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26" r:id="rId3"/>
    <p:sldId id="277" r:id="rId4"/>
    <p:sldId id="258" r:id="rId5"/>
    <p:sldId id="327" r:id="rId6"/>
    <p:sldId id="259" r:id="rId7"/>
    <p:sldId id="260" r:id="rId8"/>
    <p:sldId id="261" r:id="rId9"/>
    <p:sldId id="262" r:id="rId10"/>
    <p:sldId id="263" r:id="rId11"/>
    <p:sldId id="283" r:id="rId12"/>
    <p:sldId id="264" r:id="rId13"/>
    <p:sldId id="265" r:id="rId14"/>
    <p:sldId id="266" r:id="rId15"/>
    <p:sldId id="27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9" r:id="rId26"/>
    <p:sldId id="280" r:id="rId27"/>
    <p:sldId id="282" r:id="rId28"/>
    <p:sldId id="285" r:id="rId29"/>
    <p:sldId id="290" r:id="rId30"/>
    <p:sldId id="321" r:id="rId31"/>
    <p:sldId id="319" r:id="rId32"/>
    <p:sldId id="328" r:id="rId33"/>
    <p:sldId id="329" r:id="rId34"/>
    <p:sldId id="323" r:id="rId35"/>
    <p:sldId id="324" r:id="rId36"/>
    <p:sldId id="325" r:id="rId37"/>
  </p:sldIdLst>
  <p:sldSz cx="9144000" cy="51435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7DD89EB-372D-4724-BA26-419E688EFB42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A6C7CB6A-C8E3-0D0E-D95E-A2D9CFD79C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A3790D61-0613-0A9A-3D73-2031B09E26A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803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:notes">
            <a:extLst>
              <a:ext uri="{FF2B5EF4-FFF2-40B4-BE49-F238E27FC236}">
                <a16:creationId xmlns:a16="http://schemas.microsoft.com/office/drawing/2014/main" id="{6FEF0DA0-D1CC-C8D4-9E9F-B79D6B781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75;p:notes">
            <a:extLst>
              <a:ext uri="{FF2B5EF4-FFF2-40B4-BE49-F238E27FC236}">
                <a16:creationId xmlns:a16="http://schemas.microsoft.com/office/drawing/2014/main" id="{794669EF-2287-7AE0-FBCA-6FC6FEF280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3;ga7387b1acf_0_3347:notes">
            <a:extLst>
              <a:ext uri="{FF2B5EF4-FFF2-40B4-BE49-F238E27FC236}">
                <a16:creationId xmlns:a16="http://schemas.microsoft.com/office/drawing/2014/main" id="{AC01C620-2452-6644-CEEB-44606D451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014;ga7387b1acf_0_3347:notes">
            <a:extLst>
              <a:ext uri="{FF2B5EF4-FFF2-40B4-BE49-F238E27FC236}">
                <a16:creationId xmlns:a16="http://schemas.microsoft.com/office/drawing/2014/main" id="{851D810B-83CD-430E-4E56-366FC1DD84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7;ga758fcdf9b_0_3216:notes">
            <a:extLst>
              <a:ext uri="{FF2B5EF4-FFF2-40B4-BE49-F238E27FC236}">
                <a16:creationId xmlns:a16="http://schemas.microsoft.com/office/drawing/2014/main" id="{4F7838EC-DF93-3CAE-F9B4-60F0DD249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718;ga758fcdf9b_0_3216:notes">
            <a:extLst>
              <a:ext uri="{FF2B5EF4-FFF2-40B4-BE49-F238E27FC236}">
                <a16:creationId xmlns:a16="http://schemas.microsoft.com/office/drawing/2014/main" id="{C828619C-BA27-2762-AD77-6786604199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0;ga7387b1acf_0_4911:notes">
            <a:extLst>
              <a:ext uri="{FF2B5EF4-FFF2-40B4-BE49-F238E27FC236}">
                <a16:creationId xmlns:a16="http://schemas.microsoft.com/office/drawing/2014/main" id="{0BE8FE34-0F2A-254D-070A-B0F76B6EE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031;ga7387b1acf_0_4911:notes">
            <a:extLst>
              <a:ext uri="{FF2B5EF4-FFF2-40B4-BE49-F238E27FC236}">
                <a16:creationId xmlns:a16="http://schemas.microsoft.com/office/drawing/2014/main" id="{C7477294-5320-0FBD-A32D-7CDE17D217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/>
              <a:t>slidesppt.net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6;ga7387b1acf_0_5406:notes">
            <a:extLst>
              <a:ext uri="{FF2B5EF4-FFF2-40B4-BE49-F238E27FC236}">
                <a16:creationId xmlns:a16="http://schemas.microsoft.com/office/drawing/2014/main" id="{48F98BD5-6333-1E9D-D403-CA8AD4A91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067;ga7387b1acf_0_5406:notes">
            <a:extLst>
              <a:ext uri="{FF2B5EF4-FFF2-40B4-BE49-F238E27FC236}">
                <a16:creationId xmlns:a16="http://schemas.microsoft.com/office/drawing/2014/main" id="{D80DF199-FF78-40FB-DE41-3690B8D3A3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7;ga7387b1acf_0_6826:notes">
            <a:extLst>
              <a:ext uri="{FF2B5EF4-FFF2-40B4-BE49-F238E27FC236}">
                <a16:creationId xmlns:a16="http://schemas.microsoft.com/office/drawing/2014/main" id="{0CD0B4EE-1C7E-95B3-B3F7-EE95D5563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078;ga7387b1acf_0_6826:notes">
            <a:extLst>
              <a:ext uri="{FF2B5EF4-FFF2-40B4-BE49-F238E27FC236}">
                <a16:creationId xmlns:a16="http://schemas.microsoft.com/office/drawing/2014/main" id="{F282B510-C8D0-B35E-F6D9-1D3E9D22BE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2;ga758fcdf9b_0_7432:notes">
            <a:extLst>
              <a:ext uri="{FF2B5EF4-FFF2-40B4-BE49-F238E27FC236}">
                <a16:creationId xmlns:a16="http://schemas.microsoft.com/office/drawing/2014/main" id="{E9AD3DC6-429F-9766-7538-EE9701300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653;ga758fcdf9b_0_7432:notes">
            <a:extLst>
              <a:ext uri="{FF2B5EF4-FFF2-40B4-BE49-F238E27FC236}">
                <a16:creationId xmlns:a16="http://schemas.microsoft.com/office/drawing/2014/main" id="{292ECDF4-959A-55ED-E99E-BFD7C52345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2;ga8ca5cf0d3_3_1937:notes">
            <a:extLst>
              <a:ext uri="{FF2B5EF4-FFF2-40B4-BE49-F238E27FC236}">
                <a16:creationId xmlns:a16="http://schemas.microsoft.com/office/drawing/2014/main" id="{CCBB1AE4-8249-042C-4020-521B778EE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243;ga8ca5cf0d3_3_1937:notes">
            <a:extLst>
              <a:ext uri="{FF2B5EF4-FFF2-40B4-BE49-F238E27FC236}">
                <a16:creationId xmlns:a16="http://schemas.microsoft.com/office/drawing/2014/main" id="{4ADFE5CE-86F4-D77A-88B9-35F4AAF03A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1;ga7387b1acf_0_7829:notes">
            <a:extLst>
              <a:ext uri="{FF2B5EF4-FFF2-40B4-BE49-F238E27FC236}">
                <a16:creationId xmlns:a16="http://schemas.microsoft.com/office/drawing/2014/main" id="{C58AE9F5-69A2-9AB5-7820-FC96A865C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282;ga7387b1acf_0_7829:notes">
            <a:extLst>
              <a:ext uri="{FF2B5EF4-FFF2-40B4-BE49-F238E27FC236}">
                <a16:creationId xmlns:a16="http://schemas.microsoft.com/office/drawing/2014/main" id="{9D9070D1-CA09-6900-187A-E0DB695C25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/>
              <a:t>slidesppt.net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6;ga8ca5cf0d3_3_2017:notes">
            <a:extLst>
              <a:ext uri="{FF2B5EF4-FFF2-40B4-BE49-F238E27FC236}">
                <a16:creationId xmlns:a16="http://schemas.microsoft.com/office/drawing/2014/main" id="{63D6F1E2-2AB6-16D7-CAC4-12825FE3F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317;ga8ca5cf0d3_3_2017:notes">
            <a:extLst>
              <a:ext uri="{FF2B5EF4-FFF2-40B4-BE49-F238E27FC236}">
                <a16:creationId xmlns:a16="http://schemas.microsoft.com/office/drawing/2014/main" id="{BFBEE3C4-F1E3-B2C3-0183-C005CE9B52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7;ga8ca5cf0d3_3_2092:notes">
            <a:extLst>
              <a:ext uri="{FF2B5EF4-FFF2-40B4-BE49-F238E27FC236}">
                <a16:creationId xmlns:a16="http://schemas.microsoft.com/office/drawing/2014/main" id="{059D7A7C-5AD2-D13E-FE70-1B09ECD10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338;ga8ca5cf0d3_3_2092:notes">
            <a:extLst>
              <a:ext uri="{FF2B5EF4-FFF2-40B4-BE49-F238E27FC236}">
                <a16:creationId xmlns:a16="http://schemas.microsoft.com/office/drawing/2014/main" id="{DBAF9112-E1C5-AD43-0DE5-BE291E344D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/>
              <a:t>slidesppt.net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56BC3D-B6FA-0401-8019-F0CDCC7A3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949087B-DA44-06C6-251D-24671AD2F0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PE"/>
              <a:t>slidesppt.net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6;ga7387b1acf_0_11914:notes">
            <a:extLst>
              <a:ext uri="{FF2B5EF4-FFF2-40B4-BE49-F238E27FC236}">
                <a16:creationId xmlns:a16="http://schemas.microsoft.com/office/drawing/2014/main" id="{B3E2596C-F9B2-38D7-B98C-BA4479184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377;ga7387b1acf_0_11914:notes">
            <a:extLst>
              <a:ext uri="{FF2B5EF4-FFF2-40B4-BE49-F238E27FC236}">
                <a16:creationId xmlns:a16="http://schemas.microsoft.com/office/drawing/2014/main" id="{C99A898E-3FAE-94C2-0DCF-0B7BD5EBBE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2;ga758fcdf9b_0_9828:notes">
            <a:extLst>
              <a:ext uri="{FF2B5EF4-FFF2-40B4-BE49-F238E27FC236}">
                <a16:creationId xmlns:a16="http://schemas.microsoft.com/office/drawing/2014/main" id="{59028371-085B-ED81-0CF0-987348D47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393;ga758fcdf9b_0_9828:notes">
            <a:extLst>
              <a:ext uri="{FF2B5EF4-FFF2-40B4-BE49-F238E27FC236}">
                <a16:creationId xmlns:a16="http://schemas.microsoft.com/office/drawing/2014/main" id="{842F9CF5-F6A5-FE75-770B-BF81C76AE7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/>
              <a:t>slidesppt.net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8;g9fdb49d4fd_0_718:notes">
            <a:extLst>
              <a:ext uri="{FF2B5EF4-FFF2-40B4-BE49-F238E27FC236}">
                <a16:creationId xmlns:a16="http://schemas.microsoft.com/office/drawing/2014/main" id="{4842EAE3-10BA-7983-455C-B2C3AB780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569;g9fdb49d4fd_0_718:notes">
            <a:extLst>
              <a:ext uri="{FF2B5EF4-FFF2-40B4-BE49-F238E27FC236}">
                <a16:creationId xmlns:a16="http://schemas.microsoft.com/office/drawing/2014/main" id="{1E8FBB9E-2EA5-D4C5-871E-E53BFC188A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3;ga74e40ee37_1_52:notes">
            <a:extLst>
              <a:ext uri="{FF2B5EF4-FFF2-40B4-BE49-F238E27FC236}">
                <a16:creationId xmlns:a16="http://schemas.microsoft.com/office/drawing/2014/main" id="{6FB09821-D4FC-86E3-C03E-3DDF262F2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584;ga74e40ee37_1_52:notes">
            <a:extLst>
              <a:ext uri="{FF2B5EF4-FFF2-40B4-BE49-F238E27FC236}">
                <a16:creationId xmlns:a16="http://schemas.microsoft.com/office/drawing/2014/main" id="{1E9E5675-8486-76A8-7E8C-F7E0A73023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6;ga758fcdf9b_0_1230:notes">
            <a:extLst>
              <a:ext uri="{FF2B5EF4-FFF2-40B4-BE49-F238E27FC236}">
                <a16:creationId xmlns:a16="http://schemas.microsoft.com/office/drawing/2014/main" id="{1115CF92-9ABD-7EC0-F47B-28491F90B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607;ga758fcdf9b_0_1230:notes">
            <a:extLst>
              <a:ext uri="{FF2B5EF4-FFF2-40B4-BE49-F238E27FC236}">
                <a16:creationId xmlns:a16="http://schemas.microsoft.com/office/drawing/2014/main" id="{13585328-5C79-3691-800C-6B8A8A3075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9;ga758fcdf9b_0_8603:notes">
            <a:extLst>
              <a:ext uri="{FF2B5EF4-FFF2-40B4-BE49-F238E27FC236}">
                <a16:creationId xmlns:a16="http://schemas.microsoft.com/office/drawing/2014/main" id="{BE2582AF-3BD7-9E08-EB8D-B98069163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660;ga758fcdf9b_0_8603:notes">
            <a:extLst>
              <a:ext uri="{FF2B5EF4-FFF2-40B4-BE49-F238E27FC236}">
                <a16:creationId xmlns:a16="http://schemas.microsoft.com/office/drawing/2014/main" id="{00E792A4-27EB-7E50-F054-C04C6CB4BD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/>
              <a:t>slidesppt.net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4;ga8a6af4c24_1_132:notes">
            <a:extLst>
              <a:ext uri="{FF2B5EF4-FFF2-40B4-BE49-F238E27FC236}">
                <a16:creationId xmlns:a16="http://schemas.microsoft.com/office/drawing/2014/main" id="{D7AE2E10-C952-F2B9-DE6B-9F1C6CAC3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665;ga8a6af4c24_1_132:notes">
            <a:extLst>
              <a:ext uri="{FF2B5EF4-FFF2-40B4-BE49-F238E27FC236}">
                <a16:creationId xmlns:a16="http://schemas.microsoft.com/office/drawing/2014/main" id="{550CF1E4-F2E4-FD9C-E9D5-F0DDA993B9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1;ga758fcdf9b_0_14318:notes">
            <a:extLst>
              <a:ext uri="{FF2B5EF4-FFF2-40B4-BE49-F238E27FC236}">
                <a16:creationId xmlns:a16="http://schemas.microsoft.com/office/drawing/2014/main" id="{2AAE4727-1DA8-C4C8-C8C7-B65B3FA4D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712;ga758fcdf9b_0_14318:notes">
            <a:extLst>
              <a:ext uri="{FF2B5EF4-FFF2-40B4-BE49-F238E27FC236}">
                <a16:creationId xmlns:a16="http://schemas.microsoft.com/office/drawing/2014/main" id="{D5CC991A-5CC8-A237-B74E-2B1C366D41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1;ga758fcdf9b_0_12453:notes">
            <a:extLst>
              <a:ext uri="{FF2B5EF4-FFF2-40B4-BE49-F238E27FC236}">
                <a16:creationId xmlns:a16="http://schemas.microsoft.com/office/drawing/2014/main" id="{69567181-504B-AEB7-621E-78407064E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732;ga758fcdf9b_0_12453:notes">
            <a:extLst>
              <a:ext uri="{FF2B5EF4-FFF2-40B4-BE49-F238E27FC236}">
                <a16:creationId xmlns:a16="http://schemas.microsoft.com/office/drawing/2014/main" id="{2E7FD230-3A51-4E2C-F4B7-44DB93210E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23;ga758fcdf9b_0_4534:notes">
            <a:extLst>
              <a:ext uri="{FF2B5EF4-FFF2-40B4-BE49-F238E27FC236}">
                <a16:creationId xmlns:a16="http://schemas.microsoft.com/office/drawing/2014/main" id="{BBF3A45B-E6AD-742F-797F-5FE72461A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924;ga758fcdf9b_0_4534:notes">
            <a:extLst>
              <a:ext uri="{FF2B5EF4-FFF2-40B4-BE49-F238E27FC236}">
                <a16:creationId xmlns:a16="http://schemas.microsoft.com/office/drawing/2014/main" id="{8A6D8CCD-2792-C0BC-9022-FA43C37EA6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/>
              <a:t>slidesppt.net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4;ga758fcdf9b_0_5010:notes">
            <a:extLst>
              <a:ext uri="{FF2B5EF4-FFF2-40B4-BE49-F238E27FC236}">
                <a16:creationId xmlns:a16="http://schemas.microsoft.com/office/drawing/2014/main" id="{8968C2DE-8534-8C04-155A-34FBD5AD4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645;ga758fcdf9b_0_5010:notes">
            <a:extLst>
              <a:ext uri="{FF2B5EF4-FFF2-40B4-BE49-F238E27FC236}">
                <a16:creationId xmlns:a16="http://schemas.microsoft.com/office/drawing/2014/main" id="{95E390FC-A526-3FB8-40DB-E4489C03AA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BB8ACBC-C1A4-B56F-BDF3-84BF82AB2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3E67421-879B-EC4E-8BAB-8C2E2BDA7C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84;ge207fd22f2_0_434:notes">
            <a:extLst>
              <a:ext uri="{FF2B5EF4-FFF2-40B4-BE49-F238E27FC236}">
                <a16:creationId xmlns:a16="http://schemas.microsoft.com/office/drawing/2014/main" id="{B3633195-815C-E0D8-26B6-26BAE02B8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585;ge207fd22f2_0_434:notes">
            <a:extLst>
              <a:ext uri="{FF2B5EF4-FFF2-40B4-BE49-F238E27FC236}">
                <a16:creationId xmlns:a16="http://schemas.microsoft.com/office/drawing/2014/main" id="{FDEA839C-B88B-88E4-80C5-C892B67AE6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84;ge207fd22f2_0_434:notes">
            <a:extLst>
              <a:ext uri="{FF2B5EF4-FFF2-40B4-BE49-F238E27FC236}">
                <a16:creationId xmlns:a16="http://schemas.microsoft.com/office/drawing/2014/main" id="{3576CB49-A05A-386F-21C1-B71E35E7A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585;ge207fd22f2_0_434:notes">
            <a:extLst>
              <a:ext uri="{FF2B5EF4-FFF2-40B4-BE49-F238E27FC236}">
                <a16:creationId xmlns:a16="http://schemas.microsoft.com/office/drawing/2014/main" id="{CF66F275-51F9-E10F-BB5F-B01C58E532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84;ge207fd22f2_0_434:notes">
            <a:extLst>
              <a:ext uri="{FF2B5EF4-FFF2-40B4-BE49-F238E27FC236}">
                <a16:creationId xmlns:a16="http://schemas.microsoft.com/office/drawing/2014/main" id="{CF18A013-ECB7-C577-0591-A59FDDA89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585;ge207fd22f2_0_434:notes">
            <a:extLst>
              <a:ext uri="{FF2B5EF4-FFF2-40B4-BE49-F238E27FC236}">
                <a16:creationId xmlns:a16="http://schemas.microsoft.com/office/drawing/2014/main" id="{3A0811F8-A35D-0518-4D06-FBD3A9D7A2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6;g9fdb49d4fd_0_0:notes">
            <a:extLst>
              <a:ext uri="{FF2B5EF4-FFF2-40B4-BE49-F238E27FC236}">
                <a16:creationId xmlns:a16="http://schemas.microsoft.com/office/drawing/2014/main" id="{7D077942-CCFE-FB57-AFC9-7808DE701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587;g9fdb49d4fd_0_0:notes">
            <a:extLst>
              <a:ext uri="{FF2B5EF4-FFF2-40B4-BE49-F238E27FC236}">
                <a16:creationId xmlns:a16="http://schemas.microsoft.com/office/drawing/2014/main" id="{D00110F2-6EE5-F8B2-3B9B-FC29129C0F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AC0B375-F6F9-8059-AC70-85A9BA05D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D47BB6B-CEDD-3CC5-D771-0C03DAC359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PE"/>
              <a:t>slidesppt.net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7;ga7387b1acf_0_457:notes">
            <a:extLst>
              <a:ext uri="{FF2B5EF4-FFF2-40B4-BE49-F238E27FC236}">
                <a16:creationId xmlns:a16="http://schemas.microsoft.com/office/drawing/2014/main" id="{A48C152F-7214-4BFF-7BF7-61E56BF98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608;ga7387b1acf_0_457:notes">
            <a:extLst>
              <a:ext uri="{FF2B5EF4-FFF2-40B4-BE49-F238E27FC236}">
                <a16:creationId xmlns:a16="http://schemas.microsoft.com/office/drawing/2014/main" id="{AA8B120D-4434-9FC7-4DA5-AE82979263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3;g9fdb49d4fd_0_370:notes">
            <a:extLst>
              <a:ext uri="{FF2B5EF4-FFF2-40B4-BE49-F238E27FC236}">
                <a16:creationId xmlns:a16="http://schemas.microsoft.com/office/drawing/2014/main" id="{FC8D864C-DE1B-69EC-FE6D-2B7C595C06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Google Shape;614;g9fdb49d4fd_0_370:notes">
            <a:extLst>
              <a:ext uri="{FF2B5EF4-FFF2-40B4-BE49-F238E27FC236}">
                <a16:creationId xmlns:a16="http://schemas.microsoft.com/office/drawing/2014/main" id="{BA0D0DAE-7CBA-0DCF-01CA-8262AB58F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9;ga7387b1acf_0_1666:notes">
            <a:extLst>
              <a:ext uri="{FF2B5EF4-FFF2-40B4-BE49-F238E27FC236}">
                <a16:creationId xmlns:a16="http://schemas.microsoft.com/office/drawing/2014/main" id="{1DA365D0-6530-F466-9DEC-9E3D9C459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620;ga7387b1acf_0_1666:notes">
            <a:extLst>
              <a:ext uri="{FF2B5EF4-FFF2-40B4-BE49-F238E27FC236}">
                <a16:creationId xmlns:a16="http://schemas.microsoft.com/office/drawing/2014/main" id="{ECC9F400-2129-7A3F-0FC4-15077012F4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/>
              <a:t>slidesppt.net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4;g9fdb49d4fd_0_761:notes">
            <a:extLst>
              <a:ext uri="{FF2B5EF4-FFF2-40B4-BE49-F238E27FC236}">
                <a16:creationId xmlns:a16="http://schemas.microsoft.com/office/drawing/2014/main" id="{4C30C001-41BF-1D2C-022B-E57FF67C0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655;g9fdb49d4fd_0_761:notes">
            <a:extLst>
              <a:ext uri="{FF2B5EF4-FFF2-40B4-BE49-F238E27FC236}">
                <a16:creationId xmlns:a16="http://schemas.microsoft.com/office/drawing/2014/main" id="{9B59CD31-6CA3-7D83-D96B-E5278D63C8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E3E5E70E-CCE6-3118-5645-929EFB00043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3001" y="1016666"/>
            <a:ext cx="4045195" cy="2156402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5EE1FA8C-AB80-E150-28EE-363D88CBBE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3001" y="3046890"/>
            <a:ext cx="2571603" cy="792601"/>
          </a:xfrm>
        </p:spPr>
        <p:txBody>
          <a:bodyPr/>
          <a:lstStyle>
            <a:lvl1pPr>
              <a:lnSpc>
                <a:spcPct val="10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87379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4">
            <a:extLst>
              <a:ext uri="{FF2B5EF4-FFF2-40B4-BE49-F238E27FC236}">
                <a16:creationId xmlns:a16="http://schemas.microsoft.com/office/drawing/2014/main" id="{1BFA6A4E-7CC8-F8F8-792E-E3FAD667D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0776" y="3214399"/>
            <a:ext cx="3072603" cy="623703"/>
          </a:xfrm>
        </p:spPr>
        <p:txBody>
          <a:bodyPr/>
          <a:lstStyle>
            <a:lvl1pPr algn="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3" name="Google Shape;89;p14">
            <a:extLst>
              <a:ext uri="{FF2B5EF4-FFF2-40B4-BE49-F238E27FC236}">
                <a16:creationId xmlns:a16="http://schemas.microsoft.com/office/drawing/2014/main" id="{ED7217CA-2739-99ED-4444-4F2D610303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77673" y="1546826"/>
            <a:ext cx="4455898" cy="1493398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73354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>
            <a:extLst>
              <a:ext uri="{FF2B5EF4-FFF2-40B4-BE49-F238E27FC236}">
                <a16:creationId xmlns:a16="http://schemas.microsoft.com/office/drawing/2014/main" id="{44B1D406-680B-08CF-7483-0A06361445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79428" y="1860648"/>
            <a:ext cx="1721403" cy="4298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99;p16">
            <a:extLst>
              <a:ext uri="{FF2B5EF4-FFF2-40B4-BE49-F238E27FC236}">
                <a16:creationId xmlns:a16="http://schemas.microsoft.com/office/drawing/2014/main" id="{508DFC74-2438-5CAA-CD07-9B40D11447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1293" y="1860648"/>
            <a:ext cx="1721403" cy="4298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00;p16">
            <a:extLst>
              <a:ext uri="{FF2B5EF4-FFF2-40B4-BE49-F238E27FC236}">
                <a16:creationId xmlns:a16="http://schemas.microsoft.com/office/drawing/2014/main" id="{0D747BE4-1268-A929-7DD0-D6EB5530370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176" y="1860657"/>
            <a:ext cx="1721403" cy="4298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01;p16">
            <a:extLst>
              <a:ext uri="{FF2B5EF4-FFF2-40B4-BE49-F238E27FC236}">
                <a16:creationId xmlns:a16="http://schemas.microsoft.com/office/drawing/2014/main" id="{8F0C126F-94EB-6EE9-9B9B-73953BA9C0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79428" y="3542102"/>
            <a:ext cx="1721403" cy="4298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02;p16">
            <a:extLst>
              <a:ext uri="{FF2B5EF4-FFF2-40B4-BE49-F238E27FC236}">
                <a16:creationId xmlns:a16="http://schemas.microsoft.com/office/drawing/2014/main" id="{2A51A924-CA6B-6E00-2126-71C8286141E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1302" y="3542102"/>
            <a:ext cx="1721403" cy="4298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03;p16">
            <a:extLst>
              <a:ext uri="{FF2B5EF4-FFF2-40B4-BE49-F238E27FC236}">
                <a16:creationId xmlns:a16="http://schemas.microsoft.com/office/drawing/2014/main" id="{9DA1497F-1153-F0A1-0D34-79EA0A4C9A1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176" y="3542102"/>
            <a:ext cx="1721403" cy="429896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104;p16">
            <a:extLst>
              <a:ext uri="{FF2B5EF4-FFF2-40B4-BE49-F238E27FC236}">
                <a16:creationId xmlns:a16="http://schemas.microsoft.com/office/drawing/2014/main" id="{6BEE7AEC-F821-1CA2-09CD-F0FAE9839C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79437" y="2264154"/>
            <a:ext cx="1721403" cy="643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105;p16">
            <a:extLst>
              <a:ext uri="{FF2B5EF4-FFF2-40B4-BE49-F238E27FC236}">
                <a16:creationId xmlns:a16="http://schemas.microsoft.com/office/drawing/2014/main" id="{17C09734-07C5-D804-3C4A-0648C1466C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1302" y="2264154"/>
            <a:ext cx="1721403" cy="643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7E5FFB0A-9B16-5B46-E350-550D3D00B19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176" y="2264154"/>
            <a:ext cx="1721403" cy="643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107;p16">
            <a:extLst>
              <a:ext uri="{FF2B5EF4-FFF2-40B4-BE49-F238E27FC236}">
                <a16:creationId xmlns:a16="http://schemas.microsoft.com/office/drawing/2014/main" id="{4C4680F4-428C-D061-2844-50153AA3140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79428" y="3944255"/>
            <a:ext cx="1721403" cy="643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108;p16">
            <a:extLst>
              <a:ext uri="{FF2B5EF4-FFF2-40B4-BE49-F238E27FC236}">
                <a16:creationId xmlns:a16="http://schemas.microsoft.com/office/drawing/2014/main" id="{61FC0AD2-7408-2CE5-0520-87070D5BAF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1302" y="3944255"/>
            <a:ext cx="1721403" cy="643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3" name="Google Shape;109;p16">
            <a:extLst>
              <a:ext uri="{FF2B5EF4-FFF2-40B4-BE49-F238E27FC236}">
                <a16:creationId xmlns:a16="http://schemas.microsoft.com/office/drawing/2014/main" id="{BF06C15B-0AAC-BDDF-B144-B1C8E27226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176" y="3944255"/>
            <a:ext cx="1721403" cy="6431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112;p16">
            <a:extLst>
              <a:ext uri="{FF2B5EF4-FFF2-40B4-BE49-F238E27FC236}">
                <a16:creationId xmlns:a16="http://schemas.microsoft.com/office/drawing/2014/main" id="{CDE63D2D-7F65-A0CF-274C-A7BB3DCDC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58664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;p17">
            <a:extLst>
              <a:ext uri="{FF2B5EF4-FFF2-40B4-BE49-F238E27FC236}">
                <a16:creationId xmlns:a16="http://schemas.microsoft.com/office/drawing/2014/main" id="{67EA2647-6D4D-62BB-7205-E77F5BA280E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84222" y="3071853"/>
            <a:ext cx="1826998" cy="318302"/>
          </a:xfrm>
        </p:spPr>
        <p:txBody>
          <a:bodyPr anchor="ctr" anchorCtr="1"/>
          <a:lstStyle>
            <a:lvl1pPr algn="ctr">
              <a:lnSpc>
                <a:spcPct val="100000"/>
              </a:lnSpc>
              <a:spcBef>
                <a:spcPts val="500"/>
              </a:spcBef>
              <a:buNone/>
              <a:defRPr sz="2100" b="1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15;p17">
            <a:extLst>
              <a:ext uri="{FF2B5EF4-FFF2-40B4-BE49-F238E27FC236}">
                <a16:creationId xmlns:a16="http://schemas.microsoft.com/office/drawing/2014/main" id="{29A725D8-D2FA-7A1B-830D-9067551E4A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58496" y="3071853"/>
            <a:ext cx="1826998" cy="318302"/>
          </a:xfrm>
        </p:spPr>
        <p:txBody>
          <a:bodyPr anchor="ctr" anchorCtr="1"/>
          <a:lstStyle>
            <a:lvl1pPr algn="ctr">
              <a:lnSpc>
                <a:spcPct val="100000"/>
              </a:lnSpc>
              <a:spcBef>
                <a:spcPts val="500"/>
              </a:spcBef>
              <a:buNone/>
              <a:defRPr sz="2100" b="1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16;p17">
            <a:extLst>
              <a:ext uri="{FF2B5EF4-FFF2-40B4-BE49-F238E27FC236}">
                <a16:creationId xmlns:a16="http://schemas.microsoft.com/office/drawing/2014/main" id="{2BA490AF-F646-89A8-3591-061AD12D696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46879" y="3050401"/>
            <a:ext cx="1826998" cy="361197"/>
          </a:xfrm>
        </p:spPr>
        <p:txBody>
          <a:bodyPr anchor="ctr" anchorCtr="1"/>
          <a:lstStyle>
            <a:lvl1pPr algn="ctr">
              <a:lnSpc>
                <a:spcPct val="100000"/>
              </a:lnSpc>
              <a:spcBef>
                <a:spcPts val="500"/>
              </a:spcBef>
              <a:buNone/>
              <a:defRPr sz="2100" b="1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17;p17">
            <a:extLst>
              <a:ext uri="{FF2B5EF4-FFF2-40B4-BE49-F238E27FC236}">
                <a16:creationId xmlns:a16="http://schemas.microsoft.com/office/drawing/2014/main" id="{ED57FD7A-0675-6499-5B6E-3F515AC5E4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84222" y="3489981"/>
            <a:ext cx="1826998" cy="8573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18;p17">
            <a:extLst>
              <a:ext uri="{FF2B5EF4-FFF2-40B4-BE49-F238E27FC236}">
                <a16:creationId xmlns:a16="http://schemas.microsoft.com/office/drawing/2014/main" id="{89C0C27B-D0F7-4BDA-95A4-A9DFBF9642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58496" y="3489981"/>
            <a:ext cx="1826998" cy="8573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19;p17">
            <a:extLst>
              <a:ext uri="{FF2B5EF4-FFF2-40B4-BE49-F238E27FC236}">
                <a16:creationId xmlns:a16="http://schemas.microsoft.com/office/drawing/2014/main" id="{4E9174B2-E19F-7EA4-3D39-1C83746A33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46879" y="3489981"/>
            <a:ext cx="1826998" cy="8573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23;p17">
            <a:extLst>
              <a:ext uri="{FF2B5EF4-FFF2-40B4-BE49-F238E27FC236}">
                <a16:creationId xmlns:a16="http://schemas.microsoft.com/office/drawing/2014/main" id="{BF51A347-AF71-8646-46AA-5D4CCDAA8B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8454" y="1756150"/>
            <a:ext cx="1561200" cy="857396"/>
          </a:xfrm>
        </p:spPr>
        <p:txBody>
          <a:bodyPr anchor="ctr" anchorCtr="1"/>
          <a:lstStyle>
            <a:lvl1pPr algn="ctr">
              <a:defRPr sz="43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124;p17">
            <a:extLst>
              <a:ext uri="{FF2B5EF4-FFF2-40B4-BE49-F238E27FC236}">
                <a16:creationId xmlns:a16="http://schemas.microsoft.com/office/drawing/2014/main" id="{C805425E-0D7C-3C16-564F-6A5C4BBA0D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79777" y="1756150"/>
            <a:ext cx="1561200" cy="857396"/>
          </a:xfrm>
        </p:spPr>
        <p:txBody>
          <a:bodyPr anchor="ctr" anchorCtr="1"/>
          <a:lstStyle>
            <a:lvl1pPr algn="ctr">
              <a:defRPr sz="43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0" name="Google Shape;125;p17">
            <a:extLst>
              <a:ext uri="{FF2B5EF4-FFF2-40B4-BE49-F238E27FC236}">
                <a16:creationId xmlns:a16="http://schemas.microsoft.com/office/drawing/2014/main" id="{FA3F486E-84C5-2006-F5B2-72D0689755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7121" y="1756150"/>
            <a:ext cx="1561200" cy="857396"/>
          </a:xfrm>
        </p:spPr>
        <p:txBody>
          <a:bodyPr anchor="ctr" anchorCtr="1"/>
          <a:lstStyle>
            <a:lvl1pPr algn="ctr">
              <a:defRPr sz="43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1" name="Google Shape;126;p17">
            <a:extLst>
              <a:ext uri="{FF2B5EF4-FFF2-40B4-BE49-F238E27FC236}">
                <a16:creationId xmlns:a16="http://schemas.microsoft.com/office/drawing/2014/main" id="{965E3690-3E38-2CA4-B680-50BA10422F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30857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3ED477DF-066C-1695-0EA6-3FE84E5B99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7635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;p19">
            <a:extLst>
              <a:ext uri="{FF2B5EF4-FFF2-40B4-BE49-F238E27FC236}">
                <a16:creationId xmlns:a16="http://schemas.microsoft.com/office/drawing/2014/main" id="{08642B80-8A3D-121F-808C-F7285C504D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790279"/>
            <a:ext cx="3826800" cy="905996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35;p19">
            <a:extLst>
              <a:ext uri="{FF2B5EF4-FFF2-40B4-BE49-F238E27FC236}">
                <a16:creationId xmlns:a16="http://schemas.microsoft.com/office/drawing/2014/main" id="{21F72E83-E5C2-0AF7-D72F-F018943B12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6745" y="3779672"/>
            <a:ext cx="2965801" cy="467697"/>
          </a:xfrm>
        </p:spPr>
        <p:txBody>
          <a:bodyPr/>
          <a:lstStyle>
            <a:lvl1pPr>
              <a:lnSpc>
                <a:spcPct val="100000"/>
              </a:lnSpc>
              <a:buNone/>
              <a:defRPr sz="16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36;p19">
            <a:extLst>
              <a:ext uri="{FF2B5EF4-FFF2-40B4-BE49-F238E27FC236}">
                <a16:creationId xmlns:a16="http://schemas.microsoft.com/office/drawing/2014/main" id="{6B5972B4-B6DB-AA4E-C181-509DACD3B4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6745" y="1951649"/>
            <a:ext cx="2965801" cy="467697"/>
          </a:xfrm>
        </p:spPr>
        <p:txBody>
          <a:bodyPr/>
          <a:lstStyle>
            <a:lvl1pPr>
              <a:lnSpc>
                <a:spcPct val="100000"/>
              </a:lnSpc>
              <a:buNone/>
              <a:defRPr sz="16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37;p19">
            <a:extLst>
              <a:ext uri="{FF2B5EF4-FFF2-40B4-BE49-F238E27FC236}">
                <a16:creationId xmlns:a16="http://schemas.microsoft.com/office/drawing/2014/main" id="{CE097370-59E4-F489-93B0-F4D5AA238C8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6745" y="3014749"/>
            <a:ext cx="2965801" cy="905996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38;p19">
            <a:extLst>
              <a:ext uri="{FF2B5EF4-FFF2-40B4-BE49-F238E27FC236}">
                <a16:creationId xmlns:a16="http://schemas.microsoft.com/office/drawing/2014/main" id="{28EAC385-5D2A-6D9F-EE27-0EFB10B2B7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6745" y="1177847"/>
            <a:ext cx="2965801" cy="905996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39;p19">
            <a:extLst>
              <a:ext uri="{FF2B5EF4-FFF2-40B4-BE49-F238E27FC236}">
                <a16:creationId xmlns:a16="http://schemas.microsoft.com/office/drawing/2014/main" id="{AE0F1099-9F74-33D0-1292-3835306E67B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96696" y="3779672"/>
            <a:ext cx="2965801" cy="467697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16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140;p19">
            <a:extLst>
              <a:ext uri="{FF2B5EF4-FFF2-40B4-BE49-F238E27FC236}">
                <a16:creationId xmlns:a16="http://schemas.microsoft.com/office/drawing/2014/main" id="{0D6FB83F-2308-0517-4620-AC27F6417C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96696" y="3014749"/>
            <a:ext cx="2965801" cy="905996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49223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0">
            <a:extLst>
              <a:ext uri="{FF2B5EF4-FFF2-40B4-BE49-F238E27FC236}">
                <a16:creationId xmlns:a16="http://schemas.microsoft.com/office/drawing/2014/main" id="{C98D627D-49FC-8E8D-08A7-19B4ACE44F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0350" y="1700445"/>
            <a:ext cx="3414296" cy="22929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47;p20">
            <a:extLst>
              <a:ext uri="{FF2B5EF4-FFF2-40B4-BE49-F238E27FC236}">
                <a16:creationId xmlns:a16="http://schemas.microsoft.com/office/drawing/2014/main" id="{A6B21182-F39F-9AEA-5BF6-F1FED89F73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1666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21">
            <a:extLst>
              <a:ext uri="{FF2B5EF4-FFF2-40B4-BE49-F238E27FC236}">
                <a16:creationId xmlns:a16="http://schemas.microsoft.com/office/drawing/2014/main" id="{DCCEFF4F-D0EB-DD42-8C85-1DE212362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24774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22">
            <a:extLst>
              <a:ext uri="{FF2B5EF4-FFF2-40B4-BE49-F238E27FC236}">
                <a16:creationId xmlns:a16="http://schemas.microsoft.com/office/drawing/2014/main" id="{7A3ADC33-E7DA-61AD-CDD9-F38232148A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258152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23">
            <a:extLst>
              <a:ext uri="{FF2B5EF4-FFF2-40B4-BE49-F238E27FC236}">
                <a16:creationId xmlns:a16="http://schemas.microsoft.com/office/drawing/2014/main" id="{8481EFF2-51F7-6D8E-61BE-A6F00FDEA7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772431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25">
            <a:extLst>
              <a:ext uri="{FF2B5EF4-FFF2-40B4-BE49-F238E27FC236}">
                <a16:creationId xmlns:a16="http://schemas.microsoft.com/office/drawing/2014/main" id="{9C86BE52-3183-F9F8-AFF7-5C55F4296F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80816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F3079FB6-9715-244F-CFA6-C047042B0D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000" y="651272"/>
            <a:ext cx="1580101" cy="1192798"/>
          </a:xfrm>
        </p:spPr>
        <p:txBody>
          <a:bodyPr anchor="ctr"/>
          <a:lstStyle>
            <a:lvl1pPr>
              <a:defRPr sz="66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6;p3">
            <a:extLst>
              <a:ext uri="{FF2B5EF4-FFF2-40B4-BE49-F238E27FC236}">
                <a16:creationId xmlns:a16="http://schemas.microsoft.com/office/drawing/2014/main" id="{ED0DE7E2-8294-BCE3-BF94-DB29321958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5991" y="1883023"/>
            <a:ext cx="3805504" cy="855604"/>
          </a:xfrm>
        </p:spPr>
        <p:txBody>
          <a:bodyPr/>
          <a:lstStyle>
            <a:lvl1pPr>
              <a:defRPr sz="4600">
                <a:solidFill>
                  <a:srgbClr val="91BA4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7;p3">
            <a:extLst>
              <a:ext uri="{FF2B5EF4-FFF2-40B4-BE49-F238E27FC236}">
                <a16:creationId xmlns:a16="http://schemas.microsoft.com/office/drawing/2014/main" id="{0E2967F6-68C3-C4FE-CD55-EE86B29A9F0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991" y="2803678"/>
            <a:ext cx="2762402" cy="714603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74583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27">
            <a:extLst>
              <a:ext uri="{FF2B5EF4-FFF2-40B4-BE49-F238E27FC236}">
                <a16:creationId xmlns:a16="http://schemas.microsoft.com/office/drawing/2014/main" id="{7E12BBC3-54A8-31D3-9DFF-9B39D8AD87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59395" y="2286374"/>
            <a:ext cx="2931301" cy="189269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81;p27">
            <a:extLst>
              <a:ext uri="{FF2B5EF4-FFF2-40B4-BE49-F238E27FC236}">
                <a16:creationId xmlns:a16="http://schemas.microsoft.com/office/drawing/2014/main" id="{9048656F-2C90-9BFF-F325-2DE5CC0D9F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5201" y="447095"/>
            <a:ext cx="6813596" cy="572697"/>
          </a:xfrm>
        </p:spPr>
        <p:txBody>
          <a:bodyPr anchorCtr="1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632824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5;p28">
            <a:extLst>
              <a:ext uri="{FF2B5EF4-FFF2-40B4-BE49-F238E27FC236}">
                <a16:creationId xmlns:a16="http://schemas.microsoft.com/office/drawing/2014/main" id="{4EE5B868-D0AE-BBDD-E8F0-587DE85921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5991" y="1109724"/>
            <a:ext cx="3069604" cy="1737295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86;p28">
            <a:extLst>
              <a:ext uri="{FF2B5EF4-FFF2-40B4-BE49-F238E27FC236}">
                <a16:creationId xmlns:a16="http://schemas.microsoft.com/office/drawing/2014/main" id="{3D46A44E-BAE6-3344-9C61-0BECD01DC6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991" y="3017894"/>
            <a:ext cx="3069604" cy="819896"/>
          </a:xfrm>
        </p:spPr>
        <p:txBody>
          <a:bodyPr/>
          <a:lstStyle>
            <a:lvl1pPr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368111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;p30">
            <a:extLst>
              <a:ext uri="{FF2B5EF4-FFF2-40B4-BE49-F238E27FC236}">
                <a16:creationId xmlns:a16="http://schemas.microsoft.com/office/drawing/2014/main" id="{83B13A27-D6EA-203A-EE82-1C1C9673A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222" y="836877"/>
            <a:ext cx="1759497" cy="1159797"/>
          </a:xfrm>
        </p:spPr>
        <p:txBody>
          <a:bodyPr anchor="ctr"/>
          <a:lstStyle>
            <a:lvl1pPr algn="r">
              <a:defRPr sz="66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98;p30">
            <a:extLst>
              <a:ext uri="{FF2B5EF4-FFF2-40B4-BE49-F238E27FC236}">
                <a16:creationId xmlns:a16="http://schemas.microsoft.com/office/drawing/2014/main" id="{112DBD7C-6168-AA53-7E44-EEB9F4D8BC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0124" y="1959220"/>
            <a:ext cx="3805504" cy="1635303"/>
          </a:xfrm>
        </p:spPr>
        <p:txBody>
          <a:bodyPr/>
          <a:lstStyle>
            <a:lvl1pPr algn="r">
              <a:defRPr sz="4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99;p30">
            <a:extLst>
              <a:ext uri="{FF2B5EF4-FFF2-40B4-BE49-F238E27FC236}">
                <a16:creationId xmlns:a16="http://schemas.microsoft.com/office/drawing/2014/main" id="{DB735BC4-C62D-D11D-DC02-4F39380054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93226" y="3567970"/>
            <a:ext cx="2762402" cy="714603"/>
          </a:xfrm>
        </p:spPr>
        <p:txBody>
          <a:bodyPr/>
          <a:lstStyle>
            <a:lvl1pPr algn="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821436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31">
            <a:extLst>
              <a:ext uri="{FF2B5EF4-FFF2-40B4-BE49-F238E27FC236}">
                <a16:creationId xmlns:a16="http://schemas.microsoft.com/office/drawing/2014/main" id="{6DA48A96-E90C-464B-AAFE-CE9E257A43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297093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;p32">
            <a:extLst>
              <a:ext uri="{FF2B5EF4-FFF2-40B4-BE49-F238E27FC236}">
                <a16:creationId xmlns:a16="http://schemas.microsoft.com/office/drawing/2014/main" id="{A8618E1D-93E8-C848-714A-1B29887C4E3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48271" y="2818528"/>
            <a:ext cx="1568104" cy="445203"/>
          </a:xfrm>
        </p:spPr>
        <p:txBody>
          <a:bodyPr anchorCtr="1"/>
          <a:lstStyle>
            <a:lvl1pPr algn="ctr">
              <a:buNone/>
              <a:defRPr sz="2100" b="1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208;p32">
            <a:extLst>
              <a:ext uri="{FF2B5EF4-FFF2-40B4-BE49-F238E27FC236}">
                <a16:creationId xmlns:a16="http://schemas.microsoft.com/office/drawing/2014/main" id="{8B4E09BF-EC15-A245-DCC1-3E50AC2CA26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64996" y="2818528"/>
            <a:ext cx="1568104" cy="445203"/>
          </a:xfrm>
        </p:spPr>
        <p:txBody>
          <a:bodyPr anchorCtr="1"/>
          <a:lstStyle>
            <a:lvl1pPr algn="ctr"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209;p32">
            <a:extLst>
              <a:ext uri="{FF2B5EF4-FFF2-40B4-BE49-F238E27FC236}">
                <a16:creationId xmlns:a16="http://schemas.microsoft.com/office/drawing/2014/main" id="{9EB9D65E-968E-3CEF-C8D2-53395A8EDAB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84627" y="2818528"/>
            <a:ext cx="1408203" cy="445203"/>
          </a:xfrm>
        </p:spPr>
        <p:txBody>
          <a:bodyPr anchorCtr="1"/>
          <a:lstStyle>
            <a:lvl1pPr algn="ctr">
              <a:buNone/>
              <a:defRPr sz="2100" b="1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210;p32">
            <a:extLst>
              <a:ext uri="{FF2B5EF4-FFF2-40B4-BE49-F238E27FC236}">
                <a16:creationId xmlns:a16="http://schemas.microsoft.com/office/drawing/2014/main" id="{7C154222-447C-8BBD-53ED-A0B8169A30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43820" y="3310109"/>
            <a:ext cx="1976996" cy="974997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211;p32">
            <a:extLst>
              <a:ext uri="{FF2B5EF4-FFF2-40B4-BE49-F238E27FC236}">
                <a16:creationId xmlns:a16="http://schemas.microsoft.com/office/drawing/2014/main" id="{40DD1C5D-FDEF-4DCE-6795-8459D744309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68500" y="3310109"/>
            <a:ext cx="1961104" cy="9749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212;p32">
            <a:extLst>
              <a:ext uri="{FF2B5EF4-FFF2-40B4-BE49-F238E27FC236}">
                <a16:creationId xmlns:a16="http://schemas.microsoft.com/office/drawing/2014/main" id="{97766147-14F2-431C-4D47-FA01E517B69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77270" y="3310109"/>
            <a:ext cx="2022899" cy="974997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215;p32">
            <a:extLst>
              <a:ext uri="{FF2B5EF4-FFF2-40B4-BE49-F238E27FC236}">
                <a16:creationId xmlns:a16="http://schemas.microsoft.com/office/drawing/2014/main" id="{97042FC0-1F3F-7B43-56B1-204F000D8D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4780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;p36">
            <a:extLst>
              <a:ext uri="{FF2B5EF4-FFF2-40B4-BE49-F238E27FC236}">
                <a16:creationId xmlns:a16="http://schemas.microsoft.com/office/drawing/2014/main" id="{DC1DA2AF-3D79-2B10-7EE3-185418505F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9977" y="2973500"/>
            <a:ext cx="918002" cy="520202"/>
          </a:xfrm>
        </p:spPr>
        <p:txBody>
          <a:bodyPr anchor="ctr" anchorCtr="1"/>
          <a:lstStyle>
            <a:lvl1pPr algn="ctr">
              <a:defRPr sz="2400">
                <a:solidFill>
                  <a:srgbClr val="6A8F2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230;p36">
            <a:extLst>
              <a:ext uri="{FF2B5EF4-FFF2-40B4-BE49-F238E27FC236}">
                <a16:creationId xmlns:a16="http://schemas.microsoft.com/office/drawing/2014/main" id="{85B29933-B720-614E-F79A-D556C7D9AF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9795" y="2973500"/>
            <a:ext cx="918002" cy="520202"/>
          </a:xfrm>
        </p:spPr>
        <p:txBody>
          <a:bodyPr anchor="ctr" anchorCtr="1"/>
          <a:lstStyle>
            <a:lvl1pPr algn="ctr">
              <a:defRPr sz="2400">
                <a:solidFill>
                  <a:srgbClr val="6A8F2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231;p36">
            <a:extLst>
              <a:ext uri="{FF2B5EF4-FFF2-40B4-BE49-F238E27FC236}">
                <a16:creationId xmlns:a16="http://schemas.microsoft.com/office/drawing/2014/main" id="{899A1D25-AB75-3CC6-585C-D552713C35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80150" y="2973500"/>
            <a:ext cx="918002" cy="520202"/>
          </a:xfrm>
        </p:spPr>
        <p:txBody>
          <a:bodyPr anchor="ctr" anchorCtr="1"/>
          <a:lstStyle>
            <a:lvl1pPr algn="ctr">
              <a:defRPr sz="2400">
                <a:solidFill>
                  <a:srgbClr val="6A8F2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232;p36">
            <a:extLst>
              <a:ext uri="{FF2B5EF4-FFF2-40B4-BE49-F238E27FC236}">
                <a16:creationId xmlns:a16="http://schemas.microsoft.com/office/drawing/2014/main" id="{FDEE273C-9728-0F3C-FD5B-ECCF0695DF5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78454" y="3856143"/>
            <a:ext cx="1721403" cy="6428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233;p36">
            <a:extLst>
              <a:ext uri="{FF2B5EF4-FFF2-40B4-BE49-F238E27FC236}">
                <a16:creationId xmlns:a16="http://schemas.microsoft.com/office/drawing/2014/main" id="{3B034DED-C78F-BC09-A81A-035EB845358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98272" y="3856143"/>
            <a:ext cx="1721403" cy="6428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234;p36">
            <a:extLst>
              <a:ext uri="{FF2B5EF4-FFF2-40B4-BE49-F238E27FC236}">
                <a16:creationId xmlns:a16="http://schemas.microsoft.com/office/drawing/2014/main" id="{A4DB03D7-E993-34ED-6003-0F39CE8BE7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18099" y="3856143"/>
            <a:ext cx="1721403" cy="6428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235;p36">
            <a:extLst>
              <a:ext uri="{FF2B5EF4-FFF2-40B4-BE49-F238E27FC236}">
                <a16:creationId xmlns:a16="http://schemas.microsoft.com/office/drawing/2014/main" id="{7CF9F0FA-4857-9D6C-714B-CD93F01B3EE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64704" y="3447132"/>
            <a:ext cx="2148904" cy="572697"/>
          </a:xfrm>
        </p:spPr>
        <p:txBody>
          <a:bodyPr anchorCtr="1"/>
          <a:lstStyle>
            <a:lvl1pPr algn="ctr">
              <a:buNone/>
              <a:defRPr sz="2100" b="1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236;p36">
            <a:extLst>
              <a:ext uri="{FF2B5EF4-FFF2-40B4-BE49-F238E27FC236}">
                <a16:creationId xmlns:a16="http://schemas.microsoft.com/office/drawing/2014/main" id="{6FE0648A-853B-5805-70C7-8CEDF299F70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84522" y="3447132"/>
            <a:ext cx="2148904" cy="572697"/>
          </a:xfrm>
        </p:spPr>
        <p:txBody>
          <a:bodyPr anchorCtr="1"/>
          <a:lstStyle>
            <a:lvl1pPr algn="ctr">
              <a:buNone/>
              <a:defRPr sz="2100" b="1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237;p36">
            <a:extLst>
              <a:ext uri="{FF2B5EF4-FFF2-40B4-BE49-F238E27FC236}">
                <a16:creationId xmlns:a16="http://schemas.microsoft.com/office/drawing/2014/main" id="{D6FF5CE0-0AC4-B53F-D565-9E44D973C7C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4349" y="3447132"/>
            <a:ext cx="2148904" cy="572697"/>
          </a:xfrm>
        </p:spPr>
        <p:txBody>
          <a:bodyPr anchorCtr="1"/>
          <a:lstStyle>
            <a:lvl1pPr algn="ctr">
              <a:buNone/>
              <a:defRPr sz="2100" b="1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240;p36">
            <a:extLst>
              <a:ext uri="{FF2B5EF4-FFF2-40B4-BE49-F238E27FC236}">
                <a16:creationId xmlns:a16="http://schemas.microsoft.com/office/drawing/2014/main" id="{9D6DED47-65E2-F424-E243-D38B21AB32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382769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3;p37">
            <a:extLst>
              <a:ext uri="{FF2B5EF4-FFF2-40B4-BE49-F238E27FC236}">
                <a16:creationId xmlns:a16="http://schemas.microsoft.com/office/drawing/2014/main" id="{32770A55-0B0D-5084-60A6-FC0F0F900B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7692" y="901973"/>
            <a:ext cx="5548496" cy="903299"/>
          </a:xfrm>
        </p:spPr>
        <p:txBody>
          <a:bodyPr anchorCtr="1"/>
          <a:lstStyle>
            <a:lvl1pPr algn="ctr">
              <a:defRPr sz="4800">
                <a:solidFill>
                  <a:srgbClr val="91BA4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245;p37">
            <a:extLst>
              <a:ext uri="{FF2B5EF4-FFF2-40B4-BE49-F238E27FC236}">
                <a16:creationId xmlns:a16="http://schemas.microsoft.com/office/drawing/2014/main" id="{9A3256CB-D5A9-7769-EFBC-C73B3D5DF20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40022" y="1881478"/>
            <a:ext cx="7464000" cy="903299"/>
          </a:xfrm>
        </p:spPr>
        <p:txBody>
          <a:bodyPr anchorCtr="1"/>
          <a:lstStyle>
            <a:lvl1pPr algn="ctr">
              <a:buNone/>
              <a:defRPr sz="1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823601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8">
            <a:extLst>
              <a:ext uri="{FF2B5EF4-FFF2-40B4-BE49-F238E27FC236}">
                <a16:creationId xmlns:a16="http://schemas.microsoft.com/office/drawing/2014/main" id="{55E9CADE-7C69-2DF5-6665-D45738EE605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46553" y="2454075"/>
            <a:ext cx="1275304" cy="431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250;p38">
            <a:extLst>
              <a:ext uri="{FF2B5EF4-FFF2-40B4-BE49-F238E27FC236}">
                <a16:creationId xmlns:a16="http://schemas.microsoft.com/office/drawing/2014/main" id="{21619465-6CBB-4C66-E291-53B1EBFBF4F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01485" y="2454075"/>
            <a:ext cx="1275304" cy="431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251;p38">
            <a:extLst>
              <a:ext uri="{FF2B5EF4-FFF2-40B4-BE49-F238E27FC236}">
                <a16:creationId xmlns:a16="http://schemas.microsoft.com/office/drawing/2014/main" id="{E9DA16B0-F70C-95D4-9657-2688B77834A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91547" y="2454075"/>
            <a:ext cx="1275304" cy="431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252;p38">
            <a:extLst>
              <a:ext uri="{FF2B5EF4-FFF2-40B4-BE49-F238E27FC236}">
                <a16:creationId xmlns:a16="http://schemas.microsoft.com/office/drawing/2014/main" id="{77F68709-7B41-FE2A-DC64-FC3569CEA2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56436" y="2454075"/>
            <a:ext cx="1275304" cy="431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253;p38">
            <a:extLst>
              <a:ext uri="{FF2B5EF4-FFF2-40B4-BE49-F238E27FC236}">
                <a16:creationId xmlns:a16="http://schemas.microsoft.com/office/drawing/2014/main" id="{D29F8044-F1A7-5ED5-E67C-BEE8003F8EB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11816" y="2785975"/>
            <a:ext cx="1544695" cy="6066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254;p38">
            <a:extLst>
              <a:ext uri="{FF2B5EF4-FFF2-40B4-BE49-F238E27FC236}">
                <a16:creationId xmlns:a16="http://schemas.microsoft.com/office/drawing/2014/main" id="{65D769FB-7252-C7E8-5718-E3A99E39961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66785" y="2785975"/>
            <a:ext cx="1544695" cy="6066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255;p38">
            <a:extLst>
              <a:ext uri="{FF2B5EF4-FFF2-40B4-BE49-F238E27FC236}">
                <a16:creationId xmlns:a16="http://schemas.microsoft.com/office/drawing/2014/main" id="{E8D04C8F-7B53-2F83-FD32-9BCAD62B59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56847" y="2785975"/>
            <a:ext cx="1544695" cy="6066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256;p38">
            <a:extLst>
              <a:ext uri="{FF2B5EF4-FFF2-40B4-BE49-F238E27FC236}">
                <a16:creationId xmlns:a16="http://schemas.microsoft.com/office/drawing/2014/main" id="{24467CDF-2C9D-8A05-586F-48E9EC235CE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21736" y="2785975"/>
            <a:ext cx="1544695" cy="6066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257;p38">
            <a:extLst>
              <a:ext uri="{FF2B5EF4-FFF2-40B4-BE49-F238E27FC236}">
                <a16:creationId xmlns:a16="http://schemas.microsoft.com/office/drawing/2014/main" id="{2A96FAF7-2E57-1950-44F8-344F07C998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72827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0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466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0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79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6">
            <a:extLst>
              <a:ext uri="{FF2B5EF4-FFF2-40B4-BE49-F238E27FC236}">
                <a16:creationId xmlns:a16="http://schemas.microsoft.com/office/drawing/2014/main" id="{7B4ECCA6-CCB2-0C67-68EB-E694DBAB8A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285645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0_1_1_2">
    <p:bg>
      <p:bgPr>
        <a:solidFill>
          <a:srgbClr val="91B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921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0_1_1_1_1">
    <p:bg>
      <p:bgPr>
        <a:solidFill>
          <a:srgbClr val="396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817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1C9B4044-1A40-23A8-478C-2DA896CE6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61523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6877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F4F8881-1EED-A73D-4C5B-71A02828EC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A6FD064-E84E-61D0-1DF9-9CAA1C872972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FB33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B282D1-4109-03C1-AE8D-BC0DDBE8E402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0F0F0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E2EA7E9F-23ED-45E4-46CE-D1E4401ED370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FDD38B12-A22D-40C3-071B-19828D3AE3D4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03F46103-D8F5-916F-C5D3-5393955DF6EA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9990B4F7-17E7-A475-EE16-9DFACD78AC73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3060F20A-F317-5312-FAE9-5527844D261C}"/>
              </a:ext>
            </a:extLst>
          </p:cNvPr>
          <p:cNvSpPr txBox="1"/>
          <p:nvPr/>
        </p:nvSpPr>
        <p:spPr>
          <a:xfrm>
            <a:off x="683248" y="301643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EC93F229-53D2-6F1E-69C7-D0159CDD7F42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7BB5C82B-2B1E-99A3-9D17-9AE33B9E28B7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0F0F0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A9901B87-B7BD-C66B-C8B2-2F44B7EFF98D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51EBCA48-D0A1-4CB1-3422-229F0CCB90E3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0F0F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1E78A33C-726B-DE75-8603-1E7CE2F3C90A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0F0F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F397313-EFE9-226F-6FDB-79F2CC4BFFD0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0F0F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2FE0879-F91E-0CC1-CBB0-97E87F857904}"/>
              </a:ext>
            </a:extLst>
          </p:cNvPr>
          <p:cNvSpPr/>
          <p:nvPr/>
        </p:nvSpPr>
        <p:spPr>
          <a:xfrm rot="5400013">
            <a:off x="1948929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0F0F0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DC5EB8C4-5FB0-98DF-271F-0AD2BE070F30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CE3AD0DF-552F-D917-E6A2-88986894D1A6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0F0F0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E9CD1F3-CE94-6ADD-BAB7-73921FD3FBE3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0F0F0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B13696BB-F8A0-F86C-9BA3-56493A8097E8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3BC783A2-A418-B8EA-46C6-72764E457DB0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7FB2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7193C32A-5EF6-C9DA-1A51-C958BE6774EB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50650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yle slide layou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20349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EBD9530-8CB3-6660-55E3-235CAD2A85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9233" y="300151"/>
            <a:ext cx="4554032" cy="543181"/>
          </a:xfrm>
        </p:spPr>
        <p:txBody>
          <a:bodyPr anchor="ctr"/>
          <a:lstStyle>
            <a:lvl1pPr marL="0" indent="0">
              <a:buNone/>
              <a:defRPr lang="en-US" sz="4050">
                <a:solidFill>
                  <a:srgbClr val="F0F0F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327723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7">
            <a:extLst>
              <a:ext uri="{FF2B5EF4-FFF2-40B4-BE49-F238E27FC236}">
                <a16:creationId xmlns:a16="http://schemas.microsoft.com/office/drawing/2014/main" id="{4E595BD8-A83F-8734-2ECE-7D66F466B4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8802" y="1613550"/>
            <a:ext cx="3766495" cy="1046704"/>
          </a:xfrm>
        </p:spPr>
        <p:txBody>
          <a:bodyPr anchorCtr="1"/>
          <a:lstStyle>
            <a:lvl1pPr algn="ctr">
              <a:defRPr sz="5600"/>
            </a:lvl1pPr>
          </a:lstStyle>
          <a:p>
            <a:pPr lvl="0"/>
            <a:endParaRPr lang="es-PE"/>
          </a:p>
        </p:txBody>
      </p:sp>
      <p:sp>
        <p:nvSpPr>
          <p:cNvPr id="3" name="Google Shape;42;p7">
            <a:extLst>
              <a:ext uri="{FF2B5EF4-FFF2-40B4-BE49-F238E27FC236}">
                <a16:creationId xmlns:a16="http://schemas.microsoft.com/office/drawing/2014/main" id="{6FAC5065-CA16-4AB5-548C-9D6BA45F57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36723" y="2624995"/>
            <a:ext cx="3270598" cy="1046704"/>
          </a:xfrm>
        </p:spPr>
        <p:txBody>
          <a:bodyPr anchorCtr="1"/>
          <a:lstStyle>
            <a:lvl1pPr indent="-304796" algn="ctr">
              <a:lnSpc>
                <a:spcPct val="100000"/>
              </a:lnSpc>
              <a:buSzPts val="1200"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06518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8">
            <a:extLst>
              <a:ext uri="{FF2B5EF4-FFF2-40B4-BE49-F238E27FC236}">
                <a16:creationId xmlns:a16="http://schemas.microsoft.com/office/drawing/2014/main" id="{E78A2BCA-60F6-569A-D9BE-8AB3619F0B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4296" y="1353595"/>
            <a:ext cx="5315398" cy="1936196"/>
          </a:xfrm>
        </p:spPr>
        <p:txBody>
          <a:bodyPr anchor="ctr" anchorCtr="1"/>
          <a:lstStyle>
            <a:lvl1pPr algn="ctr">
              <a:defRPr sz="72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8765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bg>
      <p:bgPr>
        <a:solidFill>
          <a:srgbClr val="91B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9">
            <a:extLst>
              <a:ext uri="{FF2B5EF4-FFF2-40B4-BE49-F238E27FC236}">
                <a16:creationId xmlns:a16="http://schemas.microsoft.com/office/drawing/2014/main" id="{275EAA75-98D2-3159-7714-2ED575E2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0954" y="1491477"/>
            <a:ext cx="4262100" cy="946797"/>
          </a:xfrm>
        </p:spPr>
        <p:txBody>
          <a:bodyPr anchorCtr="1"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54;p9">
            <a:extLst>
              <a:ext uri="{FF2B5EF4-FFF2-40B4-BE49-F238E27FC236}">
                <a16:creationId xmlns:a16="http://schemas.microsoft.com/office/drawing/2014/main" id="{817FD221-7E26-3277-1B34-886E6E26FA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40954" y="2368003"/>
            <a:ext cx="4262100" cy="1284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89115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0">
            <a:extLst>
              <a:ext uri="{FF2B5EF4-FFF2-40B4-BE49-F238E27FC236}">
                <a16:creationId xmlns:a16="http://schemas.microsoft.com/office/drawing/2014/main" id="{FDD9F331-E81D-99BC-8B33-67DE84A6CE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050" y="678027"/>
            <a:ext cx="3813304" cy="835496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56502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11">
            <a:extLst>
              <a:ext uri="{FF2B5EF4-FFF2-40B4-BE49-F238E27FC236}">
                <a16:creationId xmlns:a16="http://schemas.microsoft.com/office/drawing/2014/main" id="{77A4366A-EB2B-E607-C776-6ABC7319B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8596" y="1620170"/>
            <a:ext cx="6946797" cy="1313398"/>
          </a:xfrm>
        </p:spPr>
        <p:txBody>
          <a:bodyPr anchor="ctr" anchorCtr="1"/>
          <a:lstStyle>
            <a:lvl1pPr algn="ctr">
              <a:defRPr sz="7000">
                <a:solidFill>
                  <a:srgbClr val="91BA4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63;p11">
            <a:extLst>
              <a:ext uri="{FF2B5EF4-FFF2-40B4-BE49-F238E27FC236}">
                <a16:creationId xmlns:a16="http://schemas.microsoft.com/office/drawing/2014/main" id="{2C903F2D-4C6B-8B14-9412-E32DD6C158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4096" y="2847423"/>
            <a:ext cx="3395697" cy="745199"/>
          </a:xfrm>
        </p:spPr>
        <p:txBody>
          <a:bodyPr anchorCtr="1"/>
          <a:lstStyle>
            <a:lvl1pPr algn="ctr">
              <a:lnSpc>
                <a:spcPct val="100000"/>
              </a:lnSpc>
              <a:defRPr sz="1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64529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;p13">
            <a:extLst>
              <a:ext uri="{FF2B5EF4-FFF2-40B4-BE49-F238E27FC236}">
                <a16:creationId xmlns:a16="http://schemas.microsoft.com/office/drawing/2014/main" id="{2912F61A-FE5A-C50B-8977-4D378DEE422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99717" y="1620124"/>
            <a:ext cx="2324697" cy="572697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72;p13">
            <a:extLst>
              <a:ext uri="{FF2B5EF4-FFF2-40B4-BE49-F238E27FC236}">
                <a16:creationId xmlns:a16="http://schemas.microsoft.com/office/drawing/2014/main" id="{D24F08AA-9E8A-9F28-C4FE-C2C409F2342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52920" y="2089239"/>
            <a:ext cx="1771503" cy="714000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id="{FD4259EE-D9D1-BE89-7FA4-804B2627357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9576" y="1620115"/>
            <a:ext cx="2324697" cy="572697"/>
          </a:xfrm>
        </p:spPr>
        <p:txBody>
          <a:bodyPr/>
          <a:lstStyle>
            <a:lvl1pPr>
              <a:lnSpc>
                <a:spcPct val="100000"/>
              </a:lnSpc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74;p13">
            <a:extLst>
              <a:ext uri="{FF2B5EF4-FFF2-40B4-BE49-F238E27FC236}">
                <a16:creationId xmlns:a16="http://schemas.microsoft.com/office/drawing/2014/main" id="{FFFBD8E0-37EA-1AA5-AFFE-9E24694334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9576" y="2089239"/>
            <a:ext cx="1771503" cy="71400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75;p13">
            <a:extLst>
              <a:ext uri="{FF2B5EF4-FFF2-40B4-BE49-F238E27FC236}">
                <a16:creationId xmlns:a16="http://schemas.microsoft.com/office/drawing/2014/main" id="{2E1FA211-4820-71ED-023E-5D88A14CFA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99717" y="3210677"/>
            <a:ext cx="2324697" cy="572697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6817D07F-E430-335F-1E0B-E34EEBF9EBD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52920" y="3679792"/>
            <a:ext cx="1771503" cy="714000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77;p13">
            <a:extLst>
              <a:ext uri="{FF2B5EF4-FFF2-40B4-BE49-F238E27FC236}">
                <a16:creationId xmlns:a16="http://schemas.microsoft.com/office/drawing/2014/main" id="{11384956-CD22-12EC-FDBB-63915F4DF6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19812" y="1838721"/>
            <a:ext cx="1167003" cy="714000"/>
          </a:xfrm>
        </p:spPr>
        <p:txBody>
          <a:bodyPr anchor="ctr" anchorCtr="1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78;p13">
            <a:extLst>
              <a:ext uri="{FF2B5EF4-FFF2-40B4-BE49-F238E27FC236}">
                <a16:creationId xmlns:a16="http://schemas.microsoft.com/office/drawing/2014/main" id="{6C925988-203E-126B-4013-A0FA40F423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7111" y="1838766"/>
            <a:ext cx="1167003" cy="714000"/>
          </a:xfrm>
        </p:spPr>
        <p:txBody>
          <a:bodyPr anchor="ctr" anchorCtr="1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0" name="Google Shape;79;p13">
            <a:extLst>
              <a:ext uri="{FF2B5EF4-FFF2-40B4-BE49-F238E27FC236}">
                <a16:creationId xmlns:a16="http://schemas.microsoft.com/office/drawing/2014/main" id="{EB97E375-9462-48CA-53F1-DC591EE9EF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19858" y="3429274"/>
            <a:ext cx="1167003" cy="714000"/>
          </a:xfrm>
        </p:spPr>
        <p:txBody>
          <a:bodyPr anchor="ctr" anchorCtr="1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1" name="Google Shape;82;p13">
            <a:extLst>
              <a:ext uri="{FF2B5EF4-FFF2-40B4-BE49-F238E27FC236}">
                <a16:creationId xmlns:a16="http://schemas.microsoft.com/office/drawing/2014/main" id="{B6DF2746-F5A8-662D-5E66-59DD1C00A69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9576" y="3194703"/>
            <a:ext cx="2324697" cy="572697"/>
          </a:xfrm>
        </p:spPr>
        <p:txBody>
          <a:bodyPr/>
          <a:lstStyle>
            <a:lvl1pPr>
              <a:lnSpc>
                <a:spcPct val="100000"/>
              </a:lnSpc>
              <a:buNone/>
              <a:defRPr sz="2100" b="1">
                <a:solidFill>
                  <a:srgbClr val="91BA4F"/>
                </a:solidFill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83;p13">
            <a:extLst>
              <a:ext uri="{FF2B5EF4-FFF2-40B4-BE49-F238E27FC236}">
                <a16:creationId xmlns:a16="http://schemas.microsoft.com/office/drawing/2014/main" id="{4C30ED9C-F79F-6954-7175-72125445E1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9576" y="3663827"/>
            <a:ext cx="1771503" cy="71400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3" name="Google Shape;84;p13">
            <a:extLst>
              <a:ext uri="{FF2B5EF4-FFF2-40B4-BE49-F238E27FC236}">
                <a16:creationId xmlns:a16="http://schemas.microsoft.com/office/drawing/2014/main" id="{3BEA8916-08A6-3E31-6F1D-18BB69DC3D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7111" y="3429265"/>
            <a:ext cx="1167003" cy="714000"/>
          </a:xfrm>
        </p:spPr>
        <p:txBody>
          <a:bodyPr anchor="ctr" anchorCtr="1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454A74D3-89CE-6D43-4F10-3DC912979C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47105"/>
            <a:ext cx="8520598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58328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05E088B-BE2F-ADA0-7C9A-E4E1D877AC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77E30CB7-020E-5472-BA23-6918CDDFD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800" b="1" i="0" u="none" strike="noStrike" kern="0" cap="none" spc="0" baseline="0">
          <a:solidFill>
            <a:srgbClr val="396336"/>
          </a:solidFill>
          <a:uFillTx/>
          <a:latin typeface="Poppins"/>
          <a:ea typeface="Poppins"/>
          <a:cs typeface="Poppins"/>
        </a:defRPr>
      </a:lvl1pPr>
    </p:titleStyle>
    <p:bodyStyle>
      <a:lvl1pPr marL="457200" marR="0" lvl="0" indent="-317497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396336"/>
        </a:buClr>
        <a:buSzPts val="1400"/>
        <a:buFont typeface="Nunito"/>
        <a:buChar char="●"/>
        <a:tabLst/>
        <a:defRPr lang="es-PE" sz="1400" b="0" i="0" u="none" strike="noStrike" kern="0" cap="none" spc="0" baseline="0">
          <a:solidFill>
            <a:srgbClr val="396336"/>
          </a:solidFill>
          <a:uFillTx/>
          <a:latin typeface="Nunito"/>
          <a:ea typeface="Nunito"/>
          <a:cs typeface="Nuni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KeLxmkt87_RlnVtZjI8TIthF0G8c3R-MYWMOVOYMWw/cop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ddyouremail@freepik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91CA047A-3286-14E0-8174-3A346CEA921C}"/>
              </a:ext>
            </a:extLst>
          </p:cNvPr>
          <p:cNvSpPr/>
          <p:nvPr/>
        </p:nvSpPr>
        <p:spPr>
          <a:xfrm>
            <a:off x="150921" y="190314"/>
            <a:ext cx="6395679" cy="4762862"/>
          </a:xfrm>
          <a:prstGeom prst="rect">
            <a:avLst/>
          </a:prstGeom>
          <a:noFill/>
          <a:ln w="76196" cap="flat">
            <a:solidFill>
              <a:srgbClr val="94C24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pic>
        <p:nvPicPr>
          <p:cNvPr id="3" name="Picture 2" descr="botella de vidrio marrón sobre textil marrón">
            <a:extLst>
              <a:ext uri="{FF2B5EF4-FFF2-40B4-BE49-F238E27FC236}">
                <a16:creationId xmlns:a16="http://schemas.microsoft.com/office/drawing/2014/main" id="{DCA91293-4F3D-2802-3955-21747E1388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6" r="20217"/>
          <a:stretch>
            <a:fillRect/>
          </a:stretch>
        </p:blipFill>
        <p:spPr>
          <a:xfrm>
            <a:off x="3798280" y="0"/>
            <a:ext cx="5345719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277;p45">
            <a:extLst>
              <a:ext uri="{FF2B5EF4-FFF2-40B4-BE49-F238E27FC236}">
                <a16:creationId xmlns:a16="http://schemas.microsoft.com/office/drawing/2014/main" id="{C47D9497-5156-17F5-6E38-E5EB40DE56D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8161" y="2303803"/>
            <a:ext cx="4045195" cy="2156402"/>
          </a:xfrm>
        </p:spPr>
        <p:txBody>
          <a:bodyPr/>
          <a:lstStyle/>
          <a:p>
            <a:pPr lvl="0"/>
            <a:r>
              <a:rPr lang="es-PE" sz="4800">
                <a:solidFill>
                  <a:srgbClr val="506B23"/>
                </a:solidFill>
              </a:rPr>
              <a:t>NATURAL MEDICINE</a:t>
            </a:r>
          </a:p>
        </p:txBody>
      </p:sp>
      <p:sp>
        <p:nvSpPr>
          <p:cNvPr id="5" name="Google Shape;278;p45">
            <a:extLst>
              <a:ext uri="{FF2B5EF4-FFF2-40B4-BE49-F238E27FC236}">
                <a16:creationId xmlns:a16="http://schemas.microsoft.com/office/drawing/2014/main" id="{B85AE84F-8CE3-4009-76C8-395C327545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9917" y="4160584"/>
            <a:ext cx="3347673" cy="792601"/>
          </a:xfrm>
        </p:spPr>
        <p:txBody>
          <a:bodyPr/>
          <a:lstStyle/>
          <a:p>
            <a:pPr marL="38103" lvl="0" indent="0"/>
            <a:r>
              <a:rPr lang="en-US">
                <a:solidFill>
                  <a:srgbClr val="506B23"/>
                </a:solidFill>
              </a:rPr>
              <a:t>Here is where your presentation begins</a:t>
            </a:r>
          </a:p>
        </p:txBody>
      </p:sp>
      <p:sp>
        <p:nvSpPr>
          <p:cNvPr id="6" name="Google Shape;277;p45">
            <a:extLst>
              <a:ext uri="{FF2B5EF4-FFF2-40B4-BE49-F238E27FC236}">
                <a16:creationId xmlns:a16="http://schemas.microsoft.com/office/drawing/2014/main" id="{D5C734D1-1081-7DFF-EB61-A3B21DA5A1C5}"/>
              </a:ext>
            </a:extLst>
          </p:cNvPr>
          <p:cNvSpPr txBox="1"/>
          <p:nvPr/>
        </p:nvSpPr>
        <p:spPr>
          <a:xfrm>
            <a:off x="358161" y="3776910"/>
            <a:ext cx="3452180" cy="3836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1" i="0" u="none" strike="noStrike" kern="0" cap="none" spc="0" baseline="0">
                <a:solidFill>
                  <a:srgbClr val="00B050"/>
                </a:solidFill>
                <a:uFillTx/>
                <a:latin typeface="Poppins"/>
                <a:ea typeface="Poppins"/>
                <a:cs typeface="Poppins"/>
              </a:rPr>
              <a:t>Free Template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90DD309-8FC0-D5D6-3F3A-D972A5F4B389}"/>
              </a:ext>
            </a:extLst>
          </p:cNvPr>
          <p:cNvSpPr/>
          <p:nvPr/>
        </p:nvSpPr>
        <p:spPr>
          <a:xfrm rot="5400013">
            <a:off x="8533446" y="761429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CE4F74F-57AE-FEC4-A83E-CD13D25AEF61}"/>
              </a:ext>
            </a:extLst>
          </p:cNvPr>
          <p:cNvSpPr/>
          <p:nvPr/>
        </p:nvSpPr>
        <p:spPr>
          <a:xfrm rot="5400013">
            <a:off x="8541227" y="3557536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0FA469C3-F4E9-9300-6401-FF35B2886F25}"/>
              </a:ext>
            </a:extLst>
          </p:cNvPr>
          <p:cNvSpPr txBox="1"/>
          <p:nvPr/>
        </p:nvSpPr>
        <p:spPr>
          <a:xfrm>
            <a:off x="7470145" y="4882557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0" name="Grupo 8">
            <a:extLst>
              <a:ext uri="{FF2B5EF4-FFF2-40B4-BE49-F238E27FC236}">
                <a16:creationId xmlns:a16="http://schemas.microsoft.com/office/drawing/2014/main" id="{800DF9EB-03BE-7057-6994-BB6E3C83B656}"/>
              </a:ext>
            </a:extLst>
          </p:cNvPr>
          <p:cNvGrpSpPr/>
          <p:nvPr/>
        </p:nvGrpSpPr>
        <p:grpSpPr>
          <a:xfrm>
            <a:off x="1219196" y="652460"/>
            <a:ext cx="1173166" cy="1435106"/>
            <a:chOff x="1219196" y="652460"/>
            <a:chExt cx="1173166" cy="143510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758E38D-7998-A4BF-94F2-F9B38A09AB24}"/>
                </a:ext>
              </a:extLst>
            </p:cNvPr>
            <p:cNvSpPr/>
            <p:nvPr/>
          </p:nvSpPr>
          <p:spPr>
            <a:xfrm>
              <a:off x="1619246" y="727076"/>
              <a:ext cx="377820" cy="111759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49"/>
                <a:gd name="f8" fmla="val 735"/>
                <a:gd name="f9" fmla="val 248"/>
                <a:gd name="f10" fmla="val 361"/>
                <a:gd name="f11" fmla="val 437"/>
                <a:gd name="f12" fmla="val 514"/>
                <a:gd name="f13" fmla="val 590"/>
                <a:gd name="f14" fmla="val 639"/>
                <a:gd name="f15" fmla="val 226"/>
                <a:gd name="f16" fmla="val 676"/>
                <a:gd name="f17" fmla="val 181"/>
                <a:gd name="f18" fmla="val 697"/>
                <a:gd name="f19" fmla="val 99"/>
                <a:gd name="f20" fmla="val 3"/>
                <a:gd name="f21" fmla="val 687"/>
                <a:gd name="f22" fmla="val 2"/>
                <a:gd name="f23" fmla="val 589"/>
                <a:gd name="f24" fmla="val 1"/>
                <a:gd name="f25" fmla="val 285"/>
                <a:gd name="f26" fmla="val 133"/>
                <a:gd name="f27" fmla="val 80"/>
                <a:gd name="f28" fmla="val 34"/>
                <a:gd name="f29" fmla="val 83"/>
                <a:gd name="f30" fmla="val 17"/>
                <a:gd name="f31" fmla="val 134"/>
                <a:gd name="f32" fmla="val 194"/>
                <a:gd name="f33" fmla="val 225"/>
                <a:gd name="f34" fmla="val 58"/>
                <a:gd name="f35" fmla="val 241"/>
                <a:gd name="f36" fmla="val 104"/>
                <a:gd name="f37" fmla="val 131"/>
                <a:gd name="f38" fmla="val 207"/>
                <a:gd name="f39" fmla="val 284"/>
                <a:gd name="f40" fmla="val 33"/>
                <a:gd name="f41" fmla="val 358"/>
                <a:gd name="f42" fmla="val 385"/>
                <a:gd name="f43" fmla="val 32"/>
                <a:gd name="f44" fmla="val 413"/>
                <a:gd name="f45" fmla="val 440"/>
                <a:gd name="f46" fmla="val 492"/>
                <a:gd name="f47" fmla="val 544"/>
                <a:gd name="f48" fmla="val 596"/>
                <a:gd name="f49" fmla="val 35"/>
                <a:gd name="f50" fmla="val 642"/>
                <a:gd name="f51" fmla="val 72"/>
                <a:gd name="f52" fmla="val 678"/>
                <a:gd name="f53" fmla="val 111"/>
                <a:gd name="f54" fmla="val 118"/>
                <a:gd name="f55" fmla="val 125"/>
                <a:gd name="f56" fmla="val 675"/>
                <a:gd name="f57" fmla="val 126"/>
                <a:gd name="f58" fmla="val 666"/>
                <a:gd name="f59" fmla="val 658"/>
                <a:gd name="f60" fmla="val 121"/>
                <a:gd name="f61" fmla="val 655"/>
                <a:gd name="f62" fmla="val 113"/>
                <a:gd name="f63" fmla="val 654"/>
                <a:gd name="f64" fmla="val 71"/>
                <a:gd name="f65" fmla="val 643"/>
                <a:gd name="f66" fmla="val 55"/>
                <a:gd name="f67" fmla="val 624"/>
                <a:gd name="f68" fmla="val 580"/>
                <a:gd name="f69" fmla="val 512"/>
                <a:gd name="f70" fmla="val 444"/>
                <a:gd name="f71" fmla="val 376"/>
                <a:gd name="f72" fmla="val 363"/>
                <a:gd name="f73" fmla="val 359"/>
                <a:gd name="f74" fmla="val 115"/>
                <a:gd name="f75" fmla="val 158"/>
                <a:gd name="f76" fmla="val 201"/>
                <a:gd name="f77" fmla="val 215"/>
                <a:gd name="f78" fmla="val 218"/>
                <a:gd name="f79" fmla="val 356"/>
                <a:gd name="f80" fmla="val 343"/>
                <a:gd name="f81" fmla="val 272"/>
                <a:gd name="f82" fmla="val 202"/>
                <a:gd name="f83" fmla="val 217"/>
                <a:gd name="f84" fmla="val 81"/>
                <a:gd name="f85" fmla="val 176"/>
                <a:gd name="f86" fmla="val 41"/>
                <a:gd name="f87" fmla="val 128"/>
                <a:gd name="f88" fmla="val 40"/>
                <a:gd name="f89" fmla="val 74"/>
                <a:gd name="f90" fmla="val 77"/>
                <a:gd name="f91" fmla="val 130"/>
                <a:gd name="f92" fmla="val 206"/>
                <a:gd name="f93" fmla="val 282"/>
                <a:gd name="f94" fmla="+- 0 0 -90"/>
                <a:gd name="f95" fmla="*/ f4 1 249"/>
                <a:gd name="f96" fmla="*/ f5 1 735"/>
                <a:gd name="f97" fmla="val f6"/>
                <a:gd name="f98" fmla="val f7"/>
                <a:gd name="f99" fmla="val f8"/>
                <a:gd name="f100" fmla="*/ f94 f0 1"/>
                <a:gd name="f101" fmla="+- f99 0 f97"/>
                <a:gd name="f102" fmla="+- f98 0 f97"/>
                <a:gd name="f103" fmla="*/ f100 1 f3"/>
                <a:gd name="f104" fmla="*/ f102 1 249"/>
                <a:gd name="f105" fmla="*/ f101 1 735"/>
                <a:gd name="f106" fmla="*/ 248 f102 1"/>
                <a:gd name="f107" fmla="*/ 361 f101 1"/>
                <a:gd name="f108" fmla="*/ 590 f101 1"/>
                <a:gd name="f109" fmla="*/ 181 f102 1"/>
                <a:gd name="f110" fmla="*/ 697 f101 1"/>
                <a:gd name="f111" fmla="*/ 2 f102 1"/>
                <a:gd name="f112" fmla="*/ 589 f101 1"/>
                <a:gd name="f113" fmla="*/ 133 f101 1"/>
                <a:gd name="f114" fmla="*/ 83 f102 1"/>
                <a:gd name="f115" fmla="*/ 17 f101 1"/>
                <a:gd name="f116" fmla="*/ 225 f102 1"/>
                <a:gd name="f117" fmla="*/ 58 f101 1"/>
                <a:gd name="f118" fmla="*/ 131 f101 1"/>
                <a:gd name="f119" fmla="*/ 33 f102 1"/>
                <a:gd name="f120" fmla="*/ 358 f101 1"/>
                <a:gd name="f121" fmla="*/ 440 f101 1"/>
                <a:gd name="f122" fmla="*/ 34 f102 1"/>
                <a:gd name="f123" fmla="*/ 596 f101 1"/>
                <a:gd name="f124" fmla="*/ 111 f102 1"/>
                <a:gd name="f125" fmla="*/ 676 f101 1"/>
                <a:gd name="f126" fmla="*/ 126 f102 1"/>
                <a:gd name="f127" fmla="*/ 666 f101 1"/>
                <a:gd name="f128" fmla="*/ 113 f102 1"/>
                <a:gd name="f129" fmla="*/ 654 f101 1"/>
                <a:gd name="f130" fmla="*/ 55 f102 1"/>
                <a:gd name="f131" fmla="*/ 580 f101 1"/>
                <a:gd name="f132" fmla="*/ 376 f101 1"/>
                <a:gd name="f133" fmla="*/ 72 f102 1"/>
                <a:gd name="f134" fmla="*/ 359 f101 1"/>
                <a:gd name="f135" fmla="*/ 201 f102 1"/>
                <a:gd name="f136" fmla="*/ 218 f102 1"/>
                <a:gd name="f137" fmla="*/ 343 f101 1"/>
                <a:gd name="f138" fmla="*/ 128 f102 1"/>
                <a:gd name="f139" fmla="*/ 40 f101 1"/>
                <a:gd name="f140" fmla="*/ 130 f101 1"/>
                <a:gd name="f141" fmla="+- f103 0 f1"/>
                <a:gd name="f142" fmla="*/ f106 1 249"/>
                <a:gd name="f143" fmla="*/ f107 1 735"/>
                <a:gd name="f144" fmla="*/ f108 1 735"/>
                <a:gd name="f145" fmla="*/ f109 1 249"/>
                <a:gd name="f146" fmla="*/ f110 1 735"/>
                <a:gd name="f147" fmla="*/ f111 1 249"/>
                <a:gd name="f148" fmla="*/ f112 1 735"/>
                <a:gd name="f149" fmla="*/ f113 1 735"/>
                <a:gd name="f150" fmla="*/ f114 1 249"/>
                <a:gd name="f151" fmla="*/ f115 1 735"/>
                <a:gd name="f152" fmla="*/ f116 1 249"/>
                <a:gd name="f153" fmla="*/ f117 1 735"/>
                <a:gd name="f154" fmla="*/ f118 1 735"/>
                <a:gd name="f155" fmla="*/ f119 1 249"/>
                <a:gd name="f156" fmla="*/ f120 1 735"/>
                <a:gd name="f157" fmla="*/ f121 1 735"/>
                <a:gd name="f158" fmla="*/ f122 1 249"/>
                <a:gd name="f159" fmla="*/ f123 1 735"/>
                <a:gd name="f160" fmla="*/ f124 1 249"/>
                <a:gd name="f161" fmla="*/ f125 1 735"/>
                <a:gd name="f162" fmla="*/ f126 1 249"/>
                <a:gd name="f163" fmla="*/ f127 1 735"/>
                <a:gd name="f164" fmla="*/ f128 1 249"/>
                <a:gd name="f165" fmla="*/ f129 1 735"/>
                <a:gd name="f166" fmla="*/ f130 1 249"/>
                <a:gd name="f167" fmla="*/ f131 1 735"/>
                <a:gd name="f168" fmla="*/ f132 1 735"/>
                <a:gd name="f169" fmla="*/ f133 1 249"/>
                <a:gd name="f170" fmla="*/ f134 1 735"/>
                <a:gd name="f171" fmla="*/ f135 1 249"/>
                <a:gd name="f172" fmla="*/ f136 1 249"/>
                <a:gd name="f173" fmla="*/ f137 1 735"/>
                <a:gd name="f174" fmla="*/ f138 1 249"/>
                <a:gd name="f175" fmla="*/ f139 1 735"/>
                <a:gd name="f176" fmla="*/ f140 1 735"/>
                <a:gd name="f177" fmla="*/ 0 1 f104"/>
                <a:gd name="f178" fmla="*/ f98 1 f104"/>
                <a:gd name="f179" fmla="*/ 0 1 f105"/>
                <a:gd name="f180" fmla="*/ f99 1 f105"/>
                <a:gd name="f181" fmla="*/ f142 1 f104"/>
                <a:gd name="f182" fmla="*/ f143 1 f105"/>
                <a:gd name="f183" fmla="*/ f144 1 f105"/>
                <a:gd name="f184" fmla="*/ f145 1 f104"/>
                <a:gd name="f185" fmla="*/ f146 1 f105"/>
                <a:gd name="f186" fmla="*/ f147 1 f104"/>
                <a:gd name="f187" fmla="*/ f148 1 f105"/>
                <a:gd name="f188" fmla="*/ f149 1 f105"/>
                <a:gd name="f189" fmla="*/ f150 1 f104"/>
                <a:gd name="f190" fmla="*/ f151 1 f105"/>
                <a:gd name="f191" fmla="*/ f152 1 f104"/>
                <a:gd name="f192" fmla="*/ f153 1 f105"/>
                <a:gd name="f193" fmla="*/ f154 1 f105"/>
                <a:gd name="f194" fmla="*/ f155 1 f104"/>
                <a:gd name="f195" fmla="*/ f156 1 f105"/>
                <a:gd name="f196" fmla="*/ f157 1 f105"/>
                <a:gd name="f197" fmla="*/ f158 1 f104"/>
                <a:gd name="f198" fmla="*/ f159 1 f105"/>
                <a:gd name="f199" fmla="*/ f160 1 f104"/>
                <a:gd name="f200" fmla="*/ f161 1 f105"/>
                <a:gd name="f201" fmla="*/ f162 1 f104"/>
                <a:gd name="f202" fmla="*/ f163 1 f105"/>
                <a:gd name="f203" fmla="*/ f164 1 f104"/>
                <a:gd name="f204" fmla="*/ f165 1 f105"/>
                <a:gd name="f205" fmla="*/ f166 1 f104"/>
                <a:gd name="f206" fmla="*/ f167 1 f105"/>
                <a:gd name="f207" fmla="*/ f168 1 f105"/>
                <a:gd name="f208" fmla="*/ f169 1 f104"/>
                <a:gd name="f209" fmla="*/ f170 1 f105"/>
                <a:gd name="f210" fmla="*/ f171 1 f104"/>
                <a:gd name="f211" fmla="*/ f172 1 f104"/>
                <a:gd name="f212" fmla="*/ f173 1 f105"/>
                <a:gd name="f213" fmla="*/ f174 1 f104"/>
                <a:gd name="f214" fmla="*/ f175 1 f105"/>
                <a:gd name="f215" fmla="*/ f176 1 f105"/>
                <a:gd name="f216" fmla="*/ f177 f95 1"/>
                <a:gd name="f217" fmla="*/ f178 f95 1"/>
                <a:gd name="f218" fmla="*/ f180 f96 1"/>
                <a:gd name="f219" fmla="*/ f179 f96 1"/>
                <a:gd name="f220" fmla="*/ f181 f95 1"/>
                <a:gd name="f221" fmla="*/ f182 f96 1"/>
                <a:gd name="f222" fmla="*/ f183 f96 1"/>
                <a:gd name="f223" fmla="*/ f184 f95 1"/>
                <a:gd name="f224" fmla="*/ f185 f96 1"/>
                <a:gd name="f225" fmla="*/ f186 f95 1"/>
                <a:gd name="f226" fmla="*/ f187 f96 1"/>
                <a:gd name="f227" fmla="*/ f188 f96 1"/>
                <a:gd name="f228" fmla="*/ f189 f95 1"/>
                <a:gd name="f229" fmla="*/ f190 f96 1"/>
                <a:gd name="f230" fmla="*/ f191 f95 1"/>
                <a:gd name="f231" fmla="*/ f192 f96 1"/>
                <a:gd name="f232" fmla="*/ f193 f96 1"/>
                <a:gd name="f233" fmla="*/ f194 f95 1"/>
                <a:gd name="f234" fmla="*/ f195 f96 1"/>
                <a:gd name="f235" fmla="*/ f196 f96 1"/>
                <a:gd name="f236" fmla="*/ f197 f95 1"/>
                <a:gd name="f237" fmla="*/ f198 f96 1"/>
                <a:gd name="f238" fmla="*/ f199 f95 1"/>
                <a:gd name="f239" fmla="*/ f200 f96 1"/>
                <a:gd name="f240" fmla="*/ f201 f95 1"/>
                <a:gd name="f241" fmla="*/ f202 f96 1"/>
                <a:gd name="f242" fmla="*/ f203 f95 1"/>
                <a:gd name="f243" fmla="*/ f204 f96 1"/>
                <a:gd name="f244" fmla="*/ f205 f95 1"/>
                <a:gd name="f245" fmla="*/ f206 f96 1"/>
                <a:gd name="f246" fmla="*/ f207 f96 1"/>
                <a:gd name="f247" fmla="*/ f208 f95 1"/>
                <a:gd name="f248" fmla="*/ f209 f96 1"/>
                <a:gd name="f249" fmla="*/ f210 f95 1"/>
                <a:gd name="f250" fmla="*/ f211 f95 1"/>
                <a:gd name="f251" fmla="*/ f212 f96 1"/>
                <a:gd name="f252" fmla="*/ f213 f95 1"/>
                <a:gd name="f253" fmla="*/ f214 f96 1"/>
                <a:gd name="f254" fmla="*/ f215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1">
                  <a:pos x="f220" y="f221"/>
                </a:cxn>
                <a:cxn ang="f141">
                  <a:pos x="f220" y="f222"/>
                </a:cxn>
                <a:cxn ang="f141">
                  <a:pos x="f223" y="f224"/>
                </a:cxn>
                <a:cxn ang="f141">
                  <a:pos x="f225" y="f226"/>
                </a:cxn>
                <a:cxn ang="f141">
                  <a:pos x="f225" y="f227"/>
                </a:cxn>
                <a:cxn ang="f141">
                  <a:pos x="f228" y="f229"/>
                </a:cxn>
                <a:cxn ang="f141">
                  <a:pos x="f230" y="f231"/>
                </a:cxn>
                <a:cxn ang="f141">
                  <a:pos x="f220" y="f232"/>
                </a:cxn>
                <a:cxn ang="f141">
                  <a:pos x="f220" y="f221"/>
                </a:cxn>
                <a:cxn ang="f141">
                  <a:pos x="f220" y="f221"/>
                </a:cxn>
                <a:cxn ang="f141">
                  <a:pos x="f233" y="f234"/>
                </a:cxn>
                <a:cxn ang="f141">
                  <a:pos x="f233" y="f234"/>
                </a:cxn>
                <a:cxn ang="f141">
                  <a:pos x="f233" y="f235"/>
                </a:cxn>
                <a:cxn ang="f141">
                  <a:pos x="f236" y="f237"/>
                </a:cxn>
                <a:cxn ang="f141">
                  <a:pos x="f238" y="f239"/>
                </a:cxn>
                <a:cxn ang="f141">
                  <a:pos x="f240" y="f241"/>
                </a:cxn>
                <a:cxn ang="f141">
                  <a:pos x="f242" y="f243"/>
                </a:cxn>
                <a:cxn ang="f141">
                  <a:pos x="f244" y="f245"/>
                </a:cxn>
                <a:cxn ang="f141">
                  <a:pos x="f244" y="f246"/>
                </a:cxn>
                <a:cxn ang="f141">
                  <a:pos x="f247" y="f248"/>
                </a:cxn>
                <a:cxn ang="f141">
                  <a:pos x="f249" y="f248"/>
                </a:cxn>
                <a:cxn ang="f141">
                  <a:pos x="f250" y="f251"/>
                </a:cxn>
                <a:cxn ang="f141">
                  <a:pos x="f250" y="f232"/>
                </a:cxn>
                <a:cxn ang="f141">
                  <a:pos x="f252" y="f253"/>
                </a:cxn>
                <a:cxn ang="f141">
                  <a:pos x="f233" y="f254"/>
                </a:cxn>
                <a:cxn ang="f141">
                  <a:pos x="f233" y="f234"/>
                </a:cxn>
              </a:cxnLst>
              <a:rect l="f216" t="f219" r="f217" b="f218"/>
              <a:pathLst>
                <a:path w="249" h="735">
                  <a:moveTo>
                    <a:pt x="f9" y="f10"/>
                  </a:moveTo>
                  <a:cubicBezTo>
                    <a:pt x="f9" y="f11"/>
                    <a:pt x="f7" y="f12"/>
                    <a:pt x="f9" y="f13"/>
                  </a:cubicBezTo>
                  <a:cubicBezTo>
                    <a:pt x="f9" y="f14"/>
                    <a:pt x="f15" y="f16"/>
                    <a:pt x="f17" y="f18"/>
                  </a:cubicBezTo>
                  <a:cubicBezTo>
                    <a:pt x="f19" y="f8"/>
                    <a:pt x="f20" y="f21"/>
                    <a:pt x="f22" y="f23"/>
                  </a:cubicBezTo>
                  <a:cubicBezTo>
                    <a:pt x="f6" y="f11"/>
                    <a:pt x="f24" y="f25"/>
                    <a:pt x="f22" y="f26"/>
                  </a:cubicBezTo>
                  <a:cubicBezTo>
                    <a:pt x="f22" y="f27"/>
                    <a:pt x="f28" y="f28"/>
                    <a:pt x="f29" y="f30"/>
                  </a:cubicBezTo>
                  <a:cubicBezTo>
                    <a:pt x="f31" y="f6"/>
                    <a:pt x="f32" y="f30"/>
                    <a:pt x="f33" y="f34"/>
                  </a:cubicBezTo>
                  <a:cubicBezTo>
                    <a:pt x="f35" y="f27"/>
                    <a:pt x="f9" y="f36"/>
                    <a:pt x="f9" y="f37"/>
                  </a:cubicBezTo>
                  <a:cubicBezTo>
                    <a:pt x="f9" y="f38"/>
                    <a:pt x="f9" y="f39"/>
                    <a:pt x="f9" y="f10"/>
                  </a:cubicBezTo>
                  <a:cubicBezTo>
                    <a:pt x="f9" y="f10"/>
                    <a:pt x="f9" y="f10"/>
                    <a:pt x="f9" y="f10"/>
                  </a:cubicBezTo>
                  <a:close/>
                  <a:moveTo>
                    <a:pt x="f40" y="f41"/>
                  </a:moveTo>
                  <a:cubicBezTo>
                    <a:pt x="f40" y="f41"/>
                    <a:pt x="f40" y="f41"/>
                    <a:pt x="f40" y="f41"/>
                  </a:cubicBezTo>
                  <a:cubicBezTo>
                    <a:pt x="f40" y="f42"/>
                    <a:pt x="f43" y="f44"/>
                    <a:pt x="f40" y="f45"/>
                  </a:cubicBezTo>
                  <a:cubicBezTo>
                    <a:pt x="f40" y="f46"/>
                    <a:pt x="f43" y="f47"/>
                    <a:pt x="f28" y="f48"/>
                  </a:cubicBezTo>
                  <a:cubicBezTo>
                    <a:pt x="f49" y="f50"/>
                    <a:pt x="f51" y="f52"/>
                    <a:pt x="f53" y="f16"/>
                  </a:cubicBezTo>
                  <a:cubicBezTo>
                    <a:pt x="f54" y="f16"/>
                    <a:pt x="f55" y="f56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6" y="f68"/>
                  </a:cubicBezTo>
                  <a:cubicBezTo>
                    <a:pt x="f66" y="f69"/>
                    <a:pt x="f66" y="f70"/>
                    <a:pt x="f66" y="f71"/>
                  </a:cubicBezTo>
                  <a:cubicBezTo>
                    <a:pt x="f66" y="f72"/>
                    <a:pt x="f34" y="f73"/>
                    <a:pt x="f51" y="f73"/>
                  </a:cubicBezTo>
                  <a:cubicBezTo>
                    <a:pt x="f74" y="f2"/>
                    <a:pt x="f75" y="f41"/>
                    <a:pt x="f76" y="f73"/>
                  </a:cubicBezTo>
                  <a:cubicBezTo>
                    <a:pt x="f77" y="f2"/>
                    <a:pt x="f78" y="f79"/>
                    <a:pt x="f78" y="f80"/>
                  </a:cubicBezTo>
                  <a:cubicBezTo>
                    <a:pt x="f78" y="f81"/>
                    <a:pt x="f78" y="f82"/>
                    <a:pt x="f78" y="f37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88"/>
                    <a:pt x="f28" y="f90"/>
                    <a:pt x="f40" y="f91"/>
                  </a:cubicBezTo>
                  <a:cubicBezTo>
                    <a:pt x="f43" y="f92"/>
                    <a:pt x="f40" y="f93"/>
                    <a:pt x="f40" y="f41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C62C42-C5ED-22E0-21F4-D066261A8F3E}"/>
                </a:ext>
              </a:extLst>
            </p:cNvPr>
            <p:cNvSpPr/>
            <p:nvPr/>
          </p:nvSpPr>
          <p:spPr>
            <a:xfrm>
              <a:off x="2047871" y="652460"/>
              <a:ext cx="344491" cy="936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"/>
                <a:gd name="f7" fmla="val 616"/>
                <a:gd name="f8" fmla="val 178"/>
                <a:gd name="f9" fmla="val 193"/>
                <a:gd name="f10" fmla="val 38"/>
                <a:gd name="f11" fmla="val 203"/>
                <a:gd name="f12" fmla="val 74"/>
                <a:gd name="f13" fmla="val 210"/>
                <a:gd name="f14" fmla="val 110"/>
                <a:gd name="f15" fmla="val 196"/>
                <a:gd name="f16" fmla="val 222"/>
                <a:gd name="f17" fmla="val 282"/>
                <a:gd name="f18" fmla="val 199"/>
                <a:gd name="f19" fmla="val 367"/>
                <a:gd name="f20" fmla="val 173"/>
                <a:gd name="f21" fmla="val 461"/>
                <a:gd name="f22" fmla="val 118"/>
                <a:gd name="f23" fmla="val 535"/>
                <a:gd name="f24" fmla="val 39"/>
                <a:gd name="f25" fmla="val 591"/>
                <a:gd name="f26" fmla="val 30"/>
                <a:gd name="f27" fmla="val 597"/>
                <a:gd name="f28" fmla="val 22"/>
                <a:gd name="f29" fmla="val 603"/>
                <a:gd name="f30" fmla="val 13"/>
                <a:gd name="f31" fmla="val 610"/>
                <a:gd name="f32" fmla="val 4"/>
                <a:gd name="f33" fmla="val 1"/>
                <a:gd name="f34" fmla="val 612"/>
                <a:gd name="f35" fmla="val 599"/>
                <a:gd name="f36" fmla="val 595"/>
                <a:gd name="f37" fmla="val 444"/>
                <a:gd name="f38" fmla="val 296"/>
                <a:gd name="f39" fmla="val 149"/>
                <a:gd name="f40" fmla="val 138"/>
                <a:gd name="f41" fmla="val 5"/>
                <a:gd name="f42" fmla="val 133"/>
                <a:gd name="f43" fmla="val 15"/>
                <a:gd name="f44" fmla="val 129"/>
                <a:gd name="f45" fmla="val 67"/>
                <a:gd name="f46" fmla="val 115"/>
                <a:gd name="f47" fmla="val 83"/>
                <a:gd name="f48" fmla="val 151"/>
                <a:gd name="f49" fmla="val 40"/>
                <a:gd name="f50" fmla="val 160"/>
                <a:gd name="f51" fmla="val 28"/>
                <a:gd name="f52" fmla="val 167"/>
                <a:gd name="f53" fmla="val 16"/>
                <a:gd name="f54" fmla="+- 0 0 -90"/>
                <a:gd name="f55" fmla="*/ f3 1 226"/>
                <a:gd name="f56" fmla="*/ f4 1 616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226"/>
                <a:gd name="f65" fmla="*/ f61 1 616"/>
                <a:gd name="f66" fmla="*/ 178 f62 1"/>
                <a:gd name="f67" fmla="*/ 0 f61 1"/>
                <a:gd name="f68" fmla="*/ 210 f62 1"/>
                <a:gd name="f69" fmla="*/ 110 f61 1"/>
                <a:gd name="f70" fmla="*/ 199 f62 1"/>
                <a:gd name="f71" fmla="*/ 367 f61 1"/>
                <a:gd name="f72" fmla="*/ 39 f62 1"/>
                <a:gd name="f73" fmla="*/ 591 f61 1"/>
                <a:gd name="f74" fmla="*/ 13 f62 1"/>
                <a:gd name="f75" fmla="*/ 610 f61 1"/>
                <a:gd name="f76" fmla="*/ 1 f62 1"/>
                <a:gd name="f77" fmla="*/ 603 f61 1"/>
                <a:gd name="f78" fmla="*/ 0 f62 1"/>
                <a:gd name="f79" fmla="*/ 149 f61 1"/>
                <a:gd name="f80" fmla="*/ 15 f62 1"/>
                <a:gd name="f81" fmla="*/ 129 f61 1"/>
                <a:gd name="f82" fmla="*/ 151 f62 1"/>
                <a:gd name="f83" fmla="*/ 40 f61 1"/>
                <a:gd name="f84" fmla="+- f63 0 f1"/>
                <a:gd name="f85" fmla="*/ f66 1 226"/>
                <a:gd name="f86" fmla="*/ f67 1 616"/>
                <a:gd name="f87" fmla="*/ f68 1 226"/>
                <a:gd name="f88" fmla="*/ f69 1 616"/>
                <a:gd name="f89" fmla="*/ f70 1 226"/>
                <a:gd name="f90" fmla="*/ f71 1 616"/>
                <a:gd name="f91" fmla="*/ f72 1 226"/>
                <a:gd name="f92" fmla="*/ f73 1 616"/>
                <a:gd name="f93" fmla="*/ f74 1 226"/>
                <a:gd name="f94" fmla="*/ f75 1 616"/>
                <a:gd name="f95" fmla="*/ f76 1 226"/>
                <a:gd name="f96" fmla="*/ f77 1 616"/>
                <a:gd name="f97" fmla="*/ f78 1 226"/>
                <a:gd name="f98" fmla="*/ f79 1 616"/>
                <a:gd name="f99" fmla="*/ f80 1 226"/>
                <a:gd name="f100" fmla="*/ f81 1 616"/>
                <a:gd name="f101" fmla="*/ f82 1 226"/>
                <a:gd name="f102" fmla="*/ f83 1 616"/>
                <a:gd name="f103" fmla="*/ 0 1 f64"/>
                <a:gd name="f104" fmla="*/ f58 1 f64"/>
                <a:gd name="f105" fmla="*/ 0 1 f65"/>
                <a:gd name="f106" fmla="*/ f59 1 f65"/>
                <a:gd name="f107" fmla="*/ f85 1 f64"/>
                <a:gd name="f108" fmla="*/ f86 1 f65"/>
                <a:gd name="f109" fmla="*/ f87 1 f64"/>
                <a:gd name="f110" fmla="*/ f88 1 f65"/>
                <a:gd name="f111" fmla="*/ f89 1 f64"/>
                <a:gd name="f112" fmla="*/ f90 1 f65"/>
                <a:gd name="f113" fmla="*/ f91 1 f64"/>
                <a:gd name="f114" fmla="*/ f92 1 f65"/>
                <a:gd name="f115" fmla="*/ f93 1 f64"/>
                <a:gd name="f116" fmla="*/ f94 1 f65"/>
                <a:gd name="f117" fmla="*/ f95 1 f64"/>
                <a:gd name="f118" fmla="*/ f96 1 f65"/>
                <a:gd name="f119" fmla="*/ f97 1 f64"/>
                <a:gd name="f120" fmla="*/ f98 1 f65"/>
                <a:gd name="f121" fmla="*/ f99 1 f64"/>
                <a:gd name="f122" fmla="*/ f100 1 f65"/>
                <a:gd name="f123" fmla="*/ f101 1 f64"/>
                <a:gd name="f124" fmla="*/ f102 1 f65"/>
                <a:gd name="f125" fmla="*/ f103 f55 1"/>
                <a:gd name="f126" fmla="*/ f104 f55 1"/>
                <a:gd name="f127" fmla="*/ f106 f56 1"/>
                <a:gd name="f128" fmla="*/ f105 f56 1"/>
                <a:gd name="f129" fmla="*/ f107 f55 1"/>
                <a:gd name="f130" fmla="*/ f108 f56 1"/>
                <a:gd name="f131" fmla="*/ f109 f55 1"/>
                <a:gd name="f132" fmla="*/ f110 f56 1"/>
                <a:gd name="f133" fmla="*/ f111 f55 1"/>
                <a:gd name="f134" fmla="*/ f112 f56 1"/>
                <a:gd name="f135" fmla="*/ f113 f55 1"/>
                <a:gd name="f136" fmla="*/ f114 f56 1"/>
                <a:gd name="f137" fmla="*/ f115 f55 1"/>
                <a:gd name="f138" fmla="*/ f116 f56 1"/>
                <a:gd name="f139" fmla="*/ f117 f55 1"/>
                <a:gd name="f140" fmla="*/ f118 f56 1"/>
                <a:gd name="f141" fmla="*/ f119 f55 1"/>
                <a:gd name="f142" fmla="*/ f120 f56 1"/>
                <a:gd name="f143" fmla="*/ f121 f55 1"/>
                <a:gd name="f144" fmla="*/ f122 f56 1"/>
                <a:gd name="f145" fmla="*/ f123 f55 1"/>
                <a:gd name="f146" fmla="*/ f124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29" y="f130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39" y="f136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29" y="f130"/>
                </a:cxn>
              </a:cxnLst>
              <a:rect l="f125" t="f128" r="f126" b="f127"/>
              <a:pathLst>
                <a:path w="226" h="616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33" y="f29"/>
                  </a:cubicBezTo>
                  <a:cubicBezTo>
                    <a:pt x="f33" y="f35"/>
                    <a:pt x="f33" y="f36"/>
                    <a:pt x="f33" y="f25"/>
                  </a:cubicBezTo>
                  <a:cubicBezTo>
                    <a:pt x="f33" y="f37"/>
                    <a:pt x="f33" y="f38"/>
                    <a:pt x="f5" y="f39"/>
                  </a:cubicBezTo>
                  <a:cubicBezTo>
                    <a:pt x="f5" y="f40"/>
                    <a:pt x="f41" y="f42"/>
                    <a:pt x="f43" y="f44"/>
                  </a:cubicBezTo>
                  <a:cubicBezTo>
                    <a:pt x="f45" y="f14"/>
                    <a:pt x="f46" y="f47"/>
                    <a:pt x="f48" y="f49"/>
                  </a:cubicBezTo>
                  <a:cubicBezTo>
                    <a:pt x="f50" y="f51"/>
                    <a:pt x="f52" y="f53"/>
                    <a:pt x="f8" y="f5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FB4D73-EB7A-C110-3C83-9E5A94657F78}"/>
                </a:ext>
              </a:extLst>
            </p:cNvPr>
            <p:cNvSpPr/>
            <p:nvPr/>
          </p:nvSpPr>
          <p:spPr>
            <a:xfrm>
              <a:off x="1219196" y="1028700"/>
              <a:ext cx="409578" cy="10588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696"/>
                <a:gd name="f8" fmla="val 664"/>
                <a:gd name="f9" fmla="val 233"/>
                <a:gd name="f10" fmla="val 695"/>
                <a:gd name="f11" fmla="val 228"/>
                <a:gd name="f12" fmla="val 193"/>
                <a:gd name="f13" fmla="val 671"/>
                <a:gd name="f14" fmla="val 140"/>
                <a:gd name="f15" fmla="val 632"/>
                <a:gd name="f16" fmla="val 106"/>
                <a:gd name="f17" fmla="val 578"/>
                <a:gd name="f18" fmla="val 78"/>
                <a:gd name="f19" fmla="val 520"/>
                <a:gd name="f20" fmla="val 363"/>
                <a:gd name="f21" fmla="val 54"/>
                <a:gd name="f22" fmla="val 159"/>
                <a:gd name="f23" fmla="val 183"/>
                <a:gd name="f24" fmla="val 36"/>
                <a:gd name="f25" fmla="val 194"/>
                <a:gd name="f26" fmla="val 26"/>
                <a:gd name="f27" fmla="val 206"/>
                <a:gd name="f28" fmla="val 16"/>
                <a:gd name="f29" fmla="val 217"/>
                <a:gd name="f30" fmla="val 6"/>
                <a:gd name="f31" fmla="val 220"/>
                <a:gd name="f32" fmla="val 3"/>
                <a:gd name="f33" fmla="val 223"/>
                <a:gd name="f34" fmla="val 227"/>
                <a:gd name="f35" fmla="val 2"/>
                <a:gd name="f36" fmla="val 232"/>
                <a:gd name="f37" fmla="val 231"/>
                <a:gd name="f38" fmla="val 8"/>
                <a:gd name="f39" fmla="val 12"/>
                <a:gd name="f40" fmla="val 230"/>
                <a:gd name="f41" fmla="val 28"/>
                <a:gd name="f42" fmla="val 44"/>
                <a:gd name="f43" fmla="val 60"/>
                <a:gd name="f44" fmla="val 172"/>
                <a:gd name="f45" fmla="val 284"/>
                <a:gd name="f46" fmla="val 396"/>
                <a:gd name="f47" fmla="val 423"/>
                <a:gd name="f48" fmla="val 451"/>
                <a:gd name="f49" fmla="val 245"/>
                <a:gd name="f50" fmla="val 476"/>
                <a:gd name="f51" fmla="val 250"/>
                <a:gd name="f52" fmla="val 486"/>
                <a:gd name="f53" fmla="val 247"/>
                <a:gd name="f54" fmla="val 489"/>
                <a:gd name="f55" fmla="val 237"/>
                <a:gd name="f56" fmla="val 492"/>
                <a:gd name="f57" fmla="val 213"/>
                <a:gd name="f58" fmla="val 499"/>
                <a:gd name="f59" fmla="val 189"/>
                <a:gd name="f60" fmla="val 507"/>
                <a:gd name="f61" fmla="val 167"/>
                <a:gd name="f62" fmla="val 521"/>
                <a:gd name="f63" fmla="val 134"/>
                <a:gd name="f64" fmla="val 541"/>
                <a:gd name="f65" fmla="val 130"/>
                <a:gd name="f66" fmla="val 568"/>
                <a:gd name="f67" fmla="val 154"/>
                <a:gd name="f68" fmla="val 597"/>
                <a:gd name="f69" fmla="val 184"/>
                <a:gd name="f70" fmla="val 633"/>
                <a:gd name="f71" fmla="val 221"/>
                <a:gd name="f72" fmla="val 656"/>
                <a:gd name="f73" fmla="+- 0 0 -90"/>
                <a:gd name="f74" fmla="*/ f3 1 269"/>
                <a:gd name="f75" fmla="*/ f4 1 696"/>
                <a:gd name="f76" fmla="val f5"/>
                <a:gd name="f77" fmla="val f6"/>
                <a:gd name="f78" fmla="val f7"/>
                <a:gd name="f79" fmla="*/ f73 f0 1"/>
                <a:gd name="f80" fmla="+- f78 0 f76"/>
                <a:gd name="f81" fmla="+- f77 0 f76"/>
                <a:gd name="f82" fmla="*/ f79 1 f2"/>
                <a:gd name="f83" fmla="*/ f81 1 269"/>
                <a:gd name="f84" fmla="*/ f80 1 696"/>
                <a:gd name="f85" fmla="*/ 269 f81 1"/>
                <a:gd name="f86" fmla="*/ 664 f80 1"/>
                <a:gd name="f87" fmla="*/ 193 f81 1"/>
                <a:gd name="f88" fmla="*/ 671 f80 1"/>
                <a:gd name="f89" fmla="*/ 78 f81 1"/>
                <a:gd name="f90" fmla="*/ 520 f80 1"/>
                <a:gd name="f91" fmla="*/ 183 f81 1"/>
                <a:gd name="f92" fmla="*/ 36 f80 1"/>
                <a:gd name="f93" fmla="*/ 217 f81 1"/>
                <a:gd name="f94" fmla="*/ 6 f80 1"/>
                <a:gd name="f95" fmla="*/ 227 f81 1"/>
                <a:gd name="f96" fmla="*/ 2 f80 1"/>
                <a:gd name="f97" fmla="*/ 231 f81 1"/>
                <a:gd name="f98" fmla="*/ 12 f80 1"/>
                <a:gd name="f99" fmla="*/ 230 f81 1"/>
                <a:gd name="f100" fmla="*/ 60 f80 1"/>
                <a:gd name="f101" fmla="*/ 396 f80 1"/>
                <a:gd name="f102" fmla="*/ 245 f81 1"/>
                <a:gd name="f103" fmla="*/ 476 f80 1"/>
                <a:gd name="f104" fmla="*/ 237 f81 1"/>
                <a:gd name="f105" fmla="*/ 492 f80 1"/>
                <a:gd name="f106" fmla="*/ 167 f81 1"/>
                <a:gd name="f107" fmla="*/ 521 f80 1"/>
                <a:gd name="f108" fmla="*/ 154 f81 1"/>
                <a:gd name="f109" fmla="*/ 597 f80 1"/>
                <a:gd name="f110" fmla="+- f82 0 f1"/>
                <a:gd name="f111" fmla="*/ f85 1 269"/>
                <a:gd name="f112" fmla="*/ f86 1 696"/>
                <a:gd name="f113" fmla="*/ f87 1 269"/>
                <a:gd name="f114" fmla="*/ f88 1 696"/>
                <a:gd name="f115" fmla="*/ f89 1 269"/>
                <a:gd name="f116" fmla="*/ f90 1 696"/>
                <a:gd name="f117" fmla="*/ f91 1 269"/>
                <a:gd name="f118" fmla="*/ f92 1 696"/>
                <a:gd name="f119" fmla="*/ f93 1 269"/>
                <a:gd name="f120" fmla="*/ f94 1 696"/>
                <a:gd name="f121" fmla="*/ f95 1 269"/>
                <a:gd name="f122" fmla="*/ f96 1 696"/>
                <a:gd name="f123" fmla="*/ f97 1 269"/>
                <a:gd name="f124" fmla="*/ f98 1 696"/>
                <a:gd name="f125" fmla="*/ f99 1 269"/>
                <a:gd name="f126" fmla="*/ f100 1 696"/>
                <a:gd name="f127" fmla="*/ f101 1 696"/>
                <a:gd name="f128" fmla="*/ f102 1 269"/>
                <a:gd name="f129" fmla="*/ f103 1 696"/>
                <a:gd name="f130" fmla="*/ f104 1 269"/>
                <a:gd name="f131" fmla="*/ f105 1 696"/>
                <a:gd name="f132" fmla="*/ f106 1 269"/>
                <a:gd name="f133" fmla="*/ f107 1 696"/>
                <a:gd name="f134" fmla="*/ f108 1 269"/>
                <a:gd name="f135" fmla="*/ f109 1 696"/>
                <a:gd name="f136" fmla="*/ 0 1 f83"/>
                <a:gd name="f137" fmla="*/ f77 1 f83"/>
                <a:gd name="f138" fmla="*/ 0 1 f84"/>
                <a:gd name="f139" fmla="*/ f78 1 f84"/>
                <a:gd name="f140" fmla="*/ f111 1 f83"/>
                <a:gd name="f141" fmla="*/ f112 1 f84"/>
                <a:gd name="f142" fmla="*/ f113 1 f83"/>
                <a:gd name="f143" fmla="*/ f114 1 f84"/>
                <a:gd name="f144" fmla="*/ f115 1 f83"/>
                <a:gd name="f145" fmla="*/ f116 1 f84"/>
                <a:gd name="f146" fmla="*/ f117 1 f83"/>
                <a:gd name="f147" fmla="*/ f118 1 f84"/>
                <a:gd name="f148" fmla="*/ f119 1 f83"/>
                <a:gd name="f149" fmla="*/ f120 1 f84"/>
                <a:gd name="f150" fmla="*/ f121 1 f83"/>
                <a:gd name="f151" fmla="*/ f122 1 f84"/>
                <a:gd name="f152" fmla="*/ f123 1 f83"/>
                <a:gd name="f153" fmla="*/ f124 1 f84"/>
                <a:gd name="f154" fmla="*/ f125 1 f83"/>
                <a:gd name="f155" fmla="*/ f126 1 f84"/>
                <a:gd name="f156" fmla="*/ f127 1 f84"/>
                <a:gd name="f157" fmla="*/ f128 1 f83"/>
                <a:gd name="f158" fmla="*/ f129 1 f84"/>
                <a:gd name="f159" fmla="*/ f130 1 f83"/>
                <a:gd name="f160" fmla="*/ f131 1 f84"/>
                <a:gd name="f161" fmla="*/ f132 1 f83"/>
                <a:gd name="f162" fmla="*/ f133 1 f84"/>
                <a:gd name="f163" fmla="*/ f134 1 f83"/>
                <a:gd name="f164" fmla="*/ f135 1 f84"/>
                <a:gd name="f165" fmla="*/ f136 f74 1"/>
                <a:gd name="f166" fmla="*/ f137 f74 1"/>
                <a:gd name="f167" fmla="*/ f139 f75 1"/>
                <a:gd name="f168" fmla="*/ f138 f75 1"/>
                <a:gd name="f169" fmla="*/ f140 f74 1"/>
                <a:gd name="f170" fmla="*/ f141 f75 1"/>
                <a:gd name="f171" fmla="*/ f142 f74 1"/>
                <a:gd name="f172" fmla="*/ f143 f75 1"/>
                <a:gd name="f173" fmla="*/ f144 f74 1"/>
                <a:gd name="f174" fmla="*/ f145 f75 1"/>
                <a:gd name="f175" fmla="*/ f146 f74 1"/>
                <a:gd name="f176" fmla="*/ f147 f75 1"/>
                <a:gd name="f177" fmla="*/ f148 f74 1"/>
                <a:gd name="f178" fmla="*/ f149 f75 1"/>
                <a:gd name="f179" fmla="*/ f150 f74 1"/>
                <a:gd name="f180" fmla="*/ f151 f75 1"/>
                <a:gd name="f181" fmla="*/ f152 f74 1"/>
                <a:gd name="f182" fmla="*/ f153 f75 1"/>
                <a:gd name="f183" fmla="*/ f154 f74 1"/>
                <a:gd name="f184" fmla="*/ f155 f75 1"/>
                <a:gd name="f185" fmla="*/ f156 f75 1"/>
                <a:gd name="f186" fmla="*/ f157 f74 1"/>
                <a:gd name="f187" fmla="*/ f158 f75 1"/>
                <a:gd name="f188" fmla="*/ f159 f74 1"/>
                <a:gd name="f189" fmla="*/ f160 f75 1"/>
                <a:gd name="f190" fmla="*/ f161 f74 1"/>
                <a:gd name="f191" fmla="*/ f162 f75 1"/>
                <a:gd name="f192" fmla="*/ f163 f74 1"/>
                <a:gd name="f193" fmla="*/ f164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69" y="f170"/>
                </a:cxn>
                <a:cxn ang="f110">
                  <a:pos x="f171" y="f172"/>
                </a:cxn>
                <a:cxn ang="f110">
                  <a:pos x="f173" y="f174"/>
                </a:cxn>
                <a:cxn ang="f110">
                  <a:pos x="f175" y="f176"/>
                </a:cxn>
                <a:cxn ang="f110">
                  <a:pos x="f177" y="f178"/>
                </a:cxn>
                <a:cxn ang="f110">
                  <a:pos x="f179" y="f180"/>
                </a:cxn>
                <a:cxn ang="f110">
                  <a:pos x="f181" y="f182"/>
                </a:cxn>
                <a:cxn ang="f110">
                  <a:pos x="f183" y="f184"/>
                </a:cxn>
                <a:cxn ang="f110">
                  <a:pos x="f183" y="f185"/>
                </a:cxn>
                <a:cxn ang="f110">
                  <a:pos x="f186" y="f187"/>
                </a:cxn>
                <a:cxn ang="f110">
                  <a:pos x="f188" y="f189"/>
                </a:cxn>
                <a:cxn ang="f110">
                  <a:pos x="f190" y="f191"/>
                </a:cxn>
                <a:cxn ang="f110">
                  <a:pos x="f192" y="f193"/>
                </a:cxn>
                <a:cxn ang="f110">
                  <a:pos x="f169" y="f170"/>
                </a:cxn>
              </a:cxnLst>
              <a:rect l="f165" t="f168" r="f166" b="f167"/>
              <a:pathLst>
                <a:path w="269" h="696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5"/>
                    <a:pt x="f34" y="f35"/>
                  </a:cubicBezTo>
                  <a:cubicBezTo>
                    <a:pt x="f36" y="f32"/>
                    <a:pt x="f37" y="f38"/>
                    <a:pt x="f37" y="f39"/>
                  </a:cubicBezTo>
                  <a:cubicBezTo>
                    <a:pt x="f40" y="f41"/>
                    <a:pt x="f40" y="f42"/>
                    <a:pt x="f40" y="f43"/>
                  </a:cubicBezTo>
                  <a:cubicBezTo>
                    <a:pt x="f40" y="f44"/>
                    <a:pt x="f40" y="f45"/>
                    <a:pt x="f40" y="f46"/>
                  </a:cubicBezTo>
                  <a:cubicBezTo>
                    <a:pt x="f40" y="f47"/>
                    <a:pt x="f3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6" y="f8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6;p52">
            <a:extLst>
              <a:ext uri="{FF2B5EF4-FFF2-40B4-BE49-F238E27FC236}">
                <a16:creationId xmlns:a16="http://schemas.microsoft.com/office/drawing/2014/main" id="{F62938F0-4D55-38F1-870A-E96D0CBE540A}"/>
              </a:ext>
            </a:extLst>
          </p:cNvPr>
          <p:cNvSpPr/>
          <p:nvPr/>
        </p:nvSpPr>
        <p:spPr>
          <a:xfrm>
            <a:off x="3889802" y="1486860"/>
            <a:ext cx="1378503" cy="13785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17;p52">
            <a:extLst>
              <a:ext uri="{FF2B5EF4-FFF2-40B4-BE49-F238E27FC236}">
                <a16:creationId xmlns:a16="http://schemas.microsoft.com/office/drawing/2014/main" id="{8F2AC802-728B-6540-AC56-C33905E888C0}"/>
              </a:ext>
            </a:extLst>
          </p:cNvPr>
          <p:cNvSpPr/>
          <p:nvPr/>
        </p:nvSpPr>
        <p:spPr>
          <a:xfrm>
            <a:off x="6471126" y="1486860"/>
            <a:ext cx="1378503" cy="13785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018;p52">
            <a:extLst>
              <a:ext uri="{FF2B5EF4-FFF2-40B4-BE49-F238E27FC236}">
                <a16:creationId xmlns:a16="http://schemas.microsoft.com/office/drawing/2014/main" id="{52CE46A5-5B7A-F3FF-1B13-BE445A89585E}"/>
              </a:ext>
            </a:extLst>
          </p:cNvPr>
          <p:cNvSpPr/>
          <p:nvPr/>
        </p:nvSpPr>
        <p:spPr>
          <a:xfrm>
            <a:off x="1308552" y="1486933"/>
            <a:ext cx="1378503" cy="13785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019;p52">
            <a:extLst>
              <a:ext uri="{FF2B5EF4-FFF2-40B4-BE49-F238E27FC236}">
                <a16:creationId xmlns:a16="http://schemas.microsoft.com/office/drawing/2014/main" id="{B1365CAF-47D2-5EB5-CB60-A650D3DCBF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="t"/>
          <a:lstStyle/>
          <a:p>
            <a:pPr lvl="0"/>
            <a:r>
              <a:rPr lang="en-US" sz="2800">
                <a:solidFill>
                  <a:srgbClr val="396336"/>
                </a:solidFill>
              </a:rPr>
              <a:t>Goals</a:t>
            </a:r>
          </a:p>
        </p:txBody>
      </p:sp>
      <p:sp>
        <p:nvSpPr>
          <p:cNvPr id="6" name="Google Shape;1020;p52">
            <a:extLst>
              <a:ext uri="{FF2B5EF4-FFF2-40B4-BE49-F238E27FC236}">
                <a16:creationId xmlns:a16="http://schemas.microsoft.com/office/drawing/2014/main" id="{488AC8F2-BE92-359C-EBAE-2FF0CAD089D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84222" y="3050401"/>
            <a:ext cx="1826998" cy="3611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2100" b="1">
                <a:latin typeface="Poppins"/>
                <a:cs typeface="Poppins"/>
              </a:rPr>
              <a:t>Mars</a:t>
            </a:r>
          </a:p>
        </p:txBody>
      </p:sp>
      <p:sp>
        <p:nvSpPr>
          <p:cNvPr id="7" name="Google Shape;1021;p52">
            <a:extLst>
              <a:ext uri="{FF2B5EF4-FFF2-40B4-BE49-F238E27FC236}">
                <a16:creationId xmlns:a16="http://schemas.microsoft.com/office/drawing/2014/main" id="{9C76FDD6-1814-8440-923D-1A4246011F1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58496" y="3050401"/>
            <a:ext cx="1826998" cy="3611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2100" b="1">
                <a:latin typeface="Poppins"/>
                <a:cs typeface="Poppins"/>
              </a:rPr>
              <a:t>Jupiter</a:t>
            </a:r>
          </a:p>
        </p:txBody>
      </p:sp>
      <p:sp>
        <p:nvSpPr>
          <p:cNvPr id="8" name="Google Shape;1022;p52">
            <a:extLst>
              <a:ext uri="{FF2B5EF4-FFF2-40B4-BE49-F238E27FC236}">
                <a16:creationId xmlns:a16="http://schemas.microsoft.com/office/drawing/2014/main" id="{6E2340B4-4D2D-7167-E962-459758FDFF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46879" y="3050401"/>
            <a:ext cx="1826998" cy="3611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2100" b="1">
                <a:latin typeface="Poppins"/>
                <a:cs typeface="Poppins"/>
              </a:rPr>
              <a:t>Saturn</a:t>
            </a:r>
          </a:p>
        </p:txBody>
      </p:sp>
      <p:sp>
        <p:nvSpPr>
          <p:cNvPr id="9" name="Google Shape;1023;p52">
            <a:extLst>
              <a:ext uri="{FF2B5EF4-FFF2-40B4-BE49-F238E27FC236}">
                <a16:creationId xmlns:a16="http://schemas.microsoft.com/office/drawing/2014/main" id="{76F4AB94-8BD5-711A-8188-26FD4F2BF0E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84222" y="3489981"/>
            <a:ext cx="1826998" cy="8573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Despite being red, Mars is actually a cold place</a:t>
            </a:r>
          </a:p>
        </p:txBody>
      </p:sp>
      <p:sp>
        <p:nvSpPr>
          <p:cNvPr id="10" name="Google Shape;1024;p52">
            <a:extLst>
              <a:ext uri="{FF2B5EF4-FFF2-40B4-BE49-F238E27FC236}">
                <a16:creationId xmlns:a16="http://schemas.microsoft.com/office/drawing/2014/main" id="{B3E331A6-444C-F561-3DB6-0F8DB4EDE1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58496" y="3489981"/>
            <a:ext cx="1826998" cy="8573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It’s a gas giant and the biggest planet of them all</a:t>
            </a:r>
          </a:p>
        </p:txBody>
      </p:sp>
      <p:sp>
        <p:nvSpPr>
          <p:cNvPr id="11" name="Google Shape;1025;p52">
            <a:extLst>
              <a:ext uri="{FF2B5EF4-FFF2-40B4-BE49-F238E27FC236}">
                <a16:creationId xmlns:a16="http://schemas.microsoft.com/office/drawing/2014/main" id="{5AD2282C-B1F9-D6B9-A88B-DE075AEE99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46879" y="3489981"/>
            <a:ext cx="1826998" cy="8573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Yes, this is the ringed one. It’s a huge gas giant</a:t>
            </a:r>
          </a:p>
        </p:txBody>
      </p:sp>
      <p:sp>
        <p:nvSpPr>
          <p:cNvPr id="12" name="Google Shape;1026;p52">
            <a:extLst>
              <a:ext uri="{FF2B5EF4-FFF2-40B4-BE49-F238E27FC236}">
                <a16:creationId xmlns:a16="http://schemas.microsoft.com/office/drawing/2014/main" id="{A29F3925-BC76-83D1-20D1-64B81C1584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8454" y="1756150"/>
            <a:ext cx="1561200" cy="857396"/>
          </a:xfrm>
        </p:spPr>
        <p:txBody>
          <a:bodyPr anchor="ctr" anchorCtr="1"/>
          <a:lstStyle/>
          <a:p>
            <a:pPr lvl="0" algn="ctr"/>
            <a:r>
              <a:rPr lang="en-US" sz="43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13" name="Google Shape;1027;p52">
            <a:extLst>
              <a:ext uri="{FF2B5EF4-FFF2-40B4-BE49-F238E27FC236}">
                <a16:creationId xmlns:a16="http://schemas.microsoft.com/office/drawing/2014/main" id="{1BC5B1B2-805B-502A-122F-1EF098DC4D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79777" y="1756150"/>
            <a:ext cx="1561200" cy="857396"/>
          </a:xfrm>
        </p:spPr>
        <p:txBody>
          <a:bodyPr anchor="ctr" anchorCtr="1"/>
          <a:lstStyle/>
          <a:p>
            <a:pPr lvl="0" algn="ctr"/>
            <a:r>
              <a:rPr lang="en-US" sz="4300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14" name="Google Shape;1028;p52">
            <a:extLst>
              <a:ext uri="{FF2B5EF4-FFF2-40B4-BE49-F238E27FC236}">
                <a16:creationId xmlns:a16="http://schemas.microsoft.com/office/drawing/2014/main" id="{E453F707-60B8-4B67-E68E-066BFD0C00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7121" y="1756150"/>
            <a:ext cx="1561200" cy="857396"/>
          </a:xfrm>
        </p:spPr>
        <p:txBody>
          <a:bodyPr anchor="ctr" anchorCtr="1"/>
          <a:lstStyle/>
          <a:p>
            <a:pPr lvl="0" algn="ctr"/>
            <a:r>
              <a:rPr lang="en-US" sz="4300">
                <a:solidFill>
                  <a:srgbClr val="FFFFFF"/>
                </a:solidFill>
              </a:rPr>
              <a:t>98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8A1E1991-E290-279C-56F9-6CA57CB1FD99}"/>
              </a:ext>
            </a:extLst>
          </p:cNvPr>
          <p:cNvSpPr/>
          <p:nvPr/>
        </p:nvSpPr>
        <p:spPr>
          <a:xfrm>
            <a:off x="0" y="171450"/>
            <a:ext cx="3368393" cy="42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22106"/>
              <a:gd name="f7" fmla="val 1022686"/>
              <a:gd name="f8" fmla="val 7910763"/>
              <a:gd name="f9" fmla="val 8193170"/>
              <a:gd name="f10" fmla="val 228936"/>
              <a:gd name="f11" fmla="val 511343"/>
              <a:gd name="f12" fmla="val 8422105"/>
              <a:gd name="f13" fmla="val 793750"/>
              <a:gd name="f14" fmla="val 8193169"/>
              <a:gd name="f15" fmla="val 7910762"/>
              <a:gd name="f16" fmla="val 1022685"/>
              <a:gd name="f17" fmla="+- 0 0 -90"/>
              <a:gd name="f18" fmla="*/ f3 1 8422106"/>
              <a:gd name="f19" fmla="*/ f4 1 1022686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8422106"/>
              <a:gd name="f28" fmla="*/ f24 1 1022686"/>
              <a:gd name="f29" fmla="*/ 0 f25 1"/>
              <a:gd name="f30" fmla="*/ 0 f24 1"/>
              <a:gd name="f31" fmla="*/ 7910763 f25 1"/>
              <a:gd name="f32" fmla="*/ 8422106 f25 1"/>
              <a:gd name="f33" fmla="*/ 511343 f24 1"/>
              <a:gd name="f34" fmla="*/ 8422105 f25 1"/>
              <a:gd name="f35" fmla="*/ 7910762 f25 1"/>
              <a:gd name="f36" fmla="*/ 1022686 f24 1"/>
              <a:gd name="f37" fmla="*/ 1022685 f24 1"/>
              <a:gd name="f38" fmla="+- f26 0 f1"/>
              <a:gd name="f39" fmla="*/ f29 1 8422106"/>
              <a:gd name="f40" fmla="*/ f30 1 1022686"/>
              <a:gd name="f41" fmla="*/ f31 1 8422106"/>
              <a:gd name="f42" fmla="*/ f32 1 8422106"/>
              <a:gd name="f43" fmla="*/ f33 1 1022686"/>
              <a:gd name="f44" fmla="*/ f34 1 8422106"/>
              <a:gd name="f45" fmla="*/ f35 1 8422106"/>
              <a:gd name="f46" fmla="*/ f36 1 1022686"/>
              <a:gd name="f47" fmla="*/ f37 1 1022686"/>
              <a:gd name="f48" fmla="*/ f20 1 f27"/>
              <a:gd name="f49" fmla="*/ f21 1 f27"/>
              <a:gd name="f50" fmla="*/ f20 1 f28"/>
              <a:gd name="f51" fmla="*/ f22 1 f28"/>
              <a:gd name="f52" fmla="*/ f39 1 f27"/>
              <a:gd name="f53" fmla="*/ f40 1 f28"/>
              <a:gd name="f54" fmla="*/ f41 1 f27"/>
              <a:gd name="f55" fmla="*/ f42 1 f27"/>
              <a:gd name="f56" fmla="*/ f43 1 f28"/>
              <a:gd name="f57" fmla="*/ f44 1 f27"/>
              <a:gd name="f58" fmla="*/ f45 1 f27"/>
              <a:gd name="f59" fmla="*/ f46 1 f28"/>
              <a:gd name="f60" fmla="*/ f47 1 f28"/>
              <a:gd name="f61" fmla="*/ f48 f18 1"/>
              <a:gd name="f62" fmla="*/ f49 f18 1"/>
              <a:gd name="f63" fmla="*/ f51 f19 1"/>
              <a:gd name="f64" fmla="*/ f50 f19 1"/>
              <a:gd name="f65" fmla="*/ f52 f18 1"/>
              <a:gd name="f66" fmla="*/ f53 f19 1"/>
              <a:gd name="f67" fmla="*/ f54 f18 1"/>
              <a:gd name="f68" fmla="*/ f55 f18 1"/>
              <a:gd name="f69" fmla="*/ f56 f19 1"/>
              <a:gd name="f70" fmla="*/ f57 f18 1"/>
              <a:gd name="f71" fmla="*/ f58 f18 1"/>
              <a:gd name="f72" fmla="*/ f59 f19 1"/>
              <a:gd name="f73" fmla="*/ f60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5" y="f66"/>
              </a:cxn>
              <a:cxn ang="f38">
                <a:pos x="f67" y="f66"/>
              </a:cxn>
              <a:cxn ang="f38">
                <a:pos x="f68" y="f69"/>
              </a:cxn>
              <a:cxn ang="f38">
                <a:pos x="f70" y="f69"/>
              </a:cxn>
              <a:cxn ang="f38">
                <a:pos x="f71" y="f72"/>
              </a:cxn>
              <a:cxn ang="f38">
                <a:pos x="f65" y="f73"/>
              </a:cxn>
            </a:cxnLst>
            <a:rect l="f61" t="f64" r="f62" b="f63"/>
            <a:pathLst>
              <a:path w="8422106" h="1022686">
                <a:moveTo>
                  <a:pt x="f5" y="f5"/>
                </a:moveTo>
                <a:lnTo>
                  <a:pt x="f8" y="f5"/>
                </a:lnTo>
                <a:cubicBezTo>
                  <a:pt x="f9" y="f5"/>
                  <a:pt x="f6" y="f10"/>
                  <a:pt x="f6" y="f11"/>
                </a:cubicBezTo>
                <a:lnTo>
                  <a:pt x="f12" y="f11"/>
                </a:lnTo>
                <a:cubicBezTo>
                  <a:pt x="f12" y="f13"/>
                  <a:pt x="f14" y="f7"/>
                  <a:pt x="f15" y="f7"/>
                </a:cubicBezTo>
                <a:lnTo>
                  <a:pt x="f5" y="f16"/>
                </a:ln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F1B27C8-F556-5FBD-8521-4A671F724322}"/>
              </a:ext>
            </a:extLst>
          </p:cNvPr>
          <p:cNvSpPr/>
          <p:nvPr/>
        </p:nvSpPr>
        <p:spPr>
          <a:xfrm>
            <a:off x="8845923" y="171450"/>
            <a:ext cx="298076" cy="42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5286"/>
              <a:gd name="f7" fmla="val 1022685"/>
              <a:gd name="f8" fmla="val 511342"/>
              <a:gd name="f9" fmla="val 511343"/>
              <a:gd name="f10" fmla="val 264237"/>
              <a:gd name="f11" fmla="val 58070"/>
              <a:gd name="f12" fmla="val 847406"/>
              <a:gd name="f13" fmla="val 10389"/>
              <a:gd name="f14" fmla="val 614396"/>
              <a:gd name="f15" fmla="val 408290"/>
              <a:gd name="f16" fmla="val 175279"/>
              <a:gd name="f17" fmla="+- 0 0 -90"/>
              <a:gd name="f18" fmla="*/ f3 1 745286"/>
              <a:gd name="f19" fmla="*/ f4 1 102268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745286"/>
              <a:gd name="f28" fmla="*/ f24 1 1022685"/>
              <a:gd name="f29" fmla="*/ 0 f25 1"/>
              <a:gd name="f30" fmla="*/ 511342 f24 1"/>
              <a:gd name="f31" fmla="*/ 511343 f24 1"/>
              <a:gd name="f32" fmla="*/ 511343 f25 1"/>
              <a:gd name="f33" fmla="*/ 0 f24 1"/>
              <a:gd name="f34" fmla="*/ 745286 f25 1"/>
              <a:gd name="f35" fmla="*/ 1022685 f24 1"/>
              <a:gd name="f36" fmla="*/ 10389 f25 1"/>
              <a:gd name="f37" fmla="*/ 614396 f24 1"/>
              <a:gd name="f38" fmla="*/ 408290 f24 1"/>
              <a:gd name="f39" fmla="+- f26 0 f1"/>
              <a:gd name="f40" fmla="*/ f29 1 745286"/>
              <a:gd name="f41" fmla="*/ f30 1 1022685"/>
              <a:gd name="f42" fmla="*/ f31 1 1022685"/>
              <a:gd name="f43" fmla="*/ f32 1 745286"/>
              <a:gd name="f44" fmla="*/ f33 1 1022685"/>
              <a:gd name="f45" fmla="*/ f34 1 745286"/>
              <a:gd name="f46" fmla="*/ f35 1 1022685"/>
              <a:gd name="f47" fmla="*/ f36 1 745286"/>
              <a:gd name="f48" fmla="*/ f37 1 1022685"/>
              <a:gd name="f49" fmla="*/ f38 1 1022685"/>
              <a:gd name="f50" fmla="*/ f20 1 f27"/>
              <a:gd name="f51" fmla="*/ f21 1 f27"/>
              <a:gd name="f52" fmla="*/ f20 1 f28"/>
              <a:gd name="f53" fmla="*/ f22 1 f28"/>
              <a:gd name="f54" fmla="*/ f40 1 f27"/>
              <a:gd name="f55" fmla="*/ f41 1 f28"/>
              <a:gd name="f56" fmla="*/ f42 1 f28"/>
              <a:gd name="f57" fmla="*/ f43 1 f27"/>
              <a:gd name="f58" fmla="*/ f44 1 f28"/>
              <a:gd name="f59" fmla="*/ f45 1 f27"/>
              <a:gd name="f60" fmla="*/ f46 1 f28"/>
              <a:gd name="f61" fmla="*/ f47 1 f27"/>
              <a:gd name="f62" fmla="*/ f48 1 f28"/>
              <a:gd name="f63" fmla="*/ f49 1 f28"/>
              <a:gd name="f64" fmla="*/ f50 f18 1"/>
              <a:gd name="f65" fmla="*/ f51 f18 1"/>
              <a:gd name="f66" fmla="*/ f53 f19 1"/>
              <a:gd name="f67" fmla="*/ f52 f19 1"/>
              <a:gd name="f68" fmla="*/ f54 f18 1"/>
              <a:gd name="f69" fmla="*/ f55 f19 1"/>
              <a:gd name="f70" fmla="*/ f56 f19 1"/>
              <a:gd name="f71" fmla="*/ f57 f18 1"/>
              <a:gd name="f72" fmla="*/ f58 f19 1"/>
              <a:gd name="f73" fmla="*/ f59 f18 1"/>
              <a:gd name="f74" fmla="*/ f60 f19 1"/>
              <a:gd name="f75" fmla="*/ f61 f18 1"/>
              <a:gd name="f76" fmla="*/ f62 f19 1"/>
              <a:gd name="f77" fmla="*/ f63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8" y="f69"/>
              </a:cxn>
              <a:cxn ang="f39">
                <a:pos x="f68" y="f70"/>
              </a:cxn>
              <a:cxn ang="f39">
                <a:pos x="f68" y="f70"/>
              </a:cxn>
              <a:cxn ang="f39">
                <a:pos x="f71" y="f72"/>
              </a:cxn>
              <a:cxn ang="f39">
                <a:pos x="f73" y="f72"/>
              </a:cxn>
              <a:cxn ang="f39">
                <a:pos x="f73" y="f74"/>
              </a:cxn>
              <a:cxn ang="f39">
                <a:pos x="f71" y="f74"/>
              </a:cxn>
              <a:cxn ang="f39">
                <a:pos x="f75" y="f76"/>
              </a:cxn>
              <a:cxn ang="f39">
                <a:pos x="f68" y="f70"/>
              </a:cxn>
              <a:cxn ang="f39">
                <a:pos x="f75" y="f77"/>
              </a:cxn>
              <a:cxn ang="f39">
                <a:pos x="f71" y="f72"/>
              </a:cxn>
            </a:cxnLst>
            <a:rect l="f64" t="f67" r="f65" b="f66"/>
            <a:pathLst>
              <a:path w="745286" h="1022685">
                <a:moveTo>
                  <a:pt x="f5" y="f8"/>
                </a:moveTo>
                <a:lnTo>
                  <a:pt x="f5" y="f9"/>
                </a:lnTo>
                <a:lnTo>
                  <a:pt x="f5" y="f9"/>
                </a:lnTo>
                <a:close/>
                <a:moveTo>
                  <a:pt x="f9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cubicBezTo>
                  <a:pt x="f10" y="f7"/>
                  <a:pt x="f11" y="f12"/>
                  <a:pt x="f13" y="f14"/>
                </a:cubicBezTo>
                <a:lnTo>
                  <a:pt x="f5" y="f9"/>
                </a:lnTo>
                <a:lnTo>
                  <a:pt x="f13" y="f15"/>
                </a:lnTo>
                <a:cubicBezTo>
                  <a:pt x="f11" y="f16"/>
                  <a:pt x="f10" y="f5"/>
                  <a:pt x="f9" y="f5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745B611-38A4-CB0E-4E38-B626F11950E8}"/>
              </a:ext>
            </a:extLst>
          </p:cNvPr>
          <p:cNvGrpSpPr/>
          <p:nvPr/>
        </p:nvGrpSpPr>
        <p:grpSpPr>
          <a:xfrm>
            <a:off x="91677" y="5035317"/>
            <a:ext cx="8960644" cy="84536"/>
            <a:chOff x="91677" y="5035317"/>
            <a:chExt cx="8960644" cy="8453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511B09A-018D-77C5-B663-92864C77FA44}"/>
                </a:ext>
              </a:extLst>
            </p:cNvPr>
            <p:cNvSpPr/>
            <p:nvPr/>
          </p:nvSpPr>
          <p:spPr>
            <a:xfrm rot="10799991">
              <a:off x="1448656" y="5035317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0FFAF7B-AE98-648A-AF2A-EC1F7DA51FFB}"/>
                </a:ext>
              </a:extLst>
            </p:cNvPr>
            <p:cNvSpPr/>
            <p:nvPr/>
          </p:nvSpPr>
          <p:spPr>
            <a:xfrm rot="10800009" flipH="1">
              <a:off x="91677" y="5035317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A1F82CE-12DA-FAB0-B514-DAA4701F214B}"/>
              </a:ext>
            </a:extLst>
          </p:cNvPr>
          <p:cNvGrpSpPr/>
          <p:nvPr/>
        </p:nvGrpSpPr>
        <p:grpSpPr>
          <a:xfrm>
            <a:off x="81171" y="4461833"/>
            <a:ext cx="789254" cy="542065"/>
            <a:chOff x="81171" y="4461833"/>
            <a:chExt cx="789254" cy="542065"/>
          </a:xfrm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A19CDC1-15D7-6704-7964-7E0E4455070F}"/>
                </a:ext>
              </a:extLst>
            </p:cNvPr>
            <p:cNvSpPr/>
            <p:nvPr/>
          </p:nvSpPr>
          <p:spPr>
            <a:xfrm>
              <a:off x="81171" y="4461833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34E98B-95AE-ACE7-758A-A5D1A6E9C0A3}"/>
                </a:ext>
              </a:extLst>
            </p:cNvPr>
            <p:cNvSpPr/>
            <p:nvPr/>
          </p:nvSpPr>
          <p:spPr>
            <a:xfrm>
              <a:off x="572716" y="4524286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DA8BEDA-BEFB-CA92-E0F2-EEDEAB782824}"/>
                </a:ext>
              </a:extLst>
            </p:cNvPr>
            <p:cNvSpPr/>
            <p:nvPr/>
          </p:nvSpPr>
          <p:spPr>
            <a:xfrm>
              <a:off x="442871" y="4600876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EB07A19-4884-FF07-023F-0830BE21FA44}"/>
                </a:ext>
              </a:extLst>
            </p:cNvPr>
            <p:cNvSpPr/>
            <p:nvPr/>
          </p:nvSpPr>
          <p:spPr>
            <a:xfrm>
              <a:off x="82094" y="4762323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C58461D-E9B8-5FE8-06A4-D278C562AB95}"/>
              </a:ext>
            </a:extLst>
          </p:cNvPr>
          <p:cNvGrpSpPr/>
          <p:nvPr/>
        </p:nvGrpSpPr>
        <p:grpSpPr>
          <a:xfrm>
            <a:off x="8263990" y="4462189"/>
            <a:ext cx="787408" cy="542065"/>
            <a:chOff x="8263990" y="4462189"/>
            <a:chExt cx="787408" cy="542065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A888A7A-1B67-77A0-0F29-215B04A49874}"/>
                </a:ext>
              </a:extLst>
            </p:cNvPr>
            <p:cNvSpPr/>
            <p:nvPr/>
          </p:nvSpPr>
          <p:spPr>
            <a:xfrm>
              <a:off x="8706386" y="4462189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2673A46-BFE8-CD5A-6C02-9A5DE9426FC5}"/>
                </a:ext>
              </a:extLst>
            </p:cNvPr>
            <p:cNvSpPr/>
            <p:nvPr/>
          </p:nvSpPr>
          <p:spPr>
            <a:xfrm>
              <a:off x="8340964" y="4525822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3F65A80-2C7A-8166-D278-41A0AA5C03A0}"/>
                </a:ext>
              </a:extLst>
            </p:cNvPr>
            <p:cNvSpPr/>
            <p:nvPr/>
          </p:nvSpPr>
          <p:spPr>
            <a:xfrm>
              <a:off x="8522747" y="4601242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06A9C0E-BC8B-C6B6-27B3-2384DEBBBE01}"/>
                </a:ext>
              </a:extLst>
            </p:cNvPr>
            <p:cNvSpPr/>
            <p:nvPr/>
          </p:nvSpPr>
          <p:spPr>
            <a:xfrm>
              <a:off x="8263990" y="4762679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0;p72">
            <a:extLst>
              <a:ext uri="{FF2B5EF4-FFF2-40B4-BE49-F238E27FC236}">
                <a16:creationId xmlns:a16="http://schemas.microsoft.com/office/drawing/2014/main" id="{E22AD196-C78A-23D7-8134-60F6029A1E1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54077" y="1740276"/>
            <a:ext cx="2931301" cy="1892698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800">
                <a:solidFill>
                  <a:srgbClr val="53B054"/>
                </a:solidFill>
              </a:rPr>
              <a:t>Mercury is the closest planet to the Sun and the smallest one in the Solar System—it’s only a bit larger than the Moon. The planet’s a name has nothing to do with the liquid metal since it was named after the Roman messenger god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800">
              <a:solidFill>
                <a:srgbClr val="53B054"/>
              </a:solidFill>
            </a:endParaRPr>
          </a:p>
        </p:txBody>
      </p:sp>
      <p:sp>
        <p:nvSpPr>
          <p:cNvPr id="3" name="Google Shape;1721;p72">
            <a:extLst>
              <a:ext uri="{FF2B5EF4-FFF2-40B4-BE49-F238E27FC236}">
                <a16:creationId xmlns:a16="http://schemas.microsoft.com/office/drawing/2014/main" id="{AE12DACF-D144-70F1-BB19-4993D85A79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53B054"/>
                </a:solidFill>
              </a:rPr>
              <a:t>Conclusions</a:t>
            </a:r>
          </a:p>
          <a:p>
            <a:pPr lvl="0"/>
            <a:endParaRPr lang="en-US">
              <a:solidFill>
                <a:srgbClr val="53B054"/>
              </a:solidFill>
            </a:endParaRPr>
          </a:p>
        </p:txBody>
      </p:sp>
      <p:sp>
        <p:nvSpPr>
          <p:cNvPr id="4" name="Google Shape;1722;p72">
            <a:extLst>
              <a:ext uri="{FF2B5EF4-FFF2-40B4-BE49-F238E27FC236}">
                <a16:creationId xmlns:a16="http://schemas.microsoft.com/office/drawing/2014/main" id="{D8160614-494A-FFB1-7390-6F3B7191CDF9}"/>
              </a:ext>
            </a:extLst>
          </p:cNvPr>
          <p:cNvSpPr/>
          <p:nvPr/>
        </p:nvSpPr>
        <p:spPr>
          <a:xfrm>
            <a:off x="858621" y="1267623"/>
            <a:ext cx="3398404" cy="33984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w="76196" cap="flat">
            <a:solidFill>
              <a:srgbClr val="53B054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53B054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14E43BC-90DA-53A7-6E58-F25D96427FE5}"/>
              </a:ext>
            </a:extLst>
          </p:cNvPr>
          <p:cNvSpPr/>
          <p:nvPr/>
        </p:nvSpPr>
        <p:spPr>
          <a:xfrm rot="10799991">
            <a:off x="3458480" y="169346"/>
            <a:ext cx="2227039" cy="3192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rupo 7">
            <a:extLst>
              <a:ext uri="{FF2B5EF4-FFF2-40B4-BE49-F238E27FC236}">
                <a16:creationId xmlns:a16="http://schemas.microsoft.com/office/drawing/2014/main" id="{601431A7-D523-A08E-DA99-4E69CDD41248}"/>
              </a:ext>
            </a:extLst>
          </p:cNvPr>
          <p:cNvGrpSpPr/>
          <p:nvPr/>
        </p:nvGrpSpPr>
        <p:grpSpPr>
          <a:xfrm>
            <a:off x="91677" y="946806"/>
            <a:ext cx="8960644" cy="84536"/>
            <a:chOff x="91677" y="946806"/>
            <a:chExt cx="8960644" cy="8453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FB664AA-A18D-73D8-C8F0-26EE3DE5104E}"/>
                </a:ext>
              </a:extLst>
            </p:cNvPr>
            <p:cNvSpPr/>
            <p:nvPr/>
          </p:nvSpPr>
          <p:spPr>
            <a:xfrm rot="10799991">
              <a:off x="1448656" y="946806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A355C99-8DF5-7A53-F956-890C09D6DE89}"/>
                </a:ext>
              </a:extLst>
            </p:cNvPr>
            <p:cNvSpPr/>
            <p:nvPr/>
          </p:nvSpPr>
          <p:spPr>
            <a:xfrm rot="10800009" flipH="1">
              <a:off x="91677" y="946806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3;p53">
            <a:extLst>
              <a:ext uri="{FF2B5EF4-FFF2-40B4-BE49-F238E27FC236}">
                <a16:creationId xmlns:a16="http://schemas.microsoft.com/office/drawing/2014/main" id="{FFD7ACE3-77D5-02F5-E86B-E898607640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Methods</a:t>
            </a:r>
          </a:p>
        </p:txBody>
      </p:sp>
      <p:sp>
        <p:nvSpPr>
          <p:cNvPr id="3" name="Google Shape;1034;p53">
            <a:extLst>
              <a:ext uri="{FF2B5EF4-FFF2-40B4-BE49-F238E27FC236}">
                <a16:creationId xmlns:a16="http://schemas.microsoft.com/office/drawing/2014/main" id="{6EBBD282-3108-A613-962F-79EE101ECAA9}"/>
              </a:ext>
            </a:extLst>
          </p:cNvPr>
          <p:cNvSpPr txBox="1"/>
          <p:nvPr/>
        </p:nvSpPr>
        <p:spPr>
          <a:xfrm>
            <a:off x="1349224" y="1765678"/>
            <a:ext cx="1688695" cy="348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Neptune</a:t>
            </a:r>
          </a:p>
        </p:txBody>
      </p:sp>
      <p:sp>
        <p:nvSpPr>
          <p:cNvPr id="4" name="Google Shape;1035;p53">
            <a:extLst>
              <a:ext uri="{FF2B5EF4-FFF2-40B4-BE49-F238E27FC236}">
                <a16:creationId xmlns:a16="http://schemas.microsoft.com/office/drawing/2014/main" id="{E12C8317-29F2-9045-9598-3E790B330987}"/>
              </a:ext>
            </a:extLst>
          </p:cNvPr>
          <p:cNvSpPr txBox="1"/>
          <p:nvPr/>
        </p:nvSpPr>
        <p:spPr>
          <a:xfrm>
            <a:off x="6106052" y="2501898"/>
            <a:ext cx="1688695" cy="348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Venus</a:t>
            </a:r>
          </a:p>
        </p:txBody>
      </p:sp>
      <p:sp>
        <p:nvSpPr>
          <p:cNvPr id="5" name="Google Shape;1036;p53">
            <a:extLst>
              <a:ext uri="{FF2B5EF4-FFF2-40B4-BE49-F238E27FC236}">
                <a16:creationId xmlns:a16="http://schemas.microsoft.com/office/drawing/2014/main" id="{64501F11-294D-1460-25B6-3CDF63EF13F0}"/>
              </a:ext>
            </a:extLst>
          </p:cNvPr>
          <p:cNvSpPr txBox="1"/>
          <p:nvPr/>
        </p:nvSpPr>
        <p:spPr>
          <a:xfrm>
            <a:off x="1349151" y="3191649"/>
            <a:ext cx="1688695" cy="348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Jupiter</a:t>
            </a:r>
          </a:p>
        </p:txBody>
      </p:sp>
      <p:sp>
        <p:nvSpPr>
          <p:cNvPr id="6" name="Google Shape;1037;p53">
            <a:extLst>
              <a:ext uri="{FF2B5EF4-FFF2-40B4-BE49-F238E27FC236}">
                <a16:creationId xmlns:a16="http://schemas.microsoft.com/office/drawing/2014/main" id="{91D45B5B-9B4C-C3C0-61D8-3916A0801A8D}"/>
              </a:ext>
            </a:extLst>
          </p:cNvPr>
          <p:cNvSpPr txBox="1"/>
          <p:nvPr/>
        </p:nvSpPr>
        <p:spPr>
          <a:xfrm>
            <a:off x="6106052" y="2769690"/>
            <a:ext cx="1991398" cy="602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Venus has a beautiful name, but is hot </a:t>
            </a:r>
          </a:p>
        </p:txBody>
      </p:sp>
      <p:sp>
        <p:nvSpPr>
          <p:cNvPr id="7" name="Google Shape;1038;p53">
            <a:extLst>
              <a:ext uri="{FF2B5EF4-FFF2-40B4-BE49-F238E27FC236}">
                <a16:creationId xmlns:a16="http://schemas.microsoft.com/office/drawing/2014/main" id="{2682470F-619D-6E08-6CF0-C30B231681CD}"/>
              </a:ext>
            </a:extLst>
          </p:cNvPr>
          <p:cNvSpPr txBox="1"/>
          <p:nvPr/>
        </p:nvSpPr>
        <p:spPr>
          <a:xfrm>
            <a:off x="1046576" y="2033479"/>
            <a:ext cx="1991398" cy="602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Neptune is very far away from Earth</a:t>
            </a:r>
          </a:p>
        </p:txBody>
      </p:sp>
      <p:sp>
        <p:nvSpPr>
          <p:cNvPr id="8" name="Google Shape;1039;p53">
            <a:extLst>
              <a:ext uri="{FF2B5EF4-FFF2-40B4-BE49-F238E27FC236}">
                <a16:creationId xmlns:a16="http://schemas.microsoft.com/office/drawing/2014/main" id="{FFC461E7-1C67-CB6C-878D-C4ADD957C659}"/>
              </a:ext>
            </a:extLst>
          </p:cNvPr>
          <p:cNvSpPr txBox="1"/>
          <p:nvPr/>
        </p:nvSpPr>
        <p:spPr>
          <a:xfrm>
            <a:off x="1046576" y="3457748"/>
            <a:ext cx="1991398" cy="602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It’s a gas giant and the biggest planet </a:t>
            </a:r>
          </a:p>
        </p:txBody>
      </p:sp>
      <p:grpSp>
        <p:nvGrpSpPr>
          <p:cNvPr id="9" name="Google Shape;1040;p53">
            <a:extLst>
              <a:ext uri="{FF2B5EF4-FFF2-40B4-BE49-F238E27FC236}">
                <a16:creationId xmlns:a16="http://schemas.microsoft.com/office/drawing/2014/main" id="{0D969091-9601-ED6B-DE18-1640164BAE1D}"/>
              </a:ext>
            </a:extLst>
          </p:cNvPr>
          <p:cNvGrpSpPr/>
          <p:nvPr/>
        </p:nvGrpSpPr>
        <p:grpSpPr>
          <a:xfrm>
            <a:off x="3563416" y="1576498"/>
            <a:ext cx="2017175" cy="2824957"/>
            <a:chOff x="3563416" y="1576498"/>
            <a:chExt cx="2017175" cy="2824957"/>
          </a:xfrm>
        </p:grpSpPr>
        <p:sp>
          <p:nvSpPr>
            <p:cNvPr id="10" name="Google Shape;1041;p53">
              <a:extLst>
                <a:ext uri="{FF2B5EF4-FFF2-40B4-BE49-F238E27FC236}">
                  <a16:creationId xmlns:a16="http://schemas.microsoft.com/office/drawing/2014/main" id="{CAB9C5FB-D6AC-2E16-5828-0CFD4D015DCE}"/>
                </a:ext>
              </a:extLst>
            </p:cNvPr>
            <p:cNvSpPr/>
            <p:nvPr/>
          </p:nvSpPr>
          <p:spPr>
            <a:xfrm>
              <a:off x="4064178" y="1576498"/>
              <a:ext cx="1015651" cy="7077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85"/>
                <a:gd name="f4" fmla="val 7864"/>
                <a:gd name="f5" fmla="val 5640"/>
                <a:gd name="f6" fmla="val 2812"/>
                <a:gd name="f7" fmla="val 3547"/>
                <a:gd name="f8" fmla="val 7863"/>
                <a:gd name="f9" fmla="val 8468"/>
                <a:gd name="f10" fmla="*/ f0 1 11285"/>
                <a:gd name="f11" fmla="*/ f1 1 786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1285"/>
                <a:gd name="f18" fmla="*/ f15 1 786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1285" h="7864">
                  <a:moveTo>
                    <a:pt x="f5" y="f2"/>
                  </a:moveTo>
                  <a:cubicBezTo>
                    <a:pt x="f5" y="f2"/>
                    <a:pt x="f6" y="f7"/>
                    <a:pt x="f2" y="f8"/>
                  </a:cubicBezTo>
                  <a:lnTo>
                    <a:pt x="f3" y="f8"/>
                  </a:lnTo>
                  <a:cubicBezTo>
                    <a:pt x="f9" y="f7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D9EA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042;p53">
              <a:extLst>
                <a:ext uri="{FF2B5EF4-FFF2-40B4-BE49-F238E27FC236}">
                  <a16:creationId xmlns:a16="http://schemas.microsoft.com/office/drawing/2014/main" id="{E448F8AF-BC1F-B86F-3350-D06D2530D08D}"/>
                </a:ext>
              </a:extLst>
            </p:cNvPr>
            <p:cNvSpPr/>
            <p:nvPr/>
          </p:nvSpPr>
          <p:spPr>
            <a:xfrm>
              <a:off x="3670328" y="2282077"/>
              <a:ext cx="1803782" cy="707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42"/>
                <a:gd name="f4" fmla="val 7863"/>
                <a:gd name="f5" fmla="val 4376"/>
                <a:gd name="f6" fmla="val 2714"/>
                <a:gd name="f7" fmla="val 2545"/>
                <a:gd name="f8" fmla="val 1063"/>
                <a:gd name="f9" fmla="val 5356"/>
                <a:gd name="f10" fmla="val 18974"/>
                <a:gd name="f11" fmla="val 17323"/>
                <a:gd name="f12" fmla="val 15661"/>
                <a:gd name="f13" fmla="*/ f0 1 20042"/>
                <a:gd name="f14" fmla="*/ f1 1 786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0042"/>
                <a:gd name="f21" fmla="*/ f18 1 786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042" h="7863">
                  <a:moveTo>
                    <a:pt x="f5" y="f2"/>
                  </a:moveTo>
                  <a:cubicBezTo>
                    <a:pt x="f6" y="f7"/>
                    <a:pt x="f8" y="f9"/>
                    <a:pt x="f2" y="f4"/>
                  </a:cubicBezTo>
                  <a:lnTo>
                    <a:pt x="f3" y="f4"/>
                  </a:lnTo>
                  <a:cubicBezTo>
                    <a:pt x="f10" y="f9"/>
                    <a:pt x="f11" y="f7"/>
                    <a:pt x="f12" y="f2"/>
                  </a:cubicBezTo>
                  <a:close/>
                </a:path>
              </a:pathLst>
            </a:custGeom>
            <a:solidFill>
              <a:srgbClr val="91BA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043;p53">
              <a:extLst>
                <a:ext uri="{FF2B5EF4-FFF2-40B4-BE49-F238E27FC236}">
                  <a16:creationId xmlns:a16="http://schemas.microsoft.com/office/drawing/2014/main" id="{A7FDEE7C-96AF-1500-5577-1E9F3E3A01B5}"/>
                </a:ext>
              </a:extLst>
            </p:cNvPr>
            <p:cNvSpPr/>
            <p:nvPr/>
          </p:nvSpPr>
          <p:spPr>
            <a:xfrm>
              <a:off x="3563416" y="2987555"/>
              <a:ext cx="2017175" cy="708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413"/>
                <a:gd name="f4" fmla="val 7870"/>
                <a:gd name="f5" fmla="val 1188"/>
                <a:gd name="f6" fmla="val 1"/>
                <a:gd name="f7" fmla="val 458"/>
                <a:gd name="f8" fmla="val 1712"/>
                <a:gd name="f9" fmla="val 3276"/>
                <a:gd name="f10" fmla="val 4524"/>
                <a:gd name="f11" fmla="val 5657"/>
                <a:gd name="f12" fmla="val 170"/>
                <a:gd name="f13" fmla="val 6785"/>
                <a:gd name="f14" fmla="val 507"/>
                <a:gd name="f15" fmla="val 7869"/>
                <a:gd name="f16" fmla="val 21905"/>
                <a:gd name="f17" fmla="val 22243"/>
                <a:gd name="f18" fmla="val 22412"/>
                <a:gd name="f19" fmla="val 21955"/>
                <a:gd name="f20" fmla="val 1706"/>
                <a:gd name="f21" fmla="val 21224"/>
                <a:gd name="f22" fmla="*/ f0 1 22413"/>
                <a:gd name="f23" fmla="*/ f1 1 7870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22413"/>
                <a:gd name="f30" fmla="*/ f27 1 7870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22413" h="7870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cubicBezTo>
                    <a:pt x="f6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3"/>
                    <a:pt x="f18" y="f11"/>
                    <a:pt x="f18" y="f10"/>
                  </a:cubicBezTo>
                  <a:cubicBezTo>
                    <a:pt x="f18" y="f9"/>
                    <a:pt x="f19" y="f20"/>
                    <a:pt x="f21" y="f6"/>
                  </a:cubicBezTo>
                  <a:close/>
                </a:path>
              </a:pathLst>
            </a:custGeom>
            <a:solidFill>
              <a:srgbClr val="6A8F2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044;p53">
              <a:extLst>
                <a:ext uri="{FF2B5EF4-FFF2-40B4-BE49-F238E27FC236}">
                  <a16:creationId xmlns:a16="http://schemas.microsoft.com/office/drawing/2014/main" id="{3EEF1380-5F2B-8C53-3BDD-B8629459D83B}"/>
                </a:ext>
              </a:extLst>
            </p:cNvPr>
            <p:cNvSpPr/>
            <p:nvPr/>
          </p:nvSpPr>
          <p:spPr>
            <a:xfrm>
              <a:off x="3609045" y="3693673"/>
              <a:ext cx="1925918" cy="7077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99"/>
                <a:gd name="f4" fmla="val 7864"/>
                <a:gd name="f5" fmla="val 1466"/>
                <a:gd name="f6" fmla="val 4675"/>
                <a:gd name="f7" fmla="val 5798"/>
                <a:gd name="f8" fmla="val 7863"/>
                <a:gd name="f9" fmla="val 10702"/>
                <a:gd name="f10" fmla="val 15601"/>
                <a:gd name="f11" fmla="val 19938"/>
                <a:gd name="f12" fmla="val 21398"/>
                <a:gd name="f13" fmla="*/ f0 1 21399"/>
                <a:gd name="f14" fmla="*/ f1 1 786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1399"/>
                <a:gd name="f21" fmla="*/ f18 1 786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1399" h="7864">
                  <a:moveTo>
                    <a:pt x="f2" y="f2"/>
                  </a:moveTo>
                  <a:cubicBezTo>
                    <a:pt x="f5" y="f6"/>
                    <a:pt x="f7" y="f8"/>
                    <a:pt x="f9" y="f8"/>
                  </a:cubicBezTo>
                  <a:cubicBezTo>
                    <a:pt x="f10" y="f8"/>
                    <a:pt x="f11" y="f6"/>
                    <a:pt x="f12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1045;p53">
            <a:extLst>
              <a:ext uri="{FF2B5EF4-FFF2-40B4-BE49-F238E27FC236}">
                <a16:creationId xmlns:a16="http://schemas.microsoft.com/office/drawing/2014/main" id="{617F1518-777F-C300-787C-E5253CA05938}"/>
              </a:ext>
            </a:extLst>
          </p:cNvPr>
          <p:cNvGrpSpPr/>
          <p:nvPr/>
        </p:nvGrpSpPr>
        <p:grpSpPr>
          <a:xfrm>
            <a:off x="4426948" y="3191640"/>
            <a:ext cx="290103" cy="354109"/>
            <a:chOff x="4426948" y="3191640"/>
            <a:chExt cx="290103" cy="354109"/>
          </a:xfrm>
        </p:grpSpPr>
        <p:sp>
          <p:nvSpPr>
            <p:cNvPr id="15" name="Google Shape;1046;p53">
              <a:extLst>
                <a:ext uri="{FF2B5EF4-FFF2-40B4-BE49-F238E27FC236}">
                  <a16:creationId xmlns:a16="http://schemas.microsoft.com/office/drawing/2014/main" id="{BCFF3FFD-58C9-107E-C64F-F4BB3F643F2E}"/>
                </a:ext>
              </a:extLst>
            </p:cNvPr>
            <p:cNvSpPr/>
            <p:nvPr/>
          </p:nvSpPr>
          <p:spPr>
            <a:xfrm>
              <a:off x="4426948" y="3253791"/>
              <a:ext cx="124349" cy="2919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9767"/>
                <a:gd name="f5" fmla="val 2080"/>
                <a:gd name="f6" fmla="val 725"/>
                <a:gd name="f7" fmla="val 2836"/>
                <a:gd name="f8" fmla="val 3466"/>
                <a:gd name="f9" fmla="val 1324"/>
                <a:gd name="f10" fmla="val 4537"/>
                <a:gd name="f11" fmla="val 694"/>
                <a:gd name="f12" fmla="val 5230"/>
                <a:gd name="f13" fmla="val 7688"/>
                <a:gd name="f14" fmla="val 3498"/>
                <a:gd name="f15" fmla="val 8475"/>
                <a:gd name="f16" fmla="val 2867"/>
                <a:gd name="f17" fmla="val 9074"/>
                <a:gd name="f18" fmla="val 8444"/>
                <a:gd name="f19" fmla="val 946"/>
                <a:gd name="f20" fmla="val 1"/>
                <a:gd name="f21" fmla="val 8822"/>
                <a:gd name="f22" fmla="val 3214"/>
                <a:gd name="f23" fmla="val 4159"/>
                <a:gd name="f24" fmla="val 3246"/>
                <a:gd name="f25" fmla="*/ f0 1 4160"/>
                <a:gd name="f26" fmla="*/ f1 1 976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60"/>
                <a:gd name="f33" fmla="*/ f30 1 976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60" h="9767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lnTo>
                    <a:pt x="f8" y="f10"/>
                  </a:lnTo>
                  <a:lnTo>
                    <a:pt x="f11" y="f10"/>
                  </a:lnTo>
                  <a:lnTo>
                    <a:pt x="f11" y="f5"/>
                  </a:lnTo>
                  <a:cubicBezTo>
                    <a:pt x="f11" y="f9"/>
                    <a:pt x="f9" y="f6"/>
                    <a:pt x="f5" y="f6"/>
                  </a:cubicBezTo>
                  <a:close/>
                  <a:moveTo>
                    <a:pt x="f8" y="f12"/>
                  </a:moveTo>
                  <a:lnTo>
                    <a:pt x="f8" y="f13"/>
                  </a:lnTo>
                  <a:cubicBezTo>
                    <a:pt x="f14" y="f15"/>
                    <a:pt x="f16" y="f17"/>
                    <a:pt x="f5" y="f17"/>
                  </a:cubicBezTo>
                  <a:cubicBezTo>
                    <a:pt x="f9" y="f17"/>
                    <a:pt x="f11" y="f18"/>
                    <a:pt x="f11" y="f13"/>
                  </a:cubicBezTo>
                  <a:lnTo>
                    <a:pt x="f11" y="f12"/>
                  </a:lnTo>
                  <a:close/>
                  <a:moveTo>
                    <a:pt x="f5" y="f2"/>
                  </a:moveTo>
                  <a:cubicBezTo>
                    <a:pt x="f19" y="f2"/>
                    <a:pt x="f20" y="f19"/>
                    <a:pt x="f20" y="f5"/>
                  </a:cubicBezTo>
                  <a:lnTo>
                    <a:pt x="f20" y="f13"/>
                  </a:lnTo>
                  <a:cubicBezTo>
                    <a:pt x="f20" y="f21"/>
                    <a:pt x="f19" y="f4"/>
                    <a:pt x="f5" y="f4"/>
                  </a:cubicBezTo>
                  <a:cubicBezTo>
                    <a:pt x="f22" y="f4"/>
                    <a:pt x="f23" y="f21"/>
                    <a:pt x="f23" y="f13"/>
                  </a:cubicBezTo>
                  <a:lnTo>
                    <a:pt x="f23" y="f5"/>
                  </a:lnTo>
                  <a:cubicBezTo>
                    <a:pt x="f23" y="f19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047;p53">
              <a:extLst>
                <a:ext uri="{FF2B5EF4-FFF2-40B4-BE49-F238E27FC236}">
                  <a16:creationId xmlns:a16="http://schemas.microsoft.com/office/drawing/2014/main" id="{933318C0-A0E8-9E65-013E-2D88619BDBED}"/>
                </a:ext>
              </a:extLst>
            </p:cNvPr>
            <p:cNvSpPr/>
            <p:nvPr/>
          </p:nvSpPr>
          <p:spPr>
            <a:xfrm>
              <a:off x="4467456" y="3431770"/>
              <a:ext cx="32040" cy="72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2"/>
                <a:gd name="f4" fmla="val 2427"/>
                <a:gd name="f5" fmla="val 378"/>
                <a:gd name="f6" fmla="val 1"/>
                <a:gd name="f7" fmla="val 158"/>
                <a:gd name="f8" fmla="val 347"/>
                <a:gd name="f9" fmla="val 1734"/>
                <a:gd name="f10" fmla="val 2112"/>
                <a:gd name="f11" fmla="val 315"/>
                <a:gd name="f12" fmla="val 725"/>
                <a:gd name="f13" fmla="val 914"/>
                <a:gd name="f14" fmla="val 1071"/>
                <a:gd name="f15" fmla="val 2269"/>
                <a:gd name="f16" fmla="val 2080"/>
                <a:gd name="f17" fmla="val 1891"/>
                <a:gd name="f18" fmla="val 567"/>
                <a:gd name="f19" fmla="*/ f0 1 1072"/>
                <a:gd name="f20" fmla="*/ f1 1 242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72"/>
                <a:gd name="f27" fmla="*/ f24 1 242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72" h="2427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4"/>
                    <a:pt x="f12" y="f4"/>
                  </a:cubicBezTo>
                  <a:cubicBezTo>
                    <a:pt x="f13" y="f4"/>
                    <a:pt x="f14" y="f15"/>
                    <a:pt x="f14" y="f16"/>
                  </a:cubicBezTo>
                  <a:cubicBezTo>
                    <a:pt x="f14" y="f17"/>
                    <a:pt x="f13" y="f9"/>
                    <a:pt x="f12" y="f9"/>
                  </a:cubicBezTo>
                  <a:lnTo>
                    <a:pt x="f12" y="f8"/>
                  </a:lnTo>
                  <a:cubicBezTo>
                    <a:pt x="f12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48;p53">
              <a:extLst>
                <a:ext uri="{FF2B5EF4-FFF2-40B4-BE49-F238E27FC236}">
                  <a16:creationId xmlns:a16="http://schemas.microsoft.com/office/drawing/2014/main" id="{61AA79B1-F414-58BC-8630-64EE82A7E908}"/>
                </a:ext>
              </a:extLst>
            </p:cNvPr>
            <p:cNvSpPr/>
            <p:nvPr/>
          </p:nvSpPr>
          <p:spPr>
            <a:xfrm>
              <a:off x="4592702" y="3191640"/>
              <a:ext cx="124349" cy="2919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9767"/>
                <a:gd name="f5" fmla="val 2080"/>
                <a:gd name="f6" fmla="val 693"/>
                <a:gd name="f7" fmla="val 2836"/>
                <a:gd name="f8" fmla="val 3466"/>
                <a:gd name="f9" fmla="val 1323"/>
                <a:gd name="f10" fmla="val 2079"/>
                <a:gd name="f11" fmla="val 4537"/>
                <a:gd name="f12" fmla="val 694"/>
                <a:gd name="f13" fmla="val 1324"/>
                <a:gd name="f14" fmla="val 5261"/>
                <a:gd name="f15" fmla="val 7719"/>
                <a:gd name="f16" fmla="val 3497"/>
                <a:gd name="f17" fmla="val 8475"/>
                <a:gd name="f18" fmla="val 2867"/>
                <a:gd name="f19" fmla="val 9105"/>
                <a:gd name="f20" fmla="val 946"/>
                <a:gd name="f21" fmla="val 945"/>
                <a:gd name="f22" fmla="val 7687"/>
                <a:gd name="f23" fmla="val 8821"/>
                <a:gd name="f24" fmla="val 3214"/>
                <a:gd name="f25" fmla="val 4159"/>
                <a:gd name="f26" fmla="val 3277"/>
                <a:gd name="f27" fmla="*/ f0 1 4160"/>
                <a:gd name="f28" fmla="*/ f1 1 976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976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976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8" y="f14"/>
                  </a:moveTo>
                  <a:lnTo>
                    <a:pt x="f8" y="f15"/>
                  </a:lnTo>
                  <a:cubicBezTo>
                    <a:pt x="f16" y="f17"/>
                    <a:pt x="f18" y="f19"/>
                    <a:pt x="f5" y="f19"/>
                  </a:cubicBezTo>
                  <a:cubicBezTo>
                    <a:pt x="f13" y="f19"/>
                    <a:pt x="f12" y="f17"/>
                    <a:pt x="f12" y="f15"/>
                  </a:cubicBezTo>
                  <a:lnTo>
                    <a:pt x="f12" y="f14"/>
                  </a:lnTo>
                  <a:close/>
                  <a:moveTo>
                    <a:pt x="f5" y="f2"/>
                  </a:moveTo>
                  <a:cubicBezTo>
                    <a:pt x="f20" y="f2"/>
                    <a:pt x="f2" y="f21"/>
                    <a:pt x="f2" y="f10"/>
                  </a:cubicBezTo>
                  <a:lnTo>
                    <a:pt x="f2" y="f22"/>
                  </a:lnTo>
                  <a:cubicBezTo>
                    <a:pt x="f2" y="f23"/>
                    <a:pt x="f20" y="f4"/>
                    <a:pt x="f5" y="f4"/>
                  </a:cubicBezTo>
                  <a:cubicBezTo>
                    <a:pt x="f24" y="f4"/>
                    <a:pt x="f25" y="f23"/>
                    <a:pt x="f25" y="f22"/>
                  </a:cubicBezTo>
                  <a:lnTo>
                    <a:pt x="f25" y="f10"/>
                  </a:lnTo>
                  <a:cubicBezTo>
                    <a:pt x="f25" y="f21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49;p53">
              <a:extLst>
                <a:ext uri="{FF2B5EF4-FFF2-40B4-BE49-F238E27FC236}">
                  <a16:creationId xmlns:a16="http://schemas.microsoft.com/office/drawing/2014/main" id="{50DA6986-5D20-7122-8826-EBBA79F8BA4D}"/>
                </a:ext>
              </a:extLst>
            </p:cNvPr>
            <p:cNvSpPr/>
            <p:nvPr/>
          </p:nvSpPr>
          <p:spPr>
            <a:xfrm>
              <a:off x="4644511" y="3233071"/>
              <a:ext cx="32040" cy="72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2"/>
                <a:gd name="f4" fmla="val 2427"/>
                <a:gd name="f5" fmla="val 347"/>
                <a:gd name="f6" fmla="val 158"/>
                <a:gd name="f7" fmla="val 32"/>
                <a:gd name="f8" fmla="val 536"/>
                <a:gd name="f9" fmla="val 189"/>
                <a:gd name="f10" fmla="val 693"/>
                <a:gd name="f11" fmla="val 2080"/>
                <a:gd name="f12" fmla="val 2269"/>
                <a:gd name="f13" fmla="val 504"/>
                <a:gd name="f14" fmla="val 2426"/>
                <a:gd name="f15" fmla="val 914"/>
                <a:gd name="f16" fmla="val 1071"/>
                <a:gd name="f17" fmla="val 315"/>
                <a:gd name="f18" fmla="val 756"/>
                <a:gd name="f19" fmla="*/ f0 1 1072"/>
                <a:gd name="f20" fmla="*/ f1 1 242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72"/>
                <a:gd name="f27" fmla="*/ f24 1 242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72" h="2427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10"/>
                    <a:pt x="f5" y="f10"/>
                  </a:cubicBezTo>
                  <a:lnTo>
                    <a:pt x="f5" y="f11"/>
                  </a:lnTo>
                  <a:cubicBezTo>
                    <a:pt x="f5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50;p53">
            <a:extLst>
              <a:ext uri="{FF2B5EF4-FFF2-40B4-BE49-F238E27FC236}">
                <a16:creationId xmlns:a16="http://schemas.microsoft.com/office/drawing/2014/main" id="{3AF96426-B450-1CFB-E841-6FC07E31C0A3}"/>
              </a:ext>
            </a:extLst>
          </p:cNvPr>
          <p:cNvGrpSpPr/>
          <p:nvPr/>
        </p:nvGrpSpPr>
        <p:grpSpPr>
          <a:xfrm>
            <a:off x="4394478" y="2449202"/>
            <a:ext cx="355061" cy="351979"/>
            <a:chOff x="4394478" y="2449202"/>
            <a:chExt cx="355061" cy="351979"/>
          </a:xfrm>
        </p:grpSpPr>
        <p:sp>
          <p:nvSpPr>
            <p:cNvPr id="20" name="Google Shape;1051;p53">
              <a:extLst>
                <a:ext uri="{FF2B5EF4-FFF2-40B4-BE49-F238E27FC236}">
                  <a16:creationId xmlns:a16="http://schemas.microsoft.com/office/drawing/2014/main" id="{9AC36418-4F17-EE2D-14EE-F70925277C49}"/>
                </a:ext>
              </a:extLst>
            </p:cNvPr>
            <p:cNvSpPr/>
            <p:nvPr/>
          </p:nvSpPr>
          <p:spPr>
            <a:xfrm>
              <a:off x="4394478" y="2449202"/>
              <a:ext cx="355061" cy="35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8"/>
                <a:gd name="f4" fmla="val 11775"/>
                <a:gd name="f5" fmla="val 7306"/>
                <a:gd name="f6" fmla="val 663"/>
                <a:gd name="f7" fmla="val 7389"/>
                <a:gd name="f8" fmla="val 7475"/>
                <a:gd name="f9" fmla="val 671"/>
                <a:gd name="f10" fmla="val 7562"/>
                <a:gd name="f11" fmla="val 685"/>
                <a:gd name="f12" fmla="val 7814"/>
                <a:gd name="f13" fmla="val 780"/>
                <a:gd name="f14" fmla="val 8034"/>
                <a:gd name="f15" fmla="val 937"/>
                <a:gd name="f16" fmla="val 8192"/>
                <a:gd name="f17" fmla="val 1126"/>
                <a:gd name="f18" fmla="val 7908"/>
                <a:gd name="f19" fmla="val 1189"/>
                <a:gd name="f20" fmla="val 7656"/>
                <a:gd name="f21" fmla="val 1347"/>
                <a:gd name="f22" fmla="val 7467"/>
                <a:gd name="f23" fmla="val 1567"/>
                <a:gd name="f24" fmla="val 7341"/>
                <a:gd name="f25" fmla="val 1662"/>
                <a:gd name="f26" fmla="val 1914"/>
                <a:gd name="f27" fmla="val 2008"/>
                <a:gd name="f28" fmla="val 7530"/>
                <a:gd name="f29" fmla="val 2071"/>
                <a:gd name="f30" fmla="val 7617"/>
                <a:gd name="f31" fmla="val 2103"/>
                <a:gd name="f32" fmla="val 7703"/>
                <a:gd name="f33" fmla="val 7790"/>
                <a:gd name="f34" fmla="val 7877"/>
                <a:gd name="f35" fmla="val 7940"/>
                <a:gd name="f36" fmla="val 8129"/>
                <a:gd name="f37" fmla="val 1819"/>
                <a:gd name="f38" fmla="val 8412"/>
                <a:gd name="f39" fmla="val 1693"/>
                <a:gd name="f40" fmla="val 8696"/>
                <a:gd name="f41" fmla="val 8979"/>
                <a:gd name="f42" fmla="val 9231"/>
                <a:gd name="f43" fmla="val 9452"/>
                <a:gd name="f44" fmla="val 9767"/>
                <a:gd name="f45" fmla="val 2355"/>
                <a:gd name="f46" fmla="val 9830"/>
                <a:gd name="f47" fmla="val 2764"/>
                <a:gd name="f48" fmla="val 9673"/>
                <a:gd name="f49" fmla="val 3174"/>
                <a:gd name="f50" fmla="val 9389"/>
                <a:gd name="f51" fmla="val 3237"/>
                <a:gd name="f52" fmla="val 9137"/>
                <a:gd name="f53" fmla="val 3395"/>
                <a:gd name="f54" fmla="val 8885"/>
                <a:gd name="f55" fmla="val 3584"/>
                <a:gd name="f56" fmla="val 8759"/>
                <a:gd name="f57" fmla="val 3710"/>
                <a:gd name="f58" fmla="val 3962"/>
                <a:gd name="f59" fmla="val 4056"/>
                <a:gd name="f60" fmla="val 8948"/>
                <a:gd name="f61" fmla="val 4119"/>
                <a:gd name="f62" fmla="val 9035"/>
                <a:gd name="f63" fmla="val 4151"/>
                <a:gd name="f64" fmla="val 9121"/>
                <a:gd name="f65" fmla="val 9208"/>
                <a:gd name="f66" fmla="val 9294"/>
                <a:gd name="f67" fmla="val 9358"/>
                <a:gd name="f68" fmla="val 9547"/>
                <a:gd name="f69" fmla="val 3867"/>
                <a:gd name="f70" fmla="val 3741"/>
                <a:gd name="f71" fmla="val 10114"/>
                <a:gd name="f72" fmla="val 10397"/>
                <a:gd name="f73" fmla="val 10649"/>
                <a:gd name="f74" fmla="val 10870"/>
                <a:gd name="f75" fmla="val 11059"/>
                <a:gd name="f76" fmla="val 4277"/>
                <a:gd name="f77" fmla="val 11185"/>
                <a:gd name="f78" fmla="val 4529"/>
                <a:gd name="f79" fmla="val 4812"/>
                <a:gd name="f80" fmla="val 5096"/>
                <a:gd name="f81" fmla="val 5379"/>
                <a:gd name="f82" fmla="val 5568"/>
                <a:gd name="f83" fmla="val 5757"/>
                <a:gd name="f84" fmla="val 5883"/>
                <a:gd name="f85" fmla="val 9925"/>
                <a:gd name="f86" fmla="val 6041"/>
                <a:gd name="f87" fmla="val 6230"/>
                <a:gd name="f88" fmla="val 6451"/>
                <a:gd name="f89" fmla="val 6608"/>
                <a:gd name="f90" fmla="val 10429"/>
                <a:gd name="f91" fmla="val 10712"/>
                <a:gd name="f92" fmla="val 6514"/>
                <a:gd name="f93" fmla="val 10964"/>
                <a:gd name="f94" fmla="val 6356"/>
                <a:gd name="f95" fmla="val 11090"/>
                <a:gd name="f96" fmla="val 11122"/>
                <a:gd name="f97" fmla="val 6703"/>
                <a:gd name="f98" fmla="val 6955"/>
                <a:gd name="f99" fmla="val 7270"/>
                <a:gd name="f100" fmla="val 11027"/>
                <a:gd name="f101" fmla="val 7553"/>
                <a:gd name="f102" fmla="val 10807"/>
                <a:gd name="f103" fmla="val 7742"/>
                <a:gd name="f104" fmla="val 10618"/>
                <a:gd name="f105" fmla="val 7931"/>
                <a:gd name="f106" fmla="val 10366"/>
                <a:gd name="f107" fmla="val 8057"/>
                <a:gd name="f108" fmla="val 10082"/>
                <a:gd name="f109" fmla="val 9799"/>
                <a:gd name="f110" fmla="val 9515"/>
                <a:gd name="f111" fmla="val 9326"/>
                <a:gd name="f112" fmla="val 9011"/>
                <a:gd name="f113" fmla="val 6986"/>
                <a:gd name="f114" fmla="val 6419"/>
                <a:gd name="f115" fmla="val 6104"/>
                <a:gd name="f116" fmla="val 9263"/>
                <a:gd name="f117" fmla="val 5694"/>
                <a:gd name="f118" fmla="val 9176"/>
                <a:gd name="f119" fmla="val 5663"/>
                <a:gd name="f120" fmla="val 9090"/>
                <a:gd name="f121" fmla="val 9003"/>
                <a:gd name="f122" fmla="val 8916"/>
                <a:gd name="f123" fmla="val 8853"/>
                <a:gd name="f124" fmla="val 8538"/>
                <a:gd name="f125" fmla="val 6072"/>
                <a:gd name="f126" fmla="val 8349"/>
                <a:gd name="f127" fmla="val 7112"/>
                <a:gd name="f128" fmla="val 7207"/>
                <a:gd name="f129" fmla="val 8381"/>
                <a:gd name="f130" fmla="val 7333"/>
                <a:gd name="f131" fmla="val 7459"/>
                <a:gd name="f132" fmla="val 6932"/>
                <a:gd name="f133" fmla="val 8215"/>
                <a:gd name="f134" fmla="val 9034"/>
                <a:gd name="f135" fmla="val 9223"/>
                <a:gd name="f136" fmla="val 7089"/>
                <a:gd name="f137" fmla="val 9381"/>
                <a:gd name="f138" fmla="val 7278"/>
                <a:gd name="f139" fmla="val 7625"/>
                <a:gd name="f140" fmla="val 8435"/>
                <a:gd name="f141" fmla="val 8097"/>
                <a:gd name="f142" fmla="val 8026"/>
                <a:gd name="f143" fmla="val 8664"/>
                <a:gd name="f144" fmla="val 8727"/>
                <a:gd name="f145" fmla="val 8089"/>
                <a:gd name="f146" fmla="val 8822"/>
                <a:gd name="f147" fmla="val 8120"/>
                <a:gd name="f148" fmla="val 9074"/>
                <a:gd name="f149" fmla="val 8561"/>
                <a:gd name="f150" fmla="val 9641"/>
                <a:gd name="f151" fmla="val 8656"/>
                <a:gd name="f152" fmla="val 8750"/>
                <a:gd name="f153" fmla="val 9704"/>
                <a:gd name="f154" fmla="val 8908"/>
                <a:gd name="f155" fmla="val 9507"/>
                <a:gd name="f156" fmla="val 9853"/>
                <a:gd name="f157" fmla="val 10011"/>
                <a:gd name="f158" fmla="val 9759"/>
                <a:gd name="f159" fmla="val 8444"/>
                <a:gd name="f160" fmla="val 8286"/>
                <a:gd name="f161" fmla="val 9916"/>
                <a:gd name="f162" fmla="val 10105"/>
                <a:gd name="f163" fmla="val 10704"/>
                <a:gd name="f164" fmla="val 11113"/>
                <a:gd name="f165" fmla="val 6711"/>
                <a:gd name="f166" fmla="val 6239"/>
                <a:gd name="f167" fmla="val 10641"/>
                <a:gd name="f168" fmla="val 6640"/>
                <a:gd name="f169" fmla="val 6522"/>
                <a:gd name="f170" fmla="val 6860"/>
                <a:gd name="f171" fmla="val 6829"/>
                <a:gd name="f172" fmla="val 6293"/>
                <a:gd name="f173" fmla="val 6680"/>
                <a:gd name="f174" fmla="val 5820"/>
                <a:gd name="f175" fmla="val 5253"/>
                <a:gd name="f176" fmla="val 1788"/>
                <a:gd name="f177" fmla="val 1756"/>
                <a:gd name="f178" fmla="val 1725"/>
                <a:gd name="f179" fmla="val 1441"/>
                <a:gd name="f180" fmla="val 6365"/>
                <a:gd name="f181" fmla="val 1158"/>
                <a:gd name="f182" fmla="val 6554"/>
                <a:gd name="f183" fmla="val 969"/>
                <a:gd name="f184" fmla="val 6772"/>
                <a:gd name="f185" fmla="val 750"/>
                <a:gd name="f186" fmla="val 7027"/>
                <a:gd name="f187" fmla="val 4492"/>
                <a:gd name="f188" fmla="val 726"/>
                <a:gd name="f189" fmla="val 4756"/>
                <a:gd name="f190" fmla="val 5012"/>
                <a:gd name="f191" fmla="val 813"/>
                <a:gd name="f192" fmla="val 5230"/>
                <a:gd name="f193" fmla="val 1032"/>
                <a:gd name="f194" fmla="val 5419"/>
                <a:gd name="f195" fmla="val 1221"/>
                <a:gd name="f196" fmla="val 5545"/>
                <a:gd name="f197" fmla="val 1504"/>
                <a:gd name="f198" fmla="val 5285"/>
                <a:gd name="f199" fmla="val 5073"/>
                <a:gd name="f200" fmla="val 6325"/>
                <a:gd name="f201" fmla="val 4506"/>
                <a:gd name="f202" fmla="val 4317"/>
                <a:gd name="f203" fmla="val 4159"/>
                <a:gd name="f204" fmla="val 6482"/>
                <a:gd name="f205" fmla="val 6671"/>
                <a:gd name="f206" fmla="val 7018"/>
                <a:gd name="f207" fmla="val 4915"/>
                <a:gd name="f208" fmla="val 5262"/>
                <a:gd name="f209" fmla="val 6892"/>
                <a:gd name="f210" fmla="val 10137"/>
                <a:gd name="f211" fmla="val 11176"/>
                <a:gd name="f212" fmla="val 3939"/>
                <a:gd name="f213" fmla="val 3498"/>
                <a:gd name="f214" fmla="val 9948"/>
                <a:gd name="f215" fmla="val 3340"/>
                <a:gd name="f216" fmla="val 9790"/>
                <a:gd name="f217" fmla="val 3151"/>
                <a:gd name="f218" fmla="val 2994"/>
                <a:gd name="f219" fmla="val 2836"/>
                <a:gd name="f220" fmla="val 2773"/>
                <a:gd name="f221" fmla="val 10074"/>
                <a:gd name="f222" fmla="val 2395"/>
                <a:gd name="f223" fmla="val 2080"/>
                <a:gd name="f224" fmla="val 9538"/>
                <a:gd name="f225" fmla="val 9065"/>
                <a:gd name="f226" fmla="val 2111"/>
                <a:gd name="f227" fmla="val 8813"/>
                <a:gd name="f228" fmla="val 2143"/>
                <a:gd name="f229" fmla="val 8687"/>
                <a:gd name="f230" fmla="val 2426"/>
                <a:gd name="f231" fmla="val 8593"/>
                <a:gd name="f232" fmla="val 2710"/>
                <a:gd name="f233" fmla="val 2930"/>
                <a:gd name="f234" fmla="val 8246"/>
                <a:gd name="f235" fmla="val 3057"/>
                <a:gd name="f236" fmla="val 3088"/>
                <a:gd name="f237" fmla="val 3718"/>
                <a:gd name="f238" fmla="val 8530"/>
                <a:gd name="f239" fmla="val 9286"/>
                <a:gd name="f240" fmla="val 9444"/>
                <a:gd name="f241" fmla="val 4726"/>
                <a:gd name="f242" fmla="val 4884"/>
                <a:gd name="f243" fmla="val 4254"/>
                <a:gd name="f244" fmla="val 7490"/>
                <a:gd name="f245" fmla="val 3403"/>
                <a:gd name="f246" fmla="val 7396"/>
                <a:gd name="f247" fmla="val 3466"/>
                <a:gd name="f248" fmla="val 7144"/>
                <a:gd name="f249" fmla="val 6545"/>
                <a:gd name="f250" fmla="val 3246"/>
                <a:gd name="f251" fmla="val 2883"/>
                <a:gd name="f252" fmla="val 2797"/>
                <a:gd name="f253" fmla="val 5726"/>
                <a:gd name="f254" fmla="val 2706"/>
                <a:gd name="f255" fmla="val 2615"/>
                <a:gd name="f256" fmla="val 2521"/>
                <a:gd name="f257" fmla="val 2458"/>
                <a:gd name="f258" fmla="val 2363"/>
                <a:gd name="f259" fmla="val 5915"/>
                <a:gd name="f260" fmla="val 6167"/>
                <a:gd name="f261" fmla="val 6262"/>
                <a:gd name="f262" fmla="val 2678"/>
                <a:gd name="f263" fmla="val 6734"/>
                <a:gd name="f264" fmla="val 7301"/>
                <a:gd name="f265" fmla="val 7585"/>
                <a:gd name="f266" fmla="val 7774"/>
                <a:gd name="f267" fmla="val 2269"/>
                <a:gd name="f268" fmla="val 7963"/>
                <a:gd name="f269" fmla="val 1985"/>
                <a:gd name="f270" fmla="val 1733"/>
                <a:gd name="f271" fmla="val 1450"/>
                <a:gd name="f272" fmla="val 1166"/>
                <a:gd name="f273" fmla="val 977"/>
                <a:gd name="f274" fmla="val 788"/>
                <a:gd name="f275" fmla="val 662"/>
                <a:gd name="f276" fmla="val 725"/>
                <a:gd name="f277" fmla="val 820"/>
                <a:gd name="f278" fmla="val 1103"/>
                <a:gd name="f279" fmla="val 1355"/>
                <a:gd name="f280" fmla="val 1670"/>
                <a:gd name="f281" fmla="val 1891"/>
                <a:gd name="f282" fmla="val 2048"/>
                <a:gd name="f283" fmla="val 5946"/>
                <a:gd name="f284" fmla="val 1418"/>
                <a:gd name="f285" fmla="val 1135"/>
                <a:gd name="f286" fmla="val 5852"/>
                <a:gd name="f287" fmla="val 946"/>
                <a:gd name="f288" fmla="val 5631"/>
                <a:gd name="f289" fmla="val 5442"/>
                <a:gd name="f290" fmla="val 631"/>
                <a:gd name="f291" fmla="val 5159"/>
                <a:gd name="f292" fmla="val 4907"/>
                <a:gd name="f293" fmla="val 4623"/>
                <a:gd name="f294" fmla="val 4340"/>
                <a:gd name="f295" fmla="val 3836"/>
                <a:gd name="f296" fmla="val 1954"/>
                <a:gd name="f297" fmla="val 2237"/>
                <a:gd name="f298" fmla="val 2489"/>
                <a:gd name="f299" fmla="val 4214"/>
                <a:gd name="f300" fmla="val 2576"/>
                <a:gd name="f301" fmla="val 4245"/>
                <a:gd name="f302" fmla="val 2663"/>
                <a:gd name="f303" fmla="val 2749"/>
                <a:gd name="f304" fmla="val 2899"/>
                <a:gd name="f305" fmla="val 3025"/>
                <a:gd name="f306" fmla="val 4025"/>
                <a:gd name="f307" fmla="val 3804"/>
                <a:gd name="f308" fmla="val 3678"/>
                <a:gd name="f309" fmla="val 3426"/>
                <a:gd name="f310" fmla="val 3332"/>
                <a:gd name="f311" fmla="val 2859"/>
                <a:gd name="f312" fmla="val 2418"/>
                <a:gd name="f313" fmla="val 2552"/>
                <a:gd name="f314" fmla="val 3372"/>
                <a:gd name="f315" fmla="val 3655"/>
                <a:gd name="f316" fmla="val 3844"/>
                <a:gd name="f317" fmla="val 3907"/>
                <a:gd name="f318" fmla="val 2166"/>
                <a:gd name="f319" fmla="val 3994"/>
                <a:gd name="f320" fmla="val 2197"/>
                <a:gd name="f321" fmla="val 4080"/>
                <a:gd name="f322" fmla="val 4167"/>
                <a:gd name="f323" fmla="val 4443"/>
                <a:gd name="f324" fmla="val 1977"/>
                <a:gd name="f325" fmla="val 1630"/>
                <a:gd name="f326" fmla="val 4128"/>
                <a:gd name="f327" fmla="val 3876"/>
                <a:gd name="f328" fmla="val 1284"/>
                <a:gd name="f329" fmla="val 3624"/>
                <a:gd name="f330" fmla="val 3781"/>
                <a:gd name="f331" fmla="val 3970"/>
                <a:gd name="f332" fmla="val 811"/>
                <a:gd name="f333" fmla="val 748"/>
                <a:gd name="f334" fmla="val 4333"/>
                <a:gd name="f335" fmla="val 734"/>
                <a:gd name="f336" fmla="val 4413"/>
                <a:gd name="f337" fmla="val 7254"/>
                <a:gd name="f338" fmla="val 6817"/>
                <a:gd name="f339" fmla="val 6387"/>
                <a:gd name="f340" fmla="val 190"/>
                <a:gd name="f341" fmla="val 6049"/>
                <a:gd name="f342" fmla="val 528"/>
                <a:gd name="f343" fmla="val 6018"/>
                <a:gd name="f344" fmla="val 559"/>
                <a:gd name="f345" fmla="val 5923"/>
                <a:gd name="f346" fmla="val 654"/>
                <a:gd name="f347" fmla="val 5892"/>
                <a:gd name="f348" fmla="val 717"/>
                <a:gd name="f349" fmla="val 5860"/>
                <a:gd name="f350" fmla="val 5766"/>
                <a:gd name="f351" fmla="val 622"/>
                <a:gd name="f352" fmla="val 5734"/>
                <a:gd name="f353" fmla="val 5391"/>
                <a:gd name="f354" fmla="val 185"/>
                <a:gd name="f355" fmla="val 4972"/>
                <a:gd name="f356" fmla="val 13"/>
                <a:gd name="f357" fmla="val 4521"/>
                <a:gd name="f358" fmla="val 4392"/>
                <a:gd name="f359" fmla="val 4261"/>
                <a:gd name="f360" fmla="val 27"/>
                <a:gd name="f361" fmla="val 55"/>
                <a:gd name="f362" fmla="val 3561"/>
                <a:gd name="f363" fmla="val 181"/>
                <a:gd name="f364" fmla="val 2206"/>
                <a:gd name="f365" fmla="val 1922"/>
                <a:gd name="f366" fmla="val 1599"/>
                <a:gd name="f367" fmla="val 1481"/>
                <a:gd name="f368" fmla="val 2040"/>
                <a:gd name="f369" fmla="val 1324"/>
                <a:gd name="f370" fmla="val 2607"/>
                <a:gd name="f371" fmla="val 3206"/>
                <a:gd name="f372" fmla="val 3458"/>
                <a:gd name="f373" fmla="val 505"/>
                <a:gd name="f374" fmla="val 3993"/>
                <a:gd name="f375" fmla="val 1"/>
                <a:gd name="f376" fmla="val 4434"/>
                <a:gd name="f377" fmla="val 127"/>
                <a:gd name="f378" fmla="val 347"/>
                <a:gd name="f379" fmla="val 7427"/>
                <a:gd name="f380" fmla="val 7868"/>
                <a:gd name="f381" fmla="val 8183"/>
                <a:gd name="f382" fmla="val 8624"/>
                <a:gd name="f383" fmla="val 8876"/>
                <a:gd name="f384" fmla="val 9002"/>
                <a:gd name="f385" fmla="val 10609"/>
                <a:gd name="f386" fmla="val 2962"/>
                <a:gd name="f387" fmla="val 10735"/>
                <a:gd name="f388" fmla="val 3214"/>
                <a:gd name="f389" fmla="val 11365"/>
                <a:gd name="f390" fmla="val 3813"/>
                <a:gd name="f391" fmla="val 4569"/>
                <a:gd name="f392" fmla="val 5104"/>
                <a:gd name="f393" fmla="val 5640"/>
                <a:gd name="f394" fmla="val 11523"/>
                <a:gd name="f395" fmla="val 5955"/>
                <a:gd name="f396" fmla="val 11082"/>
                <a:gd name="f397" fmla="val 6270"/>
                <a:gd name="f398" fmla="val 6774"/>
                <a:gd name="f399" fmla="val 7310"/>
                <a:gd name="f400" fmla="val 10460"/>
                <a:gd name="f401" fmla="val 10775"/>
                <a:gd name="f402" fmla="val 8404"/>
                <a:gd name="f403" fmla="val 11374"/>
                <a:gd name="f404" fmla="val 11689"/>
                <a:gd name="f405" fmla="val 7837"/>
                <a:gd name="f406" fmla="val 11783"/>
                <a:gd name="f407" fmla="val 6199"/>
                <a:gd name="f408" fmla="val 11531"/>
                <a:gd name="f409" fmla="val 11815"/>
                <a:gd name="f410" fmla="val 11594"/>
                <a:gd name="f411" fmla="val 11279"/>
                <a:gd name="f412" fmla="val 10334"/>
                <a:gd name="f413" fmla="val 2670"/>
                <a:gd name="f414" fmla="val 10303"/>
                <a:gd name="f415" fmla="val 9862"/>
                <a:gd name="f416" fmla="val 9610"/>
                <a:gd name="f417" fmla="val 1315"/>
                <a:gd name="f418" fmla="val 8223"/>
                <a:gd name="f419" fmla="val 7523"/>
                <a:gd name="f420" fmla="val 18"/>
                <a:gd name="f421" fmla="val 7388"/>
                <a:gd name="f422" fmla="*/ f0 1 11878"/>
                <a:gd name="f423" fmla="*/ f1 1 11775"/>
                <a:gd name="f424" fmla="val f2"/>
                <a:gd name="f425" fmla="val f3"/>
                <a:gd name="f426" fmla="val f4"/>
                <a:gd name="f427" fmla="+- f426 0 f424"/>
                <a:gd name="f428" fmla="+- f425 0 f424"/>
                <a:gd name="f429" fmla="*/ f428 1 11878"/>
                <a:gd name="f430" fmla="*/ f427 1 11775"/>
                <a:gd name="f431" fmla="*/ f424 1 f429"/>
                <a:gd name="f432" fmla="*/ f425 1 f429"/>
                <a:gd name="f433" fmla="*/ f424 1 f430"/>
                <a:gd name="f434" fmla="*/ f426 1 f430"/>
                <a:gd name="f435" fmla="*/ f431 f422 1"/>
                <a:gd name="f436" fmla="*/ f432 f422 1"/>
                <a:gd name="f437" fmla="*/ f434 f423 1"/>
                <a:gd name="f438" fmla="*/ f433 f4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5" t="f438" r="f436" b="f437"/>
              <a:pathLst>
                <a:path w="11878" h="1177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35" y="f27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7"/>
                    <a:pt x="f43" y="f27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6" y="f58"/>
                    <a:pt x="f54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1"/>
                    <a:pt x="f67" y="f59"/>
                  </a:cubicBezTo>
                  <a:cubicBezTo>
                    <a:pt x="f68" y="f69"/>
                    <a:pt x="f46" y="f70"/>
                    <a:pt x="f71" y="f70"/>
                  </a:cubicBezTo>
                  <a:cubicBezTo>
                    <a:pt x="f72" y="f70"/>
                    <a:pt x="f73" y="f69"/>
                    <a:pt x="f74" y="f59"/>
                  </a:cubicBezTo>
                  <a:cubicBezTo>
                    <a:pt x="f75" y="f76"/>
                    <a:pt x="f77" y="f78"/>
                    <a:pt x="f77" y="f79"/>
                  </a:cubicBezTo>
                  <a:cubicBezTo>
                    <a:pt x="f77" y="f80"/>
                    <a:pt x="f75" y="f81"/>
                    <a:pt x="f74" y="f82"/>
                  </a:cubicBezTo>
                  <a:cubicBezTo>
                    <a:pt x="f73" y="f83"/>
                    <a:pt x="f72" y="f84"/>
                    <a:pt x="f71" y="f84"/>
                  </a:cubicBezTo>
                  <a:cubicBezTo>
                    <a:pt x="f85" y="f84"/>
                    <a:pt x="f44" y="f86"/>
                    <a:pt x="f44" y="f87"/>
                  </a:cubicBezTo>
                  <a:cubicBezTo>
                    <a:pt x="f44" y="f88"/>
                    <a:pt x="f85" y="f89"/>
                    <a:pt x="f71" y="f89"/>
                  </a:cubicBezTo>
                  <a:cubicBezTo>
                    <a:pt x="f90" y="f89"/>
                    <a:pt x="f91" y="f92"/>
                    <a:pt x="f93" y="f94"/>
                  </a:cubicBezTo>
                  <a:cubicBezTo>
                    <a:pt x="f95" y="f92"/>
                    <a:pt x="f96" y="f97"/>
                    <a:pt x="f96" y="f98"/>
                  </a:cubicBezTo>
                  <a:cubicBezTo>
                    <a:pt x="f96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7"/>
                  </a:cubicBezTo>
                  <a:cubicBezTo>
                    <a:pt x="f109" y="f107"/>
                    <a:pt x="f110" y="f105"/>
                    <a:pt x="f111" y="f103"/>
                  </a:cubicBezTo>
                  <a:cubicBezTo>
                    <a:pt x="f52" y="f101"/>
                    <a:pt x="f112" y="f99"/>
                    <a:pt x="f112" y="f113"/>
                  </a:cubicBezTo>
                  <a:cubicBezTo>
                    <a:pt x="f112" y="f97"/>
                    <a:pt x="f52" y="f114"/>
                    <a:pt x="f111" y="f87"/>
                  </a:cubicBezTo>
                  <a:cubicBezTo>
                    <a:pt x="f43" y="f115"/>
                    <a:pt x="f43" y="f84"/>
                    <a:pt x="f111" y="f83"/>
                  </a:cubicBez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122" y="f117"/>
                    <a:pt x="f123" y="f83"/>
                  </a:cubicBezTo>
                  <a:cubicBezTo>
                    <a:pt x="f124" y="f125"/>
                    <a:pt x="f126" y="f92"/>
                    <a:pt x="f126" y="f113"/>
                  </a:cubicBezTo>
                  <a:cubicBezTo>
                    <a:pt x="f126" y="f127"/>
                    <a:pt x="f126" y="f128"/>
                    <a:pt x="f129" y="f130"/>
                  </a:cubicBezTo>
                  <a:cubicBezTo>
                    <a:pt x="f10" y="f131"/>
                    <a:pt x="f132" y="f133"/>
                    <a:pt x="f132" y="f134"/>
                  </a:cubicBezTo>
                  <a:cubicBezTo>
                    <a:pt x="f132" y="f135"/>
                    <a:pt x="f136" y="f137"/>
                    <a:pt x="f138" y="f137"/>
                  </a:cubicBezTo>
                  <a:cubicBezTo>
                    <a:pt x="f22" y="f137"/>
                    <a:pt x="f139" y="f135"/>
                    <a:pt x="f139" y="f134"/>
                  </a:cubicBezTo>
                  <a:cubicBezTo>
                    <a:pt x="f139" y="f140"/>
                    <a:pt x="f141" y="f142"/>
                    <a:pt x="f143" y="f142"/>
                  </a:cubicBezTo>
                  <a:lnTo>
                    <a:pt x="f40" y="f142"/>
                  </a:lnTo>
                  <a:cubicBezTo>
                    <a:pt x="f144" y="f145"/>
                    <a:pt x="f146" y="f147"/>
                    <a:pt x="f123" y="f133"/>
                  </a:cubicBezTo>
                  <a:cubicBezTo>
                    <a:pt x="f148" y="f140"/>
                    <a:pt x="f111" y="f149"/>
                    <a:pt x="f150" y="f151"/>
                  </a:cubicBezTo>
                  <a:cubicBezTo>
                    <a:pt x="f48" y="f152"/>
                    <a:pt x="f153" y="f154"/>
                    <a:pt x="f153" y="f134"/>
                  </a:cubicBezTo>
                  <a:cubicBezTo>
                    <a:pt x="f153" y="f155"/>
                    <a:pt x="f43" y="f156"/>
                    <a:pt x="f112" y="f157"/>
                  </a:cubicBezTo>
                  <a:cubicBezTo>
                    <a:pt x="f41" y="f156"/>
                    <a:pt x="f123" y="f158"/>
                    <a:pt x="f143" y="f158"/>
                  </a:cubicBezTo>
                  <a:cubicBezTo>
                    <a:pt x="f159" y="f158"/>
                    <a:pt x="f160" y="f161"/>
                    <a:pt x="f160" y="f162"/>
                  </a:cubicBezTo>
                  <a:cubicBezTo>
                    <a:pt x="f160" y="f163"/>
                    <a:pt x="f12" y="f164"/>
                    <a:pt x="f138" y="f164"/>
                  </a:cubicBezTo>
                  <a:cubicBezTo>
                    <a:pt x="f165" y="f164"/>
                    <a:pt x="f166" y="f167"/>
                    <a:pt x="f166" y="f162"/>
                  </a:cubicBezTo>
                  <a:lnTo>
                    <a:pt x="f166" y="f168"/>
                  </a:lnTo>
                  <a:cubicBezTo>
                    <a:pt x="f169" y="f170"/>
                    <a:pt x="f132" y="f113"/>
                    <a:pt x="f138" y="f113"/>
                  </a:cubicBezTo>
                  <a:cubicBezTo>
                    <a:pt x="f22" y="f113"/>
                    <a:pt x="f139" y="f171"/>
                    <a:pt x="f139" y="f168"/>
                  </a:cubicBezTo>
                  <a:cubicBezTo>
                    <a:pt x="f139" y="f88"/>
                    <a:pt x="f22" y="f172"/>
                    <a:pt x="f138" y="f172"/>
                  </a:cubicBezTo>
                  <a:cubicBezTo>
                    <a:pt x="f173" y="f172"/>
                    <a:pt x="f166" y="f174"/>
                    <a:pt x="f166" y="f175"/>
                  </a:cubicBezTo>
                  <a:lnTo>
                    <a:pt x="f166" y="f176"/>
                  </a:lnTo>
                  <a:lnTo>
                    <a:pt x="f166" y="f177"/>
                  </a:lnTo>
                  <a:lnTo>
                    <a:pt x="f166" y="f178"/>
                  </a:lnTo>
                  <a:cubicBezTo>
                    <a:pt x="f166" y="f179"/>
                    <a:pt x="f180" y="f181"/>
                    <a:pt x="f182" y="f183"/>
                  </a:cubicBezTo>
                  <a:cubicBezTo>
                    <a:pt x="f184" y="f185"/>
                    <a:pt x="f186" y="f6"/>
                    <a:pt x="f5" y="f6"/>
                  </a:cubicBezTo>
                  <a:close/>
                  <a:moveTo>
                    <a:pt x="f187" y="f188"/>
                  </a:moveTo>
                  <a:cubicBezTo>
                    <a:pt x="f189" y="f188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6" y="f176"/>
                  </a:cubicBezTo>
                  <a:lnTo>
                    <a:pt x="f196" y="f37"/>
                  </a:lnTo>
                  <a:lnTo>
                    <a:pt x="f196" y="f198"/>
                  </a:lnTo>
                  <a:cubicBezTo>
                    <a:pt x="f196" y="f84"/>
                    <a:pt x="f199" y="f200"/>
                    <a:pt x="f201" y="f200"/>
                  </a:cubicBezTo>
                  <a:cubicBezTo>
                    <a:pt x="f202" y="f200"/>
                    <a:pt x="f203" y="f204"/>
                    <a:pt x="f203" y="f205"/>
                  </a:cubicBezTo>
                  <a:cubicBezTo>
                    <a:pt x="f203" y="f170"/>
                    <a:pt x="f202" y="f206"/>
                    <a:pt x="f201" y="f206"/>
                  </a:cubicBezTo>
                  <a:cubicBezTo>
                    <a:pt x="f207" y="f206"/>
                    <a:pt x="f208" y="f209"/>
                    <a:pt x="f196" y="f205"/>
                  </a:cubicBezTo>
                  <a:lnTo>
                    <a:pt x="f196" y="f162"/>
                  </a:lnTo>
                  <a:lnTo>
                    <a:pt x="f196" y="f210"/>
                  </a:lnTo>
                  <a:cubicBezTo>
                    <a:pt x="f196" y="f163"/>
                    <a:pt x="f199" y="f211"/>
                    <a:pt x="f201" y="f211"/>
                  </a:cubicBezTo>
                  <a:cubicBezTo>
                    <a:pt x="f212" y="f211"/>
                    <a:pt x="f213" y="f163"/>
                    <a:pt x="f213" y="f210"/>
                  </a:cubicBezTo>
                  <a:cubicBezTo>
                    <a:pt x="f213" y="f214"/>
                    <a:pt x="f215" y="f216"/>
                    <a:pt x="f217" y="f216"/>
                  </a:cubicBezTo>
                  <a:cubicBezTo>
                    <a:pt x="f218" y="f216"/>
                    <a:pt x="f219" y="f161"/>
                    <a:pt x="f220" y="f221"/>
                  </a:cubicBezTo>
                  <a:cubicBezTo>
                    <a:pt x="f222" y="f161"/>
                    <a:pt x="f223" y="f224"/>
                    <a:pt x="f223" y="f225"/>
                  </a:cubicBezTo>
                  <a:cubicBezTo>
                    <a:pt x="f223" y="f154"/>
                    <a:pt x="f226" y="f227"/>
                    <a:pt x="f228" y="f229"/>
                  </a:cubicBezTo>
                  <a:cubicBezTo>
                    <a:pt x="f230" y="f231"/>
                    <a:pt x="f232" y="f140"/>
                    <a:pt x="f233" y="f234"/>
                  </a:cubicBezTo>
                  <a:cubicBezTo>
                    <a:pt x="f218" y="f133"/>
                    <a:pt x="f235" y="f147"/>
                    <a:pt x="f236" y="f107"/>
                  </a:cubicBezTo>
                  <a:lnTo>
                    <a:pt x="f217" y="f107"/>
                  </a:lnTo>
                  <a:cubicBezTo>
                    <a:pt x="f237" y="f107"/>
                    <a:pt x="f203" y="f238"/>
                    <a:pt x="f203" y="f225"/>
                  </a:cubicBezTo>
                  <a:cubicBezTo>
                    <a:pt x="f203" y="f239"/>
                    <a:pt x="f202" y="f240"/>
                    <a:pt x="f201" y="f240"/>
                  </a:cubicBezTo>
                  <a:cubicBezTo>
                    <a:pt x="f241" y="f240"/>
                    <a:pt x="f242" y="f239"/>
                    <a:pt x="f242" y="f225"/>
                  </a:cubicBezTo>
                  <a:cubicBezTo>
                    <a:pt x="f242" y="f133"/>
                    <a:pt x="f243" y="f244"/>
                    <a:pt x="f245" y="f246"/>
                  </a:cubicBezTo>
                  <a:cubicBezTo>
                    <a:pt x="f247" y="f99"/>
                    <a:pt x="f247" y="f248"/>
                    <a:pt x="f247" y="f206"/>
                  </a:cubicBezTo>
                  <a:cubicBezTo>
                    <a:pt x="f247" y="f249"/>
                    <a:pt x="f250" y="f115"/>
                    <a:pt x="f233" y="f174"/>
                  </a:cubicBezTo>
                  <a:cubicBezTo>
                    <a:pt x="f251" y="f83"/>
                    <a:pt x="f252" y="f253"/>
                    <a:pt x="f254" y="f253"/>
                  </a:cubicBezTo>
                  <a:cubicBezTo>
                    <a:pt x="f255" y="f253"/>
                    <a:pt x="f256" y="f83"/>
                    <a:pt x="f257" y="f174"/>
                  </a:cubicBezTo>
                  <a:cubicBezTo>
                    <a:pt x="f258" y="f259"/>
                    <a:pt x="f258" y="f260"/>
                    <a:pt x="f257" y="f261"/>
                  </a:cubicBezTo>
                  <a:cubicBezTo>
                    <a:pt x="f262" y="f204"/>
                    <a:pt x="f220" y="f263"/>
                    <a:pt x="f220" y="f206"/>
                  </a:cubicBezTo>
                  <a:cubicBezTo>
                    <a:pt x="f220" y="f264"/>
                    <a:pt x="f262" y="f265"/>
                    <a:pt x="f257" y="f266"/>
                  </a:cubicBezTo>
                  <a:cubicBezTo>
                    <a:pt x="f267" y="f268"/>
                    <a:pt x="f269" y="f145"/>
                    <a:pt x="f270" y="f145"/>
                  </a:cubicBezTo>
                  <a:cubicBezTo>
                    <a:pt x="f271" y="f145"/>
                    <a:pt x="f272" y="f268"/>
                    <a:pt x="f273" y="f266"/>
                  </a:cubicBezTo>
                  <a:cubicBezTo>
                    <a:pt x="f274" y="f265"/>
                    <a:pt x="f275" y="f264"/>
                    <a:pt x="f275" y="f206"/>
                  </a:cubicBezTo>
                  <a:cubicBezTo>
                    <a:pt x="f275" y="f171"/>
                    <a:pt x="f276" y="f168"/>
                    <a:pt x="f277" y="f114"/>
                  </a:cubicBezTo>
                  <a:cubicBezTo>
                    <a:pt x="f278" y="f89"/>
                    <a:pt x="f279" y="f205"/>
                    <a:pt x="f280" y="f205"/>
                  </a:cubicBezTo>
                  <a:cubicBezTo>
                    <a:pt x="f281" y="f205"/>
                    <a:pt x="f282" y="f92"/>
                    <a:pt x="f282" y="f200"/>
                  </a:cubicBezTo>
                  <a:cubicBezTo>
                    <a:pt x="f282" y="f115"/>
                    <a:pt x="f281" y="f283"/>
                    <a:pt x="f280" y="f283"/>
                  </a:cubicBezTo>
                  <a:cubicBezTo>
                    <a:pt x="f284" y="f283"/>
                    <a:pt x="f285" y="f286"/>
                    <a:pt x="f287" y="f288"/>
                  </a:cubicBezTo>
                  <a:cubicBezTo>
                    <a:pt x="f276" y="f289"/>
                    <a:pt x="f290" y="f291"/>
                    <a:pt x="f290" y="f292"/>
                  </a:cubicBezTo>
                  <a:cubicBezTo>
                    <a:pt x="f290" y="f293"/>
                    <a:pt x="f276" y="f294"/>
                    <a:pt x="f287" y="f63"/>
                  </a:cubicBezTo>
                  <a:cubicBezTo>
                    <a:pt x="f285" y="f58"/>
                    <a:pt x="f284" y="f295"/>
                    <a:pt x="f280" y="f295"/>
                  </a:cubicBezTo>
                  <a:cubicBezTo>
                    <a:pt x="f296" y="f295"/>
                    <a:pt x="f297" y="f58"/>
                    <a:pt x="f230" y="f63"/>
                  </a:cubicBezTo>
                  <a:cubicBezTo>
                    <a:pt x="f298" y="f299"/>
                    <a:pt x="f300" y="f301"/>
                    <a:pt x="f302" y="f301"/>
                  </a:cubicBezTo>
                  <a:cubicBezTo>
                    <a:pt x="f303" y="f301"/>
                    <a:pt x="f219" y="f299"/>
                    <a:pt x="f304" y="f63"/>
                  </a:cubicBezTo>
                  <a:cubicBezTo>
                    <a:pt x="f305" y="f306"/>
                    <a:pt x="f305" y="f307"/>
                    <a:pt x="f304" y="f308"/>
                  </a:cubicBezTo>
                  <a:cubicBezTo>
                    <a:pt x="f262" y="f309"/>
                    <a:pt x="f230" y="f310"/>
                    <a:pt x="f226" y="f51"/>
                  </a:cubicBezTo>
                  <a:cubicBezTo>
                    <a:pt x="f296" y="f311"/>
                    <a:pt x="f282" y="f312"/>
                    <a:pt x="f258" y="f31"/>
                  </a:cubicBezTo>
                  <a:cubicBezTo>
                    <a:pt x="f313" y="f26"/>
                    <a:pt x="f219" y="f176"/>
                    <a:pt x="f236" y="f176"/>
                  </a:cubicBezTo>
                  <a:cubicBezTo>
                    <a:pt x="f314" y="f176"/>
                    <a:pt x="f315" y="f26"/>
                    <a:pt x="f316" y="f31"/>
                  </a:cubicBezTo>
                  <a:cubicBezTo>
                    <a:pt x="f317" y="f318"/>
                    <a:pt x="f319" y="f320"/>
                    <a:pt x="f321" y="f320"/>
                  </a:cubicBezTo>
                  <a:cubicBezTo>
                    <a:pt x="f322" y="f320"/>
                    <a:pt x="f243" y="f318"/>
                    <a:pt x="f202" y="f31"/>
                  </a:cubicBezTo>
                  <a:cubicBezTo>
                    <a:pt x="f323" y="f324"/>
                    <a:pt x="f323" y="f177"/>
                    <a:pt x="f202" y="f325"/>
                  </a:cubicBezTo>
                  <a:cubicBezTo>
                    <a:pt x="f326" y="f179"/>
                    <a:pt x="f327" y="f328"/>
                    <a:pt x="f329" y="f19"/>
                  </a:cubicBezTo>
                  <a:cubicBezTo>
                    <a:pt x="f330" y="f183"/>
                    <a:pt x="f331" y="f332"/>
                    <a:pt x="f243" y="f333"/>
                  </a:cubicBezTo>
                  <a:cubicBezTo>
                    <a:pt x="f334" y="f335"/>
                    <a:pt x="f336" y="f188"/>
                    <a:pt x="f187" y="f188"/>
                  </a:cubicBezTo>
                  <a:close/>
                  <a:moveTo>
                    <a:pt x="f337" y="f2"/>
                  </a:moveTo>
                  <a:cubicBezTo>
                    <a:pt x="f338" y="f2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346"/>
                    <a:pt x="f350" y="f351"/>
                    <a:pt x="f352" y="f342"/>
                  </a:cubicBezTo>
                  <a:cubicBezTo>
                    <a:pt x="f353" y="f354"/>
                    <a:pt x="f355" y="f356"/>
                    <a:pt x="f357" y="f356"/>
                  </a:cubicBezTo>
                  <a:cubicBezTo>
                    <a:pt x="f358" y="f356"/>
                    <a:pt x="f359" y="f360"/>
                    <a:pt x="f326" y="f361"/>
                  </a:cubicBezTo>
                  <a:cubicBezTo>
                    <a:pt x="f362" y="f363"/>
                    <a:pt x="f217" y="f344"/>
                    <a:pt x="f304" y="f17"/>
                  </a:cubicBezTo>
                  <a:cubicBezTo>
                    <a:pt x="f313" y="f181"/>
                    <a:pt x="f364" y="f21"/>
                    <a:pt x="f365" y="f366"/>
                  </a:cubicBezTo>
                  <a:cubicBezTo>
                    <a:pt x="f367" y="f368"/>
                    <a:pt x="f369" y="f370"/>
                    <a:pt x="f271" y="f371"/>
                  </a:cubicBezTo>
                  <a:cubicBezTo>
                    <a:pt x="f278" y="f51"/>
                    <a:pt x="f274" y="f372"/>
                    <a:pt x="f373" y="f308"/>
                  </a:cubicBezTo>
                  <a:cubicBezTo>
                    <a:pt x="f340" y="f374"/>
                    <a:pt x="f375" y="f376"/>
                    <a:pt x="f375" y="f292"/>
                  </a:cubicBezTo>
                  <a:cubicBezTo>
                    <a:pt x="f375" y="f198"/>
                    <a:pt x="f377" y="f119"/>
                    <a:pt x="f378" y="f259"/>
                  </a:cubicBezTo>
                  <a:cubicBezTo>
                    <a:pt x="f377" y="f87"/>
                    <a:pt x="f375" y="f89"/>
                    <a:pt x="f375" y="f98"/>
                  </a:cubicBezTo>
                  <a:cubicBezTo>
                    <a:pt x="f375" y="f379"/>
                    <a:pt x="f340" y="f380"/>
                    <a:pt x="f373" y="f381"/>
                  </a:cubicBezTo>
                  <a:cubicBezTo>
                    <a:pt x="f274" y="f140"/>
                    <a:pt x="f278" y="f231"/>
                    <a:pt x="f271" y="f382"/>
                  </a:cubicBezTo>
                  <a:cubicBezTo>
                    <a:pt x="f284" y="f152"/>
                    <a:pt x="f284" y="f383"/>
                    <a:pt x="f284" y="f384"/>
                  </a:cubicBezTo>
                  <a:cubicBezTo>
                    <a:pt x="f284" y="f161"/>
                    <a:pt x="f223" y="f385"/>
                    <a:pt x="f386" y="f387"/>
                  </a:cubicBezTo>
                  <a:cubicBezTo>
                    <a:pt x="f388" y="f389"/>
                    <a:pt x="f390" y="f4"/>
                    <a:pt x="f391" y="f4"/>
                  </a:cubicBezTo>
                  <a:cubicBezTo>
                    <a:pt x="f392" y="f4"/>
                    <a:pt x="f393" y="f394"/>
                    <a:pt x="f395" y="f396"/>
                  </a:cubicBezTo>
                  <a:cubicBezTo>
                    <a:pt x="f397" y="f394"/>
                    <a:pt x="f398" y="f4"/>
                    <a:pt x="f399" y="f4"/>
                  </a:cubicBezTo>
                  <a:cubicBezTo>
                    <a:pt x="f14" y="f4"/>
                    <a:pt x="f143" y="f389"/>
                    <a:pt x="f60" y="f387"/>
                  </a:cubicBezTo>
                  <a:cubicBezTo>
                    <a:pt x="f109" y="f385"/>
                    <a:pt x="f400" y="f161"/>
                    <a:pt x="f400" y="f384"/>
                  </a:cubicBezTo>
                  <a:cubicBezTo>
                    <a:pt x="f400" y="f383"/>
                    <a:pt x="f400" y="f152"/>
                    <a:pt x="f90" y="f382"/>
                  </a:cubicBezTo>
                  <a:cubicBezTo>
                    <a:pt x="f401" y="f231"/>
                    <a:pt x="f95" y="f402"/>
                    <a:pt x="f403" y="f381"/>
                  </a:cubicBezTo>
                  <a:cubicBezTo>
                    <a:pt x="f404" y="f405"/>
                    <a:pt x="f3" y="f379"/>
                    <a:pt x="f3" y="f98"/>
                  </a:cubicBezTo>
                  <a:cubicBezTo>
                    <a:pt x="f3" y="f249"/>
                    <a:pt x="f406" y="f407"/>
                    <a:pt x="f408" y="f259"/>
                  </a:cubicBezTo>
                  <a:cubicBezTo>
                    <a:pt x="f404" y="f119"/>
                    <a:pt x="f409" y="f198"/>
                    <a:pt x="f409" y="f292"/>
                  </a:cubicBezTo>
                  <a:cubicBezTo>
                    <a:pt x="f409" y="f376"/>
                    <a:pt x="f410" y="f374"/>
                    <a:pt x="f411" y="f308"/>
                  </a:cubicBezTo>
                  <a:cubicBezTo>
                    <a:pt x="f100" y="f53"/>
                    <a:pt x="f91" y="f51"/>
                    <a:pt x="f412" y="f371"/>
                  </a:cubicBezTo>
                  <a:cubicBezTo>
                    <a:pt x="f400" y="f413"/>
                    <a:pt x="f414" y="f368"/>
                    <a:pt x="f415" y="f366"/>
                  </a:cubicBezTo>
                  <a:cubicBezTo>
                    <a:pt x="f416" y="f417"/>
                    <a:pt x="f42" y="f181"/>
                    <a:pt x="f54" y="f17"/>
                  </a:cubicBezTo>
                  <a:cubicBezTo>
                    <a:pt x="f143" y="f344"/>
                    <a:pt x="f418" y="f363"/>
                    <a:pt x="f20" y="f361"/>
                  </a:cubicBezTo>
                  <a:cubicBezTo>
                    <a:pt x="f419" y="f420"/>
                    <a:pt x="f421" y="f2"/>
                    <a:pt x="f337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52;p53">
              <a:extLst>
                <a:ext uri="{FF2B5EF4-FFF2-40B4-BE49-F238E27FC236}">
                  <a16:creationId xmlns:a16="http://schemas.microsoft.com/office/drawing/2014/main" id="{C162F3F7-9417-5DDC-60FE-9970D66E4F62}"/>
                </a:ext>
              </a:extLst>
            </p:cNvPr>
            <p:cNvSpPr/>
            <p:nvPr/>
          </p:nvSpPr>
          <p:spPr>
            <a:xfrm>
              <a:off x="4602623" y="2535594"/>
              <a:ext cx="32973" cy="79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3"/>
                <a:gd name="f4" fmla="val 2647"/>
                <a:gd name="f5" fmla="val 740"/>
                <a:gd name="f6" fmla="val 1"/>
                <a:gd name="f7" fmla="val 654"/>
                <a:gd name="f8" fmla="val 567"/>
                <a:gd name="f9" fmla="val 32"/>
                <a:gd name="f10" fmla="val 504"/>
                <a:gd name="f11" fmla="val 95"/>
                <a:gd name="f12" fmla="val 189"/>
                <a:gd name="f13" fmla="val 410"/>
                <a:gd name="f14" fmla="val 820"/>
                <a:gd name="f15" fmla="val 1292"/>
                <a:gd name="f16" fmla="val 1765"/>
                <a:gd name="f17" fmla="val 2206"/>
                <a:gd name="f18" fmla="val 2521"/>
                <a:gd name="f19" fmla="val 599"/>
                <a:gd name="f20" fmla="val 2584"/>
                <a:gd name="f21" fmla="val 662"/>
                <a:gd name="f22" fmla="val 756"/>
                <a:gd name="f23" fmla="val 819"/>
                <a:gd name="f24" fmla="val 945"/>
                <a:gd name="f25" fmla="val 2615"/>
                <a:gd name="f26" fmla="val 977"/>
                <a:gd name="f27" fmla="val 2395"/>
                <a:gd name="f28" fmla="val 2174"/>
                <a:gd name="f29" fmla="val 2048"/>
                <a:gd name="f30" fmla="val 788"/>
                <a:gd name="f31" fmla="val 1859"/>
                <a:gd name="f32" fmla="val 1576"/>
                <a:gd name="f33" fmla="val 1040"/>
                <a:gd name="f34" fmla="val 757"/>
                <a:gd name="f35" fmla="val 536"/>
                <a:gd name="f36" fmla="val 442"/>
                <a:gd name="f37" fmla="val 253"/>
                <a:gd name="f38" fmla="val 914"/>
                <a:gd name="f39" fmla="val 827"/>
                <a:gd name="f40" fmla="*/ f0 1 1103"/>
                <a:gd name="f41" fmla="*/ f1 1 2647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1103"/>
                <a:gd name="f48" fmla="*/ f45 1 2647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103" h="26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2" y="f15"/>
                  </a:cubicBezTo>
                  <a:cubicBezTo>
                    <a:pt x="f2" y="f16"/>
                    <a:pt x="f12" y="f17"/>
                    <a:pt x="f10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18"/>
                  </a:cubicBezTo>
                  <a:cubicBezTo>
                    <a:pt x="f3" y="f27"/>
                    <a:pt x="f3" y="f28"/>
                    <a:pt x="f26" y="f29"/>
                  </a:cubicBezTo>
                  <a:cubicBezTo>
                    <a:pt x="f30" y="f31"/>
                    <a:pt x="f21" y="f32"/>
                    <a:pt x="f21" y="f15"/>
                  </a:cubicBezTo>
                  <a:cubicBezTo>
                    <a:pt x="f21" y="f33"/>
                    <a:pt x="f30" y="f34"/>
                    <a:pt x="f26" y="f35"/>
                  </a:cubicBezTo>
                  <a:cubicBezTo>
                    <a:pt x="f3" y="f36"/>
                    <a:pt x="f3" y="f37"/>
                    <a:pt x="f26" y="f11"/>
                  </a:cubicBezTo>
                  <a:cubicBezTo>
                    <a:pt x="f38" y="f9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53;p53">
              <a:extLst>
                <a:ext uri="{FF2B5EF4-FFF2-40B4-BE49-F238E27FC236}">
                  <a16:creationId xmlns:a16="http://schemas.microsoft.com/office/drawing/2014/main" id="{C1E1629B-D041-70AF-86ED-C371E1BF73D7}"/>
                </a:ext>
              </a:extLst>
            </p:cNvPr>
            <p:cNvSpPr/>
            <p:nvPr/>
          </p:nvSpPr>
          <p:spPr>
            <a:xfrm>
              <a:off x="4505623" y="2536554"/>
              <a:ext cx="32973" cy="79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3"/>
                <a:gd name="f4" fmla="val 2647"/>
                <a:gd name="f5" fmla="val 362"/>
                <a:gd name="f6" fmla="val 276"/>
                <a:gd name="f7" fmla="val 189"/>
                <a:gd name="f8" fmla="val 32"/>
                <a:gd name="f9" fmla="val 126"/>
                <a:gd name="f10" fmla="val 95"/>
                <a:gd name="f11" fmla="val 221"/>
                <a:gd name="f12" fmla="val 441"/>
                <a:gd name="f13" fmla="val 567"/>
                <a:gd name="f14" fmla="val 315"/>
                <a:gd name="f15" fmla="val 756"/>
                <a:gd name="f16" fmla="val 1040"/>
                <a:gd name="f17" fmla="val 1323"/>
                <a:gd name="f18" fmla="val 1575"/>
                <a:gd name="f19" fmla="val 1859"/>
                <a:gd name="f20" fmla="val 2048"/>
                <a:gd name="f21" fmla="val 2174"/>
                <a:gd name="f22" fmla="val 2426"/>
                <a:gd name="f23" fmla="val 2520"/>
                <a:gd name="f24" fmla="val 2615"/>
                <a:gd name="f25" fmla="val 284"/>
                <a:gd name="f26" fmla="val 2646"/>
                <a:gd name="f27" fmla="val 378"/>
                <a:gd name="f28" fmla="val 599"/>
                <a:gd name="f29" fmla="val 977"/>
                <a:gd name="f30" fmla="val 1733"/>
                <a:gd name="f31" fmla="val 851"/>
                <a:gd name="f32" fmla="val 914"/>
                <a:gd name="f33" fmla="val 410"/>
                <a:gd name="f34" fmla="val 536"/>
                <a:gd name="f35" fmla="val 449"/>
                <a:gd name="f36" fmla="*/ f0 1 1103"/>
                <a:gd name="f37" fmla="*/ f1 1 2647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103"/>
                <a:gd name="f44" fmla="*/ f41 1 2647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103" h="26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14" y="f15"/>
                    <a:pt x="f12" y="f16"/>
                    <a:pt x="f12" y="f17"/>
                  </a:cubicBezTo>
                  <a:cubicBezTo>
                    <a:pt x="f12" y="f18"/>
                    <a:pt x="f14" y="f19"/>
                    <a:pt x="f9" y="f20"/>
                  </a:cubicBezTo>
                  <a:cubicBezTo>
                    <a:pt x="f2" y="f21"/>
                    <a:pt x="f2" y="f22"/>
                    <a:pt x="f9" y="f23"/>
                  </a:cubicBezTo>
                  <a:cubicBezTo>
                    <a:pt x="f11" y="f24"/>
                    <a:pt x="f25" y="f26"/>
                    <a:pt x="f27" y="f26"/>
                  </a:cubicBezTo>
                  <a:cubicBezTo>
                    <a:pt x="f12" y="f26"/>
                    <a:pt x="f13" y="f24"/>
                    <a:pt x="f28" y="f23"/>
                  </a:cubicBezTo>
                  <a:cubicBezTo>
                    <a:pt x="f29" y="f21"/>
                    <a:pt x="f3" y="f30"/>
                    <a:pt x="f3" y="f17"/>
                  </a:cubicBezTo>
                  <a:cubicBezTo>
                    <a:pt x="f3" y="f31"/>
                    <a:pt x="f32" y="f33"/>
                    <a:pt x="f28" y="f10"/>
                  </a:cubicBezTo>
                  <a:cubicBezTo>
                    <a:pt x="f34" y="f8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54;p53">
            <a:extLst>
              <a:ext uri="{FF2B5EF4-FFF2-40B4-BE49-F238E27FC236}">
                <a16:creationId xmlns:a16="http://schemas.microsoft.com/office/drawing/2014/main" id="{FF59EE24-236F-628A-3104-4B383AFFB9B2}"/>
              </a:ext>
            </a:extLst>
          </p:cNvPr>
          <p:cNvGrpSpPr/>
          <p:nvPr/>
        </p:nvGrpSpPr>
        <p:grpSpPr>
          <a:xfrm>
            <a:off x="4393993" y="1906944"/>
            <a:ext cx="356021" cy="230767"/>
            <a:chOff x="4393993" y="1906944"/>
            <a:chExt cx="356021" cy="230767"/>
          </a:xfrm>
        </p:grpSpPr>
        <p:sp>
          <p:nvSpPr>
            <p:cNvPr id="24" name="Google Shape;1055;p53">
              <a:extLst>
                <a:ext uri="{FF2B5EF4-FFF2-40B4-BE49-F238E27FC236}">
                  <a16:creationId xmlns:a16="http://schemas.microsoft.com/office/drawing/2014/main" id="{957816CE-1AB9-0D26-B435-1A38853FC75E}"/>
                </a:ext>
              </a:extLst>
            </p:cNvPr>
            <p:cNvSpPr/>
            <p:nvPr/>
          </p:nvSpPr>
          <p:spPr>
            <a:xfrm>
              <a:off x="4539986" y="1991691"/>
              <a:ext cx="42391" cy="424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1103"/>
                <a:gd name="f11" fmla="*/ f0 1 1418"/>
                <a:gd name="f12" fmla="*/ f1 1 141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8"/>
                <a:gd name="f19" fmla="*/ f16 1 141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0" y="f4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56;p53">
              <a:extLst>
                <a:ext uri="{FF2B5EF4-FFF2-40B4-BE49-F238E27FC236}">
                  <a16:creationId xmlns:a16="http://schemas.microsoft.com/office/drawing/2014/main" id="{DA21EA68-81A1-7DDC-1DBC-113768D10EE2}"/>
                </a:ext>
              </a:extLst>
            </p:cNvPr>
            <p:cNvSpPr/>
            <p:nvPr/>
          </p:nvSpPr>
          <p:spPr>
            <a:xfrm>
              <a:off x="4393993" y="1906944"/>
              <a:ext cx="356021" cy="230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10"/>
                <a:gd name="f4" fmla="val 7720"/>
                <a:gd name="f5" fmla="val 5955"/>
                <a:gd name="f6" fmla="val 756"/>
                <a:gd name="f7" fmla="val 7405"/>
                <a:gd name="f8" fmla="val 8791"/>
                <a:gd name="f9" fmla="val 1670"/>
                <a:gd name="f10" fmla="val 9673"/>
                <a:gd name="f11" fmla="val 2426"/>
                <a:gd name="f12" fmla="val 10335"/>
                <a:gd name="f13" fmla="val 3025"/>
                <a:gd name="f14" fmla="val 10839"/>
                <a:gd name="f15" fmla="val 3592"/>
                <a:gd name="f16" fmla="val 11091"/>
                <a:gd name="f17" fmla="val 3938"/>
                <a:gd name="f18" fmla="val 10524"/>
                <a:gd name="f19" fmla="val 4632"/>
                <a:gd name="f20" fmla="val 8413"/>
                <a:gd name="f21" fmla="val 7026"/>
                <a:gd name="f22" fmla="val 4506"/>
                <a:gd name="f23" fmla="val 3120"/>
                <a:gd name="f24" fmla="val 6144"/>
                <a:gd name="f25" fmla="val 2269"/>
                <a:gd name="f26" fmla="val 5388"/>
                <a:gd name="f27" fmla="val 1576"/>
                <a:gd name="f28" fmla="val 4789"/>
                <a:gd name="f29" fmla="val 1072"/>
                <a:gd name="f30" fmla="val 4190"/>
                <a:gd name="f31" fmla="val 852"/>
                <a:gd name="f32" fmla="val 3875"/>
                <a:gd name="f33" fmla="val 1419"/>
                <a:gd name="f34" fmla="val 3182"/>
                <a:gd name="f35" fmla="val 3529"/>
                <a:gd name="f36" fmla="val 788"/>
                <a:gd name="f37" fmla="val 5199"/>
                <a:gd name="f38" fmla="val 4412"/>
                <a:gd name="f39" fmla="val 189"/>
                <a:gd name="f40" fmla="val 3624"/>
                <a:gd name="f41" fmla="val 567"/>
                <a:gd name="f42" fmla="val 2994"/>
                <a:gd name="f43" fmla="val 882"/>
                <a:gd name="f44" fmla="val 2364"/>
                <a:gd name="f45" fmla="val 1324"/>
                <a:gd name="f46" fmla="val 1797"/>
                <a:gd name="f47" fmla="val 1828"/>
                <a:gd name="f48" fmla="val 757"/>
                <a:gd name="f49" fmla="val 2741"/>
                <a:gd name="f50" fmla="val 127"/>
                <a:gd name="f51" fmla="val 3623"/>
                <a:gd name="f52" fmla="val 95"/>
                <a:gd name="f53" fmla="val 3655"/>
                <a:gd name="f54" fmla="val 1"/>
                <a:gd name="f55" fmla="val 3781"/>
                <a:gd name="f56" fmla="val 4033"/>
                <a:gd name="f57" fmla="val 4096"/>
                <a:gd name="f58" fmla="val 4978"/>
                <a:gd name="f59" fmla="val 5860"/>
                <a:gd name="f60" fmla="val 2427"/>
                <a:gd name="f61" fmla="val 6396"/>
                <a:gd name="f62" fmla="val 6805"/>
                <a:gd name="f63" fmla="val 7120"/>
                <a:gd name="f64" fmla="val 7499"/>
                <a:gd name="f65" fmla="val 7719"/>
                <a:gd name="f66" fmla="val 6711"/>
                <a:gd name="f67" fmla="val 8287"/>
                <a:gd name="f68" fmla="val 8917"/>
                <a:gd name="f69" fmla="val 9547"/>
                <a:gd name="f70" fmla="val 6364"/>
                <a:gd name="f71" fmla="val 10145"/>
                <a:gd name="f72" fmla="val 11154"/>
                <a:gd name="f73" fmla="val 4947"/>
                <a:gd name="f74" fmla="val 11784"/>
                <a:gd name="f75" fmla="val 11815"/>
                <a:gd name="f76" fmla="val 2710"/>
                <a:gd name="f77" fmla="val 9515"/>
                <a:gd name="f78" fmla="val 1292"/>
                <a:gd name="f79" fmla="*/ f0 1 11910"/>
                <a:gd name="f80" fmla="*/ f1 1 7720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11910"/>
                <a:gd name="f87" fmla="*/ f84 1 7720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11910" h="772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5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6"/>
                  </a:cubicBezTo>
                  <a:close/>
                  <a:moveTo>
                    <a:pt x="f5" y="f2"/>
                  </a:moveTo>
                  <a:cubicBezTo>
                    <a:pt x="f37" y="f2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4" y="f17"/>
                    <a:pt x="f52" y="f56"/>
                  </a:cubicBezTo>
                  <a:cubicBezTo>
                    <a:pt x="f50" y="f57"/>
                    <a:pt x="f48" y="f58"/>
                    <a:pt x="f46" y="f59"/>
                  </a:cubicBezTo>
                  <a:cubicBezTo>
                    <a:pt x="f60" y="f61"/>
                    <a:pt x="f42" y="f62"/>
                    <a:pt x="f40" y="f63"/>
                  </a:cubicBezTo>
                  <a:cubicBezTo>
                    <a:pt x="f38" y="f64"/>
                    <a:pt x="f37" y="f65"/>
                    <a:pt x="f5" y="f65"/>
                  </a:cubicBezTo>
                  <a:cubicBezTo>
                    <a:pt x="f66" y="f65"/>
                    <a:pt x="f64" y="f64"/>
                    <a:pt x="f67" y="f63"/>
                  </a:cubicBezTo>
                  <a:cubicBezTo>
                    <a:pt x="f68" y="f62"/>
                    <a:pt x="f69" y="f70"/>
                    <a:pt x="f71" y="f59"/>
                  </a:cubicBezTo>
                  <a:cubicBezTo>
                    <a:pt x="f72" y="f73"/>
                    <a:pt x="f74" y="f57"/>
                    <a:pt x="f75" y="f56"/>
                  </a:cubicBezTo>
                  <a:cubicBezTo>
                    <a:pt x="f3" y="f17"/>
                    <a:pt x="f3" y="f55"/>
                    <a:pt x="f75" y="f53"/>
                  </a:cubicBezTo>
                  <a:cubicBezTo>
                    <a:pt x="f74" y="f51"/>
                    <a:pt x="f72" y="f76"/>
                    <a:pt x="f71" y="f47"/>
                  </a:cubicBezTo>
                  <a:cubicBezTo>
                    <a:pt x="f77" y="f78"/>
                    <a:pt x="f68" y="f43"/>
                    <a:pt x="f67" y="f41"/>
                  </a:cubicBezTo>
                  <a:cubicBezTo>
                    <a:pt x="f64" y="f39"/>
                    <a:pt x="f6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57;p53">
              <a:extLst>
                <a:ext uri="{FF2B5EF4-FFF2-40B4-BE49-F238E27FC236}">
                  <a16:creationId xmlns:a16="http://schemas.microsoft.com/office/drawing/2014/main" id="{303DB60D-70C1-EDE1-94E6-B0AC86BEF44F}"/>
                </a:ext>
              </a:extLst>
            </p:cNvPr>
            <p:cNvSpPr/>
            <p:nvPr/>
          </p:nvSpPr>
          <p:spPr>
            <a:xfrm>
              <a:off x="4499488" y="1950259"/>
              <a:ext cx="145993" cy="14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426"/>
                <a:gd name="f5" fmla="val 694"/>
                <a:gd name="f6" fmla="val 3403"/>
                <a:gd name="f7" fmla="val 4159"/>
                <a:gd name="f8" fmla="val 1481"/>
                <a:gd name="f9" fmla="val 3372"/>
                <a:gd name="f10" fmla="val 3371"/>
                <a:gd name="f11" fmla="val 1"/>
                <a:gd name="f12" fmla="val 1103"/>
                <a:gd name="f13" fmla="val 3781"/>
                <a:gd name="f14" fmla="*/ f0 1 4884"/>
                <a:gd name="f15" fmla="*/ f1 1 4884"/>
                <a:gd name="f16" fmla="val f2"/>
                <a:gd name="f17" fmla="val f3"/>
                <a:gd name="f18" fmla="+- f17 0 f16"/>
                <a:gd name="f19" fmla="*/ f18 1 4884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84" h="4884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9"/>
                    <a:pt x="f10" y="f7"/>
                    <a:pt x="f4" y="f7"/>
                  </a:cubicBezTo>
                  <a:cubicBezTo>
                    <a:pt x="f8" y="f7"/>
                    <a:pt x="f5" y="f9"/>
                    <a:pt x="f5" y="f4"/>
                  </a:cubicBezTo>
                  <a:cubicBezTo>
                    <a:pt x="f5" y="f8"/>
                    <a:pt x="f8" y="f5"/>
                    <a:pt x="f4" y="f5"/>
                  </a:cubicBezTo>
                  <a:close/>
                  <a:moveTo>
                    <a:pt x="f4" y="f11"/>
                  </a:moveTo>
                  <a:cubicBezTo>
                    <a:pt x="f12" y="f11"/>
                    <a:pt x="f2" y="f12"/>
                    <a:pt x="f2" y="f4"/>
                  </a:cubicBezTo>
                  <a:cubicBezTo>
                    <a:pt x="f2" y="f13"/>
                    <a:pt x="f12" y="f3"/>
                    <a:pt x="f4" y="f3"/>
                  </a:cubicBezTo>
                  <a:cubicBezTo>
                    <a:pt x="f13" y="f3"/>
                    <a:pt x="f3" y="f13"/>
                    <a:pt x="f3" y="f4"/>
                  </a:cubicBezTo>
                  <a:cubicBezTo>
                    <a:pt x="f3" y="f12"/>
                    <a:pt x="f13" y="f11"/>
                    <a:pt x="f4" y="f1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Google Shape;1058;p53">
            <a:extLst>
              <a:ext uri="{FF2B5EF4-FFF2-40B4-BE49-F238E27FC236}">
                <a16:creationId xmlns:a16="http://schemas.microsoft.com/office/drawing/2014/main" id="{9E56E966-A3B5-BCEE-7C09-DB71453B3D3C}"/>
              </a:ext>
            </a:extLst>
          </p:cNvPr>
          <p:cNvSpPr/>
          <p:nvPr/>
        </p:nvSpPr>
        <p:spPr>
          <a:xfrm>
            <a:off x="4385517" y="3843259"/>
            <a:ext cx="372965" cy="352492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1792"/>
              <a:gd name="f5" fmla="val 10845"/>
              <a:gd name="f6" fmla="val 690"/>
              <a:gd name="f7" fmla="val 11072"/>
              <a:gd name="f8" fmla="val 11264"/>
              <a:gd name="f9" fmla="val 705"/>
              <a:gd name="f10" fmla="val 11406"/>
              <a:gd name="f11" fmla="val 733"/>
              <a:gd name="f12" fmla="val 11469"/>
              <a:gd name="f13" fmla="val 1049"/>
              <a:gd name="f14" fmla="val 1616"/>
              <a:gd name="f15" fmla="val 11374"/>
              <a:gd name="f16" fmla="val 2246"/>
              <a:gd name="f17" fmla="val 9894"/>
              <a:gd name="f18" fmla="val 765"/>
              <a:gd name="f19" fmla="val 10240"/>
              <a:gd name="f20" fmla="val 713"/>
              <a:gd name="f21" fmla="val 10568"/>
              <a:gd name="f22" fmla="val 9106"/>
              <a:gd name="f23" fmla="val 923"/>
              <a:gd name="f24" fmla="val 11280"/>
              <a:gd name="f25" fmla="val 3096"/>
              <a:gd name="f26" fmla="val 11185"/>
              <a:gd name="f27" fmla="val 3317"/>
              <a:gd name="f28" fmla="val 11091"/>
              <a:gd name="f29" fmla="val 3569"/>
              <a:gd name="f30" fmla="val 10996"/>
              <a:gd name="f31" fmla="val 3789"/>
              <a:gd name="f32" fmla="val 8350"/>
              <a:gd name="f33" fmla="val 1143"/>
              <a:gd name="f34" fmla="val 8602"/>
              <a:gd name="f35" fmla="val 8822"/>
              <a:gd name="f36" fmla="val 954"/>
              <a:gd name="f37" fmla="val 7720"/>
              <a:gd name="f38" fmla="val 1458"/>
              <a:gd name="f39" fmla="val 10618"/>
              <a:gd name="f40" fmla="val 4388"/>
              <a:gd name="f41" fmla="val 10555"/>
              <a:gd name="f42" fmla="val 4451"/>
              <a:gd name="f43" fmla="val 10461"/>
              <a:gd name="f44" fmla="val 4577"/>
              <a:gd name="f45" fmla="val 10398"/>
              <a:gd name="f46" fmla="val 4672"/>
              <a:gd name="f47" fmla="val 10303"/>
              <a:gd name="f48" fmla="val 4766"/>
              <a:gd name="f49" fmla="val 4861"/>
              <a:gd name="f50" fmla="val 10114"/>
              <a:gd name="f51" fmla="val 4892"/>
              <a:gd name="f52" fmla="val 7216"/>
              <a:gd name="f53" fmla="val 1994"/>
              <a:gd name="f54" fmla="val 7279"/>
              <a:gd name="f55" fmla="val 1899"/>
              <a:gd name="f56" fmla="val 7373"/>
              <a:gd name="f57" fmla="val 1773"/>
              <a:gd name="f58" fmla="val 7436"/>
              <a:gd name="f59" fmla="val 1710"/>
              <a:gd name="f60" fmla="val 7531"/>
              <a:gd name="f61" fmla="val 7594"/>
              <a:gd name="f62" fmla="val 1553"/>
              <a:gd name="f63" fmla="val 6901"/>
              <a:gd name="f64" fmla="val 2655"/>
              <a:gd name="f65" fmla="val 9515"/>
              <a:gd name="f66" fmla="val 5270"/>
              <a:gd name="f67" fmla="val 9263"/>
              <a:gd name="f68" fmla="val 5365"/>
              <a:gd name="f69" fmla="val 9011"/>
              <a:gd name="f70" fmla="val 5459"/>
              <a:gd name="f71" fmla="val 8791"/>
              <a:gd name="f72" fmla="val 5522"/>
              <a:gd name="f73" fmla="val 6649"/>
              <a:gd name="f74" fmla="val 3411"/>
              <a:gd name="f75" fmla="val 6680"/>
              <a:gd name="f76" fmla="val 3159"/>
              <a:gd name="f77" fmla="val 6775"/>
              <a:gd name="f78" fmla="val 2876"/>
              <a:gd name="f79" fmla="val 6491"/>
              <a:gd name="f80" fmla="val 4231"/>
              <a:gd name="f81" fmla="val 7877"/>
              <a:gd name="f82" fmla="val 5617"/>
              <a:gd name="f83" fmla="val 7638"/>
              <a:gd name="f84" fmla="val 5643"/>
              <a:gd name="f85" fmla="val 7409"/>
              <a:gd name="f86" fmla="val 5653"/>
              <a:gd name="f87" fmla="val 7204"/>
              <a:gd name="f88" fmla="val 6923"/>
              <a:gd name="f89" fmla="val 6686"/>
              <a:gd name="f90" fmla="val 5635"/>
              <a:gd name="f91" fmla="val 6523"/>
              <a:gd name="f92" fmla="val 5333"/>
              <a:gd name="f93" fmla="val 6460"/>
              <a:gd name="f94" fmla="val 4829"/>
              <a:gd name="f95" fmla="val 4982"/>
              <a:gd name="f96" fmla="val 6171"/>
              <a:gd name="f97" fmla="val 5371"/>
              <a:gd name="f98" fmla="val 5708"/>
              <a:gd name="f99" fmla="val 6201"/>
              <a:gd name="f100" fmla="val 5892"/>
              <a:gd name="f101" fmla="val 6247"/>
              <a:gd name="f102" fmla="val 5955"/>
              <a:gd name="f103" fmla="val 6499"/>
              <a:gd name="f104" fmla="val 5987"/>
              <a:gd name="f105" fmla="val 7034"/>
              <a:gd name="f106" fmla="val 7602"/>
              <a:gd name="f107" fmla="val 4538"/>
              <a:gd name="f108" fmla="val 6184"/>
              <a:gd name="f109" fmla="val 4690"/>
              <a:gd name="f110" fmla="val 6175"/>
              <a:gd name="f111" fmla="val 4839"/>
              <a:gd name="f112" fmla="val 3719"/>
              <a:gd name="f113" fmla="val 6310"/>
              <a:gd name="f114" fmla="val 5829"/>
              <a:gd name="f115" fmla="val 8452"/>
              <a:gd name="f116" fmla="val 5798"/>
              <a:gd name="f117" fmla="val 8673"/>
              <a:gd name="f118" fmla="val 5703"/>
              <a:gd name="f119" fmla="val 8956"/>
              <a:gd name="f120" fmla="val 5609"/>
              <a:gd name="f121" fmla="val 9177"/>
              <a:gd name="f122" fmla="val 2962"/>
              <a:gd name="f123" fmla="val 6562"/>
              <a:gd name="f124" fmla="val 3183"/>
              <a:gd name="f125" fmla="val 6436"/>
              <a:gd name="f126" fmla="val 3435"/>
              <a:gd name="f127" fmla="val 6341"/>
              <a:gd name="f128" fmla="val 2332"/>
              <a:gd name="f129" fmla="val 6908"/>
              <a:gd name="f130" fmla="val 5231"/>
              <a:gd name="f131" fmla="val 9807"/>
              <a:gd name="f132" fmla="val 5168"/>
              <a:gd name="f133" fmla="val 9901"/>
              <a:gd name="f134" fmla="val 5073"/>
              <a:gd name="f135" fmla="val 10027"/>
              <a:gd name="f136" fmla="val 5010"/>
              <a:gd name="f137" fmla="val 10090"/>
              <a:gd name="f138" fmla="val 4916"/>
              <a:gd name="f139" fmla="val 10185"/>
              <a:gd name="f140" fmla="val 4853"/>
              <a:gd name="f141" fmla="val 10248"/>
              <a:gd name="f142" fmla="val 4727"/>
              <a:gd name="f143" fmla="val 10342"/>
              <a:gd name="f144" fmla="val 1797"/>
              <a:gd name="f145" fmla="val 7412"/>
              <a:gd name="f146" fmla="val 1891"/>
              <a:gd name="f147" fmla="val 7349"/>
              <a:gd name="f148" fmla="val 1954"/>
              <a:gd name="f149" fmla="val 7223"/>
              <a:gd name="f150" fmla="val 2049"/>
              <a:gd name="f151" fmla="val 7129"/>
              <a:gd name="f152" fmla="val 2112"/>
              <a:gd name="f153" fmla="val 7066"/>
              <a:gd name="f154" fmla="val 2206"/>
              <a:gd name="f155" fmla="val 6971"/>
              <a:gd name="f156" fmla="val 1450"/>
              <a:gd name="f157" fmla="val 8011"/>
              <a:gd name="f158" fmla="val 4097"/>
              <a:gd name="f159" fmla="val 10657"/>
              <a:gd name="f160" fmla="val 3908"/>
              <a:gd name="f161" fmla="val 10752"/>
              <a:gd name="f162" fmla="val 3624"/>
              <a:gd name="f163" fmla="val 10847"/>
              <a:gd name="f164" fmla="val 3372"/>
              <a:gd name="f165" fmla="val 10910"/>
              <a:gd name="f166" fmla="val 1230"/>
              <a:gd name="f167" fmla="val 8767"/>
              <a:gd name="f168" fmla="val 1293"/>
              <a:gd name="f169" fmla="val 8515"/>
              <a:gd name="f170" fmla="val 1387"/>
              <a:gd name="f171" fmla="val 8232"/>
              <a:gd name="f172" fmla="val 1072"/>
              <a:gd name="f173" fmla="val 9586"/>
              <a:gd name="f174" fmla="val 2553"/>
              <a:gd name="f175" fmla="val 11067"/>
              <a:gd name="f176" fmla="val 2175"/>
              <a:gd name="f177" fmla="val 11124"/>
              <a:gd name="f178" fmla="val 1831"/>
              <a:gd name="f179" fmla="val 11135"/>
              <a:gd name="f180" fmla="val 1534"/>
              <a:gd name="f181" fmla="val 1337"/>
              <a:gd name="f182" fmla="val 1160"/>
              <a:gd name="f183" fmla="val 11130"/>
              <a:gd name="f184" fmla="val 1009"/>
              <a:gd name="f185" fmla="val 978"/>
              <a:gd name="f186" fmla="val 10815"/>
              <a:gd name="f187" fmla="val 10216"/>
              <a:gd name="f188" fmla="val 10872"/>
              <a:gd name="f189" fmla="val 1"/>
              <a:gd name="f190" fmla="val 9797"/>
              <a:gd name="f191" fmla="val 8028"/>
              <a:gd name="f192" fmla="val 173"/>
              <a:gd name="f193" fmla="val 6964"/>
              <a:gd name="f194" fmla="val 1238"/>
              <a:gd name="f195" fmla="val 1427"/>
              <a:gd name="f196" fmla="val 6617"/>
              <a:gd name="f197" fmla="val 1836"/>
              <a:gd name="f198" fmla="val 5735"/>
              <a:gd name="f199" fmla="val 3033"/>
              <a:gd name="f200" fmla="val 4703"/>
              <a:gd name="f201" fmla="val 5491"/>
              <a:gd name="f202" fmla="val 5619"/>
              <a:gd name="f203" fmla="val 5469"/>
              <a:gd name="f204" fmla="val 5344"/>
              <a:gd name="f205" fmla="val 5450"/>
              <a:gd name="f206" fmla="val 5031"/>
              <a:gd name="f207" fmla="val 3989"/>
              <a:gd name="f208" fmla="val 2521"/>
              <a:gd name="f209" fmla="val 5655"/>
              <a:gd name="f210" fmla="val 1576"/>
              <a:gd name="f211" fmla="val 6625"/>
              <a:gd name="f212" fmla="val 8200"/>
              <a:gd name="f213" fmla="val 348"/>
              <a:gd name="f214" fmla="val 11319"/>
              <a:gd name="f215" fmla="val 379"/>
              <a:gd name="f216" fmla="val 11445"/>
              <a:gd name="f217" fmla="val 442"/>
              <a:gd name="f218" fmla="val 11603"/>
              <a:gd name="f219" fmla="val 568"/>
              <a:gd name="f220" fmla="val 11697"/>
              <a:gd name="f221" fmla="val 726"/>
              <a:gd name="f222" fmla="val 11760"/>
              <a:gd name="f223" fmla="val 757"/>
              <a:gd name="f224" fmla="val 1135"/>
              <a:gd name="f225" fmla="val 1671"/>
              <a:gd name="f226" fmla="val 2710"/>
              <a:gd name="f227" fmla="val 4443"/>
              <a:gd name="f228" fmla="val 5514"/>
              <a:gd name="f229" fmla="val 10531"/>
              <a:gd name="f230" fmla="val 9271"/>
              <a:gd name="f231" fmla="val 6743"/>
              <a:gd name="f232" fmla="val 7192"/>
              <a:gd name="f233" fmla="val 6278"/>
              <a:gd name="f234" fmla="val 6869"/>
              <a:gd name="f235" fmla="val 7121"/>
              <a:gd name="f236" fmla="val 7405"/>
              <a:gd name="f237" fmla="val 8476"/>
              <a:gd name="f238" fmla="val 9925"/>
              <a:gd name="f239" fmla="val 6121"/>
              <a:gd name="f240" fmla="val 10902"/>
              <a:gd name="f241" fmla="val 5144"/>
              <a:gd name="f242" fmla="val 3600"/>
              <a:gd name="f243" fmla="val 12099"/>
              <a:gd name="f244" fmla="val 481"/>
              <a:gd name="f245" fmla="val 355"/>
              <a:gd name="f246" fmla="val 12036"/>
              <a:gd name="f247" fmla="val 198"/>
              <a:gd name="f248" fmla="val 11941"/>
              <a:gd name="f249" fmla="val 103"/>
              <a:gd name="f250" fmla="val 11784"/>
              <a:gd name="f251" fmla="val 40"/>
              <a:gd name="f252" fmla="val 11743"/>
              <a:gd name="f253" fmla="val 11387"/>
              <a:gd name="f254" fmla="*/ f0 1 12477"/>
              <a:gd name="f255" fmla="*/ f1 1 11792"/>
              <a:gd name="f256" fmla="val f2"/>
              <a:gd name="f257" fmla="val f3"/>
              <a:gd name="f258" fmla="val f4"/>
              <a:gd name="f259" fmla="+- f258 0 f256"/>
              <a:gd name="f260" fmla="+- f257 0 f256"/>
              <a:gd name="f261" fmla="*/ f260 1 12477"/>
              <a:gd name="f262" fmla="*/ f259 1 11792"/>
              <a:gd name="f263" fmla="*/ f256 1 f261"/>
              <a:gd name="f264" fmla="*/ f257 1 f261"/>
              <a:gd name="f265" fmla="*/ f256 1 f262"/>
              <a:gd name="f266" fmla="*/ f258 1 f262"/>
              <a:gd name="f267" fmla="*/ f263 f254 1"/>
              <a:gd name="f268" fmla="*/ f264 f254 1"/>
              <a:gd name="f269" fmla="*/ f266 f255 1"/>
              <a:gd name="f270" fmla="*/ f265 f2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7" t="f270" r="f268" b="f269"/>
            <a:pathLst>
              <a:path w="12477" h="1179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2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6"/>
                  <a:pt x="f5" y="f6"/>
                </a:cubicBezTo>
                <a:close/>
                <a:moveTo>
                  <a:pt x="f22" y="f23"/>
                </a:move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13"/>
                  <a:pt x="f35" y="f36"/>
                  <a:pt x="f22" y="f23"/>
                </a:cubicBezTo>
                <a:close/>
                <a:moveTo>
                  <a:pt x="f37" y="f38"/>
                </a:move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19" y="f49"/>
                  <a:pt x="f50" y="f51"/>
                </a:cubicBezTo>
                <a:lnTo>
                  <a:pt x="f52" y="f53"/>
                </a:lnTo>
                <a:cubicBezTo>
                  <a:pt x="f54" y="f55"/>
                  <a:pt x="f56" y="f57"/>
                  <a:pt x="f58" y="f59"/>
                </a:cubicBezTo>
                <a:cubicBezTo>
                  <a:pt x="f60" y="f14"/>
                  <a:pt x="f61" y="f62"/>
                  <a:pt x="f37" y="f38"/>
                </a:cubicBezTo>
                <a:close/>
                <a:moveTo>
                  <a:pt x="f63" y="f64"/>
                </a:moveTo>
                <a:lnTo>
                  <a:pt x="f65" y="f66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63" y="f64"/>
                </a:cubicBezTo>
                <a:close/>
                <a:moveTo>
                  <a:pt x="f79" y="f80"/>
                </a:moveTo>
                <a:lnTo>
                  <a:pt x="f81" y="f82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82"/>
                </a:cubicBezTo>
                <a:cubicBezTo>
                  <a:pt x="f79" y="f92"/>
                  <a:pt x="f93" y="f94"/>
                  <a:pt x="f79" y="f80"/>
                </a:cubicBezTo>
                <a:close/>
                <a:moveTo>
                  <a:pt x="f95" y="f96"/>
                </a:moveTo>
                <a:cubicBezTo>
                  <a:pt x="f97" y="f96"/>
                  <a:pt x="f98" y="f99"/>
                  <a:pt x="f100" y="f101"/>
                </a:cubicBezTo>
                <a:cubicBezTo>
                  <a:pt x="f102" y="f103"/>
                  <a:pt x="f104" y="f105"/>
                  <a:pt x="f102" y="f106"/>
                </a:cubicBezTo>
                <a:lnTo>
                  <a:pt x="f107" y="f108"/>
                </a:lnTo>
                <a:cubicBezTo>
                  <a:pt x="f109" y="f110"/>
                  <a:pt x="f111" y="f96"/>
                  <a:pt x="f95" y="f96"/>
                </a:cubicBezTo>
                <a:close/>
                <a:moveTo>
                  <a:pt x="f112" y="f113"/>
                </a:moveTo>
                <a:lnTo>
                  <a:pt x="f114" y="f115"/>
                </a:lnTo>
                <a:cubicBezTo>
                  <a:pt x="f116" y="f117"/>
                  <a:pt x="f118" y="f119"/>
                  <a:pt x="f120" y="f121"/>
                </a:cubicBezTo>
                <a:lnTo>
                  <a:pt x="f122" y="f123"/>
                </a:lnTo>
                <a:cubicBezTo>
                  <a:pt x="f124" y="f125"/>
                  <a:pt x="f126" y="f127"/>
                  <a:pt x="f112" y="f113"/>
                </a:cubicBezTo>
                <a:close/>
                <a:moveTo>
                  <a:pt x="f128" y="f129"/>
                </a:moveTo>
                <a:lnTo>
                  <a:pt x="f130" y="f131"/>
                </a:ln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lnTo>
                  <a:pt x="f144" y="f145"/>
                </a:ln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28" y="f129"/>
                </a:cubicBezTo>
                <a:close/>
                <a:moveTo>
                  <a:pt x="f156" y="f157"/>
                </a:moveTo>
                <a:lnTo>
                  <a:pt x="f158" y="f159"/>
                </a:lnTo>
                <a:cubicBezTo>
                  <a:pt x="f160" y="f161"/>
                  <a:pt x="f162" y="f163"/>
                  <a:pt x="f164" y="f165"/>
                </a:cubicBezTo>
                <a:lnTo>
                  <a:pt x="f166" y="f167"/>
                </a:lnTo>
                <a:cubicBezTo>
                  <a:pt x="f168" y="f169"/>
                  <a:pt x="f170" y="f171"/>
                  <a:pt x="f156" y="f157"/>
                </a:cubicBezTo>
                <a:close/>
                <a:moveTo>
                  <a:pt x="f172" y="f173"/>
                </a:moveTo>
                <a:lnTo>
                  <a:pt x="f174" y="f175"/>
                </a:lnTo>
                <a:cubicBezTo>
                  <a:pt x="f176" y="f177"/>
                  <a:pt x="f178" y="f179"/>
                  <a:pt x="f180" y="f179"/>
                </a:cubicBezTo>
                <a:cubicBezTo>
                  <a:pt x="f181" y="f179"/>
                  <a:pt x="f182" y="f183"/>
                  <a:pt x="f184" y="f183"/>
                </a:cubicBezTo>
                <a:cubicBezTo>
                  <a:pt x="f185" y="f186"/>
                  <a:pt x="f185" y="f187"/>
                  <a:pt x="f172" y="f173"/>
                </a:cubicBezTo>
                <a:close/>
                <a:moveTo>
                  <a:pt x="f188" y="f189"/>
                </a:moveTo>
                <a:cubicBezTo>
                  <a:pt x="f190" y="f189"/>
                  <a:pt x="f191" y="f192"/>
                  <a:pt x="f193" y="f194"/>
                </a:cubicBezTo>
                <a:cubicBezTo>
                  <a:pt x="f77" y="f195"/>
                  <a:pt x="f196" y="f14"/>
                  <a:pt x="f79" y="f197"/>
                </a:cubicBezTo>
                <a:cubicBezTo>
                  <a:pt x="f198" y="f199"/>
                  <a:pt x="f198" y="f200"/>
                  <a:pt x="f114" y="f201"/>
                </a:cubicBezTo>
                <a:cubicBezTo>
                  <a:pt x="f202" y="f203"/>
                  <a:pt x="f204" y="f205"/>
                  <a:pt x="f206" y="f205"/>
                </a:cubicBezTo>
                <a:cubicBezTo>
                  <a:pt x="f207" y="f205"/>
                  <a:pt x="f208" y="f209"/>
                  <a:pt x="f210" y="f211"/>
                </a:cubicBezTo>
                <a:cubicBezTo>
                  <a:pt x="f189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2"/>
                  <a:pt x="f224" y="f4"/>
                  <a:pt x="f225" y="f4"/>
                </a:cubicBezTo>
                <a:cubicBezTo>
                  <a:pt x="f226" y="f4"/>
                  <a:pt x="f227" y="f218"/>
                  <a:pt x="f228" y="f229"/>
                </a:cubicBezTo>
                <a:cubicBezTo>
                  <a:pt x="f77" y="f230"/>
                  <a:pt x="f231" y="f232"/>
                  <a:pt x="f73" y="f233"/>
                </a:cubicBezTo>
                <a:cubicBezTo>
                  <a:pt x="f234" y="f233"/>
                  <a:pt x="f235" y="f113"/>
                  <a:pt x="f236" y="f113"/>
                </a:cubicBezTo>
                <a:cubicBezTo>
                  <a:pt x="f237" y="f113"/>
                  <a:pt x="f238" y="f239"/>
                  <a:pt x="f240" y="f241"/>
                </a:cubicBezTo>
                <a:cubicBezTo>
                  <a:pt x="f3" y="f242"/>
                  <a:pt x="f243" y="f244"/>
                  <a:pt x="f243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1"/>
                  <a:pt x="f253" y="f189"/>
                  <a:pt x="f188" y="f18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28" name="Google Shape;1059;p53">
            <a:extLst>
              <a:ext uri="{FF2B5EF4-FFF2-40B4-BE49-F238E27FC236}">
                <a16:creationId xmlns:a16="http://schemas.microsoft.com/office/drawing/2014/main" id="{03678F35-A376-680F-1350-AF5E4BA53916}"/>
              </a:ext>
            </a:extLst>
          </p:cNvPr>
          <p:cNvCxnSpPr/>
          <p:nvPr/>
        </p:nvCxnSpPr>
        <p:spPr>
          <a:xfrm>
            <a:off x="3172282" y="1940128"/>
            <a:ext cx="1231495" cy="0"/>
          </a:xfrm>
          <a:prstGeom prst="straightConnector1">
            <a:avLst/>
          </a:prstGeom>
          <a:noFill/>
          <a:ln w="38103" cap="flat">
            <a:solidFill>
              <a:srgbClr val="D9EAD3"/>
            </a:solidFill>
            <a:prstDash val="solid"/>
            <a:round/>
            <a:headEnd type="arrow"/>
          </a:ln>
        </p:spPr>
      </p:cxnSp>
      <p:cxnSp>
        <p:nvCxnSpPr>
          <p:cNvPr id="29" name="Google Shape;1060;p53">
            <a:extLst>
              <a:ext uri="{FF2B5EF4-FFF2-40B4-BE49-F238E27FC236}">
                <a16:creationId xmlns:a16="http://schemas.microsoft.com/office/drawing/2014/main" id="{CD1B506B-5889-C637-B511-6A53A13C7B3F}"/>
              </a:ext>
            </a:extLst>
          </p:cNvPr>
          <p:cNvCxnSpPr/>
          <p:nvPr/>
        </p:nvCxnSpPr>
        <p:spPr>
          <a:xfrm>
            <a:off x="3172282" y="3366098"/>
            <a:ext cx="920993" cy="0"/>
          </a:xfrm>
          <a:prstGeom prst="straightConnector1">
            <a:avLst/>
          </a:prstGeom>
          <a:noFill/>
          <a:ln w="38103" cap="flat">
            <a:solidFill>
              <a:srgbClr val="6A8F2E"/>
            </a:solidFill>
            <a:prstDash val="solid"/>
            <a:round/>
            <a:headEnd type="arrow"/>
          </a:ln>
        </p:spPr>
      </p:cxnSp>
      <p:cxnSp>
        <p:nvCxnSpPr>
          <p:cNvPr id="30" name="Google Shape;1061;p53">
            <a:extLst>
              <a:ext uri="{FF2B5EF4-FFF2-40B4-BE49-F238E27FC236}">
                <a16:creationId xmlns:a16="http://schemas.microsoft.com/office/drawing/2014/main" id="{524210FA-5A1B-FAA6-B105-8AFBAF2013DD}"/>
              </a:ext>
            </a:extLst>
          </p:cNvPr>
          <p:cNvCxnSpPr/>
          <p:nvPr/>
        </p:nvCxnSpPr>
        <p:spPr>
          <a:xfrm>
            <a:off x="5051877" y="2676348"/>
            <a:ext cx="921002" cy="0"/>
          </a:xfrm>
          <a:prstGeom prst="straightConnector1">
            <a:avLst/>
          </a:prstGeom>
          <a:noFill/>
          <a:ln w="38103" cap="flat">
            <a:solidFill>
              <a:srgbClr val="91BA4F"/>
            </a:solidFill>
            <a:prstDash val="solid"/>
            <a:round/>
            <a:tailEnd type="arrow"/>
          </a:ln>
        </p:spPr>
      </p:cxnSp>
      <p:sp>
        <p:nvSpPr>
          <p:cNvPr id="31" name="Google Shape;1062;p53">
            <a:extLst>
              <a:ext uri="{FF2B5EF4-FFF2-40B4-BE49-F238E27FC236}">
                <a16:creationId xmlns:a16="http://schemas.microsoft.com/office/drawing/2014/main" id="{0896503B-416D-5673-8808-6FDD81775B76}"/>
              </a:ext>
            </a:extLst>
          </p:cNvPr>
          <p:cNvSpPr txBox="1"/>
          <p:nvPr/>
        </p:nvSpPr>
        <p:spPr>
          <a:xfrm>
            <a:off x="6106052" y="3821058"/>
            <a:ext cx="1688695" cy="348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Saturn</a:t>
            </a:r>
          </a:p>
        </p:txBody>
      </p:sp>
      <p:sp>
        <p:nvSpPr>
          <p:cNvPr id="32" name="Google Shape;1063;p53">
            <a:extLst>
              <a:ext uri="{FF2B5EF4-FFF2-40B4-BE49-F238E27FC236}">
                <a16:creationId xmlns:a16="http://schemas.microsoft.com/office/drawing/2014/main" id="{32D35817-CB6F-5856-E2B9-4F24E176FA2D}"/>
              </a:ext>
            </a:extLst>
          </p:cNvPr>
          <p:cNvSpPr txBox="1"/>
          <p:nvPr/>
        </p:nvSpPr>
        <p:spPr>
          <a:xfrm>
            <a:off x="6106052" y="4088849"/>
            <a:ext cx="1991398" cy="602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Saturn is a gas giant and has rings</a:t>
            </a:r>
          </a:p>
        </p:txBody>
      </p:sp>
      <p:cxnSp>
        <p:nvCxnSpPr>
          <p:cNvPr id="33" name="Google Shape;1064;p53">
            <a:extLst>
              <a:ext uri="{FF2B5EF4-FFF2-40B4-BE49-F238E27FC236}">
                <a16:creationId xmlns:a16="http://schemas.microsoft.com/office/drawing/2014/main" id="{6E1B13BA-BC3C-9592-A3A8-930336A2ECDF}"/>
              </a:ext>
            </a:extLst>
          </p:cNvPr>
          <p:cNvCxnSpPr/>
          <p:nvPr/>
        </p:nvCxnSpPr>
        <p:spPr>
          <a:xfrm>
            <a:off x="5051877" y="3995507"/>
            <a:ext cx="921002" cy="0"/>
          </a:xfrm>
          <a:prstGeom prst="straightConnector1">
            <a:avLst/>
          </a:prstGeom>
          <a:noFill/>
          <a:ln w="38103" cap="flat">
            <a:solidFill>
              <a:srgbClr val="396336"/>
            </a:solidFill>
            <a:prstDash val="solid"/>
            <a:round/>
            <a:tailEnd type="arrow"/>
          </a:ln>
        </p:spPr>
      </p:cxnSp>
      <p:grpSp>
        <p:nvGrpSpPr>
          <p:cNvPr id="34" name="Grupo 34">
            <a:extLst>
              <a:ext uri="{FF2B5EF4-FFF2-40B4-BE49-F238E27FC236}">
                <a16:creationId xmlns:a16="http://schemas.microsoft.com/office/drawing/2014/main" id="{AA06E289-88C5-E50D-E464-44F4E4D9AB2A}"/>
              </a:ext>
            </a:extLst>
          </p:cNvPr>
          <p:cNvGrpSpPr/>
          <p:nvPr/>
        </p:nvGrpSpPr>
        <p:grpSpPr>
          <a:xfrm>
            <a:off x="91677" y="946806"/>
            <a:ext cx="8960644" cy="84536"/>
            <a:chOff x="91677" y="946806"/>
            <a:chExt cx="8960644" cy="84536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00BA404-680A-B36D-3DD9-291620235D33}"/>
                </a:ext>
              </a:extLst>
            </p:cNvPr>
            <p:cNvSpPr/>
            <p:nvPr/>
          </p:nvSpPr>
          <p:spPr>
            <a:xfrm rot="10799991">
              <a:off x="1448656" y="946806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7B6D55EE-CEF5-8BB7-32CF-9B8A8E7B8FB3}"/>
                </a:ext>
              </a:extLst>
            </p:cNvPr>
            <p:cNvSpPr/>
            <p:nvPr/>
          </p:nvSpPr>
          <p:spPr>
            <a:xfrm rot="10800009" flipH="1">
              <a:off x="91677" y="946806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7" name="Freeform 6">
            <a:extLst>
              <a:ext uri="{FF2B5EF4-FFF2-40B4-BE49-F238E27FC236}">
                <a16:creationId xmlns:a16="http://schemas.microsoft.com/office/drawing/2014/main" id="{F8553FF7-2272-E6BE-13EF-514F17275A8F}"/>
              </a:ext>
            </a:extLst>
          </p:cNvPr>
          <p:cNvSpPr/>
          <p:nvPr/>
        </p:nvSpPr>
        <p:spPr>
          <a:xfrm rot="10799991">
            <a:off x="3692310" y="230794"/>
            <a:ext cx="1717993" cy="246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8" name="Grupo 47">
            <a:extLst>
              <a:ext uri="{FF2B5EF4-FFF2-40B4-BE49-F238E27FC236}">
                <a16:creationId xmlns:a16="http://schemas.microsoft.com/office/drawing/2014/main" id="{E7DC5C34-25E0-E50E-D874-A6F3CC83627F}"/>
              </a:ext>
            </a:extLst>
          </p:cNvPr>
          <p:cNvGrpSpPr/>
          <p:nvPr/>
        </p:nvGrpSpPr>
        <p:grpSpPr>
          <a:xfrm>
            <a:off x="91677" y="5035317"/>
            <a:ext cx="8960644" cy="84536"/>
            <a:chOff x="91677" y="5035317"/>
            <a:chExt cx="8960644" cy="84536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E9C3565D-5FDB-AABA-36A8-1040EB9F7A9E}"/>
                </a:ext>
              </a:extLst>
            </p:cNvPr>
            <p:cNvSpPr/>
            <p:nvPr/>
          </p:nvSpPr>
          <p:spPr>
            <a:xfrm rot="10799991">
              <a:off x="1448656" y="5035317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96901B87-E94D-271F-0A9A-0999F0C63B52}"/>
                </a:ext>
              </a:extLst>
            </p:cNvPr>
            <p:cNvSpPr/>
            <p:nvPr/>
          </p:nvSpPr>
          <p:spPr>
            <a:xfrm rot="10800009" flipH="1">
              <a:off x="91677" y="5035317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rupo 50">
            <a:extLst>
              <a:ext uri="{FF2B5EF4-FFF2-40B4-BE49-F238E27FC236}">
                <a16:creationId xmlns:a16="http://schemas.microsoft.com/office/drawing/2014/main" id="{F8DA0A38-1AE7-B8F8-A252-552517246A94}"/>
              </a:ext>
            </a:extLst>
          </p:cNvPr>
          <p:cNvGrpSpPr/>
          <p:nvPr/>
        </p:nvGrpSpPr>
        <p:grpSpPr>
          <a:xfrm>
            <a:off x="81171" y="4461833"/>
            <a:ext cx="789254" cy="542065"/>
            <a:chOff x="81171" y="4461833"/>
            <a:chExt cx="789254" cy="542065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C170FBAB-FCFE-49D8-D87B-43E35027FBAB}"/>
                </a:ext>
              </a:extLst>
            </p:cNvPr>
            <p:cNvSpPr/>
            <p:nvPr/>
          </p:nvSpPr>
          <p:spPr>
            <a:xfrm>
              <a:off x="81171" y="4461833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0E0E1F27-B38D-75FA-3710-226DA98B7B97}"/>
                </a:ext>
              </a:extLst>
            </p:cNvPr>
            <p:cNvSpPr/>
            <p:nvPr/>
          </p:nvSpPr>
          <p:spPr>
            <a:xfrm>
              <a:off x="572716" y="4524286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BCBC69C9-3C36-2A77-E8C9-9E049BFFC774}"/>
                </a:ext>
              </a:extLst>
            </p:cNvPr>
            <p:cNvSpPr/>
            <p:nvPr/>
          </p:nvSpPr>
          <p:spPr>
            <a:xfrm>
              <a:off x="442871" y="4600876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40BFB8C9-D5BC-DB3C-DCA5-80D77F986D26}"/>
                </a:ext>
              </a:extLst>
            </p:cNvPr>
            <p:cNvSpPr/>
            <p:nvPr/>
          </p:nvSpPr>
          <p:spPr>
            <a:xfrm>
              <a:off x="82094" y="4762323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rupo 55">
            <a:extLst>
              <a:ext uri="{FF2B5EF4-FFF2-40B4-BE49-F238E27FC236}">
                <a16:creationId xmlns:a16="http://schemas.microsoft.com/office/drawing/2014/main" id="{1EC7C547-860B-AEB3-00DA-706DC24B78F8}"/>
              </a:ext>
            </a:extLst>
          </p:cNvPr>
          <p:cNvGrpSpPr/>
          <p:nvPr/>
        </p:nvGrpSpPr>
        <p:grpSpPr>
          <a:xfrm>
            <a:off x="8263990" y="4462189"/>
            <a:ext cx="787408" cy="542065"/>
            <a:chOff x="8263990" y="4462189"/>
            <a:chExt cx="787408" cy="542065"/>
          </a:xfrm>
        </p:grpSpPr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A60653E7-57FB-2A65-BEBC-A23F24E43537}"/>
                </a:ext>
              </a:extLst>
            </p:cNvPr>
            <p:cNvSpPr/>
            <p:nvPr/>
          </p:nvSpPr>
          <p:spPr>
            <a:xfrm>
              <a:off x="8706386" y="4462189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C29068F0-A9C2-0221-902C-F43B080E4EC6}"/>
                </a:ext>
              </a:extLst>
            </p:cNvPr>
            <p:cNvSpPr/>
            <p:nvPr/>
          </p:nvSpPr>
          <p:spPr>
            <a:xfrm>
              <a:off x="8340964" y="4525822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1FEF3D5B-19EB-4560-6E2E-E94595EA72A2}"/>
                </a:ext>
              </a:extLst>
            </p:cNvPr>
            <p:cNvSpPr/>
            <p:nvPr/>
          </p:nvSpPr>
          <p:spPr>
            <a:xfrm>
              <a:off x="8522747" y="4601242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A69C2A13-DE8E-1503-54C4-021A6DE76B27}"/>
                </a:ext>
              </a:extLst>
            </p:cNvPr>
            <p:cNvSpPr/>
            <p:nvPr/>
          </p:nvSpPr>
          <p:spPr>
            <a:xfrm>
              <a:off x="8263990" y="4762679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erdura verde al lado del cuenco de cerámica">
            <a:extLst>
              <a:ext uri="{FF2B5EF4-FFF2-40B4-BE49-F238E27FC236}">
                <a16:creationId xmlns:a16="http://schemas.microsoft.com/office/drawing/2014/main" id="{00809A36-5917-14E4-041B-057E6CFF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01"/>
          <a:stretch>
            <a:fillRect/>
          </a:stretch>
        </p:blipFill>
        <p:spPr>
          <a:xfrm>
            <a:off x="4464439" y="86703"/>
            <a:ext cx="4567089" cy="47371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069;p54">
            <a:extLst>
              <a:ext uri="{FF2B5EF4-FFF2-40B4-BE49-F238E27FC236}">
                <a16:creationId xmlns:a16="http://schemas.microsoft.com/office/drawing/2014/main" id="{0D977F8E-2218-FEE9-CD1C-36ED648F45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79585" y="3481934"/>
            <a:ext cx="3826800" cy="905996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FFFFFF"/>
                </a:solidFill>
              </a:rPr>
              <a:t>Research and</a:t>
            </a:r>
          </a:p>
          <a:p>
            <a:pPr lvl="0" algn="ctr"/>
            <a:r>
              <a:rPr lang="en-US">
                <a:solidFill>
                  <a:srgbClr val="FFFFFF"/>
                </a:solidFill>
              </a:rPr>
              <a:t>Publications</a:t>
            </a:r>
          </a:p>
        </p:txBody>
      </p:sp>
      <p:sp>
        <p:nvSpPr>
          <p:cNvPr id="4" name="Google Shape;1070;p54">
            <a:extLst>
              <a:ext uri="{FF2B5EF4-FFF2-40B4-BE49-F238E27FC236}">
                <a16:creationId xmlns:a16="http://schemas.microsoft.com/office/drawing/2014/main" id="{92216E93-1FC1-931C-924A-6779B1D4633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6745" y="3779672"/>
            <a:ext cx="2965801" cy="46769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>
                <a:solidFill>
                  <a:srgbClr val="91BA4F"/>
                </a:solidFill>
                <a:latin typeface="Poppins"/>
                <a:cs typeface="Poppins"/>
              </a:rPr>
              <a:t>by Mercury</a:t>
            </a:r>
          </a:p>
        </p:txBody>
      </p:sp>
      <p:sp>
        <p:nvSpPr>
          <p:cNvPr id="5" name="Google Shape;1071;p54">
            <a:extLst>
              <a:ext uri="{FF2B5EF4-FFF2-40B4-BE49-F238E27FC236}">
                <a16:creationId xmlns:a16="http://schemas.microsoft.com/office/drawing/2014/main" id="{7B8970D5-FB84-1428-E527-C8267637AE9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6745" y="1951649"/>
            <a:ext cx="2965801" cy="46769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>
                <a:solidFill>
                  <a:srgbClr val="91BA4F"/>
                </a:solidFill>
                <a:latin typeface="Poppins"/>
                <a:cs typeface="Poppins"/>
              </a:rPr>
              <a:t>by Venus</a:t>
            </a:r>
          </a:p>
        </p:txBody>
      </p:sp>
      <p:sp>
        <p:nvSpPr>
          <p:cNvPr id="6" name="Google Shape;1072;p54">
            <a:extLst>
              <a:ext uri="{FF2B5EF4-FFF2-40B4-BE49-F238E27FC236}">
                <a16:creationId xmlns:a16="http://schemas.microsoft.com/office/drawing/2014/main" id="{26BF1FA9-2093-F6FF-64B4-C1C30AB5AB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6745" y="3014749"/>
            <a:ext cx="2965801" cy="905996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/>
              <a:t>Mercury is the closest planet to the Sun and the smallest one in the Solar System</a:t>
            </a:r>
          </a:p>
        </p:txBody>
      </p:sp>
      <p:sp>
        <p:nvSpPr>
          <p:cNvPr id="7" name="Google Shape;1073;p54">
            <a:extLst>
              <a:ext uri="{FF2B5EF4-FFF2-40B4-BE49-F238E27FC236}">
                <a16:creationId xmlns:a16="http://schemas.microsoft.com/office/drawing/2014/main" id="{350DE0FB-4BFE-2E29-F473-BDEF7E7CB78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6745" y="1177847"/>
            <a:ext cx="2965801" cy="905996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/>
              <a:t>Venus has a beautiful name and is the second planet from the Sun. It’s terribly hot</a:t>
            </a:r>
          </a:p>
        </p:txBody>
      </p:sp>
      <p:grpSp>
        <p:nvGrpSpPr>
          <p:cNvPr id="8" name="Grupo 8">
            <a:extLst>
              <a:ext uri="{FF2B5EF4-FFF2-40B4-BE49-F238E27FC236}">
                <a16:creationId xmlns:a16="http://schemas.microsoft.com/office/drawing/2014/main" id="{A86736B4-63DD-A0DA-B97A-9A5C0E9059C7}"/>
              </a:ext>
            </a:extLst>
          </p:cNvPr>
          <p:cNvGrpSpPr/>
          <p:nvPr/>
        </p:nvGrpSpPr>
        <p:grpSpPr>
          <a:xfrm>
            <a:off x="91677" y="4972260"/>
            <a:ext cx="8960644" cy="84536"/>
            <a:chOff x="91677" y="4972260"/>
            <a:chExt cx="8960644" cy="8453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A6AB654-F376-1B2C-85AE-ABCEBB96D8F8}"/>
                </a:ext>
              </a:extLst>
            </p:cNvPr>
            <p:cNvSpPr/>
            <p:nvPr/>
          </p:nvSpPr>
          <p:spPr>
            <a:xfrm rot="10799991">
              <a:off x="1448656" y="497226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AAA8F4-5D9C-34B1-B866-B1D69EDEBD81}"/>
                </a:ext>
              </a:extLst>
            </p:cNvPr>
            <p:cNvSpPr/>
            <p:nvPr/>
          </p:nvSpPr>
          <p:spPr>
            <a:xfrm rot="10800009" flipH="1">
              <a:off x="91677" y="497226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rupo 11">
            <a:extLst>
              <a:ext uri="{FF2B5EF4-FFF2-40B4-BE49-F238E27FC236}">
                <a16:creationId xmlns:a16="http://schemas.microsoft.com/office/drawing/2014/main" id="{4A9AF9F2-0BC3-B478-9EC5-AECC76F05087}"/>
              </a:ext>
            </a:extLst>
          </p:cNvPr>
          <p:cNvGrpSpPr/>
          <p:nvPr/>
        </p:nvGrpSpPr>
        <p:grpSpPr>
          <a:xfrm>
            <a:off x="81171" y="4398766"/>
            <a:ext cx="789254" cy="542075"/>
            <a:chOff x="81171" y="4398766"/>
            <a:chExt cx="789254" cy="542075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2310DE5-718C-DB03-10DA-A0BAA5CD278C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35BDC49-B16E-EC6C-EC76-AD05E432B252}"/>
                </a:ext>
              </a:extLst>
            </p:cNvPr>
            <p:cNvSpPr/>
            <p:nvPr/>
          </p:nvSpPr>
          <p:spPr>
            <a:xfrm>
              <a:off x="572716" y="4461220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484D20C-A1FA-FA8A-1A96-18A24C3EA84B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CBE99EA-3806-E84C-9057-18FF2EA2B0E3}"/>
                </a:ext>
              </a:extLst>
            </p:cNvPr>
            <p:cNvSpPr/>
            <p:nvPr/>
          </p:nvSpPr>
          <p:spPr>
            <a:xfrm>
              <a:off x="82094" y="4699266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rupo 16">
            <a:extLst>
              <a:ext uri="{FF2B5EF4-FFF2-40B4-BE49-F238E27FC236}">
                <a16:creationId xmlns:a16="http://schemas.microsoft.com/office/drawing/2014/main" id="{44DBD4FA-2447-688C-2BBC-7FD62B7DFE4F}"/>
              </a:ext>
            </a:extLst>
          </p:cNvPr>
          <p:cNvGrpSpPr/>
          <p:nvPr/>
        </p:nvGrpSpPr>
        <p:grpSpPr>
          <a:xfrm>
            <a:off x="8263990" y="4399132"/>
            <a:ext cx="787408" cy="542065"/>
            <a:chOff x="8263990" y="4399132"/>
            <a:chExt cx="787408" cy="54206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FEBDA0-11FC-1E15-C0AC-62FE91085600}"/>
                </a:ext>
              </a:extLst>
            </p:cNvPr>
            <p:cNvSpPr/>
            <p:nvPr/>
          </p:nvSpPr>
          <p:spPr>
            <a:xfrm>
              <a:off x="8706386" y="4399132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8D97825-F950-A04A-9CC4-1FDECC033868}"/>
                </a:ext>
              </a:extLst>
            </p:cNvPr>
            <p:cNvSpPr/>
            <p:nvPr/>
          </p:nvSpPr>
          <p:spPr>
            <a:xfrm>
              <a:off x="8340964" y="4462765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023BCE1-46F9-4220-7944-490F079169C8}"/>
                </a:ext>
              </a:extLst>
            </p:cNvPr>
            <p:cNvSpPr/>
            <p:nvPr/>
          </p:nvSpPr>
          <p:spPr>
            <a:xfrm>
              <a:off x="8522747" y="4538185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779CE96-C98F-7435-BB62-3E7B58B304EB}"/>
                </a:ext>
              </a:extLst>
            </p:cNvPr>
            <p:cNvSpPr/>
            <p:nvPr/>
          </p:nvSpPr>
          <p:spPr>
            <a:xfrm>
              <a:off x="8263990" y="4699622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0;p55">
            <a:extLst>
              <a:ext uri="{FF2B5EF4-FFF2-40B4-BE49-F238E27FC236}">
                <a16:creationId xmlns:a16="http://schemas.microsoft.com/office/drawing/2014/main" id="{979E92B1-9A43-E7D7-0412-F356A0DB5352}"/>
              </a:ext>
            </a:extLst>
          </p:cNvPr>
          <p:cNvSpPr/>
          <p:nvPr/>
        </p:nvSpPr>
        <p:spPr>
          <a:xfrm rot="946515">
            <a:off x="801681" y="1805794"/>
            <a:ext cx="3094640" cy="2084027"/>
          </a:xfrm>
          <a:custGeom>
            <a:avLst/>
            <a:gdLst>
              <a:gd name="f0" fmla="val w"/>
              <a:gd name="f1" fmla="val h"/>
              <a:gd name="f2" fmla="val 0"/>
              <a:gd name="f3" fmla="val 153174"/>
              <a:gd name="f4" fmla="val 103152"/>
              <a:gd name="f5" fmla="val 43349"/>
              <a:gd name="f6" fmla="val 41982"/>
              <a:gd name="f7" fmla="val 83"/>
              <a:gd name="f8" fmla="val 40656"/>
              <a:gd name="f9" fmla="val 166"/>
              <a:gd name="f10" fmla="val 39329"/>
              <a:gd name="f11" fmla="val 332"/>
              <a:gd name="f12" fmla="val 37962"/>
              <a:gd name="f13" fmla="val 539"/>
              <a:gd name="f14" fmla="val 36636"/>
              <a:gd name="f15" fmla="val 829"/>
              <a:gd name="f16" fmla="val 35310"/>
              <a:gd name="f17" fmla="val 1119"/>
              <a:gd name="f18" fmla="val 33942"/>
              <a:gd name="f19" fmla="val 1533"/>
              <a:gd name="f20" fmla="val 32616"/>
              <a:gd name="f21" fmla="val 1948"/>
              <a:gd name="f22" fmla="val 31290"/>
              <a:gd name="f23" fmla="val 2445"/>
              <a:gd name="f24" fmla="val 29922"/>
              <a:gd name="f25" fmla="val 3025"/>
              <a:gd name="f26" fmla="val 28596"/>
              <a:gd name="f27" fmla="val 3647"/>
              <a:gd name="f28" fmla="val 27270"/>
              <a:gd name="f29" fmla="val 4352"/>
              <a:gd name="f30" fmla="val 25902"/>
              <a:gd name="f31" fmla="val 5098"/>
              <a:gd name="f32" fmla="val 24576"/>
              <a:gd name="f33" fmla="val 5926"/>
              <a:gd name="f34" fmla="val 23208"/>
              <a:gd name="f35" fmla="val 6797"/>
              <a:gd name="f36" fmla="val 21882"/>
              <a:gd name="f37" fmla="val 7791"/>
              <a:gd name="f38" fmla="val 20514"/>
              <a:gd name="f39" fmla="val 8827"/>
              <a:gd name="f40" fmla="val 19147"/>
              <a:gd name="f41" fmla="val 9946"/>
              <a:gd name="f42" fmla="val 17821"/>
              <a:gd name="f43" fmla="val 11107"/>
              <a:gd name="f44" fmla="val 16453"/>
              <a:gd name="f45" fmla="val 12392"/>
              <a:gd name="f46" fmla="val 14878"/>
              <a:gd name="f47" fmla="val 13925"/>
              <a:gd name="f48" fmla="val 13386"/>
              <a:gd name="f49" fmla="val 15500"/>
              <a:gd name="f50" fmla="val 11977"/>
              <a:gd name="f51" fmla="val 17033"/>
              <a:gd name="f52" fmla="val 10651"/>
              <a:gd name="f53" fmla="val 18608"/>
              <a:gd name="f54" fmla="val 9408"/>
              <a:gd name="f55" fmla="val 20183"/>
              <a:gd name="f56" fmla="val 8247"/>
              <a:gd name="f57" fmla="val 21758"/>
              <a:gd name="f58" fmla="val 7170"/>
              <a:gd name="f59" fmla="val 23333"/>
              <a:gd name="f60" fmla="val 6134"/>
              <a:gd name="f61" fmla="val 24949"/>
              <a:gd name="f62" fmla="val 5222"/>
              <a:gd name="f63" fmla="val 26524"/>
              <a:gd name="f64" fmla="val 4393"/>
              <a:gd name="f65" fmla="val 28098"/>
              <a:gd name="f66" fmla="val 3606"/>
              <a:gd name="f67" fmla="val 29715"/>
              <a:gd name="f68" fmla="val 2942"/>
              <a:gd name="f69" fmla="val 2321"/>
              <a:gd name="f70" fmla="val 32864"/>
              <a:gd name="f71" fmla="val 1782"/>
              <a:gd name="f72" fmla="val 34481"/>
              <a:gd name="f73" fmla="val 1326"/>
              <a:gd name="f74" fmla="val 36056"/>
              <a:gd name="f75" fmla="val 912"/>
              <a:gd name="f76" fmla="val 37630"/>
              <a:gd name="f77" fmla="val 580"/>
              <a:gd name="f78" fmla="val 39247"/>
              <a:gd name="f79" fmla="val 40821"/>
              <a:gd name="f80" fmla="val 42396"/>
              <a:gd name="f81" fmla="val 41"/>
              <a:gd name="f82" fmla="val 43971"/>
              <a:gd name="f83" fmla="val 45505"/>
              <a:gd name="f84" fmla="val 47079"/>
              <a:gd name="f85" fmla="val 124"/>
              <a:gd name="f86" fmla="val 48613"/>
              <a:gd name="f87" fmla="val 290"/>
              <a:gd name="f88" fmla="val 50188"/>
              <a:gd name="f89" fmla="val 497"/>
              <a:gd name="f90" fmla="val 51721"/>
              <a:gd name="f91" fmla="val 787"/>
              <a:gd name="f92" fmla="val 53254"/>
              <a:gd name="f93" fmla="val 54788"/>
              <a:gd name="f94" fmla="val 56280"/>
              <a:gd name="f95" fmla="val 1989"/>
              <a:gd name="f96" fmla="val 57772"/>
              <a:gd name="f97" fmla="val 2528"/>
              <a:gd name="f98" fmla="val 59264"/>
              <a:gd name="f99" fmla="val 3108"/>
              <a:gd name="f100" fmla="val 60756"/>
              <a:gd name="f101" fmla="val 3730"/>
              <a:gd name="f102" fmla="val 62248"/>
              <a:gd name="f103" fmla="val 4434"/>
              <a:gd name="f104" fmla="val 63698"/>
              <a:gd name="f105" fmla="val 5180"/>
              <a:gd name="f106" fmla="val 65149"/>
              <a:gd name="f107" fmla="val 6009"/>
              <a:gd name="f108" fmla="val 66558"/>
              <a:gd name="f109" fmla="val 6880"/>
              <a:gd name="f110" fmla="val 67967"/>
              <a:gd name="f111" fmla="val 69376"/>
              <a:gd name="f112" fmla="val 8786"/>
              <a:gd name="f113" fmla="val 70785"/>
              <a:gd name="f114" fmla="val 9781"/>
              <a:gd name="f115" fmla="val 72152"/>
              <a:gd name="f116" fmla="val 10858"/>
              <a:gd name="f117" fmla="val 73479"/>
              <a:gd name="f118" fmla="val 74846"/>
              <a:gd name="f119" fmla="val 13137"/>
              <a:gd name="f120" fmla="val 76131"/>
              <a:gd name="f121" fmla="val 14381"/>
              <a:gd name="f122" fmla="val 77457"/>
              <a:gd name="f123" fmla="val 15624"/>
              <a:gd name="f124" fmla="val 78742"/>
              <a:gd name="f125" fmla="val 16950"/>
              <a:gd name="f126" fmla="val 79985"/>
              <a:gd name="f127" fmla="val 18318"/>
              <a:gd name="f128" fmla="val 81228"/>
              <a:gd name="f129" fmla="val 19685"/>
              <a:gd name="f130" fmla="val 82472"/>
              <a:gd name="f131" fmla="val 21136"/>
              <a:gd name="f132" fmla="val 83674"/>
              <a:gd name="f133" fmla="val 22628"/>
              <a:gd name="f134" fmla="val 84834"/>
              <a:gd name="f135" fmla="val 24161"/>
              <a:gd name="f136" fmla="val 85994"/>
              <a:gd name="f137" fmla="val 25736"/>
              <a:gd name="f138" fmla="val 87113"/>
              <a:gd name="f139" fmla="val 27311"/>
              <a:gd name="f140" fmla="val 88232"/>
              <a:gd name="f141" fmla="val 28969"/>
              <a:gd name="f142" fmla="val 89310"/>
              <a:gd name="f143" fmla="val 30668"/>
              <a:gd name="f144" fmla="val 90346"/>
              <a:gd name="f145" fmla="val 32367"/>
              <a:gd name="f146" fmla="val 91382"/>
              <a:gd name="f147" fmla="val 34108"/>
              <a:gd name="f148" fmla="val 92418"/>
              <a:gd name="f149" fmla="val 35931"/>
              <a:gd name="f150" fmla="val 93371"/>
              <a:gd name="f151" fmla="val 37713"/>
              <a:gd name="f152" fmla="val 94324"/>
              <a:gd name="f153" fmla="val 39578"/>
              <a:gd name="f154" fmla="val 95236"/>
              <a:gd name="f155" fmla="val 41485"/>
              <a:gd name="f156" fmla="val 96148"/>
              <a:gd name="f157" fmla="val 43391"/>
              <a:gd name="f158" fmla="val 97018"/>
              <a:gd name="f159" fmla="val 45339"/>
              <a:gd name="f160" fmla="val 97847"/>
              <a:gd name="f161" fmla="val 47328"/>
              <a:gd name="f162" fmla="val 98635"/>
              <a:gd name="f163" fmla="val 49317"/>
              <a:gd name="f164" fmla="val 99422"/>
              <a:gd name="f165" fmla="val 50436"/>
              <a:gd name="f166" fmla="val 99836"/>
              <a:gd name="f167" fmla="val 51555"/>
              <a:gd name="f168" fmla="val 100209"/>
              <a:gd name="f169" fmla="val 52716"/>
              <a:gd name="f170" fmla="val 100541"/>
              <a:gd name="f171" fmla="val 53917"/>
              <a:gd name="f172" fmla="val 100872"/>
              <a:gd name="f173" fmla="val 55161"/>
              <a:gd name="f174" fmla="val 101204"/>
              <a:gd name="f175" fmla="val 56404"/>
              <a:gd name="f176" fmla="val 101453"/>
              <a:gd name="f177" fmla="val 57689"/>
              <a:gd name="f178" fmla="val 101743"/>
              <a:gd name="f179" fmla="val 58973"/>
              <a:gd name="f180" fmla="val 101950"/>
              <a:gd name="f181" fmla="val 60300"/>
              <a:gd name="f182" fmla="val 102199"/>
              <a:gd name="f183" fmla="val 61667"/>
              <a:gd name="f184" fmla="val 102364"/>
              <a:gd name="f185" fmla="val 64403"/>
              <a:gd name="f186" fmla="val 102696"/>
              <a:gd name="f187" fmla="val 67221"/>
              <a:gd name="f188" fmla="val 102945"/>
              <a:gd name="f189" fmla="val 70122"/>
              <a:gd name="f190" fmla="val 103110"/>
              <a:gd name="f191" fmla="val 73064"/>
              <a:gd name="f192" fmla="val 76048"/>
              <a:gd name="f193" fmla="val 79073"/>
              <a:gd name="f194" fmla="val 103069"/>
              <a:gd name="f195" fmla="val 82140"/>
              <a:gd name="f196" fmla="val 102903"/>
              <a:gd name="f197" fmla="val 85248"/>
              <a:gd name="f198" fmla="val 102655"/>
              <a:gd name="f199" fmla="val 88315"/>
              <a:gd name="f200" fmla="val 102323"/>
              <a:gd name="f201" fmla="val 91423"/>
              <a:gd name="f202" fmla="val 94490"/>
              <a:gd name="f203" fmla="val 97557"/>
              <a:gd name="f204" fmla="val 100914"/>
              <a:gd name="f205" fmla="val 100624"/>
              <a:gd name="f206" fmla="val 100334"/>
              <a:gd name="f207" fmla="val 103608"/>
              <a:gd name="f208" fmla="val 99629"/>
              <a:gd name="f209" fmla="val 106592"/>
              <a:gd name="f210" fmla="val 98883"/>
              <a:gd name="f211" fmla="val 109493"/>
              <a:gd name="f212" fmla="val 98054"/>
              <a:gd name="f213" fmla="val 112352"/>
              <a:gd name="f214" fmla="val 97184"/>
              <a:gd name="f215" fmla="val 115129"/>
              <a:gd name="f216" fmla="val 96231"/>
              <a:gd name="f217" fmla="val 117823"/>
              <a:gd name="f218" fmla="val 120434"/>
              <a:gd name="f219" fmla="val 94159"/>
              <a:gd name="f220" fmla="val 122962"/>
              <a:gd name="f221" fmla="val 93040"/>
              <a:gd name="f222" fmla="val 124163"/>
              <a:gd name="f223" fmla="val 92460"/>
              <a:gd name="f224" fmla="val 125365"/>
              <a:gd name="f225" fmla="val 91838"/>
              <a:gd name="f226" fmla="val 126526"/>
              <a:gd name="f227" fmla="val 91216"/>
              <a:gd name="f228" fmla="val 127645"/>
              <a:gd name="f229" fmla="val 90595"/>
              <a:gd name="f230" fmla="val 128764"/>
              <a:gd name="f231" fmla="val 89973"/>
              <a:gd name="f232" fmla="val 129800"/>
              <a:gd name="f233" fmla="val 130836"/>
              <a:gd name="f234" fmla="val 88605"/>
              <a:gd name="f235" fmla="val 131830"/>
              <a:gd name="f236" fmla="val 87942"/>
              <a:gd name="f237" fmla="val 132825"/>
              <a:gd name="f238" fmla="val 87238"/>
              <a:gd name="f239" fmla="val 133737"/>
              <a:gd name="f240" fmla="val 86533"/>
              <a:gd name="f241" fmla="val 134607"/>
              <a:gd name="f242" fmla="val 85787"/>
              <a:gd name="f243" fmla="val 135477"/>
              <a:gd name="f244" fmla="val 85083"/>
              <a:gd name="f245" fmla="val 136306"/>
              <a:gd name="f246" fmla="val 84295"/>
              <a:gd name="f247" fmla="val 137177"/>
              <a:gd name="f248" fmla="val 83425"/>
              <a:gd name="f249" fmla="val 138047"/>
              <a:gd name="f250" fmla="val 82513"/>
              <a:gd name="f251" fmla="val 138959"/>
              <a:gd name="f252" fmla="val 81519"/>
              <a:gd name="f253" fmla="val 139870"/>
              <a:gd name="f254" fmla="val 80441"/>
              <a:gd name="f255" fmla="val 140782"/>
              <a:gd name="f256" fmla="val 79364"/>
              <a:gd name="f257" fmla="val 141694"/>
              <a:gd name="f258" fmla="val 78203"/>
              <a:gd name="f259" fmla="val 142606"/>
              <a:gd name="f260" fmla="val 77001"/>
              <a:gd name="f261" fmla="val 143476"/>
              <a:gd name="f262" fmla="val 75758"/>
              <a:gd name="f263" fmla="val 144388"/>
              <a:gd name="f264" fmla="val 74473"/>
              <a:gd name="f265" fmla="val 145258"/>
              <a:gd name="f266" fmla="val 73147"/>
              <a:gd name="f267" fmla="val 146087"/>
              <a:gd name="f268" fmla="val 71821"/>
              <a:gd name="f269" fmla="val 146916"/>
              <a:gd name="f270" fmla="val 70453"/>
              <a:gd name="f271" fmla="val 147703"/>
              <a:gd name="f272" fmla="val 69044"/>
              <a:gd name="f273" fmla="val 148449"/>
              <a:gd name="f274" fmla="val 67635"/>
              <a:gd name="f275" fmla="val 149154"/>
              <a:gd name="f276" fmla="val 66226"/>
              <a:gd name="f277" fmla="val 149817"/>
              <a:gd name="f278" fmla="val 64776"/>
              <a:gd name="f279" fmla="val 150438"/>
              <a:gd name="f280" fmla="val 63325"/>
              <a:gd name="f281" fmla="val 151019"/>
              <a:gd name="f282" fmla="val 61875"/>
              <a:gd name="f283" fmla="val 151516"/>
              <a:gd name="f284" fmla="val 60465"/>
              <a:gd name="f285" fmla="val 151972"/>
              <a:gd name="f286" fmla="val 59015"/>
              <a:gd name="f287" fmla="val 152345"/>
              <a:gd name="f288" fmla="val 57606"/>
              <a:gd name="f289" fmla="val 152676"/>
              <a:gd name="f290" fmla="val 56197"/>
              <a:gd name="f291" fmla="val 152925"/>
              <a:gd name="f292" fmla="val 153091"/>
              <a:gd name="f293" fmla="val 53420"/>
              <a:gd name="f294" fmla="val 52094"/>
              <a:gd name="f295" fmla="val 50768"/>
              <a:gd name="f296" fmla="val 153049"/>
              <a:gd name="f297" fmla="val 49483"/>
              <a:gd name="f298" fmla="val 152966"/>
              <a:gd name="f299" fmla="val 48861"/>
              <a:gd name="f300" fmla="val 152884"/>
              <a:gd name="f301" fmla="val 48281"/>
              <a:gd name="f302" fmla="val 152759"/>
              <a:gd name="f303" fmla="val 47660"/>
              <a:gd name="f304" fmla="val 152593"/>
              <a:gd name="f305" fmla="val 152386"/>
              <a:gd name="f306" fmla="val 46499"/>
              <a:gd name="f307" fmla="val 152179"/>
              <a:gd name="f308" fmla="val 45919"/>
              <a:gd name="f309" fmla="val 151930"/>
              <a:gd name="f310" fmla="val 45380"/>
              <a:gd name="f311" fmla="val 151682"/>
              <a:gd name="f312" fmla="val 44841"/>
              <a:gd name="f313" fmla="val 151226"/>
              <a:gd name="f314" fmla="val 44013"/>
              <a:gd name="f315" fmla="val 150770"/>
              <a:gd name="f316" fmla="val 43225"/>
              <a:gd name="f317" fmla="val 150314"/>
              <a:gd name="f318" fmla="val 42479"/>
              <a:gd name="f319" fmla="val 41775"/>
              <a:gd name="f320" fmla="val 149278"/>
              <a:gd name="f321" fmla="val 41112"/>
              <a:gd name="f322" fmla="val 148781"/>
              <a:gd name="f323" fmla="val 40449"/>
              <a:gd name="f324" fmla="val 148242"/>
              <a:gd name="f325" fmla="val 39868"/>
              <a:gd name="f326" fmla="val 39288"/>
              <a:gd name="f327" fmla="val 147123"/>
              <a:gd name="f328" fmla="val 38708"/>
              <a:gd name="f329" fmla="val 146543"/>
              <a:gd name="f330" fmla="val 38211"/>
              <a:gd name="f331" fmla="val 145963"/>
              <a:gd name="f332" fmla="val 145382"/>
              <a:gd name="f333" fmla="val 37216"/>
              <a:gd name="f334" fmla="val 144761"/>
              <a:gd name="f335" fmla="val 36802"/>
              <a:gd name="f336" fmla="val 144139"/>
              <a:gd name="f337" fmla="val 36346"/>
              <a:gd name="f338" fmla="val 143517"/>
              <a:gd name="f339" fmla="val 35973"/>
              <a:gd name="f340" fmla="val 142854"/>
              <a:gd name="f341" fmla="val 35600"/>
              <a:gd name="f342" fmla="val 141570"/>
              <a:gd name="f343" fmla="val 34895"/>
              <a:gd name="f344" fmla="val 140202"/>
              <a:gd name="f345" fmla="val 34315"/>
              <a:gd name="f346" fmla="val 138793"/>
              <a:gd name="f347" fmla="val 33776"/>
              <a:gd name="f348" fmla="val 137384"/>
              <a:gd name="f349" fmla="val 33320"/>
              <a:gd name="f350" fmla="val 135933"/>
              <a:gd name="f351" fmla="val 32947"/>
              <a:gd name="f352" fmla="val 134441"/>
              <a:gd name="f353" fmla="val 32574"/>
              <a:gd name="f354" fmla="val 132949"/>
              <a:gd name="f355" fmla="val 32284"/>
              <a:gd name="f356" fmla="val 131416"/>
              <a:gd name="f357" fmla="val 31994"/>
              <a:gd name="f358" fmla="val 129841"/>
              <a:gd name="f359" fmla="val 31745"/>
              <a:gd name="f360" fmla="val 128266"/>
              <a:gd name="f361" fmla="val 31538"/>
              <a:gd name="f362" fmla="val 125075"/>
              <a:gd name="f363" fmla="val 31124"/>
              <a:gd name="f364" fmla="val 121843"/>
              <a:gd name="f365" fmla="val 30709"/>
              <a:gd name="f366" fmla="val 120226"/>
              <a:gd name="f367" fmla="val 30461"/>
              <a:gd name="f368" fmla="val 118610"/>
              <a:gd name="f369" fmla="val 30212"/>
              <a:gd name="f370" fmla="val 116952"/>
              <a:gd name="f371" fmla="val 115336"/>
              <a:gd name="f372" fmla="val 29590"/>
              <a:gd name="f373" fmla="val 113720"/>
              <a:gd name="f374" fmla="val 29217"/>
              <a:gd name="f375" fmla="val 112104"/>
              <a:gd name="f376" fmla="val 28803"/>
              <a:gd name="f377" fmla="val 110529"/>
              <a:gd name="f378" fmla="val 28306"/>
              <a:gd name="f379" fmla="val 108912"/>
              <a:gd name="f380" fmla="val 27767"/>
              <a:gd name="f381" fmla="val 107379"/>
              <a:gd name="f382" fmla="val 27104"/>
              <a:gd name="f383" fmla="val 105804"/>
              <a:gd name="f384" fmla="val 26399"/>
              <a:gd name="f385" fmla="val 24824"/>
              <a:gd name="f386" fmla="val 96604"/>
              <a:gd name="f387" fmla="val 21592"/>
              <a:gd name="f388" fmla="val 93620"/>
              <a:gd name="f389" fmla="val 19934"/>
              <a:gd name="f390" fmla="val 87694"/>
              <a:gd name="f391" fmla="val 16619"/>
              <a:gd name="f392" fmla="val 81892"/>
              <a:gd name="f393" fmla="val 13345"/>
              <a:gd name="f394" fmla="val 79032"/>
              <a:gd name="f395" fmla="val 11770"/>
              <a:gd name="f396" fmla="val 76172"/>
              <a:gd name="f397" fmla="val 10237"/>
              <a:gd name="f398" fmla="val 73354"/>
              <a:gd name="f399" fmla="val 70578"/>
              <a:gd name="f400" fmla="val 7418"/>
              <a:gd name="f401" fmla="val 67801"/>
              <a:gd name="f402" fmla="val 6092"/>
              <a:gd name="f403" fmla="val 65024"/>
              <a:gd name="f404" fmla="val 4890"/>
              <a:gd name="f405" fmla="val 63657"/>
              <a:gd name="f406" fmla="val 4310"/>
              <a:gd name="f407" fmla="val 3771"/>
              <a:gd name="f408" fmla="val 60880"/>
              <a:gd name="f409" fmla="val 3274"/>
              <a:gd name="f410" fmla="val 59512"/>
              <a:gd name="f411" fmla="val 2818"/>
              <a:gd name="f412" fmla="val 58186"/>
              <a:gd name="f413" fmla="val 2362"/>
              <a:gd name="f414" fmla="val 56818"/>
              <a:gd name="f415" fmla="val 55451"/>
              <a:gd name="f416" fmla="val 1575"/>
              <a:gd name="f417" fmla="val 54083"/>
              <a:gd name="f418" fmla="val 1243"/>
              <a:gd name="f419" fmla="val 52757"/>
              <a:gd name="f420" fmla="val 953"/>
              <a:gd name="f421" fmla="val 51389"/>
              <a:gd name="f422" fmla="val 663"/>
              <a:gd name="f423" fmla="val 50063"/>
              <a:gd name="f424" fmla="val 456"/>
              <a:gd name="f425" fmla="val 48696"/>
              <a:gd name="f426" fmla="val 47369"/>
              <a:gd name="f427" fmla="val 46002"/>
              <a:gd name="f428" fmla="val 42"/>
              <a:gd name="f429" fmla="val 44676"/>
              <a:gd name="f430" fmla="*/ f0 1 153174"/>
              <a:gd name="f431" fmla="*/ f1 1 103152"/>
              <a:gd name="f432" fmla="val f2"/>
              <a:gd name="f433" fmla="val f3"/>
              <a:gd name="f434" fmla="val f4"/>
              <a:gd name="f435" fmla="+- f434 0 f432"/>
              <a:gd name="f436" fmla="+- f433 0 f432"/>
              <a:gd name="f437" fmla="*/ f436 1 153174"/>
              <a:gd name="f438" fmla="*/ f435 1 103152"/>
              <a:gd name="f439" fmla="*/ f432 1 f437"/>
              <a:gd name="f440" fmla="*/ f433 1 f437"/>
              <a:gd name="f441" fmla="*/ f432 1 f438"/>
              <a:gd name="f442" fmla="*/ f434 1 f438"/>
              <a:gd name="f443" fmla="*/ f439 f430 1"/>
              <a:gd name="f444" fmla="*/ f440 f430 1"/>
              <a:gd name="f445" fmla="*/ f442 f431 1"/>
              <a:gd name="f446" fmla="*/ f441 f4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3" t="f446" r="f444" b="f445"/>
            <a:pathLst>
              <a:path w="153174" h="10315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22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11" y="f79"/>
                </a:lnTo>
                <a:lnTo>
                  <a:pt x="f9" y="f80"/>
                </a:lnTo>
                <a:lnTo>
                  <a:pt x="f81" y="f82"/>
                </a:lnTo>
                <a:lnTo>
                  <a:pt x="f2" y="f83"/>
                </a:lnTo>
                <a:lnTo>
                  <a:pt x="f81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17" y="f93"/>
                </a:lnTo>
                <a:lnTo>
                  <a:pt x="f19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37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50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4"/>
                </a:lnTo>
                <a:lnTo>
                  <a:pt x="f192" y="f4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180"/>
                </a:lnTo>
                <a:lnTo>
                  <a:pt x="f202" y="f176"/>
                </a:ln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154"/>
                </a:lnTo>
                <a:lnTo>
                  <a:pt x="f218" y="f219"/>
                </a:lnTo>
                <a:lnTo>
                  <a:pt x="f220" y="f221"/>
                </a:lnTo>
                <a:lnTo>
                  <a:pt x="f222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229"/>
                </a:lnTo>
                <a:lnTo>
                  <a:pt x="f230" y="f231"/>
                </a:lnTo>
                <a:lnTo>
                  <a:pt x="f232" y="f14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238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249" y="f250"/>
                </a:lnTo>
                <a:lnTo>
                  <a:pt x="f251" y="f252"/>
                </a:lnTo>
                <a:lnTo>
                  <a:pt x="f253" y="f254"/>
                </a:lnTo>
                <a:lnTo>
                  <a:pt x="f255" y="f256"/>
                </a:lnTo>
                <a:lnTo>
                  <a:pt x="f257" y="f258"/>
                </a:lnTo>
                <a:lnTo>
                  <a:pt x="f259" y="f260"/>
                </a:ln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71" y="f272"/>
                </a:lnTo>
                <a:lnTo>
                  <a:pt x="f273" y="f274"/>
                </a:lnTo>
                <a:lnTo>
                  <a:pt x="f275" y="f276"/>
                </a:lnTo>
                <a:lnTo>
                  <a:pt x="f277" y="f278"/>
                </a:lnTo>
                <a:lnTo>
                  <a:pt x="f279" y="f280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90"/>
                </a:lnTo>
                <a:lnTo>
                  <a:pt x="f291" y="f93"/>
                </a:lnTo>
                <a:lnTo>
                  <a:pt x="f292" y="f293"/>
                </a:lnTo>
                <a:lnTo>
                  <a:pt x="f3" y="f294"/>
                </a:lnTo>
                <a:lnTo>
                  <a:pt x="f3" y="f295"/>
                </a:ln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lnTo>
                  <a:pt x="f304" y="f84"/>
                </a:lnTo>
                <a:lnTo>
                  <a:pt x="f305" y="f306"/>
                </a:lnTo>
                <a:lnTo>
                  <a:pt x="f307" y="f308"/>
                </a:lnTo>
                <a:lnTo>
                  <a:pt x="f309" y="f310"/>
                </a:lnTo>
                <a:lnTo>
                  <a:pt x="f311" y="f312"/>
                </a:lnTo>
                <a:lnTo>
                  <a:pt x="f313" y="f314"/>
                </a:lnTo>
                <a:lnTo>
                  <a:pt x="f315" y="f316"/>
                </a:lnTo>
                <a:lnTo>
                  <a:pt x="f317" y="f318"/>
                </a:lnTo>
                <a:lnTo>
                  <a:pt x="f277" y="f319"/>
                </a:lnTo>
                <a:lnTo>
                  <a:pt x="f320" y="f321"/>
                </a:lnTo>
                <a:lnTo>
                  <a:pt x="f322" y="f323"/>
                </a:lnTo>
                <a:lnTo>
                  <a:pt x="f324" y="f325"/>
                </a:lnTo>
                <a:lnTo>
                  <a:pt x="f271" y="f326"/>
                </a:lnTo>
                <a:lnTo>
                  <a:pt x="f327" y="f328"/>
                </a:lnTo>
                <a:lnTo>
                  <a:pt x="f329" y="f330"/>
                </a:lnTo>
                <a:lnTo>
                  <a:pt x="f331" y="f151"/>
                </a:lnTo>
                <a:lnTo>
                  <a:pt x="f332" y="f333"/>
                </a:ln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lnTo>
                  <a:pt x="f340" y="f341"/>
                </a:lnTo>
                <a:lnTo>
                  <a:pt x="f342" y="f343"/>
                </a:lnTo>
                <a:lnTo>
                  <a:pt x="f344" y="f345"/>
                </a:lnTo>
                <a:lnTo>
                  <a:pt x="f346" y="f347"/>
                </a:lnTo>
                <a:lnTo>
                  <a:pt x="f348" y="f349"/>
                </a:lnTo>
                <a:lnTo>
                  <a:pt x="f350" y="f351"/>
                </a:lnTo>
                <a:lnTo>
                  <a:pt x="f352" y="f353"/>
                </a:lnTo>
                <a:lnTo>
                  <a:pt x="f354" y="f355"/>
                </a:lnTo>
                <a:lnTo>
                  <a:pt x="f356" y="f357"/>
                </a:lnTo>
                <a:lnTo>
                  <a:pt x="f358" y="f359"/>
                </a:lnTo>
                <a:lnTo>
                  <a:pt x="f360" y="f361"/>
                </a:lnTo>
                <a:lnTo>
                  <a:pt x="f362" y="f363"/>
                </a:lnTo>
                <a:lnTo>
                  <a:pt x="f364" y="f365"/>
                </a:lnTo>
                <a:lnTo>
                  <a:pt x="f366" y="f367"/>
                </a:lnTo>
                <a:lnTo>
                  <a:pt x="f368" y="f369"/>
                </a:lnTo>
                <a:lnTo>
                  <a:pt x="f370" y="f24"/>
                </a:lnTo>
                <a:lnTo>
                  <a:pt x="f371" y="f372"/>
                </a:lnTo>
                <a:lnTo>
                  <a:pt x="f373" y="f374"/>
                </a:lnTo>
                <a:lnTo>
                  <a:pt x="f375" y="f376"/>
                </a:lnTo>
                <a:lnTo>
                  <a:pt x="f377" y="f378"/>
                </a:lnTo>
                <a:lnTo>
                  <a:pt x="f379" y="f380"/>
                </a:lnTo>
                <a:lnTo>
                  <a:pt x="f381" y="f382"/>
                </a:lnTo>
                <a:lnTo>
                  <a:pt x="f383" y="f384"/>
                </a:lnTo>
                <a:lnTo>
                  <a:pt x="f186" y="f385"/>
                </a:lnTo>
                <a:lnTo>
                  <a:pt x="f208" y="f34"/>
                </a:lnTo>
                <a:lnTo>
                  <a:pt x="f386" y="f387"/>
                </a:lnTo>
                <a:lnTo>
                  <a:pt x="f388" y="f389"/>
                </a:lnTo>
                <a:lnTo>
                  <a:pt x="f390" y="f391"/>
                </a:lnTo>
                <a:lnTo>
                  <a:pt x="f392" y="f393"/>
                </a:lnTo>
                <a:lnTo>
                  <a:pt x="f394" y="f395"/>
                </a:lnTo>
                <a:lnTo>
                  <a:pt x="f396" y="f397"/>
                </a:lnTo>
                <a:lnTo>
                  <a:pt x="f398" y="f112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lnTo>
                  <a:pt x="f405" y="f406"/>
                </a:lnTo>
                <a:lnTo>
                  <a:pt x="f102" y="f407"/>
                </a:lnTo>
                <a:lnTo>
                  <a:pt x="f408" y="f409"/>
                </a:lnTo>
                <a:lnTo>
                  <a:pt x="f410" y="f411"/>
                </a:lnTo>
                <a:lnTo>
                  <a:pt x="f412" y="f413"/>
                </a:lnTo>
                <a:lnTo>
                  <a:pt x="f414" y="f21"/>
                </a:lnTo>
                <a:lnTo>
                  <a:pt x="f415" y="f416"/>
                </a:lnTo>
                <a:lnTo>
                  <a:pt x="f417" y="f418"/>
                </a:lnTo>
                <a:lnTo>
                  <a:pt x="f419" y="f420"/>
                </a:lnTo>
                <a:lnTo>
                  <a:pt x="f421" y="f422"/>
                </a:lnTo>
                <a:lnTo>
                  <a:pt x="f423" y="f424"/>
                </a:lnTo>
                <a:lnTo>
                  <a:pt x="f425" y="f87"/>
                </a:lnTo>
                <a:lnTo>
                  <a:pt x="f426" y="f85"/>
                </a:lnTo>
                <a:lnTo>
                  <a:pt x="f427" y="f428"/>
                </a:lnTo>
                <a:lnTo>
                  <a:pt x="f429" y="f2"/>
                </a:lnTo>
                <a:close/>
              </a:path>
            </a:pathLst>
          </a:custGeom>
          <a:solidFill>
            <a:srgbClr val="F4F8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81;p55">
            <a:extLst>
              <a:ext uri="{FF2B5EF4-FFF2-40B4-BE49-F238E27FC236}">
                <a16:creationId xmlns:a16="http://schemas.microsoft.com/office/drawing/2014/main" id="{6882F075-2C92-7517-A1E5-BF219FEAA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9002" y="636641"/>
            <a:ext cx="8520598" cy="572697"/>
          </a:xfrm>
        </p:spPr>
        <p:txBody>
          <a:bodyPr/>
          <a:lstStyle/>
          <a:p>
            <a:pPr lvl="0"/>
            <a:r>
              <a:rPr lang="en-US"/>
              <a:t>Research Resources</a:t>
            </a:r>
          </a:p>
        </p:txBody>
      </p:sp>
      <p:sp>
        <p:nvSpPr>
          <p:cNvPr id="4" name="Google Shape;1082;p55">
            <a:extLst>
              <a:ext uri="{FF2B5EF4-FFF2-40B4-BE49-F238E27FC236}">
                <a16:creationId xmlns:a16="http://schemas.microsoft.com/office/drawing/2014/main" id="{6CE9461B-47FE-5365-3B03-2151D932DE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0350" y="1700445"/>
            <a:ext cx="3414296" cy="2292903"/>
          </a:xfrm>
        </p:spPr>
        <p:txBody>
          <a:bodyPr/>
          <a:lstStyle/>
          <a:p>
            <a:pPr lvl="0"/>
            <a:r>
              <a:rPr lang="en-US"/>
              <a:t>Here you can list your reference websites or publications</a:t>
            </a:r>
          </a:p>
          <a:p>
            <a:pPr lvl="0"/>
            <a:r>
              <a:rPr lang="en-US"/>
              <a:t>Here you can list your reference websites or publications</a:t>
            </a:r>
          </a:p>
          <a:p>
            <a:pPr lvl="0"/>
            <a:r>
              <a:rPr lang="en-US"/>
              <a:t>Here you can list your reference websites or publications</a:t>
            </a:r>
          </a:p>
          <a:p>
            <a:pPr lvl="0"/>
            <a:r>
              <a:rPr lang="en-US"/>
              <a:t>Here you can list your reference websites or publications</a:t>
            </a: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037286C6-8542-5BF2-3627-66B8104ACEF6}"/>
              </a:ext>
            </a:extLst>
          </p:cNvPr>
          <p:cNvGrpSpPr/>
          <p:nvPr/>
        </p:nvGrpSpPr>
        <p:grpSpPr>
          <a:xfrm>
            <a:off x="91677" y="4972260"/>
            <a:ext cx="8960644" cy="84536"/>
            <a:chOff x="91677" y="4972260"/>
            <a:chExt cx="8960644" cy="845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EB6BA8-AF5B-EE28-9AB2-59EDDF00615B}"/>
                </a:ext>
              </a:extLst>
            </p:cNvPr>
            <p:cNvSpPr/>
            <p:nvPr/>
          </p:nvSpPr>
          <p:spPr>
            <a:xfrm rot="10799991">
              <a:off x="1448656" y="497226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6421A66-F9FC-A82A-F1A3-B1E4312834A5}"/>
                </a:ext>
              </a:extLst>
            </p:cNvPr>
            <p:cNvSpPr/>
            <p:nvPr/>
          </p:nvSpPr>
          <p:spPr>
            <a:xfrm rot="10800009" flipH="1">
              <a:off x="91677" y="497226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id="{9637EC59-D792-FB97-5A66-ACC4F8D99020}"/>
              </a:ext>
            </a:extLst>
          </p:cNvPr>
          <p:cNvGrpSpPr/>
          <p:nvPr/>
        </p:nvGrpSpPr>
        <p:grpSpPr>
          <a:xfrm>
            <a:off x="81171" y="4398766"/>
            <a:ext cx="789254" cy="542075"/>
            <a:chOff x="81171" y="4398766"/>
            <a:chExt cx="789254" cy="54207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BD1DAC82-3265-2C6B-6C96-577E268583A8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751F9C5D-E21B-A53B-E228-90F88ECD8E00}"/>
                </a:ext>
              </a:extLst>
            </p:cNvPr>
            <p:cNvSpPr/>
            <p:nvPr/>
          </p:nvSpPr>
          <p:spPr>
            <a:xfrm>
              <a:off x="572716" y="4461220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24B9E86-7BF0-AF2F-F05B-0A2360CF3F5E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FADF01F-BB33-3D85-5441-E4037A658651}"/>
                </a:ext>
              </a:extLst>
            </p:cNvPr>
            <p:cNvSpPr/>
            <p:nvPr/>
          </p:nvSpPr>
          <p:spPr>
            <a:xfrm>
              <a:off x="82094" y="4699266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rupo 13">
            <a:extLst>
              <a:ext uri="{FF2B5EF4-FFF2-40B4-BE49-F238E27FC236}">
                <a16:creationId xmlns:a16="http://schemas.microsoft.com/office/drawing/2014/main" id="{4FA7FD53-2348-0FAE-C1A6-DFC8DE557D73}"/>
              </a:ext>
            </a:extLst>
          </p:cNvPr>
          <p:cNvGrpSpPr/>
          <p:nvPr/>
        </p:nvGrpSpPr>
        <p:grpSpPr>
          <a:xfrm>
            <a:off x="8263990" y="4399132"/>
            <a:ext cx="787408" cy="542065"/>
            <a:chOff x="8263990" y="4399132"/>
            <a:chExt cx="787408" cy="542065"/>
          </a:xfrm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38724AA-88F2-9801-A2FF-B49A8547E5EE}"/>
                </a:ext>
              </a:extLst>
            </p:cNvPr>
            <p:cNvSpPr/>
            <p:nvPr/>
          </p:nvSpPr>
          <p:spPr>
            <a:xfrm>
              <a:off x="8706386" y="4399132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5C42757-5C43-7411-3FC0-B17447851A15}"/>
                </a:ext>
              </a:extLst>
            </p:cNvPr>
            <p:cNvSpPr/>
            <p:nvPr/>
          </p:nvSpPr>
          <p:spPr>
            <a:xfrm>
              <a:off x="8340964" y="4462765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EC8C46B-C959-1EF1-CC7D-81DB339BC00E}"/>
                </a:ext>
              </a:extLst>
            </p:cNvPr>
            <p:cNvSpPr/>
            <p:nvPr/>
          </p:nvSpPr>
          <p:spPr>
            <a:xfrm>
              <a:off x="8522747" y="4538185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4E7618C2-CC60-6366-9DEA-03C17B12E064}"/>
                </a:ext>
              </a:extLst>
            </p:cNvPr>
            <p:cNvSpPr/>
            <p:nvPr/>
          </p:nvSpPr>
          <p:spPr>
            <a:xfrm>
              <a:off x="8263990" y="4699622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" name="Freeform 6">
            <a:extLst>
              <a:ext uri="{FF2B5EF4-FFF2-40B4-BE49-F238E27FC236}">
                <a16:creationId xmlns:a16="http://schemas.microsoft.com/office/drawing/2014/main" id="{EA106220-67D3-AC6D-51A1-28A7E113E815}"/>
              </a:ext>
            </a:extLst>
          </p:cNvPr>
          <p:cNvSpPr/>
          <p:nvPr/>
        </p:nvSpPr>
        <p:spPr>
          <a:xfrm>
            <a:off x="0" y="171450"/>
            <a:ext cx="3368393" cy="42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22106"/>
              <a:gd name="f7" fmla="val 1022686"/>
              <a:gd name="f8" fmla="val 7910763"/>
              <a:gd name="f9" fmla="val 8193170"/>
              <a:gd name="f10" fmla="val 228936"/>
              <a:gd name="f11" fmla="val 511343"/>
              <a:gd name="f12" fmla="val 8422105"/>
              <a:gd name="f13" fmla="val 793750"/>
              <a:gd name="f14" fmla="val 8193169"/>
              <a:gd name="f15" fmla="val 7910762"/>
              <a:gd name="f16" fmla="val 1022685"/>
              <a:gd name="f17" fmla="+- 0 0 -90"/>
              <a:gd name="f18" fmla="*/ f3 1 8422106"/>
              <a:gd name="f19" fmla="*/ f4 1 1022686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8422106"/>
              <a:gd name="f28" fmla="*/ f24 1 1022686"/>
              <a:gd name="f29" fmla="*/ 0 f25 1"/>
              <a:gd name="f30" fmla="*/ 0 f24 1"/>
              <a:gd name="f31" fmla="*/ 7910763 f25 1"/>
              <a:gd name="f32" fmla="*/ 8422106 f25 1"/>
              <a:gd name="f33" fmla="*/ 511343 f24 1"/>
              <a:gd name="f34" fmla="*/ 8422105 f25 1"/>
              <a:gd name="f35" fmla="*/ 7910762 f25 1"/>
              <a:gd name="f36" fmla="*/ 1022686 f24 1"/>
              <a:gd name="f37" fmla="*/ 1022685 f24 1"/>
              <a:gd name="f38" fmla="+- f26 0 f1"/>
              <a:gd name="f39" fmla="*/ f29 1 8422106"/>
              <a:gd name="f40" fmla="*/ f30 1 1022686"/>
              <a:gd name="f41" fmla="*/ f31 1 8422106"/>
              <a:gd name="f42" fmla="*/ f32 1 8422106"/>
              <a:gd name="f43" fmla="*/ f33 1 1022686"/>
              <a:gd name="f44" fmla="*/ f34 1 8422106"/>
              <a:gd name="f45" fmla="*/ f35 1 8422106"/>
              <a:gd name="f46" fmla="*/ f36 1 1022686"/>
              <a:gd name="f47" fmla="*/ f37 1 1022686"/>
              <a:gd name="f48" fmla="*/ f20 1 f27"/>
              <a:gd name="f49" fmla="*/ f21 1 f27"/>
              <a:gd name="f50" fmla="*/ f20 1 f28"/>
              <a:gd name="f51" fmla="*/ f22 1 f28"/>
              <a:gd name="f52" fmla="*/ f39 1 f27"/>
              <a:gd name="f53" fmla="*/ f40 1 f28"/>
              <a:gd name="f54" fmla="*/ f41 1 f27"/>
              <a:gd name="f55" fmla="*/ f42 1 f27"/>
              <a:gd name="f56" fmla="*/ f43 1 f28"/>
              <a:gd name="f57" fmla="*/ f44 1 f27"/>
              <a:gd name="f58" fmla="*/ f45 1 f27"/>
              <a:gd name="f59" fmla="*/ f46 1 f28"/>
              <a:gd name="f60" fmla="*/ f47 1 f28"/>
              <a:gd name="f61" fmla="*/ f48 f18 1"/>
              <a:gd name="f62" fmla="*/ f49 f18 1"/>
              <a:gd name="f63" fmla="*/ f51 f19 1"/>
              <a:gd name="f64" fmla="*/ f50 f19 1"/>
              <a:gd name="f65" fmla="*/ f52 f18 1"/>
              <a:gd name="f66" fmla="*/ f53 f19 1"/>
              <a:gd name="f67" fmla="*/ f54 f18 1"/>
              <a:gd name="f68" fmla="*/ f55 f18 1"/>
              <a:gd name="f69" fmla="*/ f56 f19 1"/>
              <a:gd name="f70" fmla="*/ f57 f18 1"/>
              <a:gd name="f71" fmla="*/ f58 f18 1"/>
              <a:gd name="f72" fmla="*/ f59 f19 1"/>
              <a:gd name="f73" fmla="*/ f60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5" y="f66"/>
              </a:cxn>
              <a:cxn ang="f38">
                <a:pos x="f67" y="f66"/>
              </a:cxn>
              <a:cxn ang="f38">
                <a:pos x="f68" y="f69"/>
              </a:cxn>
              <a:cxn ang="f38">
                <a:pos x="f70" y="f69"/>
              </a:cxn>
              <a:cxn ang="f38">
                <a:pos x="f71" y="f72"/>
              </a:cxn>
              <a:cxn ang="f38">
                <a:pos x="f65" y="f73"/>
              </a:cxn>
            </a:cxnLst>
            <a:rect l="f61" t="f64" r="f62" b="f63"/>
            <a:pathLst>
              <a:path w="8422106" h="1022686">
                <a:moveTo>
                  <a:pt x="f5" y="f5"/>
                </a:moveTo>
                <a:lnTo>
                  <a:pt x="f8" y="f5"/>
                </a:lnTo>
                <a:cubicBezTo>
                  <a:pt x="f9" y="f5"/>
                  <a:pt x="f6" y="f10"/>
                  <a:pt x="f6" y="f11"/>
                </a:cubicBezTo>
                <a:lnTo>
                  <a:pt x="f12" y="f11"/>
                </a:lnTo>
                <a:cubicBezTo>
                  <a:pt x="f12" y="f13"/>
                  <a:pt x="f14" y="f7"/>
                  <a:pt x="f15" y="f7"/>
                </a:cubicBezTo>
                <a:lnTo>
                  <a:pt x="f5" y="f16"/>
                </a:ln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44312CA3-340E-F0CA-3338-E5E2C7770EF9}"/>
              </a:ext>
            </a:extLst>
          </p:cNvPr>
          <p:cNvSpPr/>
          <p:nvPr/>
        </p:nvSpPr>
        <p:spPr>
          <a:xfrm>
            <a:off x="8845923" y="171450"/>
            <a:ext cx="298076" cy="42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5286"/>
              <a:gd name="f7" fmla="val 1022685"/>
              <a:gd name="f8" fmla="val 511342"/>
              <a:gd name="f9" fmla="val 511343"/>
              <a:gd name="f10" fmla="val 264237"/>
              <a:gd name="f11" fmla="val 58070"/>
              <a:gd name="f12" fmla="val 847406"/>
              <a:gd name="f13" fmla="val 10389"/>
              <a:gd name="f14" fmla="val 614396"/>
              <a:gd name="f15" fmla="val 408290"/>
              <a:gd name="f16" fmla="val 175279"/>
              <a:gd name="f17" fmla="+- 0 0 -90"/>
              <a:gd name="f18" fmla="*/ f3 1 745286"/>
              <a:gd name="f19" fmla="*/ f4 1 102268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745286"/>
              <a:gd name="f28" fmla="*/ f24 1 1022685"/>
              <a:gd name="f29" fmla="*/ 0 f25 1"/>
              <a:gd name="f30" fmla="*/ 511342 f24 1"/>
              <a:gd name="f31" fmla="*/ 511343 f24 1"/>
              <a:gd name="f32" fmla="*/ 511343 f25 1"/>
              <a:gd name="f33" fmla="*/ 0 f24 1"/>
              <a:gd name="f34" fmla="*/ 745286 f25 1"/>
              <a:gd name="f35" fmla="*/ 1022685 f24 1"/>
              <a:gd name="f36" fmla="*/ 10389 f25 1"/>
              <a:gd name="f37" fmla="*/ 614396 f24 1"/>
              <a:gd name="f38" fmla="*/ 408290 f24 1"/>
              <a:gd name="f39" fmla="+- f26 0 f1"/>
              <a:gd name="f40" fmla="*/ f29 1 745286"/>
              <a:gd name="f41" fmla="*/ f30 1 1022685"/>
              <a:gd name="f42" fmla="*/ f31 1 1022685"/>
              <a:gd name="f43" fmla="*/ f32 1 745286"/>
              <a:gd name="f44" fmla="*/ f33 1 1022685"/>
              <a:gd name="f45" fmla="*/ f34 1 745286"/>
              <a:gd name="f46" fmla="*/ f35 1 1022685"/>
              <a:gd name="f47" fmla="*/ f36 1 745286"/>
              <a:gd name="f48" fmla="*/ f37 1 1022685"/>
              <a:gd name="f49" fmla="*/ f38 1 1022685"/>
              <a:gd name="f50" fmla="*/ f20 1 f27"/>
              <a:gd name="f51" fmla="*/ f21 1 f27"/>
              <a:gd name="f52" fmla="*/ f20 1 f28"/>
              <a:gd name="f53" fmla="*/ f22 1 f28"/>
              <a:gd name="f54" fmla="*/ f40 1 f27"/>
              <a:gd name="f55" fmla="*/ f41 1 f28"/>
              <a:gd name="f56" fmla="*/ f42 1 f28"/>
              <a:gd name="f57" fmla="*/ f43 1 f27"/>
              <a:gd name="f58" fmla="*/ f44 1 f28"/>
              <a:gd name="f59" fmla="*/ f45 1 f27"/>
              <a:gd name="f60" fmla="*/ f46 1 f28"/>
              <a:gd name="f61" fmla="*/ f47 1 f27"/>
              <a:gd name="f62" fmla="*/ f48 1 f28"/>
              <a:gd name="f63" fmla="*/ f49 1 f28"/>
              <a:gd name="f64" fmla="*/ f50 f18 1"/>
              <a:gd name="f65" fmla="*/ f51 f18 1"/>
              <a:gd name="f66" fmla="*/ f53 f19 1"/>
              <a:gd name="f67" fmla="*/ f52 f19 1"/>
              <a:gd name="f68" fmla="*/ f54 f18 1"/>
              <a:gd name="f69" fmla="*/ f55 f19 1"/>
              <a:gd name="f70" fmla="*/ f56 f19 1"/>
              <a:gd name="f71" fmla="*/ f57 f18 1"/>
              <a:gd name="f72" fmla="*/ f58 f19 1"/>
              <a:gd name="f73" fmla="*/ f59 f18 1"/>
              <a:gd name="f74" fmla="*/ f60 f19 1"/>
              <a:gd name="f75" fmla="*/ f61 f18 1"/>
              <a:gd name="f76" fmla="*/ f62 f19 1"/>
              <a:gd name="f77" fmla="*/ f63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8" y="f69"/>
              </a:cxn>
              <a:cxn ang="f39">
                <a:pos x="f68" y="f70"/>
              </a:cxn>
              <a:cxn ang="f39">
                <a:pos x="f68" y="f70"/>
              </a:cxn>
              <a:cxn ang="f39">
                <a:pos x="f71" y="f72"/>
              </a:cxn>
              <a:cxn ang="f39">
                <a:pos x="f73" y="f72"/>
              </a:cxn>
              <a:cxn ang="f39">
                <a:pos x="f73" y="f74"/>
              </a:cxn>
              <a:cxn ang="f39">
                <a:pos x="f71" y="f74"/>
              </a:cxn>
              <a:cxn ang="f39">
                <a:pos x="f75" y="f76"/>
              </a:cxn>
              <a:cxn ang="f39">
                <a:pos x="f68" y="f70"/>
              </a:cxn>
              <a:cxn ang="f39">
                <a:pos x="f75" y="f77"/>
              </a:cxn>
              <a:cxn ang="f39">
                <a:pos x="f71" y="f72"/>
              </a:cxn>
            </a:cxnLst>
            <a:rect l="f64" t="f67" r="f65" b="f66"/>
            <a:pathLst>
              <a:path w="745286" h="1022685">
                <a:moveTo>
                  <a:pt x="f5" y="f8"/>
                </a:moveTo>
                <a:lnTo>
                  <a:pt x="f5" y="f9"/>
                </a:lnTo>
                <a:lnTo>
                  <a:pt x="f5" y="f9"/>
                </a:lnTo>
                <a:close/>
                <a:moveTo>
                  <a:pt x="f9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cubicBezTo>
                  <a:pt x="f10" y="f7"/>
                  <a:pt x="f11" y="f12"/>
                  <a:pt x="f13" y="f14"/>
                </a:cubicBezTo>
                <a:lnTo>
                  <a:pt x="f5" y="f9"/>
                </a:lnTo>
                <a:lnTo>
                  <a:pt x="f13" y="f15"/>
                </a:lnTo>
                <a:cubicBezTo>
                  <a:pt x="f11" y="f16"/>
                  <a:pt x="f10" y="f5"/>
                  <a:pt x="f9" y="f5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grpSp>
        <p:nvGrpSpPr>
          <p:cNvPr id="20" name="Grupo 24">
            <a:extLst>
              <a:ext uri="{FF2B5EF4-FFF2-40B4-BE49-F238E27FC236}">
                <a16:creationId xmlns:a16="http://schemas.microsoft.com/office/drawing/2014/main" id="{D27D2586-509B-4E89-D301-B0BA2DEF779B}"/>
              </a:ext>
            </a:extLst>
          </p:cNvPr>
          <p:cNvGrpSpPr/>
          <p:nvPr/>
        </p:nvGrpSpPr>
        <p:grpSpPr>
          <a:xfrm>
            <a:off x="1285875" y="1677988"/>
            <a:ext cx="2560640" cy="2820977"/>
            <a:chOff x="1285875" y="1677988"/>
            <a:chExt cx="2560640" cy="28209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1C96C12-CFE4-8823-AE5D-2FE52F8AB0C4}"/>
                </a:ext>
              </a:extLst>
            </p:cNvPr>
            <p:cNvSpPr/>
            <p:nvPr/>
          </p:nvSpPr>
          <p:spPr>
            <a:xfrm>
              <a:off x="1323978" y="3313108"/>
              <a:ext cx="2505071" cy="1185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2"/>
                <a:gd name="f7" fmla="val 276"/>
                <a:gd name="f8" fmla="val 239"/>
                <a:gd name="f9" fmla="val 10"/>
                <a:gd name="f10" fmla="val 305"/>
                <a:gd name="f11" fmla="val 372"/>
                <a:gd name="f12" fmla="val 11"/>
                <a:gd name="f13" fmla="val 439"/>
                <a:gd name="f14" fmla="val 462"/>
                <a:gd name="f15" fmla="val 477"/>
                <a:gd name="f16" fmla="val 9"/>
                <a:gd name="f17" fmla="val 468"/>
                <a:gd name="f18" fmla="val 43"/>
                <a:gd name="f19" fmla="val 463"/>
                <a:gd name="f20" fmla="val 61"/>
                <a:gd name="f21" fmla="val 436"/>
                <a:gd name="f22" fmla="val 94"/>
                <a:gd name="f23" fmla="val 465"/>
                <a:gd name="f24" fmla="val 101"/>
                <a:gd name="f25" fmla="val 491"/>
                <a:gd name="f26" fmla="val 107"/>
                <a:gd name="f27" fmla="val 486"/>
                <a:gd name="f28" fmla="val 68"/>
                <a:gd name="f29" fmla="val 48"/>
                <a:gd name="f30" fmla="val 501"/>
                <a:gd name="f31" fmla="val 15"/>
                <a:gd name="f32" fmla="val 530"/>
                <a:gd name="f33" fmla="val 563"/>
                <a:gd name="f34" fmla="val 17"/>
                <a:gd name="f35" fmla="val 575"/>
                <a:gd name="f36" fmla="val 31"/>
                <a:gd name="f37" fmla="val 571"/>
                <a:gd name="f38" fmla="val 42"/>
                <a:gd name="f39" fmla="val 549"/>
                <a:gd name="f40" fmla="val 106"/>
                <a:gd name="f41" fmla="val 515"/>
                <a:gd name="f42" fmla="val 162"/>
                <a:gd name="f43" fmla="val 457"/>
                <a:gd name="f44" fmla="val 200"/>
                <a:gd name="f45" fmla="val 445"/>
                <a:gd name="f46" fmla="val 208"/>
                <a:gd name="f47" fmla="val 428"/>
                <a:gd name="f48" fmla="val 213"/>
                <a:gd name="f49" fmla="val 430"/>
                <a:gd name="f50" fmla="val 235"/>
                <a:gd name="f51" fmla="val 432"/>
                <a:gd name="f52" fmla="val 267"/>
                <a:gd name="f53" fmla="val 401"/>
                <a:gd name="f54" fmla="val 383"/>
                <a:gd name="f55" fmla="val 272"/>
                <a:gd name="f56" fmla="val 321"/>
                <a:gd name="f57" fmla="val 259"/>
                <a:gd name="f58" fmla="val 269"/>
                <a:gd name="f59" fmla="val 198"/>
                <a:gd name="f60" fmla="val 266"/>
                <a:gd name="f61" fmla="val 173"/>
                <a:gd name="f62" fmla="val 264"/>
                <a:gd name="f63" fmla="val 153"/>
                <a:gd name="f64" fmla="val 261"/>
                <a:gd name="f65" fmla="val 155"/>
                <a:gd name="f66" fmla="val 230"/>
                <a:gd name="f67" fmla="val 156"/>
                <a:gd name="f68" fmla="val 212"/>
                <a:gd name="f69" fmla="val 140"/>
                <a:gd name="f70" fmla="val 207"/>
                <a:gd name="f71" fmla="val 129"/>
                <a:gd name="f72" fmla="val 199"/>
                <a:gd name="f73" fmla="val 72"/>
                <a:gd name="f74" fmla="val 105"/>
                <a:gd name="f75" fmla="val 12"/>
                <a:gd name="f76" fmla="val 47"/>
                <a:gd name="f77" fmla="val 23"/>
                <a:gd name="f78" fmla="val 7"/>
                <a:gd name="f79" fmla="val 39"/>
                <a:gd name="f80" fmla="val 172"/>
                <a:gd name="f81" fmla="+- 0 0 -90"/>
                <a:gd name="f82" fmla="*/ f3 1 582"/>
                <a:gd name="f83" fmla="*/ f4 1 276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582"/>
                <a:gd name="f92" fmla="*/ f88 1 276"/>
                <a:gd name="f93" fmla="*/ 239 f89 1"/>
                <a:gd name="f94" fmla="*/ 10 f88 1"/>
                <a:gd name="f95" fmla="*/ 439 f89 1"/>
                <a:gd name="f96" fmla="*/ 468 f89 1"/>
                <a:gd name="f97" fmla="*/ 43 f88 1"/>
                <a:gd name="f98" fmla="*/ 465 f89 1"/>
                <a:gd name="f99" fmla="*/ 101 f88 1"/>
                <a:gd name="f100" fmla="*/ 491 f89 1"/>
                <a:gd name="f101" fmla="*/ 48 f88 1"/>
                <a:gd name="f102" fmla="*/ 563 f89 1"/>
                <a:gd name="f103" fmla="*/ 571 f89 1"/>
                <a:gd name="f104" fmla="*/ 42 f88 1"/>
                <a:gd name="f105" fmla="*/ 457 f89 1"/>
                <a:gd name="f106" fmla="*/ 200 f88 1"/>
                <a:gd name="f107" fmla="*/ 430 f89 1"/>
                <a:gd name="f108" fmla="*/ 235 f88 1"/>
                <a:gd name="f109" fmla="*/ 383 f89 1"/>
                <a:gd name="f110" fmla="*/ 272 f88 1"/>
                <a:gd name="f111" fmla="*/ 198 f89 1"/>
                <a:gd name="f112" fmla="*/ 266 f88 1"/>
                <a:gd name="f113" fmla="*/ 155 f89 1"/>
                <a:gd name="f114" fmla="*/ 230 f88 1"/>
                <a:gd name="f115" fmla="*/ 129 f89 1"/>
                <a:gd name="f116" fmla="*/ 199 f88 1"/>
                <a:gd name="f117" fmla="*/ 12 f89 1"/>
                <a:gd name="f118" fmla="*/ 47 f88 1"/>
                <a:gd name="f119" fmla="*/ 39 f89 1"/>
                <a:gd name="f120" fmla="+- f90 0 f1"/>
                <a:gd name="f121" fmla="*/ f93 1 582"/>
                <a:gd name="f122" fmla="*/ f94 1 276"/>
                <a:gd name="f123" fmla="*/ f95 1 582"/>
                <a:gd name="f124" fmla="*/ f96 1 582"/>
                <a:gd name="f125" fmla="*/ f97 1 276"/>
                <a:gd name="f126" fmla="*/ f98 1 582"/>
                <a:gd name="f127" fmla="*/ f99 1 276"/>
                <a:gd name="f128" fmla="*/ f100 1 582"/>
                <a:gd name="f129" fmla="*/ f101 1 276"/>
                <a:gd name="f130" fmla="*/ f102 1 582"/>
                <a:gd name="f131" fmla="*/ f103 1 582"/>
                <a:gd name="f132" fmla="*/ f104 1 276"/>
                <a:gd name="f133" fmla="*/ f105 1 582"/>
                <a:gd name="f134" fmla="*/ f106 1 276"/>
                <a:gd name="f135" fmla="*/ f107 1 582"/>
                <a:gd name="f136" fmla="*/ f108 1 276"/>
                <a:gd name="f137" fmla="*/ f109 1 582"/>
                <a:gd name="f138" fmla="*/ f110 1 276"/>
                <a:gd name="f139" fmla="*/ f111 1 582"/>
                <a:gd name="f140" fmla="*/ f112 1 276"/>
                <a:gd name="f141" fmla="*/ f113 1 582"/>
                <a:gd name="f142" fmla="*/ f114 1 276"/>
                <a:gd name="f143" fmla="*/ f115 1 582"/>
                <a:gd name="f144" fmla="*/ f116 1 276"/>
                <a:gd name="f145" fmla="*/ f117 1 582"/>
                <a:gd name="f146" fmla="*/ f118 1 276"/>
                <a:gd name="f147" fmla="*/ f119 1 582"/>
                <a:gd name="f148" fmla="*/ 0 1 f91"/>
                <a:gd name="f149" fmla="*/ f85 1 f91"/>
                <a:gd name="f150" fmla="*/ 0 1 f92"/>
                <a:gd name="f151" fmla="*/ f86 1 f92"/>
                <a:gd name="f152" fmla="*/ f121 1 f91"/>
                <a:gd name="f153" fmla="*/ f122 1 f92"/>
                <a:gd name="f154" fmla="*/ f123 1 f91"/>
                <a:gd name="f155" fmla="*/ f124 1 f91"/>
                <a:gd name="f156" fmla="*/ f125 1 f92"/>
                <a:gd name="f157" fmla="*/ f126 1 f91"/>
                <a:gd name="f158" fmla="*/ f127 1 f92"/>
                <a:gd name="f159" fmla="*/ f128 1 f91"/>
                <a:gd name="f160" fmla="*/ f129 1 f92"/>
                <a:gd name="f161" fmla="*/ f130 1 f91"/>
                <a:gd name="f162" fmla="*/ f131 1 f91"/>
                <a:gd name="f163" fmla="*/ f132 1 f92"/>
                <a:gd name="f164" fmla="*/ f133 1 f91"/>
                <a:gd name="f165" fmla="*/ f134 1 f92"/>
                <a:gd name="f166" fmla="*/ f135 1 f91"/>
                <a:gd name="f167" fmla="*/ f136 1 f92"/>
                <a:gd name="f168" fmla="*/ f137 1 f91"/>
                <a:gd name="f169" fmla="*/ f138 1 f92"/>
                <a:gd name="f170" fmla="*/ f139 1 f91"/>
                <a:gd name="f171" fmla="*/ f140 1 f92"/>
                <a:gd name="f172" fmla="*/ f141 1 f91"/>
                <a:gd name="f173" fmla="*/ f142 1 f92"/>
                <a:gd name="f174" fmla="*/ f143 1 f91"/>
                <a:gd name="f175" fmla="*/ f144 1 f92"/>
                <a:gd name="f176" fmla="*/ f145 1 f91"/>
                <a:gd name="f177" fmla="*/ f146 1 f92"/>
                <a:gd name="f178" fmla="*/ f147 1 f91"/>
                <a:gd name="f179" fmla="*/ f148 f82 1"/>
                <a:gd name="f180" fmla="*/ f149 f82 1"/>
                <a:gd name="f181" fmla="*/ f151 f83 1"/>
                <a:gd name="f182" fmla="*/ f150 f83 1"/>
                <a:gd name="f183" fmla="*/ f152 f82 1"/>
                <a:gd name="f184" fmla="*/ f153 f83 1"/>
                <a:gd name="f185" fmla="*/ f154 f82 1"/>
                <a:gd name="f186" fmla="*/ f155 f82 1"/>
                <a:gd name="f187" fmla="*/ f156 f83 1"/>
                <a:gd name="f188" fmla="*/ f157 f82 1"/>
                <a:gd name="f189" fmla="*/ f158 f83 1"/>
                <a:gd name="f190" fmla="*/ f159 f82 1"/>
                <a:gd name="f191" fmla="*/ f160 f83 1"/>
                <a:gd name="f192" fmla="*/ f161 f82 1"/>
                <a:gd name="f193" fmla="*/ f162 f82 1"/>
                <a:gd name="f194" fmla="*/ f163 f83 1"/>
                <a:gd name="f195" fmla="*/ f164 f82 1"/>
                <a:gd name="f196" fmla="*/ f165 f83 1"/>
                <a:gd name="f197" fmla="*/ f166 f82 1"/>
                <a:gd name="f198" fmla="*/ f167 f83 1"/>
                <a:gd name="f199" fmla="*/ f168 f82 1"/>
                <a:gd name="f200" fmla="*/ f169 f83 1"/>
                <a:gd name="f201" fmla="*/ f170 f82 1"/>
                <a:gd name="f202" fmla="*/ f171 f83 1"/>
                <a:gd name="f203" fmla="*/ f172 f82 1"/>
                <a:gd name="f204" fmla="*/ f173 f83 1"/>
                <a:gd name="f205" fmla="*/ f174 f82 1"/>
                <a:gd name="f206" fmla="*/ f175 f83 1"/>
                <a:gd name="f207" fmla="*/ f176 f82 1"/>
                <a:gd name="f208" fmla="*/ f177 f83 1"/>
                <a:gd name="f209" fmla="*/ f178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83" y="f184"/>
                </a:cxn>
                <a:cxn ang="f120">
                  <a:pos x="f185" y="f184"/>
                </a:cxn>
                <a:cxn ang="f120">
                  <a:pos x="f186" y="f187"/>
                </a:cxn>
                <a:cxn ang="f120">
                  <a:pos x="f188" y="f189"/>
                </a:cxn>
                <a:cxn ang="f120">
                  <a:pos x="f190" y="f191"/>
                </a:cxn>
                <a:cxn ang="f120">
                  <a:pos x="f192" y="f184"/>
                </a:cxn>
                <a:cxn ang="f120">
                  <a:pos x="f193" y="f194"/>
                </a:cxn>
                <a:cxn ang="f120">
                  <a:pos x="f195" y="f196"/>
                </a:cxn>
                <a:cxn ang="f120">
                  <a:pos x="f197" y="f198"/>
                </a:cxn>
                <a:cxn ang="f120">
                  <a:pos x="f199" y="f200"/>
                </a:cxn>
                <a:cxn ang="f120">
                  <a:pos x="f201" y="f202"/>
                </a:cxn>
                <a:cxn ang="f120">
                  <a:pos x="f203" y="f204"/>
                </a:cxn>
                <a:cxn ang="f120">
                  <a:pos x="f205" y="f206"/>
                </a:cxn>
                <a:cxn ang="f120">
                  <a:pos x="f207" y="f208"/>
                </a:cxn>
                <a:cxn ang="f120">
                  <a:pos x="f209" y="f184"/>
                </a:cxn>
                <a:cxn ang="f120">
                  <a:pos x="f183" y="f184"/>
                </a:cxn>
                <a:cxn ang="f120">
                  <a:pos x="f183" y="f184"/>
                </a:cxn>
              </a:cxnLst>
              <a:rect l="f179" t="f182" r="f180" b="f181"/>
              <a:pathLst>
                <a:path w="582" h="276">
                  <a:moveTo>
                    <a:pt x="f8" y="f9"/>
                  </a:moveTo>
                  <a:cubicBezTo>
                    <a:pt x="f10" y="f9"/>
                    <a:pt x="f11" y="f12"/>
                    <a:pt x="f13" y="f9"/>
                  </a:cubicBezTo>
                  <a:cubicBezTo>
                    <a:pt x="f14" y="f9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5" y="f29"/>
                  </a:cubicBezTo>
                  <a:cubicBezTo>
                    <a:pt x="f30" y="f31"/>
                    <a:pt x="f32" y="f5"/>
                    <a:pt x="f33" y="f9"/>
                  </a:cubicBezTo>
                  <a:cubicBezTo>
                    <a:pt x="f6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7"/>
                    <a:pt x="f54" y="f55"/>
                  </a:cubicBezTo>
                  <a:cubicBezTo>
                    <a:pt x="f56" y="f57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42"/>
                    <a:pt x="f38" y="f74"/>
                    <a:pt x="f75" y="f76"/>
                  </a:cubicBezTo>
                  <a:cubicBezTo>
                    <a:pt x="f5" y="f77"/>
                    <a:pt x="f78" y="f16"/>
                    <a:pt x="f79" y="f9"/>
                  </a:cubicBezTo>
                  <a:cubicBezTo>
                    <a:pt x="f40" y="f12"/>
                    <a:pt x="f80" y="f9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92C959-A538-557D-EB8E-E5475288DD1C}"/>
                </a:ext>
              </a:extLst>
            </p:cNvPr>
            <p:cNvSpPr/>
            <p:nvPr/>
          </p:nvSpPr>
          <p:spPr>
            <a:xfrm>
              <a:off x="1285875" y="3024185"/>
              <a:ext cx="2560640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5"/>
                <a:gd name="f7" fmla="val 65"/>
                <a:gd name="f8" fmla="val 307"/>
                <a:gd name="f9" fmla="val 55"/>
                <a:gd name="f10" fmla="val 223"/>
                <a:gd name="f11" fmla="val 140"/>
                <a:gd name="f12" fmla="val 56"/>
                <a:gd name="f13" fmla="val 46"/>
                <a:gd name="f14" fmla="val 35"/>
                <a:gd name="f15" fmla="val 26"/>
                <a:gd name="f16" fmla="val 53"/>
                <a:gd name="f17" fmla="val 14"/>
                <a:gd name="f18" fmla="val 49"/>
                <a:gd name="f19" fmla="val 45"/>
                <a:gd name="f20" fmla="val 3"/>
                <a:gd name="f21" fmla="val 27"/>
                <a:gd name="f22" fmla="val 5"/>
                <a:gd name="f23" fmla="val 9"/>
                <a:gd name="f24" fmla="val 17"/>
                <a:gd name="f25" fmla="val 4"/>
                <a:gd name="f26" fmla="val 33"/>
                <a:gd name="f27" fmla="val 207"/>
                <a:gd name="f28" fmla="val 380"/>
                <a:gd name="f29" fmla="val 554"/>
                <a:gd name="f30" fmla="val 574"/>
                <a:gd name="f31" fmla="val 594"/>
                <a:gd name="f32" fmla="val 592"/>
                <a:gd name="f33" fmla="val 572"/>
                <a:gd name="f34" fmla="val 472"/>
                <a:gd name="f35" fmla="val 54"/>
                <a:gd name="f36" fmla="val 389"/>
                <a:gd name="f37" fmla="+- 0 0 -90"/>
                <a:gd name="f38" fmla="*/ f3 1 595"/>
                <a:gd name="f39" fmla="*/ f4 1 65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595"/>
                <a:gd name="f48" fmla="*/ f44 1 65"/>
                <a:gd name="f49" fmla="*/ 307 f45 1"/>
                <a:gd name="f50" fmla="*/ 55 f44 1"/>
                <a:gd name="f51" fmla="*/ 56 f45 1"/>
                <a:gd name="f52" fmla="*/ 26 f45 1"/>
                <a:gd name="f53" fmla="*/ 53 f44 1"/>
                <a:gd name="f54" fmla="*/ 3 f45 1"/>
                <a:gd name="f55" fmla="*/ 27 f44 1"/>
                <a:gd name="f56" fmla="*/ 33 f45 1"/>
                <a:gd name="f57" fmla="*/ 4 f44 1"/>
                <a:gd name="f58" fmla="*/ 554 f45 1"/>
                <a:gd name="f59" fmla="*/ 594 f45 1"/>
                <a:gd name="f60" fmla="*/ 33 f44 1"/>
                <a:gd name="f61" fmla="+- f46 0 f1"/>
                <a:gd name="f62" fmla="*/ f49 1 595"/>
                <a:gd name="f63" fmla="*/ f50 1 65"/>
                <a:gd name="f64" fmla="*/ f51 1 595"/>
                <a:gd name="f65" fmla="*/ f52 1 595"/>
                <a:gd name="f66" fmla="*/ f53 1 65"/>
                <a:gd name="f67" fmla="*/ f54 1 595"/>
                <a:gd name="f68" fmla="*/ f55 1 65"/>
                <a:gd name="f69" fmla="*/ f56 1 595"/>
                <a:gd name="f70" fmla="*/ f57 1 65"/>
                <a:gd name="f71" fmla="*/ f58 1 595"/>
                <a:gd name="f72" fmla="*/ f59 1 595"/>
                <a:gd name="f73" fmla="*/ f60 1 65"/>
                <a:gd name="f74" fmla="*/ 0 1 f47"/>
                <a:gd name="f75" fmla="*/ f41 1 f47"/>
                <a:gd name="f76" fmla="*/ 0 1 f48"/>
                <a:gd name="f77" fmla="*/ f42 1 f48"/>
                <a:gd name="f78" fmla="*/ f62 1 f47"/>
                <a:gd name="f79" fmla="*/ f63 1 f48"/>
                <a:gd name="f80" fmla="*/ f64 1 f47"/>
                <a:gd name="f81" fmla="*/ f65 1 f47"/>
                <a:gd name="f82" fmla="*/ f66 1 f48"/>
                <a:gd name="f83" fmla="*/ f67 1 f47"/>
                <a:gd name="f84" fmla="*/ f68 1 f48"/>
                <a:gd name="f85" fmla="*/ f69 1 f47"/>
                <a:gd name="f86" fmla="*/ f70 1 f48"/>
                <a:gd name="f87" fmla="*/ f71 1 f47"/>
                <a:gd name="f88" fmla="*/ f72 1 f47"/>
                <a:gd name="f89" fmla="*/ f73 1 f48"/>
                <a:gd name="f90" fmla="*/ f74 f38 1"/>
                <a:gd name="f91" fmla="*/ f75 f38 1"/>
                <a:gd name="f92" fmla="*/ f77 f39 1"/>
                <a:gd name="f93" fmla="*/ f76 f39 1"/>
                <a:gd name="f94" fmla="*/ f78 f38 1"/>
                <a:gd name="f95" fmla="*/ f79 f39 1"/>
                <a:gd name="f96" fmla="*/ f80 f38 1"/>
                <a:gd name="f97" fmla="*/ f81 f38 1"/>
                <a:gd name="f98" fmla="*/ f82 f39 1"/>
                <a:gd name="f99" fmla="*/ f83 f38 1"/>
                <a:gd name="f100" fmla="*/ f84 f39 1"/>
                <a:gd name="f101" fmla="*/ f85 f38 1"/>
                <a:gd name="f102" fmla="*/ f86 f39 1"/>
                <a:gd name="f103" fmla="*/ f87 f38 1"/>
                <a:gd name="f104" fmla="*/ f88 f38 1"/>
                <a:gd name="f105" fmla="*/ f8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4" y="f95"/>
                </a:cxn>
                <a:cxn ang="f61">
                  <a:pos x="f96" y="f95"/>
                </a:cxn>
                <a:cxn ang="f61">
                  <a:pos x="f97" y="f98"/>
                </a:cxn>
                <a:cxn ang="f61">
                  <a:pos x="f99" y="f100"/>
                </a:cxn>
                <a:cxn ang="f61">
                  <a:pos x="f101" y="f102"/>
                </a:cxn>
                <a:cxn ang="f61">
                  <a:pos x="f103" y="f102"/>
                </a:cxn>
                <a:cxn ang="f61">
                  <a:pos x="f104" y="f105"/>
                </a:cxn>
                <a:cxn ang="f61">
                  <a:pos x="f103" y="f95"/>
                </a:cxn>
                <a:cxn ang="f61">
                  <a:pos x="f94" y="f95"/>
                </a:cxn>
              </a:cxnLst>
              <a:rect l="f90" t="f93" r="f91" b="f92"/>
              <a:pathLst>
                <a:path w="595" h="65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2"/>
                    <a:pt x="f15" y="f16"/>
                  </a:cubicBezTo>
                  <a:cubicBezTo>
                    <a:pt x="f17" y="f18"/>
                    <a:pt x="f5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5"/>
                    <a:pt x="f29" y="f25"/>
                  </a:cubicBezTo>
                  <a:cubicBezTo>
                    <a:pt x="f30" y="f25"/>
                    <a:pt x="f6" y="f5"/>
                    <a:pt x="f31" y="f26"/>
                  </a:cubicBezTo>
                  <a:cubicBezTo>
                    <a:pt x="f32" y="f7"/>
                    <a:pt x="f33" y="f9"/>
                    <a:pt x="f29" y="f9"/>
                  </a:cubicBezTo>
                  <a:cubicBezTo>
                    <a:pt x="f34" y="f35"/>
                    <a:pt x="f36" y="f9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EE5030C-BF52-1A83-A4A4-268199104FAC}"/>
                </a:ext>
              </a:extLst>
            </p:cNvPr>
            <p:cNvSpPr/>
            <p:nvPr/>
          </p:nvSpPr>
          <p:spPr>
            <a:xfrm>
              <a:off x="2727326" y="2138360"/>
              <a:ext cx="1031872" cy="77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0"/>
                <a:gd name="f7" fmla="val 181"/>
                <a:gd name="f8" fmla="val 158"/>
                <a:gd name="f9" fmla="val 54"/>
                <a:gd name="f10" fmla="val 30"/>
                <a:gd name="f11" fmla="val 112"/>
                <a:gd name="f12" fmla="val 35"/>
                <a:gd name="f13" fmla="val 200"/>
                <a:gd name="f14" fmla="val 62"/>
                <a:gd name="f15" fmla="val 184"/>
                <a:gd name="f16" fmla="val 104"/>
                <a:gd name="f17" fmla="val 156"/>
                <a:gd name="f18" fmla="val 138"/>
                <a:gd name="f19" fmla="val 140"/>
                <a:gd name="f20" fmla="val 122"/>
                <a:gd name="f21" fmla="val 170"/>
                <a:gd name="f22" fmla="val 99"/>
                <a:gd name="f23" fmla="val 175"/>
                <a:gd name="f24" fmla="val 81"/>
                <a:gd name="f25" fmla="val 60"/>
                <a:gd name="f26" fmla="val 45"/>
                <a:gd name="f27" fmla="val 168"/>
                <a:gd name="f28" fmla="val 28"/>
                <a:gd name="f29" fmla="val 152"/>
                <a:gd name="f30" fmla="val 63"/>
                <a:gd name="f31" fmla="val 145"/>
                <a:gd name="f32" fmla="val 125"/>
                <a:gd name="f33" fmla="val 131"/>
                <a:gd name="f34" fmla="val 27"/>
                <a:gd name="f35" fmla="+- 0 0 -90"/>
                <a:gd name="f36" fmla="*/ f3 1 240"/>
                <a:gd name="f37" fmla="*/ f4 1 181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240"/>
                <a:gd name="f46" fmla="*/ f42 1 181"/>
                <a:gd name="f47" fmla="*/ 0 f43 1"/>
                <a:gd name="f48" fmla="*/ 158 f42 1"/>
                <a:gd name="f49" fmla="*/ 240 f43 1"/>
                <a:gd name="f50" fmla="*/ 35 f42 1"/>
                <a:gd name="f51" fmla="*/ 156 f43 1"/>
                <a:gd name="f52" fmla="*/ 138 f42 1"/>
                <a:gd name="f53" fmla="*/ 99 f43 1"/>
                <a:gd name="f54" fmla="*/ 175 f42 1"/>
                <a:gd name="f55" fmla="*/ 45 f43 1"/>
                <a:gd name="f56" fmla="*/ 168 f42 1"/>
                <a:gd name="f57" fmla="*/ 54 f43 1"/>
                <a:gd name="f58" fmla="*/ 125 f42 1"/>
                <a:gd name="f59" fmla="+- f44 0 f1"/>
                <a:gd name="f60" fmla="*/ f47 1 240"/>
                <a:gd name="f61" fmla="*/ f48 1 181"/>
                <a:gd name="f62" fmla="*/ f49 1 240"/>
                <a:gd name="f63" fmla="*/ f50 1 181"/>
                <a:gd name="f64" fmla="*/ f51 1 240"/>
                <a:gd name="f65" fmla="*/ f52 1 181"/>
                <a:gd name="f66" fmla="*/ f53 1 240"/>
                <a:gd name="f67" fmla="*/ f54 1 181"/>
                <a:gd name="f68" fmla="*/ f55 1 240"/>
                <a:gd name="f69" fmla="*/ f56 1 181"/>
                <a:gd name="f70" fmla="*/ f57 1 240"/>
                <a:gd name="f71" fmla="*/ f58 1 181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240" h="181">
                  <a:moveTo>
                    <a:pt x="f5" y="f8"/>
                  </a:moveTo>
                  <a:cubicBezTo>
                    <a:pt x="f9" y="f10"/>
                    <a:pt x="f11" y="f5"/>
                    <a:pt x="f6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"/>
                    <a:pt x="f25" y="f7"/>
                    <a:pt x="f26" y="f27"/>
                  </a:cubicBezTo>
                  <a:cubicBezTo>
                    <a:pt x="f28" y="f29"/>
                    <a:pt x="f30" y="f31"/>
                    <a:pt x="f9" y="f32"/>
                  </a:cubicBezTo>
                  <a:cubicBezTo>
                    <a:pt x="f12" y="f33"/>
                    <a:pt x="f34" y="f8"/>
                    <a:pt x="f5" y="f8"/>
                  </a:cubicBez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8F6822B-74BF-D38A-A566-AC4E27B9D2B1}"/>
                </a:ext>
              </a:extLst>
            </p:cNvPr>
            <p:cNvSpPr/>
            <p:nvPr/>
          </p:nvSpPr>
          <p:spPr>
            <a:xfrm>
              <a:off x="1935163" y="1677988"/>
              <a:ext cx="646115" cy="1312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"/>
                <a:gd name="f7" fmla="val 305"/>
                <a:gd name="f8" fmla="val 52"/>
                <a:gd name="f9" fmla="val 239"/>
                <a:gd name="f10" fmla="val 51"/>
                <a:gd name="f11" fmla="val 179"/>
                <a:gd name="f12" fmla="val 44"/>
                <a:gd name="f13" fmla="val 127"/>
                <a:gd name="f14" fmla="val 13"/>
                <a:gd name="f15" fmla="val 79"/>
                <a:gd name="f16" fmla="val 60"/>
                <a:gd name="f17" fmla="val 37"/>
                <a:gd name="f18" fmla="val 18"/>
                <a:gd name="f19" fmla="val 19"/>
                <a:gd name="f20" fmla="val 34"/>
                <a:gd name="f21" fmla="val 3"/>
                <a:gd name="f22" fmla="val 54"/>
                <a:gd name="f23" fmla="val 74"/>
                <a:gd name="f24" fmla="val 10"/>
                <a:gd name="f25" fmla="val 96"/>
                <a:gd name="f26" fmla="val 22"/>
                <a:gd name="f27" fmla="val 106"/>
                <a:gd name="f28" fmla="val 65"/>
                <a:gd name="f29" fmla="val 77"/>
                <a:gd name="f30" fmla="val 104"/>
                <a:gd name="f31" fmla="val 88"/>
                <a:gd name="f32" fmla="val 138"/>
                <a:gd name="f33" fmla="val 102"/>
                <a:gd name="f34" fmla="val 173"/>
                <a:gd name="f35" fmla="val 110"/>
                <a:gd name="f36" fmla="val 196"/>
                <a:gd name="f37" fmla="val 120"/>
                <a:gd name="f38" fmla="val 219"/>
                <a:gd name="f39" fmla="val 126"/>
                <a:gd name="f40" fmla="val 243"/>
                <a:gd name="f41" fmla="val 130"/>
                <a:gd name="f42" fmla="val 260"/>
                <a:gd name="f43" fmla="val 285"/>
                <a:gd name="f44" fmla="val 135"/>
                <a:gd name="f45" fmla="val 294"/>
                <a:gd name="f46" fmla="val 118"/>
                <a:gd name="f47" fmla="val 89"/>
                <a:gd name="f48" fmla="val 304"/>
                <a:gd name="f49" fmla="val 68"/>
                <a:gd name="f50" fmla="val 298"/>
                <a:gd name="f51" fmla="val 35"/>
                <a:gd name="f52" fmla="val 288"/>
                <a:gd name="f53" fmla="val 61"/>
                <a:gd name="f54" fmla="val 255"/>
                <a:gd name="f55" fmla="+- 0 0 -90"/>
                <a:gd name="f56" fmla="*/ f3 1 150"/>
                <a:gd name="f57" fmla="*/ f4 1 305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50"/>
                <a:gd name="f66" fmla="*/ f62 1 305"/>
                <a:gd name="f67" fmla="*/ 52 f63 1"/>
                <a:gd name="f68" fmla="*/ 239 f62 1"/>
                <a:gd name="f69" fmla="*/ 13 f63 1"/>
                <a:gd name="f70" fmla="*/ 79 f62 1"/>
                <a:gd name="f71" fmla="*/ 18 f63 1"/>
                <a:gd name="f72" fmla="*/ 19 f62 1"/>
                <a:gd name="f73" fmla="*/ 74 f63 1"/>
                <a:gd name="f74" fmla="*/ 10 f62 1"/>
                <a:gd name="f75" fmla="*/ 96 f63 1"/>
                <a:gd name="f76" fmla="*/ 65 f62 1"/>
                <a:gd name="f77" fmla="*/ 102 f63 1"/>
                <a:gd name="f78" fmla="*/ 173 f62 1"/>
                <a:gd name="f79" fmla="*/ 126 f63 1"/>
                <a:gd name="f80" fmla="*/ 243 f62 1"/>
                <a:gd name="f81" fmla="*/ 135 f63 1"/>
                <a:gd name="f82" fmla="*/ 294 f62 1"/>
                <a:gd name="f83" fmla="*/ 68 f63 1"/>
                <a:gd name="f84" fmla="*/ 298 f62 1"/>
                <a:gd name="f85" fmla="+- f64 0 f1"/>
                <a:gd name="f86" fmla="*/ f67 1 150"/>
                <a:gd name="f87" fmla="*/ f68 1 305"/>
                <a:gd name="f88" fmla="*/ f69 1 150"/>
                <a:gd name="f89" fmla="*/ f70 1 305"/>
                <a:gd name="f90" fmla="*/ f71 1 150"/>
                <a:gd name="f91" fmla="*/ f72 1 305"/>
                <a:gd name="f92" fmla="*/ f73 1 150"/>
                <a:gd name="f93" fmla="*/ f74 1 305"/>
                <a:gd name="f94" fmla="*/ f75 1 150"/>
                <a:gd name="f95" fmla="*/ f76 1 305"/>
                <a:gd name="f96" fmla="*/ f77 1 150"/>
                <a:gd name="f97" fmla="*/ f78 1 305"/>
                <a:gd name="f98" fmla="*/ f79 1 150"/>
                <a:gd name="f99" fmla="*/ f80 1 305"/>
                <a:gd name="f100" fmla="*/ f81 1 150"/>
                <a:gd name="f101" fmla="*/ f82 1 305"/>
                <a:gd name="f102" fmla="*/ f83 1 150"/>
                <a:gd name="f103" fmla="*/ f84 1 305"/>
                <a:gd name="f104" fmla="*/ 0 1 f65"/>
                <a:gd name="f105" fmla="*/ f59 1 f65"/>
                <a:gd name="f106" fmla="*/ 0 1 f66"/>
                <a:gd name="f107" fmla="*/ f60 1 f66"/>
                <a:gd name="f108" fmla="*/ f86 1 f65"/>
                <a:gd name="f109" fmla="*/ f87 1 f66"/>
                <a:gd name="f110" fmla="*/ f88 1 f65"/>
                <a:gd name="f111" fmla="*/ f89 1 f66"/>
                <a:gd name="f112" fmla="*/ f90 1 f65"/>
                <a:gd name="f113" fmla="*/ f91 1 f66"/>
                <a:gd name="f114" fmla="*/ f92 1 f65"/>
                <a:gd name="f115" fmla="*/ f93 1 f66"/>
                <a:gd name="f116" fmla="*/ f94 1 f65"/>
                <a:gd name="f117" fmla="*/ f95 1 f66"/>
                <a:gd name="f118" fmla="*/ f96 1 f65"/>
                <a:gd name="f119" fmla="*/ f97 1 f66"/>
                <a:gd name="f120" fmla="*/ f98 1 f65"/>
                <a:gd name="f121" fmla="*/ f99 1 f66"/>
                <a:gd name="f122" fmla="*/ f100 1 f65"/>
                <a:gd name="f123" fmla="*/ f101 1 f66"/>
                <a:gd name="f124" fmla="*/ f102 1 f65"/>
                <a:gd name="f125" fmla="*/ f103 1 f66"/>
                <a:gd name="f126" fmla="*/ f104 f56 1"/>
                <a:gd name="f127" fmla="*/ f105 f56 1"/>
                <a:gd name="f128" fmla="*/ f107 f57 1"/>
                <a:gd name="f129" fmla="*/ f106 f57 1"/>
                <a:gd name="f130" fmla="*/ f108 f56 1"/>
                <a:gd name="f131" fmla="*/ f109 f57 1"/>
                <a:gd name="f132" fmla="*/ f110 f56 1"/>
                <a:gd name="f133" fmla="*/ f111 f57 1"/>
                <a:gd name="f134" fmla="*/ f112 f56 1"/>
                <a:gd name="f135" fmla="*/ f113 f57 1"/>
                <a:gd name="f136" fmla="*/ f114 f56 1"/>
                <a:gd name="f137" fmla="*/ f115 f57 1"/>
                <a:gd name="f138" fmla="*/ f116 f56 1"/>
                <a:gd name="f139" fmla="*/ f117 f57 1"/>
                <a:gd name="f140" fmla="*/ f118 f56 1"/>
                <a:gd name="f141" fmla="*/ f119 f57 1"/>
                <a:gd name="f142" fmla="*/ f120 f56 1"/>
                <a:gd name="f143" fmla="*/ f121 f57 1"/>
                <a:gd name="f144" fmla="*/ f122 f56 1"/>
                <a:gd name="f145" fmla="*/ f123 f57 1"/>
                <a:gd name="f146" fmla="*/ f124 f56 1"/>
                <a:gd name="f147" fmla="*/ f12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0" y="f131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30" y="f131"/>
                </a:cxn>
              </a:cxnLst>
              <a:rect l="f126" t="f129" r="f127" b="f128"/>
              <a:pathLst>
                <a:path w="150" h="3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5" y="f17"/>
                    <a:pt x="f18" y="f19"/>
                  </a:cubicBezTo>
                  <a:cubicBezTo>
                    <a:pt x="f20" y="f21"/>
                    <a:pt x="f22" y="f5"/>
                    <a:pt x="f23" y="f24"/>
                  </a:cubicBezTo>
                  <a:cubicBezTo>
                    <a:pt x="f25" y="f26"/>
                    <a:pt x="f27" y="f12"/>
                    <a:pt x="f25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6" y="f43"/>
                    <a:pt x="f44" y="f45"/>
                  </a:cubicBezTo>
                  <a:cubicBezTo>
                    <a:pt x="f46" y="f7"/>
                    <a:pt x="f47" y="f48"/>
                    <a:pt x="f49" y="f50"/>
                  </a:cubicBezTo>
                  <a:cubicBezTo>
                    <a:pt x="f51" y="f52"/>
                    <a:pt x="f53" y="f54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F62B13EC-534B-071F-35CE-D308DAF27FC0}"/>
                </a:ext>
              </a:extLst>
            </p:cNvPr>
            <p:cNvSpPr/>
            <p:nvPr/>
          </p:nvSpPr>
          <p:spPr>
            <a:xfrm>
              <a:off x="2362196" y="1738310"/>
              <a:ext cx="515941" cy="7445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"/>
                <a:gd name="f7" fmla="val 173"/>
                <a:gd name="f8" fmla="val 108"/>
                <a:gd name="f9" fmla="val 112"/>
                <a:gd name="f10" fmla="val 32"/>
                <a:gd name="f11" fmla="val 116"/>
                <a:gd name="f12" fmla="val 64"/>
                <a:gd name="f13" fmla="val 119"/>
                <a:gd name="f14" fmla="val 96"/>
                <a:gd name="f15" fmla="val 128"/>
                <a:gd name="f16" fmla="val 109"/>
                <a:gd name="f17" fmla="val 142"/>
                <a:gd name="f18" fmla="val 102"/>
                <a:gd name="f19" fmla="val 152"/>
                <a:gd name="f20" fmla="val 92"/>
                <a:gd name="f21" fmla="val 165"/>
                <a:gd name="f22" fmla="val 79"/>
                <a:gd name="f23" fmla="val 163"/>
                <a:gd name="f24" fmla="val 65"/>
                <a:gd name="f25" fmla="val 161"/>
                <a:gd name="f26" fmla="val 76"/>
                <a:gd name="f27" fmla="val 134"/>
                <a:gd name="f28" fmla="val 54"/>
                <a:gd name="f29" fmla="val 145"/>
                <a:gd name="f30" fmla="val 62"/>
                <a:gd name="f31" fmla="val 56"/>
                <a:gd name="f32" fmla="val 118"/>
                <a:gd name="f33" fmla="val 20"/>
                <a:gd name="f34" fmla="+- 0 0 -90"/>
                <a:gd name="f35" fmla="*/ f3 1 120"/>
                <a:gd name="f36" fmla="*/ f4 1 173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20"/>
                <a:gd name="f45" fmla="*/ f41 1 173"/>
                <a:gd name="f46" fmla="*/ 108 f42 1"/>
                <a:gd name="f47" fmla="*/ 0 f41 1"/>
                <a:gd name="f48" fmla="*/ 119 f42 1"/>
                <a:gd name="f49" fmla="*/ 96 f41 1"/>
                <a:gd name="f50" fmla="*/ 109 f42 1"/>
                <a:gd name="f51" fmla="*/ 142 f41 1"/>
                <a:gd name="f52" fmla="*/ 79 f42 1"/>
                <a:gd name="f53" fmla="*/ 163 f41 1"/>
                <a:gd name="f54" fmla="*/ 65 f42 1"/>
                <a:gd name="f55" fmla="*/ 134 f41 1"/>
                <a:gd name="f56" fmla="*/ 56 f42 1"/>
                <a:gd name="f57" fmla="*/ 173 f41 1"/>
                <a:gd name="f58" fmla="+- f43 0 f1"/>
                <a:gd name="f59" fmla="*/ f46 1 120"/>
                <a:gd name="f60" fmla="*/ f47 1 173"/>
                <a:gd name="f61" fmla="*/ f48 1 120"/>
                <a:gd name="f62" fmla="*/ f49 1 173"/>
                <a:gd name="f63" fmla="*/ f50 1 120"/>
                <a:gd name="f64" fmla="*/ f51 1 173"/>
                <a:gd name="f65" fmla="*/ f52 1 120"/>
                <a:gd name="f66" fmla="*/ f53 1 173"/>
                <a:gd name="f67" fmla="*/ f54 1 120"/>
                <a:gd name="f68" fmla="*/ f55 1 173"/>
                <a:gd name="f69" fmla="*/ f56 1 120"/>
                <a:gd name="f70" fmla="*/ f57 1 173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120" h="173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9"/>
                    <a:pt x="f6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17"/>
                    <a:pt x="f24" y="f27"/>
                  </a:cubicBezTo>
                  <a:cubicBezTo>
                    <a:pt x="f28" y="f29"/>
                    <a:pt x="f30" y="f25"/>
                    <a:pt x="f31" y="f7"/>
                  </a:cubicBezTo>
                  <a:cubicBezTo>
                    <a:pt x="f5" y="f32"/>
                    <a:pt x="f33" y="f28"/>
                    <a:pt x="f8" y="f5"/>
                  </a:cubicBez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846A7B90-C33C-B8AC-65E6-450E0B418142}"/>
                </a:ext>
              </a:extLst>
            </p:cNvPr>
            <p:cNvSpPr/>
            <p:nvPr/>
          </p:nvSpPr>
          <p:spPr>
            <a:xfrm>
              <a:off x="1565279" y="2465386"/>
              <a:ext cx="495303" cy="4429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"/>
                <a:gd name="f7" fmla="val 103"/>
                <a:gd name="f8" fmla="val 9"/>
                <a:gd name="f9" fmla="val 64"/>
                <a:gd name="f10" fmla="val 110"/>
                <a:gd name="f11" fmla="val 29"/>
                <a:gd name="f12" fmla="val 80"/>
                <a:gd name="f13" fmla="val 88"/>
                <a:gd name="f14" fmla="val 93"/>
                <a:gd name="f15" fmla="val 96"/>
                <a:gd name="f16" fmla="val 52"/>
                <a:gd name="f17" fmla="val 95"/>
                <a:gd name="f18" fmla="val 21"/>
                <a:gd name="f19" fmla="val 50"/>
                <a:gd name="f20" fmla="val 18"/>
                <a:gd name="f21" fmla="val 36"/>
                <a:gd name="f22" fmla="val 7"/>
                <a:gd name="f23" fmla="val 23"/>
                <a:gd name="f24" fmla="+- 0 0 -90"/>
                <a:gd name="f25" fmla="*/ f3 1 115"/>
                <a:gd name="f26" fmla="*/ f4 1 103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15"/>
                <a:gd name="f35" fmla="*/ f31 1 103"/>
                <a:gd name="f36" fmla="*/ 0 f32 1"/>
                <a:gd name="f37" fmla="*/ 9 f31 1"/>
                <a:gd name="f38" fmla="*/ 110 f32 1"/>
                <a:gd name="f39" fmla="*/ 80 f31 1"/>
                <a:gd name="f40" fmla="*/ 96 f32 1"/>
                <a:gd name="f41" fmla="*/ 96 f31 1"/>
                <a:gd name="f42" fmla="*/ 21 f32 1"/>
                <a:gd name="f43" fmla="*/ 50 f31 1"/>
                <a:gd name="f44" fmla="+- f33 0 f1"/>
                <a:gd name="f45" fmla="*/ f36 1 115"/>
                <a:gd name="f46" fmla="*/ f37 1 103"/>
                <a:gd name="f47" fmla="*/ f38 1 115"/>
                <a:gd name="f48" fmla="*/ f39 1 103"/>
                <a:gd name="f49" fmla="*/ f40 1 115"/>
                <a:gd name="f50" fmla="*/ f41 1 103"/>
                <a:gd name="f51" fmla="*/ f42 1 115"/>
                <a:gd name="f52" fmla="*/ f43 1 103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115" h="103">
                  <a:moveTo>
                    <a:pt x="f5" y="f8"/>
                  </a:moveTo>
                  <a:cubicBezTo>
                    <a:pt x="f9" y="f5"/>
                    <a:pt x="f10" y="f11"/>
                    <a:pt x="f10" y="f12"/>
                  </a:cubicBezTo>
                  <a:cubicBezTo>
                    <a:pt x="f10" y="f13"/>
                    <a:pt x="f6" y="f14"/>
                    <a:pt x="f15" y="f15"/>
                  </a:cubicBezTo>
                  <a:cubicBezTo>
                    <a:pt x="f16" y="f7"/>
                    <a:pt x="f11" y="f17"/>
                    <a:pt x="f18" y="f19"/>
                  </a:cubicBezTo>
                  <a:cubicBezTo>
                    <a:pt x="f20" y="f21"/>
                    <a:pt x="f22" y="f23"/>
                    <a:pt x="f5" y="f8"/>
                  </a:cubicBez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5;p67">
            <a:extLst>
              <a:ext uri="{FF2B5EF4-FFF2-40B4-BE49-F238E27FC236}">
                <a16:creationId xmlns:a16="http://schemas.microsoft.com/office/drawing/2014/main" id="{EFFF9B69-C816-2F4A-8463-49FDC2DA5B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345" y="3510125"/>
            <a:ext cx="3813304" cy="835496"/>
          </a:xfrm>
        </p:spPr>
        <p:txBody>
          <a:bodyPr/>
          <a:lstStyle/>
          <a:p>
            <a:pPr lvl="0"/>
            <a:r>
              <a:rPr lang="en-US"/>
              <a:t>A Picture Is Worth</a:t>
            </a:r>
          </a:p>
          <a:p>
            <a:pPr lvl="0"/>
            <a:r>
              <a:rPr lang="en-US"/>
              <a:t>a Thousand Words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5;p56">
            <a:extLst>
              <a:ext uri="{FF2B5EF4-FFF2-40B4-BE49-F238E27FC236}">
                <a16:creationId xmlns:a16="http://schemas.microsoft.com/office/drawing/2014/main" id="{EDC3FAF1-F544-D037-54B8-A55111BD06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Factors to Consider</a:t>
            </a:r>
          </a:p>
        </p:txBody>
      </p:sp>
      <p:sp>
        <p:nvSpPr>
          <p:cNvPr id="3" name="Google Shape;1246;p56">
            <a:extLst>
              <a:ext uri="{FF2B5EF4-FFF2-40B4-BE49-F238E27FC236}">
                <a16:creationId xmlns:a16="http://schemas.microsoft.com/office/drawing/2014/main" id="{07006474-905C-E3E3-5B5B-740D0FDE0807}"/>
              </a:ext>
            </a:extLst>
          </p:cNvPr>
          <p:cNvSpPr/>
          <p:nvPr/>
        </p:nvSpPr>
        <p:spPr>
          <a:xfrm>
            <a:off x="709281" y="1530742"/>
            <a:ext cx="7725427" cy="1446635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42616"/>
              <a:gd name="f5" fmla="val 7980"/>
              <a:gd name="f6" fmla="val 4324"/>
              <a:gd name="f7" fmla="val 1"/>
              <a:gd name="f8" fmla="val 3159"/>
              <a:gd name="f9" fmla="val 1997"/>
              <a:gd name="f10" fmla="val 512"/>
              <a:gd name="f11" fmla="val 1246"/>
              <a:gd name="f12" fmla="val 1424"/>
              <a:gd name="f13" fmla="val 2720"/>
              <a:gd name="f14" fmla="val 4577"/>
              <a:gd name="f15" fmla="val 867"/>
              <a:gd name="f16" fmla="val 6031"/>
              <a:gd name="f17" fmla="val 1600"/>
              <a:gd name="f18" fmla="val 7262"/>
              <a:gd name="f19" fmla="val 2935"/>
              <a:gd name="f20" fmla="val 4331"/>
              <a:gd name="f21" fmla="val 4576"/>
              <a:gd name="f22" fmla="val 4822"/>
              <a:gd name="f23" fmla="val 7958"/>
              <a:gd name="f24" fmla="val 5067"/>
              <a:gd name="f25" fmla="val 7913"/>
              <a:gd name="f26" fmla="val 6219"/>
              <a:gd name="f27" fmla="val 7700"/>
              <a:gd name="f28" fmla="val 7170"/>
              <a:gd name="f29" fmla="val 6971"/>
              <a:gd name="f30" fmla="val 7733"/>
              <a:gd name="f31" fmla="val 6006"/>
              <a:gd name="f32" fmla="val 8105"/>
              <a:gd name="f33" fmla="val 5370"/>
              <a:gd name="f34" fmla="val 8773"/>
              <a:gd name="f35" fmla="val 4970"/>
              <a:gd name="f36" fmla="val 9508"/>
              <a:gd name="f37" fmla="val 10488"/>
              <a:gd name="f38" fmla="val 11237"/>
              <a:gd name="f39" fmla="val 11919"/>
              <a:gd name="f40" fmla="val 5376"/>
              <a:gd name="f41" fmla="val 12300"/>
              <a:gd name="f42" fmla="val 6020"/>
              <a:gd name="f43" fmla="val 12307"/>
              <a:gd name="f44" fmla="val 13039"/>
              <a:gd name="f45" fmla="val 14375"/>
              <a:gd name="f46" fmla="val 15771"/>
              <a:gd name="f47" fmla="val 16016"/>
              <a:gd name="f48" fmla="val 16262"/>
              <a:gd name="f49" fmla="val 16507"/>
              <a:gd name="f50" fmla="val 17658"/>
              <a:gd name="f51" fmla="val 18610"/>
              <a:gd name="f52" fmla="val 19173"/>
              <a:gd name="f53" fmla="val 19545"/>
              <a:gd name="f54" fmla="val 20213"/>
              <a:gd name="f55" fmla="val 20946"/>
              <a:gd name="f56" fmla="val 21928"/>
              <a:gd name="f57" fmla="val 22677"/>
              <a:gd name="f58" fmla="val 23359"/>
              <a:gd name="f59" fmla="val 23740"/>
              <a:gd name="f60" fmla="val 23747"/>
              <a:gd name="f61" fmla="val 24479"/>
              <a:gd name="f62" fmla="val 25815"/>
              <a:gd name="f63" fmla="val 27210"/>
              <a:gd name="f64" fmla="val 27454"/>
              <a:gd name="f65" fmla="val 27700"/>
              <a:gd name="f66" fmla="val 27945"/>
              <a:gd name="f67" fmla="val 29098"/>
              <a:gd name="f68" fmla="val 30048"/>
              <a:gd name="f69" fmla="val 30613"/>
              <a:gd name="f70" fmla="val 30985"/>
              <a:gd name="f71" fmla="val 31652"/>
              <a:gd name="f72" fmla="val 32388"/>
              <a:gd name="f73" fmla="val 33368"/>
              <a:gd name="f74" fmla="val 34117"/>
              <a:gd name="f75" fmla="val 34799"/>
              <a:gd name="f76" fmla="val 35180"/>
              <a:gd name="f77" fmla="val 35187"/>
              <a:gd name="f78" fmla="val 35920"/>
              <a:gd name="f79" fmla="val 37255"/>
              <a:gd name="f80" fmla="val 38651"/>
              <a:gd name="f81" fmla="val 38896"/>
              <a:gd name="f82" fmla="val 39142"/>
              <a:gd name="f83" fmla="val 39387"/>
              <a:gd name="f84" fmla="val 41256"/>
              <a:gd name="f85" fmla="val 7567"/>
              <a:gd name="f86" fmla="val 42594"/>
              <a:gd name="f87" fmla="val 5866"/>
              <a:gd name="f88" fmla="val 42615"/>
              <a:gd name="f89" fmla="val 3993"/>
              <a:gd name="f90" fmla="val 42599"/>
              <a:gd name="f91" fmla="val 2323"/>
              <a:gd name="f92" fmla="val 41557"/>
              <a:gd name="f93" fmla="val 833"/>
              <a:gd name="f94" fmla="val 39994"/>
              <a:gd name="f95" fmla="val 246"/>
              <a:gd name="f96" fmla="val 39559"/>
              <a:gd name="f97" fmla="val 81"/>
              <a:gd name="f98" fmla="val 39100"/>
              <a:gd name="f99" fmla="val 2"/>
              <a:gd name="f100" fmla="val 38642"/>
              <a:gd name="f101" fmla="val 37477"/>
              <a:gd name="f102" fmla="val 36315"/>
              <a:gd name="f103" fmla="val 513"/>
              <a:gd name="f104" fmla="val 35565"/>
              <a:gd name="f105" fmla="val 1426"/>
              <a:gd name="f106" fmla="val 35428"/>
              <a:gd name="f107" fmla="val 1592"/>
              <a:gd name="f108" fmla="val 35304"/>
              <a:gd name="f109" fmla="val 1770"/>
              <a:gd name="f110" fmla="val 35195"/>
              <a:gd name="f111" fmla="val 1957"/>
              <a:gd name="f112" fmla="val 34817"/>
              <a:gd name="f113" fmla="val 2606"/>
              <a:gd name="f114" fmla="val 34133"/>
              <a:gd name="f115" fmla="val 3018"/>
              <a:gd name="f116" fmla="val 33382"/>
              <a:gd name="f117" fmla="val 32420"/>
              <a:gd name="f118" fmla="val 31683"/>
              <a:gd name="f119" fmla="val 30996"/>
              <a:gd name="f120" fmla="val 2632"/>
              <a:gd name="f121" fmla="val 30624"/>
              <a:gd name="f122" fmla="val 1994"/>
              <a:gd name="f123" fmla="val 30157"/>
              <a:gd name="f124" fmla="val 1190"/>
              <a:gd name="f125" fmla="val 29425"/>
              <a:gd name="f126" fmla="val 572"/>
              <a:gd name="f127" fmla="val 28556"/>
              <a:gd name="f128" fmla="val 244"/>
              <a:gd name="f129" fmla="val 28121"/>
              <a:gd name="f130" fmla="val 80"/>
              <a:gd name="f131" fmla="val 27663"/>
              <a:gd name="f132" fmla="val 27205"/>
              <a:gd name="f133" fmla="val 26039"/>
              <a:gd name="f134" fmla="val 24877"/>
              <a:gd name="f135" fmla="val 24125"/>
              <a:gd name="f136" fmla="val 23989"/>
              <a:gd name="f137" fmla="val 23865"/>
              <a:gd name="f138" fmla="val 23755"/>
              <a:gd name="f139" fmla="val 23377"/>
              <a:gd name="f140" fmla="val 22695"/>
              <a:gd name="f141" fmla="val 21944"/>
              <a:gd name="f142" fmla="val 20981"/>
              <a:gd name="f143" fmla="val 20243"/>
              <a:gd name="f144" fmla="val 19556"/>
              <a:gd name="f145" fmla="val 19185"/>
              <a:gd name="f146" fmla="val 18717"/>
              <a:gd name="f147" fmla="val 17987"/>
              <a:gd name="f148" fmla="val 17116"/>
              <a:gd name="f149" fmla="val 16681"/>
              <a:gd name="f150" fmla="val 16223"/>
              <a:gd name="f151" fmla="val 15766"/>
              <a:gd name="f152" fmla="val 14600"/>
              <a:gd name="f153" fmla="val 13437"/>
              <a:gd name="f154" fmla="val 12686"/>
              <a:gd name="f155" fmla="val 12549"/>
              <a:gd name="f156" fmla="val 12425"/>
              <a:gd name="f157" fmla="val 12316"/>
              <a:gd name="f158" fmla="val 11937"/>
              <a:gd name="f159" fmla="val 11255"/>
              <a:gd name="f160" fmla="val 3016"/>
              <a:gd name="f161" fmla="val 10504"/>
              <a:gd name="f162" fmla="val 9541"/>
              <a:gd name="f163" fmla="val 8805"/>
              <a:gd name="f164" fmla="val 8116"/>
              <a:gd name="f165" fmla="val 7745"/>
              <a:gd name="f166" fmla="val 7277"/>
              <a:gd name="f167" fmla="val 6547"/>
              <a:gd name="f168" fmla="val 5676"/>
              <a:gd name="f169" fmla="val 5241"/>
              <a:gd name="f170" fmla="val 4782"/>
              <a:gd name="f171" fmla="*/ f1 1 42616"/>
              <a:gd name="f172" fmla="*/ f2 1 7980"/>
              <a:gd name="f173" fmla="val f3"/>
              <a:gd name="f174" fmla="val f4"/>
              <a:gd name="f175" fmla="val f5"/>
              <a:gd name="f176" fmla="+- f175 0 f173"/>
              <a:gd name="f177" fmla="+- f174 0 f173"/>
              <a:gd name="f178" fmla="*/ f177 1 42616"/>
              <a:gd name="f179" fmla="*/ f176 1 7980"/>
              <a:gd name="f180" fmla="*/ f173 1 f178"/>
              <a:gd name="f181" fmla="*/ f174 1 f178"/>
              <a:gd name="f182" fmla="*/ f173 1 f179"/>
              <a:gd name="f183" fmla="*/ f175 1 f179"/>
              <a:gd name="f184" fmla="*/ f180 f171 1"/>
              <a:gd name="f185" fmla="*/ f181 f171 1"/>
              <a:gd name="f186" fmla="*/ f183 f172 1"/>
              <a:gd name="f187" fmla="*/ f182 f1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4" t="f187" r="f185" b="f186"/>
            <a:pathLst>
              <a:path w="42616" h="7980">
                <a:moveTo>
                  <a:pt x="f6" y="f7"/>
                </a:moveTo>
                <a:cubicBezTo>
                  <a:pt x="f8" y="f7"/>
                  <a:pt x="f9" y="f10"/>
                  <a:pt x="f11" y="f12"/>
                </a:cubicBezTo>
                <a:cubicBezTo>
                  <a:pt x="f0" y="f13"/>
                  <a:pt x="f7" y="f14"/>
                  <a:pt x="f15" y="f16"/>
                </a:cubicBezTo>
                <a:cubicBezTo>
                  <a:pt x="f17" y="f18"/>
                  <a:pt x="f19" y="f5"/>
                  <a:pt x="f20" y="f5"/>
                </a:cubicBezTo>
                <a:cubicBezTo>
                  <a:pt x="f21" y="f5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5"/>
                </a:cubicBezTo>
                <a:lnTo>
                  <a:pt x="f37" y="f35"/>
                </a:lnTo>
                <a:cubicBezTo>
                  <a:pt x="f38" y="f35"/>
                  <a:pt x="f39" y="f40"/>
                  <a:pt x="f41" y="f42"/>
                </a:cubicBezTo>
                <a:lnTo>
                  <a:pt x="f43" y="f16"/>
                </a:lnTo>
                <a:cubicBezTo>
                  <a:pt x="f44" y="f18"/>
                  <a:pt x="f45" y="f5"/>
                  <a:pt x="f46" y="f5"/>
                </a:cubicBezTo>
                <a:cubicBezTo>
                  <a:pt x="f47" y="f5"/>
                  <a:pt x="f48" y="f23"/>
                  <a:pt x="f49" y="f25"/>
                </a:cubicBezTo>
                <a:cubicBezTo>
                  <a:pt x="f50" y="f27"/>
                  <a:pt x="f51" y="f29"/>
                  <a:pt x="f52" y="f31"/>
                </a:cubicBezTo>
                <a:cubicBezTo>
                  <a:pt x="f53" y="f33"/>
                  <a:pt x="f54" y="f35"/>
                  <a:pt x="f55" y="f35"/>
                </a:cubicBezTo>
                <a:lnTo>
                  <a:pt x="f56" y="f35"/>
                </a:lnTo>
                <a:cubicBezTo>
                  <a:pt x="f57" y="f35"/>
                  <a:pt x="f58" y="f40"/>
                  <a:pt x="f59" y="f42"/>
                </a:cubicBezTo>
                <a:lnTo>
                  <a:pt x="f60" y="f16"/>
                </a:lnTo>
                <a:cubicBezTo>
                  <a:pt x="f61" y="f18"/>
                  <a:pt x="f62" y="f5"/>
                  <a:pt x="f63" y="f5"/>
                </a:cubicBezTo>
                <a:cubicBezTo>
                  <a:pt x="f64" y="f5"/>
                  <a:pt x="f65" y="f23"/>
                  <a:pt x="f66" y="f25"/>
                </a:cubicBezTo>
                <a:cubicBezTo>
                  <a:pt x="f67" y="f27"/>
                  <a:pt x="f68" y="f29"/>
                  <a:pt x="f69" y="f31"/>
                </a:cubicBezTo>
                <a:cubicBezTo>
                  <a:pt x="f70" y="f33"/>
                  <a:pt x="f71" y="f35"/>
                  <a:pt x="f72" y="f35"/>
                </a:cubicBezTo>
                <a:lnTo>
                  <a:pt x="f73" y="f35"/>
                </a:lnTo>
                <a:cubicBezTo>
                  <a:pt x="f74" y="f35"/>
                  <a:pt x="f75" y="f40"/>
                  <a:pt x="f76" y="f42"/>
                </a:cubicBezTo>
                <a:lnTo>
                  <a:pt x="f77" y="f16"/>
                </a:lnTo>
                <a:cubicBezTo>
                  <a:pt x="f78" y="f18"/>
                  <a:pt x="f79" y="f5"/>
                  <a:pt x="f80" y="f5"/>
                </a:cubicBezTo>
                <a:cubicBezTo>
                  <a:pt x="f81" y="f5"/>
                  <a:pt x="f82" y="f23"/>
                  <a:pt x="f83" y="f25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99"/>
                </a:cubicBezTo>
                <a:cubicBezTo>
                  <a:pt x="f101" y="f99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5"/>
                </a:cubicBezTo>
                <a:lnTo>
                  <a:pt x="f117" y="f115"/>
                </a:lnTo>
                <a:cubicBezTo>
                  <a:pt x="f118" y="f115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7"/>
                  <a:pt x="f132" y="f7"/>
                </a:cubicBezTo>
                <a:cubicBezTo>
                  <a:pt x="f133" y="f7"/>
                  <a:pt x="f134" y="f103"/>
                  <a:pt x="f135" y="f105"/>
                </a:cubicBezTo>
                <a:cubicBezTo>
                  <a:pt x="f136" y="f107"/>
                  <a:pt x="f137" y="f109"/>
                  <a:pt x="f138" y="f111"/>
                </a:cubicBezTo>
                <a:cubicBezTo>
                  <a:pt x="f139" y="f113"/>
                  <a:pt x="f140" y="f115"/>
                  <a:pt x="f141" y="f115"/>
                </a:cubicBezTo>
                <a:lnTo>
                  <a:pt x="f142" y="f115"/>
                </a:lnTo>
                <a:cubicBezTo>
                  <a:pt x="f143" y="f115"/>
                  <a:pt x="f144" y="f120"/>
                  <a:pt x="f145" y="f122"/>
                </a:cubicBezTo>
                <a:cubicBezTo>
                  <a:pt x="f146" y="f124"/>
                  <a:pt x="f147" y="f126"/>
                  <a:pt x="f148" y="f128"/>
                </a:cubicBezTo>
                <a:cubicBezTo>
                  <a:pt x="f149" y="f130"/>
                  <a:pt x="f150" y="f7"/>
                  <a:pt x="f151" y="f7"/>
                </a:cubicBezTo>
                <a:cubicBezTo>
                  <a:pt x="f152" y="f7"/>
                  <a:pt x="f153" y="f103"/>
                  <a:pt x="f154" y="f105"/>
                </a:cubicBezTo>
                <a:cubicBezTo>
                  <a:pt x="f155" y="f107"/>
                  <a:pt x="f156" y="f109"/>
                  <a:pt x="f157" y="f111"/>
                </a:cubicBezTo>
                <a:cubicBezTo>
                  <a:pt x="f158" y="f113"/>
                  <a:pt x="f159" y="f160"/>
                  <a:pt x="f161" y="f160"/>
                </a:cubicBezTo>
                <a:lnTo>
                  <a:pt x="f162" y="f160"/>
                </a:lnTo>
                <a:cubicBezTo>
                  <a:pt x="f163" y="f160"/>
                  <a:pt x="f164" y="f120"/>
                  <a:pt x="f165" y="f122"/>
                </a:cubicBezTo>
                <a:cubicBezTo>
                  <a:pt x="f166" y="f124"/>
                  <a:pt x="f167" y="f126"/>
                  <a:pt x="f168" y="f128"/>
                </a:cubicBezTo>
                <a:cubicBezTo>
                  <a:pt x="f169" y="f130"/>
                  <a:pt x="f170" y="f7"/>
                  <a:pt x="f6" y="f7"/>
                </a:cubicBezTo>
                <a:close/>
              </a:path>
            </a:pathLst>
          </a:custGeom>
          <a:noFill/>
          <a:ln w="28575" cap="flat">
            <a:solidFill>
              <a:srgbClr val="396336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247;p56">
            <a:extLst>
              <a:ext uri="{FF2B5EF4-FFF2-40B4-BE49-F238E27FC236}">
                <a16:creationId xmlns:a16="http://schemas.microsoft.com/office/drawing/2014/main" id="{3351E1E8-A480-DBC2-14EB-53838AE85CA6}"/>
              </a:ext>
            </a:extLst>
          </p:cNvPr>
          <p:cNvSpPr/>
          <p:nvPr/>
        </p:nvSpPr>
        <p:spPr>
          <a:xfrm>
            <a:off x="970050" y="1735147"/>
            <a:ext cx="1038374" cy="1038557"/>
          </a:xfrm>
          <a:custGeom>
            <a:avLst/>
            <a:gdLst>
              <a:gd name="f0" fmla="val w"/>
              <a:gd name="f1" fmla="val h"/>
              <a:gd name="f2" fmla="val 0"/>
              <a:gd name="f3" fmla="val 7099"/>
              <a:gd name="f4" fmla="val 7100"/>
              <a:gd name="f5" fmla="val 3550"/>
              <a:gd name="f6" fmla="val 1"/>
              <a:gd name="f7" fmla="val 1589"/>
              <a:gd name="f8" fmla="val 3551"/>
              <a:gd name="f9" fmla="val 5511"/>
              <a:gd name="f10" fmla="val 5510"/>
              <a:gd name="f11" fmla="*/ f0 1 7099"/>
              <a:gd name="f12" fmla="*/ f1 1 7100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7099"/>
              <a:gd name="f19" fmla="*/ f16 1 7100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099" h="7100">
                <a:moveTo>
                  <a:pt x="f5" y="f6"/>
                </a:moveTo>
                <a:cubicBezTo>
                  <a:pt x="f7" y="f6"/>
                  <a:pt x="f2" y="f7"/>
                  <a:pt x="f2" y="f8"/>
                </a:cubicBezTo>
                <a:cubicBezTo>
                  <a:pt x="f2" y="f9"/>
                  <a:pt x="f7" y="f3"/>
                  <a:pt x="f5" y="f3"/>
                </a:cubicBezTo>
                <a:cubicBezTo>
                  <a:pt x="f10" y="f3"/>
                  <a:pt x="f3" y="f9"/>
                  <a:pt x="f3" y="f8"/>
                </a:cubicBezTo>
                <a:cubicBezTo>
                  <a:pt x="f3" y="f7"/>
                  <a:pt x="f10" y="f6"/>
                  <a:pt x="f5" y="f6"/>
                </a:cubicBezTo>
                <a:close/>
              </a:path>
            </a:pathLst>
          </a:custGeom>
          <a:solidFill>
            <a:srgbClr val="D9EA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248;p56">
            <a:extLst>
              <a:ext uri="{FF2B5EF4-FFF2-40B4-BE49-F238E27FC236}">
                <a16:creationId xmlns:a16="http://schemas.microsoft.com/office/drawing/2014/main" id="{A24B10E7-E930-ADF8-8EEF-A639D9D9B191}"/>
              </a:ext>
            </a:extLst>
          </p:cNvPr>
          <p:cNvSpPr/>
          <p:nvPr/>
        </p:nvSpPr>
        <p:spPr>
          <a:xfrm>
            <a:off x="3043900" y="1735156"/>
            <a:ext cx="1038374" cy="1038538"/>
          </a:xfrm>
          <a:custGeom>
            <a:avLst/>
            <a:gdLst>
              <a:gd name="f0" fmla="val w"/>
              <a:gd name="f1" fmla="val h"/>
              <a:gd name="f2" fmla="val 0"/>
              <a:gd name="f3" fmla="val 7099"/>
              <a:gd name="f4" fmla="val 7100"/>
              <a:gd name="f5" fmla="val 3550"/>
              <a:gd name="f6" fmla="val 1"/>
              <a:gd name="f7" fmla="val 1589"/>
              <a:gd name="f8" fmla="val 3551"/>
              <a:gd name="f9" fmla="val 5511"/>
              <a:gd name="f10" fmla="val 5510"/>
              <a:gd name="f11" fmla="*/ f0 1 7099"/>
              <a:gd name="f12" fmla="*/ f1 1 7100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7099"/>
              <a:gd name="f19" fmla="*/ f16 1 7100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099" h="7100">
                <a:moveTo>
                  <a:pt x="f5" y="f6"/>
                </a:moveTo>
                <a:cubicBezTo>
                  <a:pt x="f7" y="f6"/>
                  <a:pt x="f2" y="f7"/>
                  <a:pt x="f2" y="f8"/>
                </a:cubicBezTo>
                <a:cubicBezTo>
                  <a:pt x="f2" y="f9"/>
                  <a:pt x="f7" y="f3"/>
                  <a:pt x="f5" y="f3"/>
                </a:cubicBezTo>
                <a:cubicBezTo>
                  <a:pt x="f10" y="f3"/>
                  <a:pt x="f3" y="f9"/>
                  <a:pt x="f3" y="f8"/>
                </a:cubicBezTo>
                <a:cubicBezTo>
                  <a:pt x="f3" y="f7"/>
                  <a:pt x="f10" y="f6"/>
                  <a:pt x="f5" y="f6"/>
                </a:cubicBezTo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249;p56">
            <a:extLst>
              <a:ext uri="{FF2B5EF4-FFF2-40B4-BE49-F238E27FC236}">
                <a16:creationId xmlns:a16="http://schemas.microsoft.com/office/drawing/2014/main" id="{1530E29C-A11F-B151-5F08-D82F98F9404A}"/>
              </a:ext>
            </a:extLst>
          </p:cNvPr>
          <p:cNvSpPr/>
          <p:nvPr/>
        </p:nvSpPr>
        <p:spPr>
          <a:xfrm>
            <a:off x="5117723" y="1735156"/>
            <a:ext cx="1038374" cy="1038538"/>
          </a:xfrm>
          <a:custGeom>
            <a:avLst/>
            <a:gdLst>
              <a:gd name="f0" fmla="val w"/>
              <a:gd name="f1" fmla="val h"/>
              <a:gd name="f2" fmla="val 0"/>
              <a:gd name="f3" fmla="val 7099"/>
              <a:gd name="f4" fmla="val 7100"/>
              <a:gd name="f5" fmla="val 3549"/>
              <a:gd name="f6" fmla="val 1"/>
              <a:gd name="f7" fmla="val 1589"/>
              <a:gd name="f8" fmla="val 3551"/>
              <a:gd name="f9" fmla="val 5511"/>
              <a:gd name="f10" fmla="val 5510"/>
              <a:gd name="f11" fmla="*/ f0 1 7099"/>
              <a:gd name="f12" fmla="*/ f1 1 7100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7099"/>
              <a:gd name="f19" fmla="*/ f16 1 7100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099" h="7100">
                <a:moveTo>
                  <a:pt x="f5" y="f6"/>
                </a:moveTo>
                <a:cubicBezTo>
                  <a:pt x="f7" y="f6"/>
                  <a:pt x="f2" y="f7"/>
                  <a:pt x="f2" y="f8"/>
                </a:cubicBezTo>
                <a:cubicBezTo>
                  <a:pt x="f2" y="f9"/>
                  <a:pt x="f7" y="f3"/>
                  <a:pt x="f5" y="f3"/>
                </a:cubicBezTo>
                <a:cubicBezTo>
                  <a:pt x="f10" y="f3"/>
                  <a:pt x="f3" y="f9"/>
                  <a:pt x="f3" y="f8"/>
                </a:cubicBezTo>
                <a:cubicBezTo>
                  <a:pt x="f3" y="f7"/>
                  <a:pt x="f10" y="f6"/>
                  <a:pt x="f5" y="f6"/>
                </a:cubicBezTo>
                <a:close/>
              </a:path>
            </a:pathLst>
          </a:custGeom>
          <a:solidFill>
            <a:srgbClr val="6A8F2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250;p56">
            <a:extLst>
              <a:ext uri="{FF2B5EF4-FFF2-40B4-BE49-F238E27FC236}">
                <a16:creationId xmlns:a16="http://schemas.microsoft.com/office/drawing/2014/main" id="{63200CD8-EEE6-860F-B053-F860AC9917BE}"/>
              </a:ext>
            </a:extLst>
          </p:cNvPr>
          <p:cNvSpPr/>
          <p:nvPr/>
        </p:nvSpPr>
        <p:spPr>
          <a:xfrm>
            <a:off x="7191399" y="1735302"/>
            <a:ext cx="1038383" cy="1038237"/>
          </a:xfrm>
          <a:custGeom>
            <a:avLst/>
            <a:gdLst>
              <a:gd name="f0" fmla="val w"/>
              <a:gd name="f1" fmla="val h"/>
              <a:gd name="f2" fmla="val 0"/>
              <a:gd name="f3" fmla="val 7101"/>
              <a:gd name="f4" fmla="val 7100"/>
              <a:gd name="f5" fmla="val 3551"/>
              <a:gd name="f6" fmla="val 1"/>
              <a:gd name="f7" fmla="val 1590"/>
              <a:gd name="f8" fmla="val 1589"/>
              <a:gd name="f9" fmla="val 5511"/>
              <a:gd name="f10" fmla="val 7099"/>
              <a:gd name="f11" fmla="*/ f0 1 7101"/>
              <a:gd name="f12" fmla="*/ f1 1 7100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7101"/>
              <a:gd name="f19" fmla="*/ f16 1 7100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101" h="7100">
                <a:moveTo>
                  <a:pt x="f5" y="f6"/>
                </a:moveTo>
                <a:cubicBezTo>
                  <a:pt x="f7" y="f6"/>
                  <a:pt x="f2" y="f8"/>
                  <a:pt x="f2" y="f5"/>
                </a:cubicBezTo>
                <a:cubicBezTo>
                  <a:pt x="f2" y="f9"/>
                  <a:pt x="f7" y="f10"/>
                  <a:pt x="f5" y="f10"/>
                </a:cubicBezTo>
                <a:cubicBezTo>
                  <a:pt x="f9" y="f10"/>
                  <a:pt x="f3" y="f9"/>
                  <a:pt x="f3" y="f5"/>
                </a:cubicBezTo>
                <a:cubicBezTo>
                  <a:pt x="f3" y="f8"/>
                  <a:pt x="f9" y="f6"/>
                  <a:pt x="f5" y="f6"/>
                </a:cubicBezTo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D3376168-DE43-F4D4-5380-C011A48E4DCA}"/>
              </a:ext>
            </a:extLst>
          </p:cNvPr>
          <p:cNvSpPr txBox="1"/>
          <p:nvPr/>
        </p:nvSpPr>
        <p:spPr>
          <a:xfrm>
            <a:off x="579537" y="3930036"/>
            <a:ext cx="1763402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Mercury</a:t>
            </a:r>
          </a:p>
        </p:txBody>
      </p:sp>
      <p:sp>
        <p:nvSpPr>
          <p:cNvPr id="9" name="Google Shape;1252;p56">
            <a:extLst>
              <a:ext uri="{FF2B5EF4-FFF2-40B4-BE49-F238E27FC236}">
                <a16:creationId xmlns:a16="http://schemas.microsoft.com/office/drawing/2014/main" id="{A93457B2-2280-275C-46F0-AD68839E17DA}"/>
              </a:ext>
            </a:extLst>
          </p:cNvPr>
          <p:cNvSpPr txBox="1"/>
          <p:nvPr/>
        </p:nvSpPr>
        <p:spPr>
          <a:xfrm>
            <a:off x="579528" y="3164290"/>
            <a:ext cx="1763402" cy="787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Mercury is the closest planet to the Sun</a:t>
            </a:r>
          </a:p>
        </p:txBody>
      </p:sp>
      <p:sp>
        <p:nvSpPr>
          <p:cNvPr id="10" name="Google Shape;1253;p56">
            <a:extLst>
              <a:ext uri="{FF2B5EF4-FFF2-40B4-BE49-F238E27FC236}">
                <a16:creationId xmlns:a16="http://schemas.microsoft.com/office/drawing/2014/main" id="{EBEF3747-E798-8DFE-ED28-E68D005814B6}"/>
              </a:ext>
            </a:extLst>
          </p:cNvPr>
          <p:cNvSpPr txBox="1"/>
          <p:nvPr/>
        </p:nvSpPr>
        <p:spPr>
          <a:xfrm>
            <a:off x="2653387" y="3930036"/>
            <a:ext cx="1763402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Venus</a:t>
            </a:r>
          </a:p>
        </p:txBody>
      </p:sp>
      <p:sp>
        <p:nvSpPr>
          <p:cNvPr id="11" name="Google Shape;1254;p56">
            <a:extLst>
              <a:ext uri="{FF2B5EF4-FFF2-40B4-BE49-F238E27FC236}">
                <a16:creationId xmlns:a16="http://schemas.microsoft.com/office/drawing/2014/main" id="{BB659C34-80D9-5831-BB63-82390467E754}"/>
              </a:ext>
            </a:extLst>
          </p:cNvPr>
          <p:cNvSpPr txBox="1"/>
          <p:nvPr/>
        </p:nvSpPr>
        <p:spPr>
          <a:xfrm>
            <a:off x="2653378" y="3164290"/>
            <a:ext cx="1763402" cy="787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Venus has a beautiful name, but is terribly hot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0F0F0"/>
              </a:solidFill>
              <a:uFillTx/>
              <a:latin typeface="Nunito"/>
              <a:ea typeface="Nunito"/>
              <a:cs typeface="Nunito"/>
            </a:endParaRPr>
          </a:p>
        </p:txBody>
      </p:sp>
      <p:sp>
        <p:nvSpPr>
          <p:cNvPr id="12" name="Google Shape;1255;p56">
            <a:extLst>
              <a:ext uri="{FF2B5EF4-FFF2-40B4-BE49-F238E27FC236}">
                <a16:creationId xmlns:a16="http://schemas.microsoft.com/office/drawing/2014/main" id="{D59488A3-3BF7-D9E9-72A0-71725A54692F}"/>
              </a:ext>
            </a:extLst>
          </p:cNvPr>
          <p:cNvSpPr txBox="1"/>
          <p:nvPr/>
        </p:nvSpPr>
        <p:spPr>
          <a:xfrm>
            <a:off x="4727237" y="3930036"/>
            <a:ext cx="1763402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Jupiter</a:t>
            </a:r>
          </a:p>
        </p:txBody>
      </p:sp>
      <p:sp>
        <p:nvSpPr>
          <p:cNvPr id="13" name="Google Shape;1256;p56">
            <a:extLst>
              <a:ext uri="{FF2B5EF4-FFF2-40B4-BE49-F238E27FC236}">
                <a16:creationId xmlns:a16="http://schemas.microsoft.com/office/drawing/2014/main" id="{2A470FC0-EAB1-EA76-BDC6-0453D66B6999}"/>
              </a:ext>
            </a:extLst>
          </p:cNvPr>
          <p:cNvSpPr txBox="1"/>
          <p:nvPr/>
        </p:nvSpPr>
        <p:spPr>
          <a:xfrm>
            <a:off x="4727228" y="3164290"/>
            <a:ext cx="1763402" cy="787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Jupiter is the biggest planet in the Solar System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396336"/>
              </a:solidFill>
              <a:uFillTx/>
              <a:latin typeface="Nunito"/>
              <a:ea typeface="Nunito"/>
              <a:cs typeface="Nunito"/>
            </a:endParaRPr>
          </a:p>
        </p:txBody>
      </p:sp>
      <p:sp>
        <p:nvSpPr>
          <p:cNvPr id="14" name="Google Shape;1257;p56">
            <a:extLst>
              <a:ext uri="{FF2B5EF4-FFF2-40B4-BE49-F238E27FC236}">
                <a16:creationId xmlns:a16="http://schemas.microsoft.com/office/drawing/2014/main" id="{E862EB75-6638-3807-2566-6FAE0D0A7D73}"/>
              </a:ext>
            </a:extLst>
          </p:cNvPr>
          <p:cNvSpPr txBox="1"/>
          <p:nvPr/>
        </p:nvSpPr>
        <p:spPr>
          <a:xfrm>
            <a:off x="6801087" y="3930036"/>
            <a:ext cx="1763402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Saturn</a:t>
            </a:r>
          </a:p>
        </p:txBody>
      </p:sp>
      <p:sp>
        <p:nvSpPr>
          <p:cNvPr id="15" name="Google Shape;1258;p56">
            <a:extLst>
              <a:ext uri="{FF2B5EF4-FFF2-40B4-BE49-F238E27FC236}">
                <a16:creationId xmlns:a16="http://schemas.microsoft.com/office/drawing/2014/main" id="{1ADBEEC0-A643-138E-327C-84C722466FA4}"/>
              </a:ext>
            </a:extLst>
          </p:cNvPr>
          <p:cNvSpPr txBox="1"/>
          <p:nvPr/>
        </p:nvSpPr>
        <p:spPr>
          <a:xfrm>
            <a:off x="6801078" y="3164290"/>
            <a:ext cx="1763402" cy="787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Yes, this is the ringed one. It’s a huge gas giant</a:t>
            </a:r>
          </a:p>
        </p:txBody>
      </p:sp>
      <p:grpSp>
        <p:nvGrpSpPr>
          <p:cNvPr id="16" name="Google Shape;1259;p56">
            <a:extLst>
              <a:ext uri="{FF2B5EF4-FFF2-40B4-BE49-F238E27FC236}">
                <a16:creationId xmlns:a16="http://schemas.microsoft.com/office/drawing/2014/main" id="{A2D256A7-B3DC-A6D8-3814-90ABA9215530}"/>
              </a:ext>
            </a:extLst>
          </p:cNvPr>
          <p:cNvGrpSpPr/>
          <p:nvPr/>
        </p:nvGrpSpPr>
        <p:grpSpPr>
          <a:xfrm>
            <a:off x="5448964" y="2026273"/>
            <a:ext cx="375370" cy="455526"/>
            <a:chOff x="5448964" y="2026273"/>
            <a:chExt cx="375370" cy="455526"/>
          </a:xfrm>
        </p:grpSpPr>
        <p:sp>
          <p:nvSpPr>
            <p:cNvPr id="17" name="Google Shape;1260;p56">
              <a:extLst>
                <a:ext uri="{FF2B5EF4-FFF2-40B4-BE49-F238E27FC236}">
                  <a16:creationId xmlns:a16="http://schemas.microsoft.com/office/drawing/2014/main" id="{333382C3-2287-13ED-9A35-6EC85DA1CFDF}"/>
                </a:ext>
              </a:extLst>
            </p:cNvPr>
            <p:cNvSpPr/>
            <p:nvPr/>
          </p:nvSpPr>
          <p:spPr>
            <a:xfrm>
              <a:off x="5448964" y="2026273"/>
              <a:ext cx="375370" cy="455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36"/>
                <a:gd name="f4" fmla="val 11815"/>
                <a:gd name="f5" fmla="val 7719"/>
                <a:gd name="f6" fmla="val 693"/>
                <a:gd name="f7" fmla="val 7845"/>
                <a:gd name="f8" fmla="val 977"/>
                <a:gd name="f9" fmla="val 7971"/>
                <a:gd name="f10" fmla="val 1166"/>
                <a:gd name="f11" fmla="val 8191"/>
                <a:gd name="f12" fmla="val 1418"/>
                <a:gd name="f13" fmla="val 1008"/>
                <a:gd name="f14" fmla="val 819"/>
                <a:gd name="f15" fmla="val 662"/>
                <a:gd name="f16" fmla="val 1261"/>
                <a:gd name="f17" fmla="val 1072"/>
                <a:gd name="f18" fmla="val 851"/>
                <a:gd name="f19" fmla="val 8979"/>
                <a:gd name="f20" fmla="val 2080"/>
                <a:gd name="f21" fmla="val 11153"/>
                <a:gd name="f22" fmla="val 2048"/>
                <a:gd name="f23" fmla="val 788"/>
                <a:gd name="f24" fmla="val 882"/>
                <a:gd name="f25" fmla="val 2111"/>
                <a:gd name="f26" fmla="val 1355"/>
                <a:gd name="f27" fmla="val 11185"/>
                <a:gd name="f28" fmla="val 10838"/>
                <a:gd name="f29" fmla="val 10460"/>
                <a:gd name="f30" fmla="val 410"/>
                <a:gd name="f31" fmla="val 473"/>
                <a:gd name="f32" fmla="val 1009"/>
                <a:gd name="f33" fmla="val 10428"/>
                <a:gd name="f34" fmla="val 630"/>
                <a:gd name="f35" fmla="val 9357"/>
                <a:gd name="f36" fmla="val 9578"/>
                <a:gd name="f37" fmla="val 9735"/>
                <a:gd name="f38" fmla="val 11657"/>
                <a:gd name="f39" fmla="val 11468"/>
                <a:gd name="f40" fmla="val 9672"/>
                <a:gd name="f41" fmla="val 1733"/>
                <a:gd name="f42" fmla="val 1576"/>
                <a:gd name="f43" fmla="val 9609"/>
                <a:gd name="f44" fmla="val 1450"/>
                <a:gd name="f45" fmla="val 9452"/>
                <a:gd name="f46" fmla="val 8885"/>
                <a:gd name="f47" fmla="val 1229"/>
                <a:gd name="f48" fmla="val 8443"/>
                <a:gd name="f49" fmla="val 8254"/>
                <a:gd name="f50" fmla="val 221"/>
                <a:gd name="f51" fmla="val 8223"/>
                <a:gd name="f52" fmla="val 63"/>
                <a:gd name="f53" fmla="val 8065"/>
                <a:gd name="f54" fmla="val 7939"/>
                <a:gd name="f55" fmla="*/ f0 1 9736"/>
                <a:gd name="f56" fmla="*/ f1 1 11815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9736"/>
                <a:gd name="f63" fmla="*/ f60 1 11815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9736" h="1181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4" y="f6"/>
                    <a:pt x="f13" y="f6"/>
                  </a:cubicBezTo>
                  <a:close/>
                  <a:moveTo>
                    <a:pt x="f19" y="f20"/>
                  </a:moveTo>
                  <a:lnTo>
                    <a:pt x="f19" y="f21"/>
                  </a:lnTo>
                  <a:lnTo>
                    <a:pt x="f22" y="f21"/>
                  </a:lnTo>
                  <a:lnTo>
                    <a:pt x="f22" y="f20"/>
                  </a:lnTo>
                  <a:close/>
                  <a:moveTo>
                    <a:pt x="f15" y="f22"/>
                  </a:moveTo>
                  <a:cubicBezTo>
                    <a:pt x="f23" y="f20"/>
                    <a:pt x="f24" y="f25"/>
                    <a:pt x="f13" y="f25"/>
                  </a:cubicBezTo>
                  <a:lnTo>
                    <a:pt x="f26" y="f25"/>
                  </a:lnTo>
                  <a:lnTo>
                    <a:pt x="f26" y="f27"/>
                  </a:lnTo>
                  <a:cubicBezTo>
                    <a:pt x="f8" y="f21"/>
                    <a:pt x="f15" y="f28"/>
                    <a:pt x="f15" y="f29"/>
                  </a:cubicBezTo>
                  <a:lnTo>
                    <a:pt x="f15" y="f22"/>
                  </a:lnTo>
                  <a:close/>
                  <a:moveTo>
                    <a:pt x="f13" y="f2"/>
                  </a:moveTo>
                  <a:cubicBezTo>
                    <a:pt x="f30" y="f2"/>
                    <a:pt x="f2" y="f31"/>
                    <a:pt x="f2" y="f32"/>
                  </a:cubicBezTo>
                  <a:lnTo>
                    <a:pt x="f2" y="f33"/>
                  </a:lnTo>
                  <a:cubicBezTo>
                    <a:pt x="f2" y="f27"/>
                    <a:pt x="f34" y="f4"/>
                    <a:pt x="f26" y="f4"/>
                  </a:cubicBezTo>
                  <a:lnTo>
                    <a:pt x="f35" y="f4"/>
                  </a:lnTo>
                  <a:cubicBezTo>
                    <a:pt x="f36" y="f4"/>
                    <a:pt x="f37" y="f38"/>
                    <a:pt x="f37" y="f39"/>
                  </a:cubicBezTo>
                  <a:lnTo>
                    <a:pt x="f40" y="f41"/>
                  </a:lnTo>
                  <a:cubicBezTo>
                    <a:pt x="f40" y="f42"/>
                    <a:pt x="f43" y="f44"/>
                    <a:pt x="f45" y="f12"/>
                  </a:cubicBezTo>
                  <a:cubicBezTo>
                    <a:pt x="f46" y="f47"/>
                    <a:pt x="f48" y="f23"/>
                    <a:pt x="f49" y="f50"/>
                  </a:cubicBezTo>
                  <a:cubicBezTo>
                    <a:pt x="f51" y="f52"/>
                    <a:pt x="f53" y="f2"/>
                    <a:pt x="f5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261;p56">
              <a:extLst>
                <a:ext uri="{FF2B5EF4-FFF2-40B4-BE49-F238E27FC236}">
                  <a16:creationId xmlns:a16="http://schemas.microsoft.com/office/drawing/2014/main" id="{10140DB7-F126-7E0F-F2F6-B567B9644B98}"/>
                </a:ext>
              </a:extLst>
            </p:cNvPr>
            <p:cNvSpPr/>
            <p:nvPr/>
          </p:nvSpPr>
          <p:spPr>
            <a:xfrm>
              <a:off x="5582549" y="2159867"/>
              <a:ext cx="185870" cy="187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853"/>
                <a:gd name="f5" fmla="val 2742"/>
                <a:gd name="f6" fmla="val 694"/>
                <a:gd name="f7" fmla="val 1734"/>
                <a:gd name="f8" fmla="val 1923"/>
                <a:gd name="f9" fmla="val 2899"/>
                <a:gd name="f10" fmla="val 2080"/>
                <a:gd name="f11" fmla="val 3088"/>
                <a:gd name="f12" fmla="val 4128"/>
                <a:gd name="f13" fmla="val 2805"/>
                <a:gd name="f14" fmla="val 2962"/>
                <a:gd name="f15" fmla="val 3151"/>
                <a:gd name="f16" fmla="val 4160"/>
                <a:gd name="f17" fmla="val 2048"/>
                <a:gd name="f18" fmla="val 1891"/>
                <a:gd name="f19" fmla="val 1670"/>
                <a:gd name="f20" fmla="val 662"/>
                <a:gd name="f21" fmla="val 1733"/>
                <a:gd name="f22" fmla="val 1"/>
                <a:gd name="f23" fmla="val 1513"/>
                <a:gd name="f24" fmla="val 1355"/>
                <a:gd name="f25" fmla="val 158"/>
                <a:gd name="f26" fmla="val 347"/>
                <a:gd name="f27" fmla="val 1387"/>
                <a:gd name="f28" fmla="val 1545"/>
                <a:gd name="f29" fmla="val 3120"/>
                <a:gd name="f30" fmla="val 3309"/>
                <a:gd name="f31" fmla="val 3466"/>
                <a:gd name="f32" fmla="val 4475"/>
                <a:gd name="f33" fmla="val 4695"/>
                <a:gd name="f34" fmla="val 4474"/>
                <a:gd name="f35" fmla="val 4663"/>
                <a:gd name="f36" fmla="*/ f0 1 4821"/>
                <a:gd name="f37" fmla="*/ f1 1 4853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821"/>
                <a:gd name="f44" fmla="*/ f41 1 4853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821" h="4853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lnTo>
                    <a:pt x="f12" y="f10"/>
                  </a:lnTo>
                  <a:lnTo>
                    <a:pt x="f12" y="f13"/>
                  </a:lnTo>
                  <a:lnTo>
                    <a:pt x="f11" y="f13"/>
                  </a:lnTo>
                  <a:cubicBezTo>
                    <a:pt x="f9" y="f13"/>
                    <a:pt x="f5" y="f14"/>
                    <a:pt x="f5" y="f15"/>
                  </a:cubicBezTo>
                  <a:lnTo>
                    <a:pt x="f5" y="f16"/>
                  </a:lnTo>
                  <a:lnTo>
                    <a:pt x="f17" y="f16"/>
                  </a:lnTo>
                  <a:lnTo>
                    <a:pt x="f17" y="f15"/>
                  </a:lnTo>
                  <a:cubicBezTo>
                    <a:pt x="f17" y="f14"/>
                    <a:pt x="f18" y="f13"/>
                    <a:pt x="f19" y="f13"/>
                  </a:cubicBezTo>
                  <a:lnTo>
                    <a:pt x="f20" y="f13"/>
                  </a:lnTo>
                  <a:lnTo>
                    <a:pt x="f20" y="f10"/>
                  </a:lnTo>
                  <a:lnTo>
                    <a:pt x="f19" y="f10"/>
                  </a:lnTo>
                  <a:cubicBezTo>
                    <a:pt x="f18" y="f10"/>
                    <a:pt x="f17" y="f8"/>
                    <a:pt x="f17" y="f7"/>
                  </a:cubicBezTo>
                  <a:lnTo>
                    <a:pt x="f17" y="f6"/>
                  </a:ln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lnTo>
                    <a:pt x="f24" y="f27"/>
                  </a:lnTo>
                  <a:lnTo>
                    <a:pt x="f26" y="f27"/>
                  </a:lnTo>
                  <a:cubicBezTo>
                    <a:pt x="f25" y="f27"/>
                    <a:pt x="f22" y="f28"/>
                    <a:pt x="f22" y="f7"/>
                  </a:cubicBezTo>
                  <a:lnTo>
                    <a:pt x="f22" y="f29"/>
                  </a:lnTo>
                  <a:cubicBezTo>
                    <a:pt x="f22" y="f30"/>
                    <a:pt x="f25" y="f31"/>
                    <a:pt x="f26" y="f31"/>
                  </a:cubicBezTo>
                  <a:lnTo>
                    <a:pt x="f24" y="f31"/>
                  </a:lnTo>
                  <a:lnTo>
                    <a:pt x="f24" y="f32"/>
                  </a:lnTo>
                  <a:cubicBezTo>
                    <a:pt x="f24" y="f33"/>
                    <a:pt x="f23" y="f4"/>
                    <a:pt x="f21" y="f4"/>
                  </a:cubicBezTo>
                  <a:lnTo>
                    <a:pt x="f11" y="f4"/>
                  </a:lnTo>
                  <a:cubicBezTo>
                    <a:pt x="f30" y="f4"/>
                    <a:pt x="f31" y="f33"/>
                    <a:pt x="f31" y="f32"/>
                  </a:cubicBezTo>
                  <a:lnTo>
                    <a:pt x="f31" y="f31"/>
                  </a:lnTo>
                  <a:lnTo>
                    <a:pt x="f34" y="f31"/>
                  </a:lnTo>
                  <a:cubicBezTo>
                    <a:pt x="f35" y="f31"/>
                    <a:pt x="f3" y="f30"/>
                    <a:pt x="f3" y="f29"/>
                  </a:cubicBezTo>
                  <a:lnTo>
                    <a:pt x="f3" y="f7"/>
                  </a:lnTo>
                  <a:cubicBezTo>
                    <a:pt x="f3" y="f28"/>
                    <a:pt x="f35" y="f27"/>
                    <a:pt x="f34" y="f27"/>
                  </a:cubicBezTo>
                  <a:lnTo>
                    <a:pt x="f31" y="f27"/>
                  </a:lnTo>
                  <a:lnTo>
                    <a:pt x="f31" y="f26"/>
                  </a:lnTo>
                  <a:cubicBezTo>
                    <a:pt x="f31" y="f25"/>
                    <a:pt x="f30" y="f22"/>
                    <a:pt x="f11" y="f2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262;p56">
              <a:extLst>
                <a:ext uri="{FF2B5EF4-FFF2-40B4-BE49-F238E27FC236}">
                  <a16:creationId xmlns:a16="http://schemas.microsoft.com/office/drawing/2014/main" id="{A571E4D5-5925-AC69-99CB-39FF072428C3}"/>
                </a:ext>
              </a:extLst>
            </p:cNvPr>
            <p:cNvSpPr/>
            <p:nvPr/>
          </p:nvSpPr>
          <p:spPr>
            <a:xfrm>
              <a:off x="5580125" y="2402805"/>
              <a:ext cx="188302" cy="26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694"/>
                <a:gd name="f5" fmla="val 379"/>
                <a:gd name="f6" fmla="val 1"/>
                <a:gd name="f7" fmla="val 158"/>
                <a:gd name="f8" fmla="val 347"/>
                <a:gd name="f9" fmla="val 536"/>
                <a:gd name="f10" fmla="val 4537"/>
                <a:gd name="f11" fmla="val 4726"/>
                <a:gd name="f12" fmla="*/ f0 1 4884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84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694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9"/>
                    <a:pt x="f3" y="f8"/>
                  </a:cubicBezTo>
                  <a:cubicBezTo>
                    <a:pt x="f3" y="f7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1263;p56">
            <a:extLst>
              <a:ext uri="{FF2B5EF4-FFF2-40B4-BE49-F238E27FC236}">
                <a16:creationId xmlns:a16="http://schemas.microsoft.com/office/drawing/2014/main" id="{A58C5325-2411-C06A-BF56-77FF578C1436}"/>
              </a:ext>
            </a:extLst>
          </p:cNvPr>
          <p:cNvGrpSpPr/>
          <p:nvPr/>
        </p:nvGrpSpPr>
        <p:grpSpPr>
          <a:xfrm>
            <a:off x="1306970" y="2059493"/>
            <a:ext cx="366555" cy="389360"/>
            <a:chOff x="1306970" y="2059493"/>
            <a:chExt cx="366555" cy="389360"/>
          </a:xfrm>
        </p:grpSpPr>
        <p:sp>
          <p:nvSpPr>
            <p:cNvPr id="21" name="Google Shape;1264;p56">
              <a:extLst>
                <a:ext uri="{FF2B5EF4-FFF2-40B4-BE49-F238E27FC236}">
                  <a16:creationId xmlns:a16="http://schemas.microsoft.com/office/drawing/2014/main" id="{EC55B90C-D52A-C8FB-86AB-551794933CBA}"/>
                </a:ext>
              </a:extLst>
            </p:cNvPr>
            <p:cNvSpPr/>
            <p:nvPr/>
          </p:nvSpPr>
          <p:spPr>
            <a:xfrm>
              <a:off x="1306970" y="2059493"/>
              <a:ext cx="366555" cy="38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22"/>
                <a:gd name="f4" fmla="val 11815"/>
                <a:gd name="f5" fmla="val 5577"/>
                <a:gd name="f6" fmla="val 693"/>
                <a:gd name="f7" fmla="val 6711"/>
                <a:gd name="f8" fmla="val 7656"/>
                <a:gd name="f9" fmla="val 1638"/>
                <a:gd name="f10" fmla="val 2804"/>
                <a:gd name="f11" fmla="val 3151"/>
                <a:gd name="f12" fmla="val 3340"/>
                <a:gd name="f13" fmla="val 7499"/>
                <a:gd name="f14" fmla="val 3497"/>
                <a:gd name="f15" fmla="val 7310"/>
                <a:gd name="f16" fmla="val 5924"/>
                <a:gd name="f17" fmla="val 2962"/>
                <a:gd name="f18" fmla="val 5766"/>
                <a:gd name="f19" fmla="val 5357"/>
                <a:gd name="f20" fmla="val 5199"/>
                <a:gd name="f21" fmla="val 3844"/>
                <a:gd name="f22" fmla="val 3624"/>
                <a:gd name="f23" fmla="val 3466"/>
                <a:gd name="f24" fmla="val 4411"/>
                <a:gd name="f25" fmla="val 8318"/>
                <a:gd name="f26" fmla="val 2867"/>
                <a:gd name="f27" fmla="val 8728"/>
                <a:gd name="f28" fmla="val 2993"/>
                <a:gd name="f29" fmla="val 9043"/>
                <a:gd name="f30" fmla="val 3371"/>
                <a:gd name="f31" fmla="val 8727"/>
                <a:gd name="f32" fmla="val 9326"/>
                <a:gd name="f33" fmla="val 8570"/>
                <a:gd name="f34" fmla="val 9767"/>
                <a:gd name="f35" fmla="val 8003"/>
                <a:gd name="f36" fmla="val 7309"/>
                <a:gd name="f37" fmla="val 7120"/>
                <a:gd name="f38" fmla="val 6963"/>
                <a:gd name="f39" fmla="val 3120"/>
                <a:gd name="f40" fmla="val 2521"/>
                <a:gd name="f41" fmla="val 2112"/>
                <a:gd name="f42" fmla="val 9294"/>
                <a:gd name="f43" fmla="val 3434"/>
                <a:gd name="f44" fmla="val 2364"/>
                <a:gd name="f45" fmla="val 3025"/>
                <a:gd name="f46" fmla="val 2805"/>
                <a:gd name="f47" fmla="val 3749"/>
                <a:gd name="f48" fmla="val 3277"/>
                <a:gd name="f49" fmla="val 4159"/>
                <a:gd name="f50" fmla="val 7877"/>
                <a:gd name="f51" fmla="val 3686"/>
                <a:gd name="f52" fmla="val 7972"/>
                <a:gd name="f53" fmla="val 10429"/>
                <a:gd name="f54" fmla="val 1796"/>
                <a:gd name="f55" fmla="val 10397"/>
                <a:gd name="f56" fmla="val 10082"/>
                <a:gd name="f57" fmla="val 9295"/>
                <a:gd name="f58" fmla="val 11184"/>
                <a:gd name="f59" fmla="val 1797"/>
                <a:gd name="f60" fmla="val 694"/>
                <a:gd name="f61" fmla="val 3718"/>
                <a:gd name="f62" fmla="val 1071"/>
                <a:gd name="f63" fmla="val 2994"/>
                <a:gd name="f64" fmla="val 1575"/>
                <a:gd name="f65" fmla="val 2868"/>
                <a:gd name="f66" fmla="val 2111"/>
                <a:gd name="f67" fmla="val 2017"/>
                <a:gd name="f68" fmla="val 2237"/>
                <a:gd name="f69" fmla="val 1387"/>
                <a:gd name="f70" fmla="val 9672"/>
                <a:gd name="f71" fmla="val 2175"/>
                <a:gd name="f72" fmla="val 10460"/>
                <a:gd name="f73" fmla="val 8917"/>
                <a:gd name="f74" fmla="val 9704"/>
                <a:gd name="f75" fmla="val 9074"/>
                <a:gd name="f76" fmla="val 8255"/>
                <a:gd name="f77" fmla="val 8098"/>
                <a:gd name="f78" fmla="val 7814"/>
                <a:gd name="f79" fmla="val 7373"/>
                <a:gd name="f80" fmla="val 1"/>
                <a:gd name="f81" fmla="val 1418"/>
                <a:gd name="f82" fmla="val 3119"/>
                <a:gd name="f83" fmla="val 8695"/>
                <a:gd name="f84" fmla="val 10428"/>
                <a:gd name="f85" fmla="val 11814"/>
                <a:gd name="f86" fmla="val 11091"/>
                <a:gd name="f87" fmla="*/ f0 1 11122"/>
                <a:gd name="f88" fmla="*/ f1 1 11815"/>
                <a:gd name="f89" fmla="val f2"/>
                <a:gd name="f90" fmla="val f3"/>
                <a:gd name="f91" fmla="val f4"/>
                <a:gd name="f92" fmla="+- f91 0 f89"/>
                <a:gd name="f93" fmla="+- f90 0 f89"/>
                <a:gd name="f94" fmla="*/ f93 1 11122"/>
                <a:gd name="f95" fmla="*/ f92 1 11815"/>
                <a:gd name="f96" fmla="*/ f89 1 f94"/>
                <a:gd name="f97" fmla="*/ f90 1 f94"/>
                <a:gd name="f98" fmla="*/ f89 1 f95"/>
                <a:gd name="f99" fmla="*/ f91 1 f95"/>
                <a:gd name="f100" fmla="*/ f96 f87 1"/>
                <a:gd name="f101" fmla="*/ f97 f87 1"/>
                <a:gd name="f102" fmla="*/ f99 f88 1"/>
                <a:gd name="f103" fmla="*/ f98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1122" h="11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4"/>
                  </a:cubicBezTo>
                  <a:lnTo>
                    <a:pt x="f16" y="f14"/>
                  </a:lnTo>
                  <a:lnTo>
                    <a:pt x="f16" y="f11"/>
                  </a:lnTo>
                  <a:cubicBezTo>
                    <a:pt x="f16" y="f17"/>
                    <a:pt x="f18" y="f10"/>
                    <a:pt x="f5" y="f10"/>
                  </a:cubicBezTo>
                  <a:cubicBezTo>
                    <a:pt x="f19" y="f10"/>
                    <a:pt x="f20" y="f17"/>
                    <a:pt x="f20" y="f11"/>
                  </a:cubicBezTo>
                  <a:lnTo>
                    <a:pt x="f20" y="f14"/>
                  </a:lnTo>
                  <a:lnTo>
                    <a:pt x="f21" y="f14"/>
                  </a:lnTo>
                  <a:cubicBezTo>
                    <a:pt x="f22" y="f14"/>
                    <a:pt x="f23" y="f12"/>
                    <a:pt x="f23" y="f11"/>
                  </a:cubicBezTo>
                  <a:lnTo>
                    <a:pt x="f23" y="f10"/>
                  </a:lnTo>
                  <a:cubicBezTo>
                    <a:pt x="f23" y="f9"/>
                    <a:pt x="f24" y="f6"/>
                    <a:pt x="f5" y="f6"/>
                  </a:cubicBezTo>
                  <a:close/>
                  <a:moveTo>
                    <a:pt x="f25" y="f26"/>
                  </a:moveTo>
                  <a:cubicBezTo>
                    <a:pt x="f27" y="f28"/>
                    <a:pt x="f29" y="f30"/>
                    <a:pt x="f29" y="f21"/>
                  </a:cubicBezTo>
                  <a:lnTo>
                    <a:pt x="f29" y="f31"/>
                  </a:lnTo>
                  <a:cubicBezTo>
                    <a:pt x="f29" y="f32"/>
                    <a:pt x="f33" y="f34"/>
                    <a:pt x="f35" y="f34"/>
                  </a:cubicBezTo>
                  <a:lnTo>
                    <a:pt x="f16" y="f34"/>
                  </a:lnTo>
                  <a:lnTo>
                    <a:pt x="f16" y="f36"/>
                  </a:lnTo>
                  <a:cubicBezTo>
                    <a:pt x="f16" y="f37"/>
                    <a:pt x="f18" y="f38"/>
                    <a:pt x="f5" y="f38"/>
                  </a:cubicBezTo>
                  <a:cubicBezTo>
                    <a:pt x="f19" y="f38"/>
                    <a:pt x="f20" y="f37"/>
                    <a:pt x="f20" y="f36"/>
                  </a:cubicBezTo>
                  <a:lnTo>
                    <a:pt x="f20" y="f34"/>
                  </a:lnTo>
                  <a:lnTo>
                    <a:pt x="f39" y="f34"/>
                  </a:lnTo>
                  <a:cubicBezTo>
                    <a:pt x="f40" y="f34"/>
                    <a:pt x="f41" y="f42"/>
                    <a:pt x="f41" y="f31"/>
                  </a:cubicBezTo>
                  <a:lnTo>
                    <a:pt x="f41" y="f21"/>
                  </a:lnTo>
                  <a:cubicBezTo>
                    <a:pt x="f41" y="f43"/>
                    <a:pt x="f44" y="f45"/>
                    <a:pt x="f46" y="f26"/>
                  </a:cubicBezTo>
                  <a:lnTo>
                    <a:pt x="f46" y="f11"/>
                  </a:lnTo>
                  <a:cubicBezTo>
                    <a:pt x="f46" y="f47"/>
                    <a:pt x="f48" y="f49"/>
                    <a:pt x="f21" y="f49"/>
                  </a:cubicBezTo>
                  <a:lnTo>
                    <a:pt x="f15" y="f49"/>
                  </a:lnTo>
                  <a:cubicBezTo>
                    <a:pt x="f50" y="f49"/>
                    <a:pt x="f25" y="f51"/>
                    <a:pt x="f25" y="f11"/>
                  </a:cubicBezTo>
                  <a:lnTo>
                    <a:pt x="f25" y="f26"/>
                  </a:lnTo>
                  <a:close/>
                  <a:moveTo>
                    <a:pt x="f52" y="f6"/>
                  </a:moveTo>
                  <a:cubicBezTo>
                    <a:pt x="f32" y="f6"/>
                    <a:pt x="f53" y="f54"/>
                    <a:pt x="f53" y="f11"/>
                  </a:cubicBezTo>
                  <a:lnTo>
                    <a:pt x="f53" y="f31"/>
                  </a:lnTo>
                  <a:lnTo>
                    <a:pt x="f55" y="f31"/>
                  </a:lnTo>
                  <a:cubicBezTo>
                    <a:pt x="f55" y="f56"/>
                    <a:pt x="f57" y="f58"/>
                    <a:pt x="f52" y="f58"/>
                  </a:cubicBezTo>
                  <a:lnTo>
                    <a:pt x="f39" y="f58"/>
                  </a:lnTo>
                  <a:cubicBezTo>
                    <a:pt x="f59" y="f58"/>
                    <a:pt x="f60" y="f56"/>
                    <a:pt x="f60" y="f31"/>
                  </a:cubicBezTo>
                  <a:lnTo>
                    <a:pt x="f60" y="f11"/>
                  </a:lnTo>
                  <a:cubicBezTo>
                    <a:pt x="f60" y="f54"/>
                    <a:pt x="f59" y="f6"/>
                    <a:pt x="f39" y="f6"/>
                  </a:cubicBezTo>
                  <a:lnTo>
                    <a:pt x="f61" y="f6"/>
                  </a:lnTo>
                  <a:cubicBezTo>
                    <a:pt x="f48" y="f62"/>
                    <a:pt x="f63" y="f64"/>
                    <a:pt x="f65" y="f66"/>
                  </a:cubicBezTo>
                  <a:cubicBezTo>
                    <a:pt x="f67" y="f68"/>
                    <a:pt x="f69" y="f28"/>
                    <a:pt x="f69" y="f21"/>
                  </a:cubicBezTo>
                  <a:lnTo>
                    <a:pt x="f69" y="f31"/>
                  </a:lnTo>
                  <a:cubicBezTo>
                    <a:pt x="f69" y="f70"/>
                    <a:pt x="f71" y="f72"/>
                    <a:pt x="f39" y="f72"/>
                  </a:cubicBezTo>
                  <a:lnTo>
                    <a:pt x="f52" y="f72"/>
                  </a:lnTo>
                  <a:cubicBezTo>
                    <a:pt x="f73" y="f72"/>
                    <a:pt x="f74" y="f70"/>
                    <a:pt x="f74" y="f31"/>
                  </a:cubicBezTo>
                  <a:lnTo>
                    <a:pt x="f74" y="f21"/>
                  </a:lnTo>
                  <a:cubicBezTo>
                    <a:pt x="f74" y="f28"/>
                    <a:pt x="f75" y="f68"/>
                    <a:pt x="f76" y="f66"/>
                  </a:cubicBezTo>
                  <a:cubicBezTo>
                    <a:pt x="f77" y="f64"/>
                    <a:pt x="f78" y="f62"/>
                    <a:pt x="f79" y="f6"/>
                  </a:cubicBezTo>
                  <a:close/>
                  <a:moveTo>
                    <a:pt x="f39" y="f2"/>
                  </a:moveTo>
                  <a:cubicBezTo>
                    <a:pt x="f69" y="f2"/>
                    <a:pt x="f80" y="f81"/>
                    <a:pt x="f80" y="f82"/>
                  </a:cubicBezTo>
                  <a:lnTo>
                    <a:pt x="f80" y="f83"/>
                  </a:lnTo>
                  <a:cubicBezTo>
                    <a:pt x="f80" y="f84"/>
                    <a:pt x="f81" y="f85"/>
                    <a:pt x="f39" y="f85"/>
                  </a:cubicBezTo>
                  <a:lnTo>
                    <a:pt x="f52" y="f85"/>
                  </a:lnTo>
                  <a:cubicBezTo>
                    <a:pt x="f74" y="f85"/>
                    <a:pt x="f86" y="f55"/>
                    <a:pt x="f86" y="f83"/>
                  </a:cubicBezTo>
                  <a:lnTo>
                    <a:pt x="f86" y="f82"/>
                  </a:lnTo>
                  <a:cubicBezTo>
                    <a:pt x="f3" y="f81"/>
                    <a:pt x="f74" y="f2"/>
                    <a:pt x="f52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265;p56">
              <a:extLst>
                <a:ext uri="{FF2B5EF4-FFF2-40B4-BE49-F238E27FC236}">
                  <a16:creationId xmlns:a16="http://schemas.microsoft.com/office/drawing/2014/main" id="{F9EBCDD6-B0BE-A785-31C3-0011CFF5FE1D}"/>
                </a:ext>
              </a:extLst>
            </p:cNvPr>
            <p:cNvSpPr/>
            <p:nvPr/>
          </p:nvSpPr>
          <p:spPr>
            <a:xfrm>
              <a:off x="1445062" y="2106183"/>
              <a:ext cx="90370" cy="457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1388"/>
                <a:gd name="f5" fmla="val 1387"/>
                <a:gd name="f6" fmla="val 1"/>
                <a:gd name="f7" fmla="val 789"/>
                <a:gd name="f8" fmla="val 284"/>
                <a:gd name="f9" fmla="val 347"/>
                <a:gd name="f10" fmla="val 64"/>
                <a:gd name="f11" fmla="val 914"/>
                <a:gd name="f12" fmla="val 1103"/>
                <a:gd name="f13" fmla="val 1293"/>
                <a:gd name="f14" fmla="val 1324"/>
                <a:gd name="f15" fmla="val 330"/>
                <a:gd name="f16" fmla="val 1347"/>
                <a:gd name="f17" fmla="val 375"/>
                <a:gd name="f18" fmla="val 1357"/>
                <a:gd name="f19" fmla="val 418"/>
                <a:gd name="f20" fmla="val 555"/>
                <a:gd name="f21" fmla="val 670"/>
                <a:gd name="f22" fmla="val 1255"/>
                <a:gd name="f23" fmla="val 694"/>
                <a:gd name="f24" fmla="val 1135"/>
                <a:gd name="f25" fmla="val 851"/>
                <a:gd name="f26" fmla="val 1072"/>
                <a:gd name="f27" fmla="val 662"/>
                <a:gd name="f28" fmla="val 1639"/>
                <a:gd name="f29" fmla="val 1923"/>
                <a:gd name="f30" fmla="val 2049"/>
                <a:gd name="f31" fmla="val 2080"/>
                <a:gd name="f32" fmla="val 2238"/>
                <a:gd name="f33" fmla="val 2364"/>
                <a:gd name="f34" fmla="val 2395"/>
                <a:gd name="f35" fmla="val 2427"/>
                <a:gd name="f36" fmla="val 2490"/>
                <a:gd name="f37" fmla="val 2679"/>
                <a:gd name="f38" fmla="val 1261"/>
                <a:gd name="f39" fmla="val 1954"/>
                <a:gd name="f40" fmla="*/ f0 1 2742"/>
                <a:gd name="f41" fmla="*/ f1 1 1388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2742"/>
                <a:gd name="f48" fmla="*/ f45 1 1388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2742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0" y="f13"/>
                    <a:pt x="f8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7" y="f25"/>
                    <a:pt x="f26" y="f27"/>
                    <a:pt x="f5" y="f27"/>
                  </a:cubicBezTo>
                  <a:cubicBezTo>
                    <a:pt x="f28" y="f27"/>
                    <a:pt x="f29" y="f25"/>
                    <a:pt x="f30" y="f24"/>
                  </a:cubicBezTo>
                  <a:cubicBezTo>
                    <a:pt x="f31" y="f13"/>
                    <a:pt x="f32" y="f5"/>
                    <a:pt x="f33" y="f5"/>
                  </a:cubicBezTo>
                  <a:cubicBezTo>
                    <a:pt x="f34" y="f5"/>
                    <a:pt x="f35" y="f5"/>
                    <a:pt x="f36" y="f14"/>
                  </a:cubicBezTo>
                  <a:cubicBezTo>
                    <a:pt x="f37" y="f38"/>
                    <a:pt x="f3" y="f26"/>
                    <a:pt x="f37" y="f11"/>
                  </a:cubicBezTo>
                  <a:cubicBezTo>
                    <a:pt x="f36" y="f9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266;p56">
              <a:extLst>
                <a:ext uri="{FF2B5EF4-FFF2-40B4-BE49-F238E27FC236}">
                  <a16:creationId xmlns:a16="http://schemas.microsoft.com/office/drawing/2014/main" id="{2B22F33A-A338-CB03-64AB-606A2FB8EAC6}"/>
                </a:ext>
              </a:extLst>
            </p:cNvPr>
            <p:cNvSpPr/>
            <p:nvPr/>
          </p:nvSpPr>
          <p:spPr>
            <a:xfrm>
              <a:off x="1398355" y="2220410"/>
              <a:ext cx="182779" cy="22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694"/>
                <a:gd name="f5" fmla="val 347"/>
                <a:gd name="f6" fmla="val 158"/>
                <a:gd name="f7" fmla="val 536"/>
                <a:gd name="f8" fmla="val 693"/>
                <a:gd name="f9" fmla="val 5199"/>
                <a:gd name="f10" fmla="val 5388"/>
                <a:gd name="f11" fmla="val 5545"/>
                <a:gd name="f12" fmla="*/ f0 1 5546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546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546" h="69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8"/>
                    <a:pt x="f5" y="f8"/>
                  </a:cubicBezTo>
                  <a:lnTo>
                    <a:pt x="f9" y="f8"/>
                  </a:lnTo>
                  <a:cubicBezTo>
                    <a:pt x="f10" y="f8"/>
                    <a:pt x="f11" y="f7"/>
                    <a:pt x="f11" y="f5"/>
                  </a:cubicBezTo>
                  <a:cubicBezTo>
                    <a:pt x="f11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267;p56">
              <a:extLst>
                <a:ext uri="{FF2B5EF4-FFF2-40B4-BE49-F238E27FC236}">
                  <a16:creationId xmlns:a16="http://schemas.microsoft.com/office/drawing/2014/main" id="{B9A8CB86-98BA-8F04-3F3D-62361C3D1144}"/>
                </a:ext>
              </a:extLst>
            </p:cNvPr>
            <p:cNvSpPr/>
            <p:nvPr/>
          </p:nvSpPr>
          <p:spPr>
            <a:xfrm>
              <a:off x="1399379" y="2289977"/>
              <a:ext cx="57150" cy="23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725"/>
                <a:gd name="f5" fmla="val 347"/>
                <a:gd name="f6" fmla="val 158"/>
                <a:gd name="f7" fmla="val 1"/>
                <a:gd name="f8" fmla="val 378"/>
                <a:gd name="f9" fmla="val 567"/>
                <a:gd name="f10" fmla="val 1387"/>
                <a:gd name="f11" fmla="val 1576"/>
                <a:gd name="f12" fmla="val 1733"/>
                <a:gd name="f13" fmla="val 1702"/>
                <a:gd name="f14" fmla="val 1544"/>
                <a:gd name="f15" fmla="*/ f0 1 1734"/>
                <a:gd name="f16" fmla="*/ f1 1 72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734"/>
                <a:gd name="f23" fmla="*/ f20 1 72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734" h="725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12" y="f9"/>
                    <a:pt x="f12" y="f8"/>
                  </a:cubicBezTo>
                  <a:cubicBezTo>
                    <a:pt x="f13" y="f6"/>
                    <a:pt x="f14" y="f2"/>
                    <a:pt x="f10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268;p56">
              <a:extLst>
                <a:ext uri="{FF2B5EF4-FFF2-40B4-BE49-F238E27FC236}">
                  <a16:creationId xmlns:a16="http://schemas.microsoft.com/office/drawing/2014/main" id="{06EE948F-A48E-AC09-4AA8-613BD0F92D9A}"/>
                </a:ext>
              </a:extLst>
            </p:cNvPr>
            <p:cNvSpPr/>
            <p:nvPr/>
          </p:nvSpPr>
          <p:spPr>
            <a:xfrm>
              <a:off x="1398355" y="2335651"/>
              <a:ext cx="46734" cy="23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725"/>
                <a:gd name="f5" fmla="val 347"/>
                <a:gd name="f6" fmla="val 158"/>
                <a:gd name="f7" fmla="val 567"/>
                <a:gd name="f8" fmla="val 1071"/>
                <a:gd name="f9" fmla="val 1260"/>
                <a:gd name="f10" fmla="*/ f0 1 1418"/>
                <a:gd name="f11" fmla="*/ f1 1 72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18"/>
                <a:gd name="f18" fmla="*/ f15 1 72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8" h="725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4"/>
                    <a:pt x="f5" y="f4"/>
                  </a:cubicBezTo>
                  <a:lnTo>
                    <a:pt x="f8" y="f4"/>
                  </a:lnTo>
                  <a:cubicBezTo>
                    <a:pt x="f9" y="f4"/>
                    <a:pt x="f3" y="f7"/>
                    <a:pt x="f3" y="f5"/>
                  </a:cubicBezTo>
                  <a:cubicBezTo>
                    <a:pt x="f3" y="f6"/>
                    <a:pt x="f9" y="f2"/>
                    <a:pt x="f8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269;p56">
              <a:extLst>
                <a:ext uri="{FF2B5EF4-FFF2-40B4-BE49-F238E27FC236}">
                  <a16:creationId xmlns:a16="http://schemas.microsoft.com/office/drawing/2014/main" id="{F296ED20-7E10-6B49-92D6-A7434A070FD8}"/>
                </a:ext>
              </a:extLst>
            </p:cNvPr>
            <p:cNvSpPr/>
            <p:nvPr/>
          </p:nvSpPr>
          <p:spPr>
            <a:xfrm>
              <a:off x="1523993" y="2289977"/>
              <a:ext cx="57150" cy="23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725"/>
                <a:gd name="f5" fmla="val 378"/>
                <a:gd name="f6" fmla="val 158"/>
                <a:gd name="f7" fmla="val 567"/>
                <a:gd name="f8" fmla="val 1387"/>
                <a:gd name="f9" fmla="val 1576"/>
                <a:gd name="f10" fmla="val 1733"/>
                <a:gd name="f11" fmla="*/ f0 1 1734"/>
                <a:gd name="f12" fmla="*/ f1 1 72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734"/>
                <a:gd name="f19" fmla="*/ f16 1 72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734" h="725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4"/>
                    <a:pt x="f5" y="f4"/>
                  </a:cubicBezTo>
                  <a:lnTo>
                    <a:pt x="f8" y="f4"/>
                  </a:lnTo>
                  <a:cubicBezTo>
                    <a:pt x="f9" y="f4"/>
                    <a:pt x="f10" y="f7"/>
                    <a:pt x="f10" y="f5"/>
                  </a:cubicBezTo>
                  <a:cubicBezTo>
                    <a:pt x="f10" y="f6"/>
                    <a:pt x="f9" y="f2"/>
                    <a:pt x="f8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270;p56">
              <a:extLst>
                <a:ext uri="{FF2B5EF4-FFF2-40B4-BE49-F238E27FC236}">
                  <a16:creationId xmlns:a16="http://schemas.microsoft.com/office/drawing/2014/main" id="{B2CFD455-891E-AD5E-F2AD-498B66BF295A}"/>
                </a:ext>
              </a:extLst>
            </p:cNvPr>
            <p:cNvSpPr/>
            <p:nvPr/>
          </p:nvSpPr>
          <p:spPr>
            <a:xfrm>
              <a:off x="1534372" y="2335651"/>
              <a:ext cx="46771" cy="23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347"/>
                <a:gd name="f6" fmla="val 158"/>
                <a:gd name="f7" fmla="val 567"/>
                <a:gd name="f8" fmla="val 1072"/>
                <a:gd name="f9" fmla="val 1261"/>
                <a:gd name="f10" fmla="val 1418"/>
                <a:gd name="f11" fmla="*/ f0 1 1419"/>
                <a:gd name="f12" fmla="*/ f1 1 72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72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725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4"/>
                    <a:pt x="f5" y="f4"/>
                  </a:cubicBezTo>
                  <a:lnTo>
                    <a:pt x="f8" y="f4"/>
                  </a:lnTo>
                  <a:cubicBezTo>
                    <a:pt x="f9" y="f4"/>
                    <a:pt x="f10" y="f7"/>
                    <a:pt x="f10" y="f5"/>
                  </a:cubicBezTo>
                  <a:cubicBezTo>
                    <a:pt x="f10" y="f6"/>
                    <a:pt x="f9" y="f2"/>
                    <a:pt x="f8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8" name="Google Shape;1271;p56">
            <a:extLst>
              <a:ext uri="{FF2B5EF4-FFF2-40B4-BE49-F238E27FC236}">
                <a16:creationId xmlns:a16="http://schemas.microsoft.com/office/drawing/2014/main" id="{F342B698-04F6-B393-4A69-ADF6CAA50831}"/>
              </a:ext>
            </a:extLst>
          </p:cNvPr>
          <p:cNvGrpSpPr/>
          <p:nvPr/>
        </p:nvGrpSpPr>
        <p:grpSpPr>
          <a:xfrm>
            <a:off x="3410263" y="2017596"/>
            <a:ext cx="306991" cy="473640"/>
            <a:chOff x="3410263" y="2017596"/>
            <a:chExt cx="306991" cy="473640"/>
          </a:xfrm>
        </p:grpSpPr>
        <p:sp>
          <p:nvSpPr>
            <p:cNvPr id="29" name="Google Shape;1272;p56">
              <a:extLst>
                <a:ext uri="{FF2B5EF4-FFF2-40B4-BE49-F238E27FC236}">
                  <a16:creationId xmlns:a16="http://schemas.microsoft.com/office/drawing/2014/main" id="{2D0BFCDF-95C0-2BBD-A36A-DC800339198A}"/>
                </a:ext>
              </a:extLst>
            </p:cNvPr>
            <p:cNvSpPr/>
            <p:nvPr/>
          </p:nvSpPr>
          <p:spPr>
            <a:xfrm>
              <a:off x="3410263" y="2017596"/>
              <a:ext cx="306991" cy="473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1816"/>
                <a:gd name="f5" fmla="val 6616"/>
                <a:gd name="f6" fmla="val 694"/>
                <a:gd name="f7" fmla="val 6805"/>
                <a:gd name="f8" fmla="val 6963"/>
                <a:gd name="f9" fmla="val 851"/>
                <a:gd name="f10" fmla="val 1072"/>
                <a:gd name="f11" fmla="val 1450"/>
                <a:gd name="f12" fmla="val 725"/>
                <a:gd name="f13" fmla="val 883"/>
                <a:gd name="f14" fmla="val 6994"/>
                <a:gd name="f15" fmla="val 2175"/>
                <a:gd name="f16" fmla="val 8413"/>
                <a:gd name="f17" fmla="val 6931"/>
                <a:gd name="f18" fmla="val 9106"/>
                <a:gd name="f19" fmla="val 10838"/>
                <a:gd name="f20" fmla="val 11028"/>
                <a:gd name="f21" fmla="val 6774"/>
                <a:gd name="f22" fmla="val 11185"/>
                <a:gd name="f23" fmla="val 6585"/>
                <a:gd name="f24" fmla="val 1040"/>
                <a:gd name="f25" fmla="val 819"/>
                <a:gd name="f26" fmla="val 662"/>
                <a:gd name="f27" fmla="val 1"/>
                <a:gd name="f28" fmla="val 441"/>
                <a:gd name="f29" fmla="val 473"/>
                <a:gd name="f30" fmla="val 1009"/>
                <a:gd name="f31" fmla="val 10775"/>
                <a:gd name="f32" fmla="val 11374"/>
                <a:gd name="f33" fmla="val 11815"/>
                <a:gd name="f34" fmla="val 7184"/>
                <a:gd name="f35" fmla="val 7593"/>
                <a:gd name="f36" fmla="val 11343"/>
                <a:gd name="f37" fmla="val 7656"/>
                <a:gd name="f38" fmla="*/ f0 1 7657"/>
                <a:gd name="f39" fmla="*/ f1 1 1181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7657"/>
                <a:gd name="f46" fmla="*/ f43 1 1181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7657" h="1181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10" y="f6"/>
                  </a:cubicBezTo>
                  <a:close/>
                  <a:moveTo>
                    <a:pt x="f14" y="f15"/>
                  </a:moveTo>
                  <a:lnTo>
                    <a:pt x="f14" y="f16"/>
                  </a:lnTo>
                  <a:lnTo>
                    <a:pt x="f12" y="f16"/>
                  </a:lnTo>
                  <a:lnTo>
                    <a:pt x="f12" y="f15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9"/>
                  </a:cubicBezTo>
                  <a:lnTo>
                    <a:pt x="f26" y="f18"/>
                  </a:lnTo>
                  <a:close/>
                  <a:moveTo>
                    <a:pt x="f24" y="f27"/>
                  </a:moveTo>
                  <a:cubicBezTo>
                    <a:pt x="f28" y="f27"/>
                    <a:pt x="f2" y="f29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29" y="f33"/>
                    <a:pt x="f24" y="f33"/>
                  </a:cubicBezTo>
                  <a:lnTo>
                    <a:pt x="f23" y="f33"/>
                  </a:lnTo>
                  <a:cubicBezTo>
                    <a:pt x="f34" y="f33"/>
                    <a:pt x="f35" y="f36"/>
                    <a:pt x="f35" y="f31"/>
                  </a:cubicBezTo>
                  <a:lnTo>
                    <a:pt x="f35" y="f30"/>
                  </a:lnTo>
                  <a:cubicBezTo>
                    <a:pt x="f37" y="f29"/>
                    <a:pt x="f34" y="f27"/>
                    <a:pt x="f23" y="f2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273;p56">
              <a:extLst>
                <a:ext uri="{FF2B5EF4-FFF2-40B4-BE49-F238E27FC236}">
                  <a16:creationId xmlns:a16="http://schemas.microsoft.com/office/drawing/2014/main" id="{306B5E2D-F063-8380-3451-E5C85066A73A}"/>
                </a:ext>
              </a:extLst>
            </p:cNvPr>
            <p:cNvSpPr/>
            <p:nvPr/>
          </p:nvSpPr>
          <p:spPr>
            <a:xfrm>
              <a:off x="3467112" y="2131274"/>
              <a:ext cx="194529" cy="1945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2"/>
                <a:gd name="f4" fmla="val 4853"/>
                <a:gd name="f5" fmla="val 2773"/>
                <a:gd name="f6" fmla="val 662"/>
                <a:gd name="f7" fmla="val 1702"/>
                <a:gd name="f8" fmla="val 1891"/>
                <a:gd name="f9" fmla="val 2930"/>
                <a:gd name="f10" fmla="val 2048"/>
                <a:gd name="f11" fmla="val 3119"/>
                <a:gd name="f12" fmla="val 4127"/>
                <a:gd name="f13" fmla="val 2962"/>
                <a:gd name="f14" fmla="val 3151"/>
                <a:gd name="f15" fmla="val 4159"/>
                <a:gd name="f16" fmla="val 2899"/>
                <a:gd name="f17" fmla="val 1890"/>
                <a:gd name="f18" fmla="val 2741"/>
                <a:gd name="f19" fmla="val 1701"/>
                <a:gd name="f20" fmla="val 1733"/>
                <a:gd name="f21" fmla="val 1544"/>
                <a:gd name="f22" fmla="val 1386"/>
                <a:gd name="f23" fmla="val 158"/>
                <a:gd name="f24" fmla="val 347"/>
                <a:gd name="f25" fmla="val 3308"/>
                <a:gd name="f26" fmla="val 3466"/>
                <a:gd name="f27" fmla="val 4474"/>
                <a:gd name="f28" fmla="val 4694"/>
                <a:gd name="f29" fmla="val 4505"/>
                <a:gd name="f30" fmla="*/ f0 1 4852"/>
                <a:gd name="f31" fmla="*/ f1 1 485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4852"/>
                <a:gd name="f38" fmla="*/ f35 1 485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852" h="4853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lnTo>
                    <a:pt x="f12" y="f10"/>
                  </a:lnTo>
                  <a:lnTo>
                    <a:pt x="f12" y="f5"/>
                  </a:lnTo>
                  <a:lnTo>
                    <a:pt x="f11" y="f5"/>
                  </a:lnTo>
                  <a:cubicBezTo>
                    <a:pt x="f9" y="f5"/>
                    <a:pt x="f5" y="f13"/>
                    <a:pt x="f5" y="f14"/>
                  </a:cubicBezTo>
                  <a:lnTo>
                    <a:pt x="f5" y="f15"/>
                  </a:lnTo>
                  <a:lnTo>
                    <a:pt x="f10" y="f15"/>
                  </a:lnTo>
                  <a:lnTo>
                    <a:pt x="f10" y="f11"/>
                  </a:lnTo>
                  <a:cubicBezTo>
                    <a:pt x="f10" y="f16"/>
                    <a:pt x="f17" y="f18"/>
                    <a:pt x="f19" y="f18"/>
                  </a:cubicBezTo>
                  <a:lnTo>
                    <a:pt x="f6" y="f18"/>
                  </a:lnTo>
                  <a:lnTo>
                    <a:pt x="f6" y="f10"/>
                  </a:lnTo>
                  <a:lnTo>
                    <a:pt x="f19" y="f10"/>
                  </a:lnTo>
                  <a:cubicBezTo>
                    <a:pt x="f17" y="f10"/>
                    <a:pt x="f10" y="f8"/>
                    <a:pt x="f10" y="f7"/>
                  </a:cubicBezTo>
                  <a:lnTo>
                    <a:pt x="f10" y="f6"/>
                  </a:lnTo>
                  <a:close/>
                  <a:moveTo>
                    <a:pt x="f20" y="f2"/>
                  </a:moveTo>
                  <a:cubicBezTo>
                    <a:pt x="f21" y="f2"/>
                    <a:pt x="f22" y="f23"/>
                    <a:pt x="f22" y="f24"/>
                  </a:cubicBezTo>
                  <a:lnTo>
                    <a:pt x="f22" y="f22"/>
                  </a:lnTo>
                  <a:lnTo>
                    <a:pt x="f24" y="f22"/>
                  </a:lnTo>
                  <a:cubicBezTo>
                    <a:pt x="f23" y="f22"/>
                    <a:pt x="f2" y="f21"/>
                    <a:pt x="f2" y="f20"/>
                  </a:cubicBezTo>
                  <a:lnTo>
                    <a:pt x="f2" y="f11"/>
                  </a:lnTo>
                  <a:cubicBezTo>
                    <a:pt x="f2" y="f25"/>
                    <a:pt x="f23" y="f26"/>
                    <a:pt x="f24" y="f26"/>
                  </a:cubicBezTo>
                  <a:lnTo>
                    <a:pt x="f22" y="f26"/>
                  </a:lnTo>
                  <a:lnTo>
                    <a:pt x="f22" y="f27"/>
                  </a:lnTo>
                  <a:cubicBezTo>
                    <a:pt x="f22" y="f28"/>
                    <a:pt x="f21" y="f3"/>
                    <a:pt x="f20" y="f3"/>
                  </a:cubicBezTo>
                  <a:lnTo>
                    <a:pt x="f11" y="f3"/>
                  </a:lnTo>
                  <a:cubicBezTo>
                    <a:pt x="f25" y="f3"/>
                    <a:pt x="f26" y="f28"/>
                    <a:pt x="f26" y="f27"/>
                  </a:cubicBezTo>
                  <a:lnTo>
                    <a:pt x="f26" y="f26"/>
                  </a:lnTo>
                  <a:lnTo>
                    <a:pt x="f29" y="f26"/>
                  </a:lnTo>
                  <a:cubicBezTo>
                    <a:pt x="f28" y="f26"/>
                    <a:pt x="f3" y="f25"/>
                    <a:pt x="f3" y="f11"/>
                  </a:cubicBezTo>
                  <a:lnTo>
                    <a:pt x="f3" y="f20"/>
                  </a:lnTo>
                  <a:cubicBezTo>
                    <a:pt x="f3" y="f21"/>
                    <a:pt x="f28" y="f22"/>
                    <a:pt x="f29" y="f22"/>
                  </a:cubicBezTo>
                  <a:lnTo>
                    <a:pt x="f26" y="f22"/>
                  </a:lnTo>
                  <a:lnTo>
                    <a:pt x="f26" y="f24"/>
                  </a:lnTo>
                  <a:cubicBezTo>
                    <a:pt x="f26" y="f23"/>
                    <a:pt x="f25" y="f2"/>
                    <a:pt x="f1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274;p56">
              <a:extLst>
                <a:ext uri="{FF2B5EF4-FFF2-40B4-BE49-F238E27FC236}">
                  <a16:creationId xmlns:a16="http://schemas.microsoft.com/office/drawing/2014/main" id="{EF5C8A45-E45D-4068-FC87-D71BC28A0D2E}"/>
                </a:ext>
              </a:extLst>
            </p:cNvPr>
            <p:cNvSpPr/>
            <p:nvPr/>
          </p:nvSpPr>
          <p:spPr>
            <a:xfrm>
              <a:off x="3535308" y="2409105"/>
              <a:ext cx="56893" cy="27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58"/>
                <a:gd name="f7" fmla="val 536"/>
                <a:gd name="f8" fmla="val 693"/>
                <a:gd name="f9" fmla="val 1072"/>
                <a:gd name="f10" fmla="val 1261"/>
                <a:gd name="f11" fmla="val 1418"/>
                <a:gd name="f12" fmla="*/ f0 1 1419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9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9" h="69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8"/>
                    <a:pt x="f5" y="f8"/>
                  </a:cubicBezTo>
                  <a:lnTo>
                    <a:pt x="f9" y="f8"/>
                  </a:lnTo>
                  <a:cubicBezTo>
                    <a:pt x="f10" y="f8"/>
                    <a:pt x="f11" y="f7"/>
                    <a:pt x="f11" y="f5"/>
                  </a:cubicBezTo>
                  <a:cubicBezTo>
                    <a:pt x="f11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275;p56">
            <a:extLst>
              <a:ext uri="{FF2B5EF4-FFF2-40B4-BE49-F238E27FC236}">
                <a16:creationId xmlns:a16="http://schemas.microsoft.com/office/drawing/2014/main" id="{477F1000-7976-0779-DA1D-D987D36BC95A}"/>
              </a:ext>
            </a:extLst>
          </p:cNvPr>
          <p:cNvGrpSpPr/>
          <p:nvPr/>
        </p:nvGrpSpPr>
        <p:grpSpPr>
          <a:xfrm>
            <a:off x="7527139" y="2071518"/>
            <a:ext cx="366848" cy="365924"/>
            <a:chOff x="7527139" y="2071518"/>
            <a:chExt cx="366848" cy="365924"/>
          </a:xfrm>
        </p:grpSpPr>
        <p:sp>
          <p:nvSpPr>
            <p:cNvPr id="33" name="Google Shape;1276;p56">
              <a:extLst>
                <a:ext uri="{FF2B5EF4-FFF2-40B4-BE49-F238E27FC236}">
                  <a16:creationId xmlns:a16="http://schemas.microsoft.com/office/drawing/2014/main" id="{D5B97161-B8C7-093A-0733-83DD9EE728B6}"/>
                </a:ext>
              </a:extLst>
            </p:cNvPr>
            <p:cNvSpPr/>
            <p:nvPr/>
          </p:nvSpPr>
          <p:spPr>
            <a:xfrm>
              <a:off x="7527139" y="2071518"/>
              <a:ext cx="366848" cy="365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8"/>
                <a:gd name="f4" fmla="val 11847"/>
                <a:gd name="f5" fmla="val 10145"/>
                <a:gd name="f6" fmla="val 694"/>
                <a:gd name="f7" fmla="val 10743"/>
                <a:gd name="f8" fmla="val 11184"/>
                <a:gd name="f9" fmla="val 1167"/>
                <a:gd name="f10" fmla="val 1734"/>
                <a:gd name="f11" fmla="val 10114"/>
                <a:gd name="f12" fmla="val 10712"/>
                <a:gd name="f13" fmla="val 11122"/>
                <a:gd name="f14" fmla="val 1764"/>
                <a:gd name="f15" fmla="val 1166"/>
                <a:gd name="f16" fmla="val 725"/>
                <a:gd name="f17" fmla="val 10681"/>
                <a:gd name="f18" fmla="val 1135"/>
                <a:gd name="f19" fmla="val 1197"/>
                <a:gd name="f20" fmla="val 1733"/>
                <a:gd name="f21" fmla="val 1"/>
                <a:gd name="f22" fmla="val 788"/>
                <a:gd name="f23" fmla="val 11059"/>
                <a:gd name="f24" fmla="val 10113"/>
                <a:gd name="f25" fmla="val 11058"/>
                <a:gd name="f26" fmla="val 11846"/>
                <a:gd name="f27" fmla="val 11090"/>
                <a:gd name="f28" fmla="*/ f0 1 11878"/>
                <a:gd name="f29" fmla="*/ f1 1 11847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1878"/>
                <a:gd name="f36" fmla="*/ f33 1 11847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1878" h="118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2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18"/>
                    <a:pt x="f19" y="f6"/>
                    <a:pt x="f14" y="f6"/>
                  </a:cubicBezTo>
                  <a:close/>
                  <a:moveTo>
                    <a:pt x="f20" y="f21"/>
                  </a:moveTo>
                  <a:cubicBezTo>
                    <a:pt x="f22" y="f21"/>
                    <a:pt x="f2" y="f22"/>
                    <a:pt x="f2" y="f10"/>
                  </a:cubicBezTo>
                  <a:lnTo>
                    <a:pt x="f2" y="f11"/>
                  </a:lnTo>
                  <a:cubicBezTo>
                    <a:pt x="f2" y="f23"/>
                    <a:pt x="f22" y="f4"/>
                    <a:pt x="f20" y="f4"/>
                  </a:cubicBezTo>
                  <a:lnTo>
                    <a:pt x="f24" y="f4"/>
                  </a:lnTo>
                  <a:cubicBezTo>
                    <a:pt x="f25" y="f4"/>
                    <a:pt x="f26" y="f23"/>
                    <a:pt x="f26" y="f11"/>
                  </a:cubicBezTo>
                  <a:lnTo>
                    <a:pt x="f26" y="f10"/>
                  </a:lnTo>
                  <a:cubicBezTo>
                    <a:pt x="f3" y="f22"/>
                    <a:pt x="f27" y="f21"/>
                    <a:pt x="f24" y="f2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277;p56">
              <a:extLst>
                <a:ext uri="{FF2B5EF4-FFF2-40B4-BE49-F238E27FC236}">
                  <a16:creationId xmlns:a16="http://schemas.microsoft.com/office/drawing/2014/main" id="{25C6CAEB-92B9-0670-CECF-9203D1AA4D4A}"/>
                </a:ext>
              </a:extLst>
            </p:cNvPr>
            <p:cNvSpPr/>
            <p:nvPr/>
          </p:nvSpPr>
          <p:spPr>
            <a:xfrm>
              <a:off x="7568955" y="2115318"/>
              <a:ext cx="281242" cy="237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7688"/>
                <a:gd name="f5" fmla="val 8444"/>
                <a:gd name="f6" fmla="val 662"/>
                <a:gd name="f7" fmla="val 3435"/>
                <a:gd name="f8" fmla="val 6144"/>
                <a:gd name="f9" fmla="val 5987"/>
                <a:gd name="f10" fmla="val 5892"/>
                <a:gd name="f11" fmla="val 3498"/>
                <a:gd name="f12" fmla="val 5829"/>
                <a:gd name="f13" fmla="val 3624"/>
                <a:gd name="f14" fmla="val 5357"/>
                <a:gd name="f15" fmla="val 4852"/>
                <a:gd name="f16" fmla="val 4317"/>
                <a:gd name="f17" fmla="val 1576"/>
                <a:gd name="f18" fmla="val 4254"/>
                <a:gd name="f19" fmla="val 1450"/>
                <a:gd name="f20" fmla="val 4160"/>
                <a:gd name="f21" fmla="val 1324"/>
                <a:gd name="f22" fmla="val 4002"/>
                <a:gd name="f23" fmla="val 3845"/>
                <a:gd name="f24" fmla="val 3718"/>
                <a:gd name="f25" fmla="val 1418"/>
                <a:gd name="f26" fmla="val 1544"/>
                <a:gd name="f27" fmla="val 2805"/>
                <a:gd name="f28" fmla="val 757"/>
                <a:gd name="f29" fmla="val 3876"/>
                <a:gd name="f30" fmla="val 2678"/>
                <a:gd name="f31" fmla="val 4947"/>
                <a:gd name="f32" fmla="val 5986"/>
                <a:gd name="f33" fmla="val 4979"/>
                <a:gd name="f34" fmla="val 5105"/>
                <a:gd name="f35" fmla="val 6207"/>
                <a:gd name="f36" fmla="val 5262"/>
                <a:gd name="f37" fmla="val 5420"/>
                <a:gd name="f38" fmla="val 5514"/>
                <a:gd name="f39" fmla="val 5577"/>
                <a:gd name="f40" fmla="val 6018"/>
                <a:gd name="f41" fmla="val 6333"/>
                <a:gd name="f42" fmla="val 4159"/>
                <a:gd name="f43" fmla="val 8413"/>
                <a:gd name="f44" fmla="val 6995"/>
                <a:gd name="f45" fmla="val 6963"/>
                <a:gd name="f46" fmla="val 4128"/>
                <a:gd name="f47" fmla="val 2994"/>
                <a:gd name="f48" fmla="val 3120"/>
                <a:gd name="f49" fmla="val 3277"/>
                <a:gd name="f50" fmla="val 4065"/>
                <a:gd name="f51" fmla="val 3309"/>
                <a:gd name="f52" fmla="val 3939"/>
                <a:gd name="f53" fmla="val 379"/>
                <a:gd name="f54" fmla="val 1"/>
                <a:gd name="f55" fmla="val 158"/>
                <a:gd name="f56" fmla="val 347"/>
                <a:gd name="f57" fmla="val 7310"/>
                <a:gd name="f58" fmla="val 7530"/>
                <a:gd name="f59" fmla="val 8759"/>
                <a:gd name="f60" fmla="val 8948"/>
                <a:gd name="f61" fmla="*/ f0 1 9106"/>
                <a:gd name="f62" fmla="*/ f1 1 7688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9106"/>
                <a:gd name="f69" fmla="*/ f66 1 7688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9106" h="7688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9" y="f7"/>
                    <a:pt x="f10" y="f11"/>
                    <a:pt x="f12" y="f13"/>
                  </a:cubicBezTo>
                  <a:lnTo>
                    <a:pt x="f14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13" y="f26"/>
                  </a:cubicBezTo>
                  <a:lnTo>
                    <a:pt x="f27" y="f7"/>
                  </a:lnTo>
                  <a:lnTo>
                    <a:pt x="f28" y="f7"/>
                  </a:lnTo>
                  <a:lnTo>
                    <a:pt x="f28" y="f6"/>
                  </a:lnTo>
                  <a:close/>
                  <a:moveTo>
                    <a:pt x="f29" y="f30"/>
                  </a:moveTo>
                  <a:lnTo>
                    <a:pt x="f31" y="f32"/>
                  </a:lnTo>
                  <a:cubicBezTo>
                    <a:pt x="f33" y="f8"/>
                    <a:pt x="f34" y="f35"/>
                    <a:pt x="f36" y="f35"/>
                  </a:cubicBezTo>
                  <a:cubicBezTo>
                    <a:pt x="f37" y="f35"/>
                    <a:pt x="f38" y="f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3" y="f44"/>
                  </a:lnTo>
                  <a:lnTo>
                    <a:pt x="f28" y="f44"/>
                  </a:lnTo>
                  <a:lnTo>
                    <a:pt x="f28" y="f45"/>
                  </a:lnTo>
                  <a:lnTo>
                    <a:pt x="f28" y="f46"/>
                  </a:lnTo>
                  <a:lnTo>
                    <a:pt x="f47" y="f46"/>
                  </a:lnTo>
                  <a:cubicBezTo>
                    <a:pt x="f48" y="f46"/>
                    <a:pt x="f49" y="f50"/>
                    <a:pt x="f51" y="f52"/>
                  </a:cubicBezTo>
                  <a:lnTo>
                    <a:pt x="f29" y="f30"/>
                  </a:lnTo>
                  <a:close/>
                  <a:moveTo>
                    <a:pt x="f53" y="f54"/>
                  </a:moveTo>
                  <a:cubicBezTo>
                    <a:pt x="f55" y="f54"/>
                    <a:pt x="f54" y="f55"/>
                    <a:pt x="f54" y="f56"/>
                  </a:cubicBezTo>
                  <a:lnTo>
                    <a:pt x="f54" y="f57"/>
                  </a:lnTo>
                  <a:cubicBezTo>
                    <a:pt x="f54" y="f58"/>
                    <a:pt x="f55" y="f4"/>
                    <a:pt x="f53" y="f4"/>
                  </a:cubicBezTo>
                  <a:lnTo>
                    <a:pt x="f59" y="f4"/>
                  </a:lnTo>
                  <a:cubicBezTo>
                    <a:pt x="f60" y="f4"/>
                    <a:pt x="f3" y="f58"/>
                    <a:pt x="f3" y="f57"/>
                  </a:cubicBezTo>
                  <a:lnTo>
                    <a:pt x="f3" y="f56"/>
                  </a:lnTo>
                  <a:cubicBezTo>
                    <a:pt x="f3" y="f55"/>
                    <a:pt x="f60" y="f54"/>
                    <a:pt x="f59" y="f5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278;p56">
              <a:extLst>
                <a:ext uri="{FF2B5EF4-FFF2-40B4-BE49-F238E27FC236}">
                  <a16:creationId xmlns:a16="http://schemas.microsoft.com/office/drawing/2014/main" id="{CB239FF4-D343-BB5B-DFFA-465193714872}"/>
                </a:ext>
              </a:extLst>
            </p:cNvPr>
            <p:cNvSpPr/>
            <p:nvPr/>
          </p:nvSpPr>
          <p:spPr>
            <a:xfrm>
              <a:off x="7635148" y="2373197"/>
              <a:ext cx="21433" cy="21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7"/>
                <a:gd name="f5" fmla="val 158"/>
                <a:gd name="f6" fmla="val 536"/>
                <a:gd name="f7" fmla="val 693"/>
                <a:gd name="f8" fmla="*/ f0 1 694"/>
                <a:gd name="f9" fmla="*/ f1 1 694"/>
                <a:gd name="f10" fmla="val f2"/>
                <a:gd name="f11" fmla="val f3"/>
                <a:gd name="f12" fmla="+- f11 0 f10"/>
                <a:gd name="f13" fmla="*/ f12 1 694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694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279;p56">
              <a:extLst>
                <a:ext uri="{FF2B5EF4-FFF2-40B4-BE49-F238E27FC236}">
                  <a16:creationId xmlns:a16="http://schemas.microsoft.com/office/drawing/2014/main" id="{00E5B81A-8C92-7B08-B1B8-19A18DC1EEE6}"/>
                </a:ext>
              </a:extLst>
            </p:cNvPr>
            <p:cNvSpPr/>
            <p:nvPr/>
          </p:nvSpPr>
          <p:spPr>
            <a:xfrm>
              <a:off x="7592336" y="2373197"/>
              <a:ext cx="22393" cy="21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5"/>
                <a:gd name="f4" fmla="val 694"/>
                <a:gd name="f5" fmla="val 347"/>
                <a:gd name="f6" fmla="val 158"/>
                <a:gd name="f7" fmla="val 536"/>
                <a:gd name="f8" fmla="val 693"/>
                <a:gd name="f9" fmla="val 567"/>
                <a:gd name="f10" fmla="val 662"/>
                <a:gd name="f11" fmla="val 504"/>
                <a:gd name="f12" fmla="*/ f0 1 725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25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25" h="69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8"/>
                    <a:pt x="f5" y="f8"/>
                  </a:cubicBezTo>
                  <a:cubicBezTo>
                    <a:pt x="f9" y="f8"/>
                    <a:pt x="f3" y="f7"/>
                    <a:pt x="f3" y="f5"/>
                  </a:cubicBezTo>
                  <a:cubicBezTo>
                    <a:pt x="f10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7" name="Freeform 6">
            <a:extLst>
              <a:ext uri="{FF2B5EF4-FFF2-40B4-BE49-F238E27FC236}">
                <a16:creationId xmlns:a16="http://schemas.microsoft.com/office/drawing/2014/main" id="{94444CBE-2D6D-BA66-55E0-2B3BF69AD26F}"/>
              </a:ext>
            </a:extLst>
          </p:cNvPr>
          <p:cNvSpPr/>
          <p:nvPr/>
        </p:nvSpPr>
        <p:spPr>
          <a:xfrm rot="10799991">
            <a:off x="7997425" y="761420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5F7F7350-DC4F-18B4-B72D-7ADA6B9E0E63}"/>
              </a:ext>
            </a:extLst>
          </p:cNvPr>
          <p:cNvGrpSpPr/>
          <p:nvPr/>
        </p:nvGrpSpPr>
        <p:grpSpPr>
          <a:xfrm>
            <a:off x="91677" y="946806"/>
            <a:ext cx="8960644" cy="84536"/>
            <a:chOff x="91677" y="946806"/>
            <a:chExt cx="8960644" cy="84536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E947F02E-4E26-9407-5A98-EBA0AED0B67E}"/>
                </a:ext>
              </a:extLst>
            </p:cNvPr>
            <p:cNvSpPr/>
            <p:nvPr/>
          </p:nvSpPr>
          <p:spPr>
            <a:xfrm rot="10799991">
              <a:off x="1448656" y="946806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8BCEC7E9-5F34-D817-15AB-1303119E3A12}"/>
                </a:ext>
              </a:extLst>
            </p:cNvPr>
            <p:cNvSpPr/>
            <p:nvPr/>
          </p:nvSpPr>
          <p:spPr>
            <a:xfrm rot="10800009" flipH="1">
              <a:off x="91677" y="946806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1" name="Freeform 6">
            <a:extLst>
              <a:ext uri="{FF2B5EF4-FFF2-40B4-BE49-F238E27FC236}">
                <a16:creationId xmlns:a16="http://schemas.microsoft.com/office/drawing/2014/main" id="{00FE62F9-12FC-B3B7-A604-A54B5495A328}"/>
              </a:ext>
            </a:extLst>
          </p:cNvPr>
          <p:cNvSpPr/>
          <p:nvPr/>
        </p:nvSpPr>
        <p:spPr>
          <a:xfrm rot="10799991">
            <a:off x="91668" y="767437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4;p57">
            <a:extLst>
              <a:ext uri="{FF2B5EF4-FFF2-40B4-BE49-F238E27FC236}">
                <a16:creationId xmlns:a16="http://schemas.microsoft.com/office/drawing/2014/main" id="{B2E1F7ED-0FE5-5BB5-54D9-7EA6D49EEFD9}"/>
              </a:ext>
            </a:extLst>
          </p:cNvPr>
          <p:cNvSpPr/>
          <p:nvPr/>
        </p:nvSpPr>
        <p:spPr>
          <a:xfrm flipH="1">
            <a:off x="3435016" y="2958495"/>
            <a:ext cx="188101" cy="697796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85;p57">
            <a:extLst>
              <a:ext uri="{FF2B5EF4-FFF2-40B4-BE49-F238E27FC236}">
                <a16:creationId xmlns:a16="http://schemas.microsoft.com/office/drawing/2014/main" id="{0E5819D2-8330-8C70-2815-9515CE91ED8C}"/>
              </a:ext>
            </a:extLst>
          </p:cNvPr>
          <p:cNvSpPr/>
          <p:nvPr/>
        </p:nvSpPr>
        <p:spPr>
          <a:xfrm flipH="1">
            <a:off x="5412370" y="3095682"/>
            <a:ext cx="188101" cy="560700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286;p57">
            <a:extLst>
              <a:ext uri="{FF2B5EF4-FFF2-40B4-BE49-F238E27FC236}">
                <a16:creationId xmlns:a16="http://schemas.microsoft.com/office/drawing/2014/main" id="{40A81338-0CE3-055A-F911-212CAFBF79D7}"/>
              </a:ext>
            </a:extLst>
          </p:cNvPr>
          <p:cNvSpPr/>
          <p:nvPr/>
        </p:nvSpPr>
        <p:spPr>
          <a:xfrm flipH="1">
            <a:off x="7378567" y="3342223"/>
            <a:ext cx="188101" cy="314398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solidFill>
            <a:srgbClr val="91BA4F"/>
          </a:solidFill>
          <a:ln w="9528" cap="flat">
            <a:solidFill>
              <a:srgbClr val="FFFF00"/>
            </a:solidFill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287;p57">
            <a:extLst>
              <a:ext uri="{FF2B5EF4-FFF2-40B4-BE49-F238E27FC236}">
                <a16:creationId xmlns:a16="http://schemas.microsoft.com/office/drawing/2014/main" id="{A1A658D4-3E23-53F3-191F-A30859B2E5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Clinical Trial</a:t>
            </a:r>
          </a:p>
        </p:txBody>
      </p:sp>
      <p:sp>
        <p:nvSpPr>
          <p:cNvPr id="6" name="Google Shape;1288;p57">
            <a:extLst>
              <a:ext uri="{FF2B5EF4-FFF2-40B4-BE49-F238E27FC236}">
                <a16:creationId xmlns:a16="http://schemas.microsoft.com/office/drawing/2014/main" id="{EA37578F-8D50-B24E-565D-9921D5F9A683}"/>
              </a:ext>
            </a:extLst>
          </p:cNvPr>
          <p:cNvSpPr txBox="1"/>
          <p:nvPr/>
        </p:nvSpPr>
        <p:spPr>
          <a:xfrm>
            <a:off x="725951" y="2666564"/>
            <a:ext cx="1890896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Preclinical</a:t>
            </a:r>
          </a:p>
        </p:txBody>
      </p:sp>
      <p:sp>
        <p:nvSpPr>
          <p:cNvPr id="7" name="Google Shape;1289;p57">
            <a:extLst>
              <a:ext uri="{FF2B5EF4-FFF2-40B4-BE49-F238E27FC236}">
                <a16:creationId xmlns:a16="http://schemas.microsoft.com/office/drawing/2014/main" id="{2B54FDA9-8CAA-F640-1F84-3328BA62A15E}"/>
              </a:ext>
            </a:extLst>
          </p:cNvPr>
          <p:cNvSpPr txBox="1"/>
          <p:nvPr/>
        </p:nvSpPr>
        <p:spPr>
          <a:xfrm>
            <a:off x="4560048" y="1245001"/>
            <a:ext cx="1890896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Phase 2</a:t>
            </a:r>
          </a:p>
        </p:txBody>
      </p:sp>
      <p:sp>
        <p:nvSpPr>
          <p:cNvPr id="8" name="Google Shape;1290;p57">
            <a:extLst>
              <a:ext uri="{FF2B5EF4-FFF2-40B4-BE49-F238E27FC236}">
                <a16:creationId xmlns:a16="http://schemas.microsoft.com/office/drawing/2014/main" id="{759DA292-BBDD-6720-B4E0-0A93811BD7C9}"/>
              </a:ext>
            </a:extLst>
          </p:cNvPr>
          <p:cNvSpPr txBox="1"/>
          <p:nvPr/>
        </p:nvSpPr>
        <p:spPr>
          <a:xfrm>
            <a:off x="2592945" y="1245001"/>
            <a:ext cx="1890896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Phase 1</a:t>
            </a:r>
          </a:p>
        </p:txBody>
      </p:sp>
      <p:sp>
        <p:nvSpPr>
          <p:cNvPr id="9" name="Google Shape;1291;p57">
            <a:extLst>
              <a:ext uri="{FF2B5EF4-FFF2-40B4-BE49-F238E27FC236}">
                <a16:creationId xmlns:a16="http://schemas.microsoft.com/office/drawing/2014/main" id="{DF1EDC21-2F4B-0E36-9572-59E643664EC4}"/>
              </a:ext>
            </a:extLst>
          </p:cNvPr>
          <p:cNvSpPr txBox="1"/>
          <p:nvPr/>
        </p:nvSpPr>
        <p:spPr>
          <a:xfrm>
            <a:off x="6527151" y="1245001"/>
            <a:ext cx="1890896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Phase 3</a:t>
            </a:r>
          </a:p>
        </p:txBody>
      </p:sp>
      <p:sp>
        <p:nvSpPr>
          <p:cNvPr id="10" name="Google Shape;1292;p57">
            <a:extLst>
              <a:ext uri="{FF2B5EF4-FFF2-40B4-BE49-F238E27FC236}">
                <a16:creationId xmlns:a16="http://schemas.microsoft.com/office/drawing/2014/main" id="{82F95E96-2524-E30A-0948-F3A204E95D94}"/>
              </a:ext>
            </a:extLst>
          </p:cNvPr>
          <p:cNvSpPr txBox="1"/>
          <p:nvPr/>
        </p:nvSpPr>
        <p:spPr>
          <a:xfrm>
            <a:off x="725951" y="3130521"/>
            <a:ext cx="1890896" cy="8412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Venus has 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beautiful name, but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it’s terribly hot</a:t>
            </a:r>
          </a:p>
        </p:txBody>
      </p:sp>
      <p:sp>
        <p:nvSpPr>
          <p:cNvPr id="11" name="Google Shape;1293;p57">
            <a:extLst>
              <a:ext uri="{FF2B5EF4-FFF2-40B4-BE49-F238E27FC236}">
                <a16:creationId xmlns:a16="http://schemas.microsoft.com/office/drawing/2014/main" id="{ABF4310C-D6B7-AAB2-9E43-8B849C9C5E01}"/>
              </a:ext>
            </a:extLst>
          </p:cNvPr>
          <p:cNvSpPr txBox="1"/>
          <p:nvPr/>
        </p:nvSpPr>
        <p:spPr>
          <a:xfrm>
            <a:off x="4560048" y="1636949"/>
            <a:ext cx="1890896" cy="431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Expanded Safety</a:t>
            </a:r>
          </a:p>
        </p:txBody>
      </p:sp>
      <p:sp>
        <p:nvSpPr>
          <p:cNvPr id="12" name="Google Shape;1294;p57">
            <a:extLst>
              <a:ext uri="{FF2B5EF4-FFF2-40B4-BE49-F238E27FC236}">
                <a16:creationId xmlns:a16="http://schemas.microsoft.com/office/drawing/2014/main" id="{C6203B25-12B8-E560-D451-49950B850A87}"/>
              </a:ext>
            </a:extLst>
          </p:cNvPr>
          <p:cNvSpPr txBox="1"/>
          <p:nvPr/>
        </p:nvSpPr>
        <p:spPr>
          <a:xfrm>
            <a:off x="2592945" y="1636629"/>
            <a:ext cx="1890896" cy="431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Human safety</a:t>
            </a:r>
          </a:p>
        </p:txBody>
      </p:sp>
      <p:sp>
        <p:nvSpPr>
          <p:cNvPr id="13" name="Google Shape;1295;p57">
            <a:extLst>
              <a:ext uri="{FF2B5EF4-FFF2-40B4-BE49-F238E27FC236}">
                <a16:creationId xmlns:a16="http://schemas.microsoft.com/office/drawing/2014/main" id="{5AE71DA2-3486-6198-8AC9-98A21EB82FE1}"/>
              </a:ext>
            </a:extLst>
          </p:cNvPr>
          <p:cNvSpPr txBox="1"/>
          <p:nvPr/>
        </p:nvSpPr>
        <p:spPr>
          <a:xfrm>
            <a:off x="6527151" y="1636629"/>
            <a:ext cx="1890896" cy="431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Efficacy Safety</a:t>
            </a:r>
          </a:p>
        </p:txBody>
      </p:sp>
      <p:sp>
        <p:nvSpPr>
          <p:cNvPr id="14" name="Google Shape;1296;p57">
            <a:extLst>
              <a:ext uri="{FF2B5EF4-FFF2-40B4-BE49-F238E27FC236}">
                <a16:creationId xmlns:a16="http://schemas.microsoft.com/office/drawing/2014/main" id="{5DC2AC9A-9710-A6AC-79C5-E6A71C57F13B}"/>
              </a:ext>
            </a:extLst>
          </p:cNvPr>
          <p:cNvSpPr/>
          <p:nvPr/>
        </p:nvSpPr>
        <p:spPr>
          <a:xfrm flipH="1">
            <a:off x="5405603" y="2856055"/>
            <a:ext cx="199796" cy="801901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28575" cap="flat">
            <a:solidFill>
              <a:srgbClr val="396336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297;p57">
            <a:extLst>
              <a:ext uri="{FF2B5EF4-FFF2-40B4-BE49-F238E27FC236}">
                <a16:creationId xmlns:a16="http://schemas.microsoft.com/office/drawing/2014/main" id="{7F116621-46CB-4EBA-7D33-90B98BD5C6BB}"/>
              </a:ext>
            </a:extLst>
          </p:cNvPr>
          <p:cNvSpPr/>
          <p:nvPr/>
        </p:nvSpPr>
        <p:spPr>
          <a:xfrm flipH="1">
            <a:off x="7371810" y="2856055"/>
            <a:ext cx="199796" cy="801901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28575" cap="flat">
            <a:solidFill>
              <a:srgbClr val="396336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298;p57">
            <a:extLst>
              <a:ext uri="{FF2B5EF4-FFF2-40B4-BE49-F238E27FC236}">
                <a16:creationId xmlns:a16="http://schemas.microsoft.com/office/drawing/2014/main" id="{5CC7748D-0F28-3D35-BF61-29AAF1650BAD}"/>
              </a:ext>
            </a:extLst>
          </p:cNvPr>
          <p:cNvSpPr/>
          <p:nvPr/>
        </p:nvSpPr>
        <p:spPr>
          <a:xfrm flipH="1">
            <a:off x="3428259" y="2856055"/>
            <a:ext cx="199796" cy="801901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noFill/>
          <a:ln w="28575" cap="flat">
            <a:solidFill>
              <a:srgbClr val="396336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" name="Google Shape;1299;p57">
            <a:extLst>
              <a:ext uri="{FF2B5EF4-FFF2-40B4-BE49-F238E27FC236}">
                <a16:creationId xmlns:a16="http://schemas.microsoft.com/office/drawing/2014/main" id="{4C0FCA7E-9292-7381-BED1-CC33848AEE4A}"/>
              </a:ext>
            </a:extLst>
          </p:cNvPr>
          <p:cNvGrpSpPr/>
          <p:nvPr/>
        </p:nvGrpSpPr>
        <p:grpSpPr>
          <a:xfrm>
            <a:off x="1266965" y="1724631"/>
            <a:ext cx="808859" cy="801846"/>
            <a:chOff x="1266965" y="1724631"/>
            <a:chExt cx="808859" cy="801846"/>
          </a:xfrm>
        </p:grpSpPr>
        <p:sp>
          <p:nvSpPr>
            <p:cNvPr id="18" name="Google Shape;1300;p57">
              <a:extLst>
                <a:ext uri="{FF2B5EF4-FFF2-40B4-BE49-F238E27FC236}">
                  <a16:creationId xmlns:a16="http://schemas.microsoft.com/office/drawing/2014/main" id="{C63BBBF2-6BE8-50A3-AEB6-3C59EE1FCD10}"/>
                </a:ext>
              </a:extLst>
            </p:cNvPr>
            <p:cNvSpPr/>
            <p:nvPr/>
          </p:nvSpPr>
          <p:spPr>
            <a:xfrm>
              <a:off x="1266965" y="1724631"/>
              <a:ext cx="808859" cy="801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8"/>
                <a:gd name="f4" fmla="val 11775"/>
                <a:gd name="f5" fmla="val 7306"/>
                <a:gd name="f6" fmla="val 663"/>
                <a:gd name="f7" fmla="val 7389"/>
                <a:gd name="f8" fmla="val 7475"/>
                <a:gd name="f9" fmla="val 671"/>
                <a:gd name="f10" fmla="val 7562"/>
                <a:gd name="f11" fmla="val 685"/>
                <a:gd name="f12" fmla="val 7814"/>
                <a:gd name="f13" fmla="val 780"/>
                <a:gd name="f14" fmla="val 8034"/>
                <a:gd name="f15" fmla="val 937"/>
                <a:gd name="f16" fmla="val 8192"/>
                <a:gd name="f17" fmla="val 1126"/>
                <a:gd name="f18" fmla="val 7908"/>
                <a:gd name="f19" fmla="val 1189"/>
                <a:gd name="f20" fmla="val 7656"/>
                <a:gd name="f21" fmla="val 1347"/>
                <a:gd name="f22" fmla="val 7467"/>
                <a:gd name="f23" fmla="val 1567"/>
                <a:gd name="f24" fmla="val 7341"/>
                <a:gd name="f25" fmla="val 1662"/>
                <a:gd name="f26" fmla="val 1914"/>
                <a:gd name="f27" fmla="val 2008"/>
                <a:gd name="f28" fmla="val 7530"/>
                <a:gd name="f29" fmla="val 2071"/>
                <a:gd name="f30" fmla="val 7617"/>
                <a:gd name="f31" fmla="val 2103"/>
                <a:gd name="f32" fmla="val 7703"/>
                <a:gd name="f33" fmla="val 7790"/>
                <a:gd name="f34" fmla="val 7877"/>
                <a:gd name="f35" fmla="val 7940"/>
                <a:gd name="f36" fmla="val 8129"/>
                <a:gd name="f37" fmla="val 1819"/>
                <a:gd name="f38" fmla="val 8412"/>
                <a:gd name="f39" fmla="val 1693"/>
                <a:gd name="f40" fmla="val 8696"/>
                <a:gd name="f41" fmla="val 8979"/>
                <a:gd name="f42" fmla="val 9231"/>
                <a:gd name="f43" fmla="val 9452"/>
                <a:gd name="f44" fmla="val 9767"/>
                <a:gd name="f45" fmla="val 2355"/>
                <a:gd name="f46" fmla="val 9830"/>
                <a:gd name="f47" fmla="val 2764"/>
                <a:gd name="f48" fmla="val 9673"/>
                <a:gd name="f49" fmla="val 3174"/>
                <a:gd name="f50" fmla="val 9389"/>
                <a:gd name="f51" fmla="val 3237"/>
                <a:gd name="f52" fmla="val 9137"/>
                <a:gd name="f53" fmla="val 3395"/>
                <a:gd name="f54" fmla="val 8885"/>
                <a:gd name="f55" fmla="val 3584"/>
                <a:gd name="f56" fmla="val 8759"/>
                <a:gd name="f57" fmla="val 3710"/>
                <a:gd name="f58" fmla="val 3962"/>
                <a:gd name="f59" fmla="val 4056"/>
                <a:gd name="f60" fmla="val 8948"/>
                <a:gd name="f61" fmla="val 4119"/>
                <a:gd name="f62" fmla="val 9035"/>
                <a:gd name="f63" fmla="val 4151"/>
                <a:gd name="f64" fmla="val 9121"/>
                <a:gd name="f65" fmla="val 9208"/>
                <a:gd name="f66" fmla="val 9294"/>
                <a:gd name="f67" fmla="val 9358"/>
                <a:gd name="f68" fmla="val 9547"/>
                <a:gd name="f69" fmla="val 3867"/>
                <a:gd name="f70" fmla="val 3741"/>
                <a:gd name="f71" fmla="val 10114"/>
                <a:gd name="f72" fmla="val 10397"/>
                <a:gd name="f73" fmla="val 10649"/>
                <a:gd name="f74" fmla="val 10870"/>
                <a:gd name="f75" fmla="val 11059"/>
                <a:gd name="f76" fmla="val 4277"/>
                <a:gd name="f77" fmla="val 11185"/>
                <a:gd name="f78" fmla="val 4529"/>
                <a:gd name="f79" fmla="val 4812"/>
                <a:gd name="f80" fmla="val 5096"/>
                <a:gd name="f81" fmla="val 5379"/>
                <a:gd name="f82" fmla="val 5568"/>
                <a:gd name="f83" fmla="val 5757"/>
                <a:gd name="f84" fmla="val 5883"/>
                <a:gd name="f85" fmla="val 9925"/>
                <a:gd name="f86" fmla="val 6041"/>
                <a:gd name="f87" fmla="val 6230"/>
                <a:gd name="f88" fmla="val 6451"/>
                <a:gd name="f89" fmla="val 6608"/>
                <a:gd name="f90" fmla="val 10429"/>
                <a:gd name="f91" fmla="val 10712"/>
                <a:gd name="f92" fmla="val 6514"/>
                <a:gd name="f93" fmla="val 10964"/>
                <a:gd name="f94" fmla="val 6356"/>
                <a:gd name="f95" fmla="val 11090"/>
                <a:gd name="f96" fmla="val 11122"/>
                <a:gd name="f97" fmla="val 6703"/>
                <a:gd name="f98" fmla="val 6955"/>
                <a:gd name="f99" fmla="val 7270"/>
                <a:gd name="f100" fmla="val 11027"/>
                <a:gd name="f101" fmla="val 7553"/>
                <a:gd name="f102" fmla="val 10807"/>
                <a:gd name="f103" fmla="val 7742"/>
                <a:gd name="f104" fmla="val 10618"/>
                <a:gd name="f105" fmla="val 7931"/>
                <a:gd name="f106" fmla="val 10366"/>
                <a:gd name="f107" fmla="val 8057"/>
                <a:gd name="f108" fmla="val 10082"/>
                <a:gd name="f109" fmla="val 9799"/>
                <a:gd name="f110" fmla="val 9515"/>
                <a:gd name="f111" fmla="val 9326"/>
                <a:gd name="f112" fmla="val 9011"/>
                <a:gd name="f113" fmla="val 6986"/>
                <a:gd name="f114" fmla="val 6419"/>
                <a:gd name="f115" fmla="val 6104"/>
                <a:gd name="f116" fmla="val 9263"/>
                <a:gd name="f117" fmla="val 5694"/>
                <a:gd name="f118" fmla="val 9176"/>
                <a:gd name="f119" fmla="val 5663"/>
                <a:gd name="f120" fmla="val 9090"/>
                <a:gd name="f121" fmla="val 9003"/>
                <a:gd name="f122" fmla="val 8916"/>
                <a:gd name="f123" fmla="val 8853"/>
                <a:gd name="f124" fmla="val 8538"/>
                <a:gd name="f125" fmla="val 6072"/>
                <a:gd name="f126" fmla="val 8349"/>
                <a:gd name="f127" fmla="val 7112"/>
                <a:gd name="f128" fmla="val 7207"/>
                <a:gd name="f129" fmla="val 8381"/>
                <a:gd name="f130" fmla="val 7333"/>
                <a:gd name="f131" fmla="val 7459"/>
                <a:gd name="f132" fmla="val 6932"/>
                <a:gd name="f133" fmla="val 8215"/>
                <a:gd name="f134" fmla="val 9034"/>
                <a:gd name="f135" fmla="val 9223"/>
                <a:gd name="f136" fmla="val 7089"/>
                <a:gd name="f137" fmla="val 9381"/>
                <a:gd name="f138" fmla="val 7278"/>
                <a:gd name="f139" fmla="val 7625"/>
                <a:gd name="f140" fmla="val 8435"/>
                <a:gd name="f141" fmla="val 8097"/>
                <a:gd name="f142" fmla="val 8026"/>
                <a:gd name="f143" fmla="val 8664"/>
                <a:gd name="f144" fmla="val 8727"/>
                <a:gd name="f145" fmla="val 8089"/>
                <a:gd name="f146" fmla="val 8822"/>
                <a:gd name="f147" fmla="val 8120"/>
                <a:gd name="f148" fmla="val 9074"/>
                <a:gd name="f149" fmla="val 8561"/>
                <a:gd name="f150" fmla="val 9641"/>
                <a:gd name="f151" fmla="val 8656"/>
                <a:gd name="f152" fmla="val 8750"/>
                <a:gd name="f153" fmla="val 9704"/>
                <a:gd name="f154" fmla="val 8908"/>
                <a:gd name="f155" fmla="val 9507"/>
                <a:gd name="f156" fmla="val 9853"/>
                <a:gd name="f157" fmla="val 10011"/>
                <a:gd name="f158" fmla="val 9759"/>
                <a:gd name="f159" fmla="val 8444"/>
                <a:gd name="f160" fmla="val 8286"/>
                <a:gd name="f161" fmla="val 9916"/>
                <a:gd name="f162" fmla="val 10105"/>
                <a:gd name="f163" fmla="val 10704"/>
                <a:gd name="f164" fmla="val 11113"/>
                <a:gd name="f165" fmla="val 6711"/>
                <a:gd name="f166" fmla="val 6239"/>
                <a:gd name="f167" fmla="val 10641"/>
                <a:gd name="f168" fmla="val 6640"/>
                <a:gd name="f169" fmla="val 6522"/>
                <a:gd name="f170" fmla="val 6860"/>
                <a:gd name="f171" fmla="val 6829"/>
                <a:gd name="f172" fmla="val 6293"/>
                <a:gd name="f173" fmla="val 6680"/>
                <a:gd name="f174" fmla="val 5820"/>
                <a:gd name="f175" fmla="val 5253"/>
                <a:gd name="f176" fmla="val 1788"/>
                <a:gd name="f177" fmla="val 1756"/>
                <a:gd name="f178" fmla="val 1725"/>
                <a:gd name="f179" fmla="val 1441"/>
                <a:gd name="f180" fmla="val 6365"/>
                <a:gd name="f181" fmla="val 1158"/>
                <a:gd name="f182" fmla="val 6554"/>
                <a:gd name="f183" fmla="val 969"/>
                <a:gd name="f184" fmla="val 6772"/>
                <a:gd name="f185" fmla="val 750"/>
                <a:gd name="f186" fmla="val 7027"/>
                <a:gd name="f187" fmla="val 4492"/>
                <a:gd name="f188" fmla="val 726"/>
                <a:gd name="f189" fmla="val 4756"/>
                <a:gd name="f190" fmla="val 5012"/>
                <a:gd name="f191" fmla="val 813"/>
                <a:gd name="f192" fmla="val 5230"/>
                <a:gd name="f193" fmla="val 1032"/>
                <a:gd name="f194" fmla="val 5419"/>
                <a:gd name="f195" fmla="val 1221"/>
                <a:gd name="f196" fmla="val 5545"/>
                <a:gd name="f197" fmla="val 1504"/>
                <a:gd name="f198" fmla="val 5285"/>
                <a:gd name="f199" fmla="val 5073"/>
                <a:gd name="f200" fmla="val 6325"/>
                <a:gd name="f201" fmla="val 4506"/>
                <a:gd name="f202" fmla="val 4317"/>
                <a:gd name="f203" fmla="val 4159"/>
                <a:gd name="f204" fmla="val 6482"/>
                <a:gd name="f205" fmla="val 6671"/>
                <a:gd name="f206" fmla="val 7018"/>
                <a:gd name="f207" fmla="val 4915"/>
                <a:gd name="f208" fmla="val 5262"/>
                <a:gd name="f209" fmla="val 6892"/>
                <a:gd name="f210" fmla="val 10137"/>
                <a:gd name="f211" fmla="val 11176"/>
                <a:gd name="f212" fmla="val 3939"/>
                <a:gd name="f213" fmla="val 3498"/>
                <a:gd name="f214" fmla="val 9948"/>
                <a:gd name="f215" fmla="val 3340"/>
                <a:gd name="f216" fmla="val 9790"/>
                <a:gd name="f217" fmla="val 3151"/>
                <a:gd name="f218" fmla="val 2994"/>
                <a:gd name="f219" fmla="val 2836"/>
                <a:gd name="f220" fmla="val 2773"/>
                <a:gd name="f221" fmla="val 10074"/>
                <a:gd name="f222" fmla="val 2395"/>
                <a:gd name="f223" fmla="val 2080"/>
                <a:gd name="f224" fmla="val 9538"/>
                <a:gd name="f225" fmla="val 9065"/>
                <a:gd name="f226" fmla="val 2111"/>
                <a:gd name="f227" fmla="val 8813"/>
                <a:gd name="f228" fmla="val 2143"/>
                <a:gd name="f229" fmla="val 8687"/>
                <a:gd name="f230" fmla="val 2426"/>
                <a:gd name="f231" fmla="val 8593"/>
                <a:gd name="f232" fmla="val 2710"/>
                <a:gd name="f233" fmla="val 2930"/>
                <a:gd name="f234" fmla="val 8246"/>
                <a:gd name="f235" fmla="val 3057"/>
                <a:gd name="f236" fmla="val 3088"/>
                <a:gd name="f237" fmla="val 3718"/>
                <a:gd name="f238" fmla="val 8530"/>
                <a:gd name="f239" fmla="val 9286"/>
                <a:gd name="f240" fmla="val 9444"/>
                <a:gd name="f241" fmla="val 4726"/>
                <a:gd name="f242" fmla="val 4884"/>
                <a:gd name="f243" fmla="val 4254"/>
                <a:gd name="f244" fmla="val 7490"/>
                <a:gd name="f245" fmla="val 3403"/>
                <a:gd name="f246" fmla="val 7396"/>
                <a:gd name="f247" fmla="val 3466"/>
                <a:gd name="f248" fmla="val 7144"/>
                <a:gd name="f249" fmla="val 6545"/>
                <a:gd name="f250" fmla="val 3246"/>
                <a:gd name="f251" fmla="val 2883"/>
                <a:gd name="f252" fmla="val 2797"/>
                <a:gd name="f253" fmla="val 5726"/>
                <a:gd name="f254" fmla="val 2706"/>
                <a:gd name="f255" fmla="val 2615"/>
                <a:gd name="f256" fmla="val 2521"/>
                <a:gd name="f257" fmla="val 2458"/>
                <a:gd name="f258" fmla="val 2363"/>
                <a:gd name="f259" fmla="val 5915"/>
                <a:gd name="f260" fmla="val 6167"/>
                <a:gd name="f261" fmla="val 6262"/>
                <a:gd name="f262" fmla="val 2678"/>
                <a:gd name="f263" fmla="val 6734"/>
                <a:gd name="f264" fmla="val 7301"/>
                <a:gd name="f265" fmla="val 7585"/>
                <a:gd name="f266" fmla="val 7774"/>
                <a:gd name="f267" fmla="val 2269"/>
                <a:gd name="f268" fmla="val 7963"/>
                <a:gd name="f269" fmla="val 1985"/>
                <a:gd name="f270" fmla="val 1733"/>
                <a:gd name="f271" fmla="val 1450"/>
                <a:gd name="f272" fmla="val 1166"/>
                <a:gd name="f273" fmla="val 977"/>
                <a:gd name="f274" fmla="val 788"/>
                <a:gd name="f275" fmla="val 662"/>
                <a:gd name="f276" fmla="val 725"/>
                <a:gd name="f277" fmla="val 820"/>
                <a:gd name="f278" fmla="val 1103"/>
                <a:gd name="f279" fmla="val 1355"/>
                <a:gd name="f280" fmla="val 1670"/>
                <a:gd name="f281" fmla="val 1891"/>
                <a:gd name="f282" fmla="val 2048"/>
                <a:gd name="f283" fmla="val 5946"/>
                <a:gd name="f284" fmla="val 1418"/>
                <a:gd name="f285" fmla="val 1135"/>
                <a:gd name="f286" fmla="val 5852"/>
                <a:gd name="f287" fmla="val 946"/>
                <a:gd name="f288" fmla="val 5631"/>
                <a:gd name="f289" fmla="val 5442"/>
                <a:gd name="f290" fmla="val 631"/>
                <a:gd name="f291" fmla="val 5159"/>
                <a:gd name="f292" fmla="val 4907"/>
                <a:gd name="f293" fmla="val 4623"/>
                <a:gd name="f294" fmla="val 4340"/>
                <a:gd name="f295" fmla="val 3836"/>
                <a:gd name="f296" fmla="val 1954"/>
                <a:gd name="f297" fmla="val 2237"/>
                <a:gd name="f298" fmla="val 2489"/>
                <a:gd name="f299" fmla="val 4214"/>
                <a:gd name="f300" fmla="val 2576"/>
                <a:gd name="f301" fmla="val 4245"/>
                <a:gd name="f302" fmla="val 2663"/>
                <a:gd name="f303" fmla="val 2749"/>
                <a:gd name="f304" fmla="val 2899"/>
                <a:gd name="f305" fmla="val 3025"/>
                <a:gd name="f306" fmla="val 4025"/>
                <a:gd name="f307" fmla="val 3804"/>
                <a:gd name="f308" fmla="val 3678"/>
                <a:gd name="f309" fmla="val 3426"/>
                <a:gd name="f310" fmla="val 3332"/>
                <a:gd name="f311" fmla="val 2859"/>
                <a:gd name="f312" fmla="val 2418"/>
                <a:gd name="f313" fmla="val 2552"/>
                <a:gd name="f314" fmla="val 3372"/>
                <a:gd name="f315" fmla="val 3655"/>
                <a:gd name="f316" fmla="val 3844"/>
                <a:gd name="f317" fmla="val 3907"/>
                <a:gd name="f318" fmla="val 2166"/>
                <a:gd name="f319" fmla="val 3994"/>
                <a:gd name="f320" fmla="val 2197"/>
                <a:gd name="f321" fmla="val 4080"/>
                <a:gd name="f322" fmla="val 4167"/>
                <a:gd name="f323" fmla="val 4443"/>
                <a:gd name="f324" fmla="val 1977"/>
                <a:gd name="f325" fmla="val 1630"/>
                <a:gd name="f326" fmla="val 4128"/>
                <a:gd name="f327" fmla="val 3876"/>
                <a:gd name="f328" fmla="val 1284"/>
                <a:gd name="f329" fmla="val 3624"/>
                <a:gd name="f330" fmla="val 3781"/>
                <a:gd name="f331" fmla="val 3970"/>
                <a:gd name="f332" fmla="val 811"/>
                <a:gd name="f333" fmla="val 748"/>
                <a:gd name="f334" fmla="val 4333"/>
                <a:gd name="f335" fmla="val 734"/>
                <a:gd name="f336" fmla="val 4413"/>
                <a:gd name="f337" fmla="val 7254"/>
                <a:gd name="f338" fmla="val 6817"/>
                <a:gd name="f339" fmla="val 6387"/>
                <a:gd name="f340" fmla="val 190"/>
                <a:gd name="f341" fmla="val 6049"/>
                <a:gd name="f342" fmla="val 528"/>
                <a:gd name="f343" fmla="val 6018"/>
                <a:gd name="f344" fmla="val 559"/>
                <a:gd name="f345" fmla="val 5923"/>
                <a:gd name="f346" fmla="val 654"/>
                <a:gd name="f347" fmla="val 5892"/>
                <a:gd name="f348" fmla="val 717"/>
                <a:gd name="f349" fmla="val 5860"/>
                <a:gd name="f350" fmla="val 5766"/>
                <a:gd name="f351" fmla="val 622"/>
                <a:gd name="f352" fmla="val 5734"/>
                <a:gd name="f353" fmla="val 5391"/>
                <a:gd name="f354" fmla="val 185"/>
                <a:gd name="f355" fmla="val 4972"/>
                <a:gd name="f356" fmla="val 13"/>
                <a:gd name="f357" fmla="val 4521"/>
                <a:gd name="f358" fmla="val 4392"/>
                <a:gd name="f359" fmla="val 4261"/>
                <a:gd name="f360" fmla="val 27"/>
                <a:gd name="f361" fmla="val 55"/>
                <a:gd name="f362" fmla="val 3561"/>
                <a:gd name="f363" fmla="val 181"/>
                <a:gd name="f364" fmla="val 2206"/>
                <a:gd name="f365" fmla="val 1922"/>
                <a:gd name="f366" fmla="val 1599"/>
                <a:gd name="f367" fmla="val 1481"/>
                <a:gd name="f368" fmla="val 2040"/>
                <a:gd name="f369" fmla="val 1324"/>
                <a:gd name="f370" fmla="val 2607"/>
                <a:gd name="f371" fmla="val 3206"/>
                <a:gd name="f372" fmla="val 3458"/>
                <a:gd name="f373" fmla="val 505"/>
                <a:gd name="f374" fmla="val 3993"/>
                <a:gd name="f375" fmla="val 1"/>
                <a:gd name="f376" fmla="val 4434"/>
                <a:gd name="f377" fmla="val 127"/>
                <a:gd name="f378" fmla="val 347"/>
                <a:gd name="f379" fmla="val 7427"/>
                <a:gd name="f380" fmla="val 7868"/>
                <a:gd name="f381" fmla="val 8183"/>
                <a:gd name="f382" fmla="val 8624"/>
                <a:gd name="f383" fmla="val 8876"/>
                <a:gd name="f384" fmla="val 9002"/>
                <a:gd name="f385" fmla="val 10609"/>
                <a:gd name="f386" fmla="val 2962"/>
                <a:gd name="f387" fmla="val 10735"/>
                <a:gd name="f388" fmla="val 3214"/>
                <a:gd name="f389" fmla="val 11365"/>
                <a:gd name="f390" fmla="val 3813"/>
                <a:gd name="f391" fmla="val 4569"/>
                <a:gd name="f392" fmla="val 5104"/>
                <a:gd name="f393" fmla="val 5640"/>
                <a:gd name="f394" fmla="val 11523"/>
                <a:gd name="f395" fmla="val 5955"/>
                <a:gd name="f396" fmla="val 11082"/>
                <a:gd name="f397" fmla="val 6270"/>
                <a:gd name="f398" fmla="val 6774"/>
                <a:gd name="f399" fmla="val 7310"/>
                <a:gd name="f400" fmla="val 10460"/>
                <a:gd name="f401" fmla="val 10775"/>
                <a:gd name="f402" fmla="val 8404"/>
                <a:gd name="f403" fmla="val 11374"/>
                <a:gd name="f404" fmla="val 11689"/>
                <a:gd name="f405" fmla="val 7837"/>
                <a:gd name="f406" fmla="val 11783"/>
                <a:gd name="f407" fmla="val 6199"/>
                <a:gd name="f408" fmla="val 11531"/>
                <a:gd name="f409" fmla="val 11815"/>
                <a:gd name="f410" fmla="val 11594"/>
                <a:gd name="f411" fmla="val 11279"/>
                <a:gd name="f412" fmla="val 10334"/>
                <a:gd name="f413" fmla="val 2670"/>
                <a:gd name="f414" fmla="val 10303"/>
                <a:gd name="f415" fmla="val 9862"/>
                <a:gd name="f416" fmla="val 9610"/>
                <a:gd name="f417" fmla="val 1315"/>
                <a:gd name="f418" fmla="val 8223"/>
                <a:gd name="f419" fmla="val 7523"/>
                <a:gd name="f420" fmla="val 18"/>
                <a:gd name="f421" fmla="val 7388"/>
                <a:gd name="f422" fmla="*/ f0 1 11878"/>
                <a:gd name="f423" fmla="*/ f1 1 11775"/>
                <a:gd name="f424" fmla="val f2"/>
                <a:gd name="f425" fmla="val f3"/>
                <a:gd name="f426" fmla="val f4"/>
                <a:gd name="f427" fmla="+- f426 0 f424"/>
                <a:gd name="f428" fmla="+- f425 0 f424"/>
                <a:gd name="f429" fmla="*/ f428 1 11878"/>
                <a:gd name="f430" fmla="*/ f427 1 11775"/>
                <a:gd name="f431" fmla="*/ f424 1 f429"/>
                <a:gd name="f432" fmla="*/ f425 1 f429"/>
                <a:gd name="f433" fmla="*/ f424 1 f430"/>
                <a:gd name="f434" fmla="*/ f426 1 f430"/>
                <a:gd name="f435" fmla="*/ f431 f422 1"/>
                <a:gd name="f436" fmla="*/ f432 f422 1"/>
                <a:gd name="f437" fmla="*/ f434 f423 1"/>
                <a:gd name="f438" fmla="*/ f433 f4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5" t="f438" r="f436" b="f437"/>
              <a:pathLst>
                <a:path w="11878" h="1177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35" y="f27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7"/>
                    <a:pt x="f43" y="f27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6" y="f58"/>
                    <a:pt x="f54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1"/>
                    <a:pt x="f67" y="f59"/>
                  </a:cubicBezTo>
                  <a:cubicBezTo>
                    <a:pt x="f68" y="f69"/>
                    <a:pt x="f46" y="f70"/>
                    <a:pt x="f71" y="f70"/>
                  </a:cubicBezTo>
                  <a:cubicBezTo>
                    <a:pt x="f72" y="f70"/>
                    <a:pt x="f73" y="f69"/>
                    <a:pt x="f74" y="f59"/>
                  </a:cubicBezTo>
                  <a:cubicBezTo>
                    <a:pt x="f75" y="f76"/>
                    <a:pt x="f77" y="f78"/>
                    <a:pt x="f77" y="f79"/>
                  </a:cubicBezTo>
                  <a:cubicBezTo>
                    <a:pt x="f77" y="f80"/>
                    <a:pt x="f75" y="f81"/>
                    <a:pt x="f74" y="f82"/>
                  </a:cubicBezTo>
                  <a:cubicBezTo>
                    <a:pt x="f73" y="f83"/>
                    <a:pt x="f72" y="f84"/>
                    <a:pt x="f71" y="f84"/>
                  </a:cubicBezTo>
                  <a:cubicBezTo>
                    <a:pt x="f85" y="f84"/>
                    <a:pt x="f44" y="f86"/>
                    <a:pt x="f44" y="f87"/>
                  </a:cubicBezTo>
                  <a:cubicBezTo>
                    <a:pt x="f44" y="f88"/>
                    <a:pt x="f85" y="f89"/>
                    <a:pt x="f71" y="f89"/>
                  </a:cubicBezTo>
                  <a:cubicBezTo>
                    <a:pt x="f90" y="f89"/>
                    <a:pt x="f91" y="f92"/>
                    <a:pt x="f93" y="f94"/>
                  </a:cubicBezTo>
                  <a:cubicBezTo>
                    <a:pt x="f95" y="f92"/>
                    <a:pt x="f96" y="f97"/>
                    <a:pt x="f96" y="f98"/>
                  </a:cubicBezTo>
                  <a:cubicBezTo>
                    <a:pt x="f96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7"/>
                  </a:cubicBezTo>
                  <a:cubicBezTo>
                    <a:pt x="f109" y="f107"/>
                    <a:pt x="f110" y="f105"/>
                    <a:pt x="f111" y="f103"/>
                  </a:cubicBezTo>
                  <a:cubicBezTo>
                    <a:pt x="f52" y="f101"/>
                    <a:pt x="f112" y="f99"/>
                    <a:pt x="f112" y="f113"/>
                  </a:cubicBezTo>
                  <a:cubicBezTo>
                    <a:pt x="f112" y="f97"/>
                    <a:pt x="f52" y="f114"/>
                    <a:pt x="f111" y="f87"/>
                  </a:cubicBezTo>
                  <a:cubicBezTo>
                    <a:pt x="f43" y="f115"/>
                    <a:pt x="f43" y="f84"/>
                    <a:pt x="f111" y="f83"/>
                  </a:cubicBez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122" y="f117"/>
                    <a:pt x="f123" y="f83"/>
                  </a:cubicBezTo>
                  <a:cubicBezTo>
                    <a:pt x="f124" y="f125"/>
                    <a:pt x="f126" y="f92"/>
                    <a:pt x="f126" y="f113"/>
                  </a:cubicBezTo>
                  <a:cubicBezTo>
                    <a:pt x="f126" y="f127"/>
                    <a:pt x="f126" y="f128"/>
                    <a:pt x="f129" y="f130"/>
                  </a:cubicBezTo>
                  <a:cubicBezTo>
                    <a:pt x="f10" y="f131"/>
                    <a:pt x="f132" y="f133"/>
                    <a:pt x="f132" y="f134"/>
                  </a:cubicBezTo>
                  <a:cubicBezTo>
                    <a:pt x="f132" y="f135"/>
                    <a:pt x="f136" y="f137"/>
                    <a:pt x="f138" y="f137"/>
                  </a:cubicBezTo>
                  <a:cubicBezTo>
                    <a:pt x="f22" y="f137"/>
                    <a:pt x="f139" y="f135"/>
                    <a:pt x="f139" y="f134"/>
                  </a:cubicBezTo>
                  <a:cubicBezTo>
                    <a:pt x="f139" y="f140"/>
                    <a:pt x="f141" y="f142"/>
                    <a:pt x="f143" y="f142"/>
                  </a:cubicBezTo>
                  <a:lnTo>
                    <a:pt x="f40" y="f142"/>
                  </a:lnTo>
                  <a:cubicBezTo>
                    <a:pt x="f144" y="f145"/>
                    <a:pt x="f146" y="f147"/>
                    <a:pt x="f123" y="f133"/>
                  </a:cubicBezTo>
                  <a:cubicBezTo>
                    <a:pt x="f148" y="f140"/>
                    <a:pt x="f111" y="f149"/>
                    <a:pt x="f150" y="f151"/>
                  </a:cubicBezTo>
                  <a:cubicBezTo>
                    <a:pt x="f48" y="f152"/>
                    <a:pt x="f153" y="f154"/>
                    <a:pt x="f153" y="f134"/>
                  </a:cubicBezTo>
                  <a:cubicBezTo>
                    <a:pt x="f153" y="f155"/>
                    <a:pt x="f43" y="f156"/>
                    <a:pt x="f112" y="f157"/>
                  </a:cubicBezTo>
                  <a:cubicBezTo>
                    <a:pt x="f41" y="f156"/>
                    <a:pt x="f123" y="f158"/>
                    <a:pt x="f143" y="f158"/>
                  </a:cubicBezTo>
                  <a:cubicBezTo>
                    <a:pt x="f159" y="f158"/>
                    <a:pt x="f160" y="f161"/>
                    <a:pt x="f160" y="f162"/>
                  </a:cubicBezTo>
                  <a:cubicBezTo>
                    <a:pt x="f160" y="f163"/>
                    <a:pt x="f12" y="f164"/>
                    <a:pt x="f138" y="f164"/>
                  </a:cubicBezTo>
                  <a:cubicBezTo>
                    <a:pt x="f165" y="f164"/>
                    <a:pt x="f166" y="f167"/>
                    <a:pt x="f166" y="f162"/>
                  </a:cubicBezTo>
                  <a:lnTo>
                    <a:pt x="f166" y="f168"/>
                  </a:lnTo>
                  <a:cubicBezTo>
                    <a:pt x="f169" y="f170"/>
                    <a:pt x="f132" y="f113"/>
                    <a:pt x="f138" y="f113"/>
                  </a:cubicBezTo>
                  <a:cubicBezTo>
                    <a:pt x="f22" y="f113"/>
                    <a:pt x="f139" y="f171"/>
                    <a:pt x="f139" y="f168"/>
                  </a:cubicBezTo>
                  <a:cubicBezTo>
                    <a:pt x="f139" y="f88"/>
                    <a:pt x="f22" y="f172"/>
                    <a:pt x="f138" y="f172"/>
                  </a:cubicBezTo>
                  <a:cubicBezTo>
                    <a:pt x="f173" y="f172"/>
                    <a:pt x="f166" y="f174"/>
                    <a:pt x="f166" y="f175"/>
                  </a:cubicBezTo>
                  <a:lnTo>
                    <a:pt x="f166" y="f176"/>
                  </a:lnTo>
                  <a:lnTo>
                    <a:pt x="f166" y="f177"/>
                  </a:lnTo>
                  <a:lnTo>
                    <a:pt x="f166" y="f178"/>
                  </a:lnTo>
                  <a:cubicBezTo>
                    <a:pt x="f166" y="f179"/>
                    <a:pt x="f180" y="f181"/>
                    <a:pt x="f182" y="f183"/>
                  </a:cubicBezTo>
                  <a:cubicBezTo>
                    <a:pt x="f184" y="f185"/>
                    <a:pt x="f186" y="f6"/>
                    <a:pt x="f5" y="f6"/>
                  </a:cubicBezTo>
                  <a:close/>
                  <a:moveTo>
                    <a:pt x="f187" y="f188"/>
                  </a:moveTo>
                  <a:cubicBezTo>
                    <a:pt x="f189" y="f188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6" y="f176"/>
                  </a:cubicBezTo>
                  <a:lnTo>
                    <a:pt x="f196" y="f37"/>
                  </a:lnTo>
                  <a:lnTo>
                    <a:pt x="f196" y="f198"/>
                  </a:lnTo>
                  <a:cubicBezTo>
                    <a:pt x="f196" y="f84"/>
                    <a:pt x="f199" y="f200"/>
                    <a:pt x="f201" y="f200"/>
                  </a:cubicBezTo>
                  <a:cubicBezTo>
                    <a:pt x="f202" y="f200"/>
                    <a:pt x="f203" y="f204"/>
                    <a:pt x="f203" y="f205"/>
                  </a:cubicBezTo>
                  <a:cubicBezTo>
                    <a:pt x="f203" y="f170"/>
                    <a:pt x="f202" y="f206"/>
                    <a:pt x="f201" y="f206"/>
                  </a:cubicBezTo>
                  <a:cubicBezTo>
                    <a:pt x="f207" y="f206"/>
                    <a:pt x="f208" y="f209"/>
                    <a:pt x="f196" y="f205"/>
                  </a:cubicBezTo>
                  <a:lnTo>
                    <a:pt x="f196" y="f162"/>
                  </a:lnTo>
                  <a:lnTo>
                    <a:pt x="f196" y="f210"/>
                  </a:lnTo>
                  <a:cubicBezTo>
                    <a:pt x="f196" y="f163"/>
                    <a:pt x="f199" y="f211"/>
                    <a:pt x="f201" y="f211"/>
                  </a:cubicBezTo>
                  <a:cubicBezTo>
                    <a:pt x="f212" y="f211"/>
                    <a:pt x="f213" y="f163"/>
                    <a:pt x="f213" y="f210"/>
                  </a:cubicBezTo>
                  <a:cubicBezTo>
                    <a:pt x="f213" y="f214"/>
                    <a:pt x="f215" y="f216"/>
                    <a:pt x="f217" y="f216"/>
                  </a:cubicBezTo>
                  <a:cubicBezTo>
                    <a:pt x="f218" y="f216"/>
                    <a:pt x="f219" y="f161"/>
                    <a:pt x="f220" y="f221"/>
                  </a:cubicBezTo>
                  <a:cubicBezTo>
                    <a:pt x="f222" y="f161"/>
                    <a:pt x="f223" y="f224"/>
                    <a:pt x="f223" y="f225"/>
                  </a:cubicBezTo>
                  <a:cubicBezTo>
                    <a:pt x="f223" y="f154"/>
                    <a:pt x="f226" y="f227"/>
                    <a:pt x="f228" y="f229"/>
                  </a:cubicBezTo>
                  <a:cubicBezTo>
                    <a:pt x="f230" y="f231"/>
                    <a:pt x="f232" y="f140"/>
                    <a:pt x="f233" y="f234"/>
                  </a:cubicBezTo>
                  <a:cubicBezTo>
                    <a:pt x="f218" y="f133"/>
                    <a:pt x="f235" y="f147"/>
                    <a:pt x="f236" y="f107"/>
                  </a:cubicBezTo>
                  <a:lnTo>
                    <a:pt x="f217" y="f107"/>
                  </a:lnTo>
                  <a:cubicBezTo>
                    <a:pt x="f237" y="f107"/>
                    <a:pt x="f203" y="f238"/>
                    <a:pt x="f203" y="f225"/>
                  </a:cubicBezTo>
                  <a:cubicBezTo>
                    <a:pt x="f203" y="f239"/>
                    <a:pt x="f202" y="f240"/>
                    <a:pt x="f201" y="f240"/>
                  </a:cubicBezTo>
                  <a:cubicBezTo>
                    <a:pt x="f241" y="f240"/>
                    <a:pt x="f242" y="f239"/>
                    <a:pt x="f242" y="f225"/>
                  </a:cubicBezTo>
                  <a:cubicBezTo>
                    <a:pt x="f242" y="f133"/>
                    <a:pt x="f243" y="f244"/>
                    <a:pt x="f245" y="f246"/>
                  </a:cubicBezTo>
                  <a:cubicBezTo>
                    <a:pt x="f247" y="f99"/>
                    <a:pt x="f247" y="f248"/>
                    <a:pt x="f247" y="f206"/>
                  </a:cubicBezTo>
                  <a:cubicBezTo>
                    <a:pt x="f247" y="f249"/>
                    <a:pt x="f250" y="f115"/>
                    <a:pt x="f233" y="f174"/>
                  </a:cubicBezTo>
                  <a:cubicBezTo>
                    <a:pt x="f251" y="f83"/>
                    <a:pt x="f252" y="f253"/>
                    <a:pt x="f254" y="f253"/>
                  </a:cubicBezTo>
                  <a:cubicBezTo>
                    <a:pt x="f255" y="f253"/>
                    <a:pt x="f256" y="f83"/>
                    <a:pt x="f257" y="f174"/>
                  </a:cubicBezTo>
                  <a:cubicBezTo>
                    <a:pt x="f258" y="f259"/>
                    <a:pt x="f258" y="f260"/>
                    <a:pt x="f257" y="f261"/>
                  </a:cubicBezTo>
                  <a:cubicBezTo>
                    <a:pt x="f262" y="f204"/>
                    <a:pt x="f220" y="f263"/>
                    <a:pt x="f220" y="f206"/>
                  </a:cubicBezTo>
                  <a:cubicBezTo>
                    <a:pt x="f220" y="f264"/>
                    <a:pt x="f262" y="f265"/>
                    <a:pt x="f257" y="f266"/>
                  </a:cubicBezTo>
                  <a:cubicBezTo>
                    <a:pt x="f267" y="f268"/>
                    <a:pt x="f269" y="f145"/>
                    <a:pt x="f270" y="f145"/>
                  </a:cubicBezTo>
                  <a:cubicBezTo>
                    <a:pt x="f271" y="f145"/>
                    <a:pt x="f272" y="f268"/>
                    <a:pt x="f273" y="f266"/>
                  </a:cubicBezTo>
                  <a:cubicBezTo>
                    <a:pt x="f274" y="f265"/>
                    <a:pt x="f275" y="f264"/>
                    <a:pt x="f275" y="f206"/>
                  </a:cubicBezTo>
                  <a:cubicBezTo>
                    <a:pt x="f275" y="f171"/>
                    <a:pt x="f276" y="f168"/>
                    <a:pt x="f277" y="f114"/>
                  </a:cubicBezTo>
                  <a:cubicBezTo>
                    <a:pt x="f278" y="f89"/>
                    <a:pt x="f279" y="f205"/>
                    <a:pt x="f280" y="f205"/>
                  </a:cubicBezTo>
                  <a:cubicBezTo>
                    <a:pt x="f281" y="f205"/>
                    <a:pt x="f282" y="f92"/>
                    <a:pt x="f282" y="f200"/>
                  </a:cubicBezTo>
                  <a:cubicBezTo>
                    <a:pt x="f282" y="f115"/>
                    <a:pt x="f281" y="f283"/>
                    <a:pt x="f280" y="f283"/>
                  </a:cubicBezTo>
                  <a:cubicBezTo>
                    <a:pt x="f284" y="f283"/>
                    <a:pt x="f285" y="f286"/>
                    <a:pt x="f287" y="f288"/>
                  </a:cubicBezTo>
                  <a:cubicBezTo>
                    <a:pt x="f276" y="f289"/>
                    <a:pt x="f290" y="f291"/>
                    <a:pt x="f290" y="f292"/>
                  </a:cubicBezTo>
                  <a:cubicBezTo>
                    <a:pt x="f290" y="f293"/>
                    <a:pt x="f276" y="f294"/>
                    <a:pt x="f287" y="f63"/>
                  </a:cubicBezTo>
                  <a:cubicBezTo>
                    <a:pt x="f285" y="f58"/>
                    <a:pt x="f284" y="f295"/>
                    <a:pt x="f280" y="f295"/>
                  </a:cubicBezTo>
                  <a:cubicBezTo>
                    <a:pt x="f296" y="f295"/>
                    <a:pt x="f297" y="f58"/>
                    <a:pt x="f230" y="f63"/>
                  </a:cubicBezTo>
                  <a:cubicBezTo>
                    <a:pt x="f298" y="f299"/>
                    <a:pt x="f300" y="f301"/>
                    <a:pt x="f302" y="f301"/>
                  </a:cubicBezTo>
                  <a:cubicBezTo>
                    <a:pt x="f303" y="f301"/>
                    <a:pt x="f219" y="f299"/>
                    <a:pt x="f304" y="f63"/>
                  </a:cubicBezTo>
                  <a:cubicBezTo>
                    <a:pt x="f305" y="f306"/>
                    <a:pt x="f305" y="f307"/>
                    <a:pt x="f304" y="f308"/>
                  </a:cubicBezTo>
                  <a:cubicBezTo>
                    <a:pt x="f262" y="f309"/>
                    <a:pt x="f230" y="f310"/>
                    <a:pt x="f226" y="f51"/>
                  </a:cubicBezTo>
                  <a:cubicBezTo>
                    <a:pt x="f296" y="f311"/>
                    <a:pt x="f282" y="f312"/>
                    <a:pt x="f258" y="f31"/>
                  </a:cubicBezTo>
                  <a:cubicBezTo>
                    <a:pt x="f313" y="f26"/>
                    <a:pt x="f219" y="f176"/>
                    <a:pt x="f236" y="f176"/>
                  </a:cubicBezTo>
                  <a:cubicBezTo>
                    <a:pt x="f314" y="f176"/>
                    <a:pt x="f315" y="f26"/>
                    <a:pt x="f316" y="f31"/>
                  </a:cubicBezTo>
                  <a:cubicBezTo>
                    <a:pt x="f317" y="f318"/>
                    <a:pt x="f319" y="f320"/>
                    <a:pt x="f321" y="f320"/>
                  </a:cubicBezTo>
                  <a:cubicBezTo>
                    <a:pt x="f322" y="f320"/>
                    <a:pt x="f243" y="f318"/>
                    <a:pt x="f202" y="f31"/>
                  </a:cubicBezTo>
                  <a:cubicBezTo>
                    <a:pt x="f323" y="f324"/>
                    <a:pt x="f323" y="f177"/>
                    <a:pt x="f202" y="f325"/>
                  </a:cubicBezTo>
                  <a:cubicBezTo>
                    <a:pt x="f326" y="f179"/>
                    <a:pt x="f327" y="f328"/>
                    <a:pt x="f329" y="f19"/>
                  </a:cubicBezTo>
                  <a:cubicBezTo>
                    <a:pt x="f330" y="f183"/>
                    <a:pt x="f331" y="f332"/>
                    <a:pt x="f243" y="f333"/>
                  </a:cubicBezTo>
                  <a:cubicBezTo>
                    <a:pt x="f334" y="f335"/>
                    <a:pt x="f336" y="f188"/>
                    <a:pt x="f187" y="f188"/>
                  </a:cubicBezTo>
                  <a:close/>
                  <a:moveTo>
                    <a:pt x="f337" y="f2"/>
                  </a:moveTo>
                  <a:cubicBezTo>
                    <a:pt x="f338" y="f2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346"/>
                    <a:pt x="f350" y="f351"/>
                    <a:pt x="f352" y="f342"/>
                  </a:cubicBezTo>
                  <a:cubicBezTo>
                    <a:pt x="f353" y="f354"/>
                    <a:pt x="f355" y="f356"/>
                    <a:pt x="f357" y="f356"/>
                  </a:cubicBezTo>
                  <a:cubicBezTo>
                    <a:pt x="f358" y="f356"/>
                    <a:pt x="f359" y="f360"/>
                    <a:pt x="f326" y="f361"/>
                  </a:cubicBezTo>
                  <a:cubicBezTo>
                    <a:pt x="f362" y="f363"/>
                    <a:pt x="f217" y="f344"/>
                    <a:pt x="f304" y="f17"/>
                  </a:cubicBezTo>
                  <a:cubicBezTo>
                    <a:pt x="f313" y="f181"/>
                    <a:pt x="f364" y="f21"/>
                    <a:pt x="f365" y="f366"/>
                  </a:cubicBezTo>
                  <a:cubicBezTo>
                    <a:pt x="f367" y="f368"/>
                    <a:pt x="f369" y="f370"/>
                    <a:pt x="f271" y="f371"/>
                  </a:cubicBezTo>
                  <a:cubicBezTo>
                    <a:pt x="f278" y="f51"/>
                    <a:pt x="f274" y="f372"/>
                    <a:pt x="f373" y="f308"/>
                  </a:cubicBezTo>
                  <a:cubicBezTo>
                    <a:pt x="f340" y="f374"/>
                    <a:pt x="f375" y="f376"/>
                    <a:pt x="f375" y="f292"/>
                  </a:cubicBezTo>
                  <a:cubicBezTo>
                    <a:pt x="f375" y="f198"/>
                    <a:pt x="f377" y="f119"/>
                    <a:pt x="f378" y="f259"/>
                  </a:cubicBezTo>
                  <a:cubicBezTo>
                    <a:pt x="f377" y="f87"/>
                    <a:pt x="f375" y="f89"/>
                    <a:pt x="f375" y="f98"/>
                  </a:cubicBezTo>
                  <a:cubicBezTo>
                    <a:pt x="f375" y="f379"/>
                    <a:pt x="f340" y="f380"/>
                    <a:pt x="f373" y="f381"/>
                  </a:cubicBezTo>
                  <a:cubicBezTo>
                    <a:pt x="f274" y="f140"/>
                    <a:pt x="f278" y="f231"/>
                    <a:pt x="f271" y="f382"/>
                  </a:cubicBezTo>
                  <a:cubicBezTo>
                    <a:pt x="f284" y="f152"/>
                    <a:pt x="f284" y="f383"/>
                    <a:pt x="f284" y="f384"/>
                  </a:cubicBezTo>
                  <a:cubicBezTo>
                    <a:pt x="f284" y="f161"/>
                    <a:pt x="f223" y="f385"/>
                    <a:pt x="f386" y="f387"/>
                  </a:cubicBezTo>
                  <a:cubicBezTo>
                    <a:pt x="f388" y="f389"/>
                    <a:pt x="f390" y="f4"/>
                    <a:pt x="f391" y="f4"/>
                  </a:cubicBezTo>
                  <a:cubicBezTo>
                    <a:pt x="f392" y="f4"/>
                    <a:pt x="f393" y="f394"/>
                    <a:pt x="f395" y="f396"/>
                  </a:cubicBezTo>
                  <a:cubicBezTo>
                    <a:pt x="f397" y="f394"/>
                    <a:pt x="f398" y="f4"/>
                    <a:pt x="f399" y="f4"/>
                  </a:cubicBezTo>
                  <a:cubicBezTo>
                    <a:pt x="f14" y="f4"/>
                    <a:pt x="f143" y="f389"/>
                    <a:pt x="f60" y="f387"/>
                  </a:cubicBezTo>
                  <a:cubicBezTo>
                    <a:pt x="f109" y="f385"/>
                    <a:pt x="f400" y="f161"/>
                    <a:pt x="f400" y="f384"/>
                  </a:cubicBezTo>
                  <a:cubicBezTo>
                    <a:pt x="f400" y="f383"/>
                    <a:pt x="f400" y="f152"/>
                    <a:pt x="f90" y="f382"/>
                  </a:cubicBezTo>
                  <a:cubicBezTo>
                    <a:pt x="f401" y="f231"/>
                    <a:pt x="f95" y="f402"/>
                    <a:pt x="f403" y="f381"/>
                  </a:cubicBezTo>
                  <a:cubicBezTo>
                    <a:pt x="f404" y="f405"/>
                    <a:pt x="f3" y="f379"/>
                    <a:pt x="f3" y="f98"/>
                  </a:cubicBezTo>
                  <a:cubicBezTo>
                    <a:pt x="f3" y="f249"/>
                    <a:pt x="f406" y="f407"/>
                    <a:pt x="f408" y="f259"/>
                  </a:cubicBezTo>
                  <a:cubicBezTo>
                    <a:pt x="f404" y="f119"/>
                    <a:pt x="f409" y="f198"/>
                    <a:pt x="f409" y="f292"/>
                  </a:cubicBezTo>
                  <a:cubicBezTo>
                    <a:pt x="f409" y="f376"/>
                    <a:pt x="f410" y="f374"/>
                    <a:pt x="f411" y="f308"/>
                  </a:cubicBezTo>
                  <a:cubicBezTo>
                    <a:pt x="f100" y="f53"/>
                    <a:pt x="f91" y="f51"/>
                    <a:pt x="f412" y="f371"/>
                  </a:cubicBezTo>
                  <a:cubicBezTo>
                    <a:pt x="f400" y="f413"/>
                    <a:pt x="f414" y="f368"/>
                    <a:pt x="f415" y="f366"/>
                  </a:cubicBezTo>
                  <a:cubicBezTo>
                    <a:pt x="f416" y="f417"/>
                    <a:pt x="f42" y="f181"/>
                    <a:pt x="f54" y="f17"/>
                  </a:cubicBezTo>
                  <a:cubicBezTo>
                    <a:pt x="f143" y="f344"/>
                    <a:pt x="f418" y="f363"/>
                    <a:pt x="f20" y="f361"/>
                  </a:cubicBezTo>
                  <a:cubicBezTo>
                    <a:pt x="f419" y="f420"/>
                    <a:pt x="f421" y="f2"/>
                    <a:pt x="f337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301;p57">
              <a:extLst>
                <a:ext uri="{FF2B5EF4-FFF2-40B4-BE49-F238E27FC236}">
                  <a16:creationId xmlns:a16="http://schemas.microsoft.com/office/drawing/2014/main" id="{0A3B57DF-4C25-C826-753D-B4729AED33A1}"/>
                </a:ext>
              </a:extLst>
            </p:cNvPr>
            <p:cNvSpPr/>
            <p:nvPr/>
          </p:nvSpPr>
          <p:spPr>
            <a:xfrm>
              <a:off x="1741127" y="1921428"/>
              <a:ext cx="75108" cy="180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3"/>
                <a:gd name="f4" fmla="val 2647"/>
                <a:gd name="f5" fmla="val 740"/>
                <a:gd name="f6" fmla="val 1"/>
                <a:gd name="f7" fmla="val 654"/>
                <a:gd name="f8" fmla="val 567"/>
                <a:gd name="f9" fmla="val 32"/>
                <a:gd name="f10" fmla="val 504"/>
                <a:gd name="f11" fmla="val 95"/>
                <a:gd name="f12" fmla="val 189"/>
                <a:gd name="f13" fmla="val 410"/>
                <a:gd name="f14" fmla="val 820"/>
                <a:gd name="f15" fmla="val 1292"/>
                <a:gd name="f16" fmla="val 1765"/>
                <a:gd name="f17" fmla="val 2206"/>
                <a:gd name="f18" fmla="val 2521"/>
                <a:gd name="f19" fmla="val 599"/>
                <a:gd name="f20" fmla="val 2584"/>
                <a:gd name="f21" fmla="val 662"/>
                <a:gd name="f22" fmla="val 756"/>
                <a:gd name="f23" fmla="val 819"/>
                <a:gd name="f24" fmla="val 945"/>
                <a:gd name="f25" fmla="val 2615"/>
                <a:gd name="f26" fmla="val 977"/>
                <a:gd name="f27" fmla="val 2395"/>
                <a:gd name="f28" fmla="val 2174"/>
                <a:gd name="f29" fmla="val 2048"/>
                <a:gd name="f30" fmla="val 788"/>
                <a:gd name="f31" fmla="val 1859"/>
                <a:gd name="f32" fmla="val 1576"/>
                <a:gd name="f33" fmla="val 1040"/>
                <a:gd name="f34" fmla="val 757"/>
                <a:gd name="f35" fmla="val 536"/>
                <a:gd name="f36" fmla="val 442"/>
                <a:gd name="f37" fmla="val 253"/>
                <a:gd name="f38" fmla="val 914"/>
                <a:gd name="f39" fmla="val 827"/>
                <a:gd name="f40" fmla="*/ f0 1 1103"/>
                <a:gd name="f41" fmla="*/ f1 1 2647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1103"/>
                <a:gd name="f48" fmla="*/ f45 1 2647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103" h="26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2" y="f15"/>
                  </a:cubicBezTo>
                  <a:cubicBezTo>
                    <a:pt x="f2" y="f16"/>
                    <a:pt x="f12" y="f17"/>
                    <a:pt x="f10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18"/>
                  </a:cubicBezTo>
                  <a:cubicBezTo>
                    <a:pt x="f3" y="f27"/>
                    <a:pt x="f3" y="f28"/>
                    <a:pt x="f26" y="f29"/>
                  </a:cubicBezTo>
                  <a:cubicBezTo>
                    <a:pt x="f30" y="f31"/>
                    <a:pt x="f21" y="f32"/>
                    <a:pt x="f21" y="f15"/>
                  </a:cubicBezTo>
                  <a:cubicBezTo>
                    <a:pt x="f21" y="f33"/>
                    <a:pt x="f30" y="f34"/>
                    <a:pt x="f26" y="f35"/>
                  </a:cubicBezTo>
                  <a:cubicBezTo>
                    <a:pt x="f3" y="f36"/>
                    <a:pt x="f3" y="f37"/>
                    <a:pt x="f26" y="f11"/>
                  </a:cubicBezTo>
                  <a:cubicBezTo>
                    <a:pt x="f38" y="f9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302;p57">
              <a:extLst>
                <a:ext uri="{FF2B5EF4-FFF2-40B4-BE49-F238E27FC236}">
                  <a16:creationId xmlns:a16="http://schemas.microsoft.com/office/drawing/2014/main" id="{97679CBE-1436-4883-4628-7D2906F7B50F}"/>
                </a:ext>
              </a:extLst>
            </p:cNvPr>
            <p:cNvSpPr/>
            <p:nvPr/>
          </p:nvSpPr>
          <p:spPr>
            <a:xfrm>
              <a:off x="1520153" y="1923604"/>
              <a:ext cx="75108" cy="180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3"/>
                <a:gd name="f4" fmla="val 2647"/>
                <a:gd name="f5" fmla="val 362"/>
                <a:gd name="f6" fmla="val 276"/>
                <a:gd name="f7" fmla="val 189"/>
                <a:gd name="f8" fmla="val 32"/>
                <a:gd name="f9" fmla="val 126"/>
                <a:gd name="f10" fmla="val 95"/>
                <a:gd name="f11" fmla="val 221"/>
                <a:gd name="f12" fmla="val 441"/>
                <a:gd name="f13" fmla="val 567"/>
                <a:gd name="f14" fmla="val 315"/>
                <a:gd name="f15" fmla="val 756"/>
                <a:gd name="f16" fmla="val 1040"/>
                <a:gd name="f17" fmla="val 1323"/>
                <a:gd name="f18" fmla="val 1575"/>
                <a:gd name="f19" fmla="val 1859"/>
                <a:gd name="f20" fmla="val 2048"/>
                <a:gd name="f21" fmla="val 2174"/>
                <a:gd name="f22" fmla="val 2426"/>
                <a:gd name="f23" fmla="val 2520"/>
                <a:gd name="f24" fmla="val 2615"/>
                <a:gd name="f25" fmla="val 284"/>
                <a:gd name="f26" fmla="val 2646"/>
                <a:gd name="f27" fmla="val 378"/>
                <a:gd name="f28" fmla="val 599"/>
                <a:gd name="f29" fmla="val 977"/>
                <a:gd name="f30" fmla="val 1733"/>
                <a:gd name="f31" fmla="val 851"/>
                <a:gd name="f32" fmla="val 914"/>
                <a:gd name="f33" fmla="val 410"/>
                <a:gd name="f34" fmla="val 536"/>
                <a:gd name="f35" fmla="val 449"/>
                <a:gd name="f36" fmla="*/ f0 1 1103"/>
                <a:gd name="f37" fmla="*/ f1 1 2647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103"/>
                <a:gd name="f44" fmla="*/ f41 1 2647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103" h="26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14" y="f15"/>
                    <a:pt x="f12" y="f16"/>
                    <a:pt x="f12" y="f17"/>
                  </a:cubicBezTo>
                  <a:cubicBezTo>
                    <a:pt x="f12" y="f18"/>
                    <a:pt x="f14" y="f19"/>
                    <a:pt x="f9" y="f20"/>
                  </a:cubicBezTo>
                  <a:cubicBezTo>
                    <a:pt x="f2" y="f21"/>
                    <a:pt x="f2" y="f22"/>
                    <a:pt x="f9" y="f23"/>
                  </a:cubicBezTo>
                  <a:cubicBezTo>
                    <a:pt x="f11" y="f24"/>
                    <a:pt x="f25" y="f26"/>
                    <a:pt x="f27" y="f26"/>
                  </a:cubicBezTo>
                  <a:cubicBezTo>
                    <a:pt x="f12" y="f26"/>
                    <a:pt x="f13" y="f24"/>
                    <a:pt x="f28" y="f23"/>
                  </a:cubicBezTo>
                  <a:cubicBezTo>
                    <a:pt x="f29" y="f21"/>
                    <a:pt x="f3" y="f30"/>
                    <a:pt x="f3" y="f17"/>
                  </a:cubicBezTo>
                  <a:cubicBezTo>
                    <a:pt x="f3" y="f31"/>
                    <a:pt x="f32" y="f33"/>
                    <a:pt x="f28" y="f10"/>
                  </a:cubicBezTo>
                  <a:cubicBezTo>
                    <a:pt x="f34" y="f8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" name="Google Shape;1303;p57">
            <a:extLst>
              <a:ext uri="{FF2B5EF4-FFF2-40B4-BE49-F238E27FC236}">
                <a16:creationId xmlns:a16="http://schemas.microsoft.com/office/drawing/2014/main" id="{28CF25A2-E62E-14A4-AF57-EA8A19406796}"/>
              </a:ext>
            </a:extLst>
          </p:cNvPr>
          <p:cNvSpPr txBox="1"/>
          <p:nvPr/>
        </p:nvSpPr>
        <p:spPr>
          <a:xfrm>
            <a:off x="4560048" y="3737975"/>
            <a:ext cx="1890896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60</a:t>
            </a:r>
          </a:p>
        </p:txBody>
      </p:sp>
      <p:sp>
        <p:nvSpPr>
          <p:cNvPr id="22" name="Google Shape;1304;p57">
            <a:extLst>
              <a:ext uri="{FF2B5EF4-FFF2-40B4-BE49-F238E27FC236}">
                <a16:creationId xmlns:a16="http://schemas.microsoft.com/office/drawing/2014/main" id="{3DD05A0F-4C8B-90AC-2B99-FAD4EFDF00BF}"/>
              </a:ext>
            </a:extLst>
          </p:cNvPr>
          <p:cNvSpPr txBox="1"/>
          <p:nvPr/>
        </p:nvSpPr>
        <p:spPr>
          <a:xfrm>
            <a:off x="2592945" y="3737975"/>
            <a:ext cx="1890896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90</a:t>
            </a:r>
          </a:p>
        </p:txBody>
      </p:sp>
      <p:sp>
        <p:nvSpPr>
          <p:cNvPr id="23" name="Google Shape;1305;p57">
            <a:extLst>
              <a:ext uri="{FF2B5EF4-FFF2-40B4-BE49-F238E27FC236}">
                <a16:creationId xmlns:a16="http://schemas.microsoft.com/office/drawing/2014/main" id="{11114549-304D-74B1-4C68-392CEE06285E}"/>
              </a:ext>
            </a:extLst>
          </p:cNvPr>
          <p:cNvSpPr txBox="1"/>
          <p:nvPr/>
        </p:nvSpPr>
        <p:spPr>
          <a:xfrm>
            <a:off x="6527151" y="3737975"/>
            <a:ext cx="1890896" cy="431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20</a:t>
            </a:r>
          </a:p>
        </p:txBody>
      </p:sp>
      <p:sp>
        <p:nvSpPr>
          <p:cNvPr id="24" name="Google Shape;1306;p57">
            <a:extLst>
              <a:ext uri="{FF2B5EF4-FFF2-40B4-BE49-F238E27FC236}">
                <a16:creationId xmlns:a16="http://schemas.microsoft.com/office/drawing/2014/main" id="{5DD493EA-A72F-1CD7-A7D1-CBC41954B728}"/>
              </a:ext>
            </a:extLst>
          </p:cNvPr>
          <p:cNvSpPr/>
          <p:nvPr/>
        </p:nvSpPr>
        <p:spPr>
          <a:xfrm>
            <a:off x="6983592" y="2240600"/>
            <a:ext cx="287871" cy="359395"/>
          </a:xfrm>
          <a:custGeom>
            <a:avLst/>
            <a:gdLst>
              <a:gd name="f0" fmla="val w"/>
              <a:gd name="f1" fmla="val h"/>
              <a:gd name="f2" fmla="val 0"/>
              <a:gd name="f3" fmla="val 5578"/>
              <a:gd name="f4" fmla="val 6964"/>
              <a:gd name="f5" fmla="val 2773"/>
              <a:gd name="f6" fmla="val 663"/>
              <a:gd name="f7" fmla="val 3372"/>
              <a:gd name="f8" fmla="val 3782"/>
              <a:gd name="f9" fmla="val 1135"/>
              <a:gd name="f10" fmla="val 1702"/>
              <a:gd name="f11" fmla="val 2238"/>
              <a:gd name="f12" fmla="val 3309"/>
              <a:gd name="f13" fmla="val 2710"/>
              <a:gd name="f14" fmla="val 2175"/>
              <a:gd name="f15" fmla="val 1734"/>
              <a:gd name="f16" fmla="val 3467"/>
              <a:gd name="f17" fmla="val 3908"/>
              <a:gd name="f18" fmla="val 4853"/>
              <a:gd name="f19" fmla="val 4412"/>
              <a:gd name="f20" fmla="val 5546"/>
              <a:gd name="f21" fmla="val 6270"/>
              <a:gd name="f22" fmla="val 694"/>
              <a:gd name="f23" fmla="val 1639"/>
              <a:gd name="f24" fmla="val 1"/>
              <a:gd name="f25" fmla="val 1828"/>
              <a:gd name="f26" fmla="val 1041"/>
              <a:gd name="f27" fmla="val 789"/>
              <a:gd name="f28" fmla="val 1261"/>
              <a:gd name="f29" fmla="val 1608"/>
              <a:gd name="f30" fmla="val 3025"/>
              <a:gd name="f31" fmla="val 4443"/>
              <a:gd name="f32" fmla="val 6617"/>
              <a:gd name="f33" fmla="val 6806"/>
              <a:gd name="f34" fmla="val 159"/>
              <a:gd name="f35" fmla="val 379"/>
              <a:gd name="f36" fmla="val 5199"/>
              <a:gd name="f37" fmla="val 5420"/>
              <a:gd name="f38" fmla="val 5577"/>
              <a:gd name="f39" fmla="val 5514"/>
              <a:gd name="f40" fmla="val 4254"/>
              <a:gd name="f41" fmla="val 4506"/>
              <a:gd name="f42" fmla="val 3719"/>
              <a:gd name="f43" fmla="*/ f0 1 5578"/>
              <a:gd name="f44" fmla="*/ f1 1 6964"/>
              <a:gd name="f45" fmla="val f2"/>
              <a:gd name="f46" fmla="val f3"/>
              <a:gd name="f47" fmla="val f4"/>
              <a:gd name="f48" fmla="+- f47 0 f45"/>
              <a:gd name="f49" fmla="+- f46 0 f45"/>
              <a:gd name="f50" fmla="*/ f49 1 5578"/>
              <a:gd name="f51" fmla="*/ f48 1 6964"/>
              <a:gd name="f52" fmla="*/ f45 1 f50"/>
              <a:gd name="f53" fmla="*/ f46 1 f50"/>
              <a:gd name="f54" fmla="*/ f45 1 f51"/>
              <a:gd name="f55" fmla="*/ f47 1 f51"/>
              <a:gd name="f56" fmla="*/ f52 f43 1"/>
              <a:gd name="f57" fmla="*/ f53 f43 1"/>
              <a:gd name="f58" fmla="*/ f55 f44 1"/>
              <a:gd name="f59" fmla="*/ f5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6" t="f59" r="f57" b="f58"/>
            <a:pathLst>
              <a:path w="5578" h="696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5" y="f13"/>
                </a:cubicBezTo>
                <a:cubicBezTo>
                  <a:pt x="f14" y="f13"/>
                  <a:pt x="f15" y="f11"/>
                  <a:pt x="f15" y="f10"/>
                </a:cubicBezTo>
                <a:cubicBezTo>
                  <a:pt x="f15" y="f9"/>
                  <a:pt x="f14" y="f6"/>
                  <a:pt x="f5" y="f6"/>
                </a:cubicBezTo>
                <a:close/>
                <a:moveTo>
                  <a:pt x="f5" y="f16"/>
                </a:moveTo>
                <a:cubicBezTo>
                  <a:pt x="f17" y="f16"/>
                  <a:pt x="f18" y="f19"/>
                  <a:pt x="f18" y="f20"/>
                </a:cubicBezTo>
                <a:lnTo>
                  <a:pt x="f18" y="f21"/>
                </a:lnTo>
                <a:lnTo>
                  <a:pt x="f22" y="f21"/>
                </a:lnTo>
                <a:lnTo>
                  <a:pt x="f22" y="f20"/>
                </a:lnTo>
                <a:cubicBezTo>
                  <a:pt x="f22" y="f19"/>
                  <a:pt x="f23" y="f16"/>
                  <a:pt x="f5" y="f16"/>
                </a:cubicBezTo>
                <a:close/>
                <a:moveTo>
                  <a:pt x="f5" y="f24"/>
                </a:moveTo>
                <a:cubicBezTo>
                  <a:pt x="f25" y="f24"/>
                  <a:pt x="f26" y="f27"/>
                  <a:pt x="f26" y="f15"/>
                </a:cubicBezTo>
                <a:cubicBezTo>
                  <a:pt x="f26" y="f11"/>
                  <a:pt x="f28" y="f13"/>
                  <a:pt x="f29" y="f30"/>
                </a:cubicBezTo>
                <a:cubicBezTo>
                  <a:pt x="f6" y="f16"/>
                  <a:pt x="f24" y="f31"/>
                  <a:pt x="f24" y="f20"/>
                </a:cubicBezTo>
                <a:lnTo>
                  <a:pt x="f24" y="f32"/>
                </a:lnTo>
                <a:cubicBezTo>
                  <a:pt x="f24" y="f33"/>
                  <a:pt x="f34" y="f4"/>
                  <a:pt x="f35" y="f4"/>
                </a:cubicBezTo>
                <a:lnTo>
                  <a:pt x="f36" y="f4"/>
                </a:lnTo>
                <a:cubicBezTo>
                  <a:pt x="f37" y="f4"/>
                  <a:pt x="f38" y="f33"/>
                  <a:pt x="f38" y="f32"/>
                </a:cubicBezTo>
                <a:lnTo>
                  <a:pt x="f38" y="f20"/>
                </a:lnTo>
                <a:cubicBezTo>
                  <a:pt x="f39" y="f19"/>
                  <a:pt x="f18" y="f16"/>
                  <a:pt x="f17" y="f30"/>
                </a:cubicBezTo>
                <a:cubicBezTo>
                  <a:pt x="f40" y="f13"/>
                  <a:pt x="f41" y="f11"/>
                  <a:pt x="f41" y="f15"/>
                </a:cubicBezTo>
                <a:cubicBezTo>
                  <a:pt x="f41" y="f27"/>
                  <a:pt x="f42" y="f24"/>
                  <a:pt x="f5" y="f24"/>
                </a:cubicBezTo>
                <a:close/>
              </a:path>
            </a:pathLst>
          </a:custGeom>
          <a:solidFill>
            <a:srgbClr val="28373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307;p57">
            <a:extLst>
              <a:ext uri="{FF2B5EF4-FFF2-40B4-BE49-F238E27FC236}">
                <a16:creationId xmlns:a16="http://schemas.microsoft.com/office/drawing/2014/main" id="{4931A02A-8E12-94DE-6B2B-2364B0C9EDEE}"/>
              </a:ext>
            </a:extLst>
          </p:cNvPr>
          <p:cNvSpPr/>
          <p:nvPr/>
        </p:nvSpPr>
        <p:spPr>
          <a:xfrm>
            <a:off x="7328678" y="2240600"/>
            <a:ext cx="287871" cy="359395"/>
          </a:xfrm>
          <a:custGeom>
            <a:avLst/>
            <a:gdLst>
              <a:gd name="f0" fmla="val w"/>
              <a:gd name="f1" fmla="val h"/>
              <a:gd name="f2" fmla="val 0"/>
              <a:gd name="f3" fmla="val 5578"/>
              <a:gd name="f4" fmla="val 6964"/>
              <a:gd name="f5" fmla="val 2773"/>
              <a:gd name="f6" fmla="val 663"/>
              <a:gd name="f7" fmla="val 3372"/>
              <a:gd name="f8" fmla="val 3782"/>
              <a:gd name="f9" fmla="val 1135"/>
              <a:gd name="f10" fmla="val 1702"/>
              <a:gd name="f11" fmla="val 2238"/>
              <a:gd name="f12" fmla="val 3309"/>
              <a:gd name="f13" fmla="val 2710"/>
              <a:gd name="f14" fmla="val 2175"/>
              <a:gd name="f15" fmla="val 1734"/>
              <a:gd name="f16" fmla="val 3467"/>
              <a:gd name="f17" fmla="val 3908"/>
              <a:gd name="f18" fmla="val 4853"/>
              <a:gd name="f19" fmla="val 4412"/>
              <a:gd name="f20" fmla="val 5546"/>
              <a:gd name="f21" fmla="val 6270"/>
              <a:gd name="f22" fmla="val 694"/>
              <a:gd name="f23" fmla="val 1639"/>
              <a:gd name="f24" fmla="val 1"/>
              <a:gd name="f25" fmla="val 1828"/>
              <a:gd name="f26" fmla="val 1041"/>
              <a:gd name="f27" fmla="val 789"/>
              <a:gd name="f28" fmla="val 1261"/>
              <a:gd name="f29" fmla="val 1608"/>
              <a:gd name="f30" fmla="val 3025"/>
              <a:gd name="f31" fmla="val 4443"/>
              <a:gd name="f32" fmla="val 6617"/>
              <a:gd name="f33" fmla="val 6806"/>
              <a:gd name="f34" fmla="val 159"/>
              <a:gd name="f35" fmla="val 379"/>
              <a:gd name="f36" fmla="val 5199"/>
              <a:gd name="f37" fmla="val 5420"/>
              <a:gd name="f38" fmla="val 5577"/>
              <a:gd name="f39" fmla="val 5514"/>
              <a:gd name="f40" fmla="val 4254"/>
              <a:gd name="f41" fmla="val 4506"/>
              <a:gd name="f42" fmla="val 3719"/>
              <a:gd name="f43" fmla="*/ f0 1 5578"/>
              <a:gd name="f44" fmla="*/ f1 1 6964"/>
              <a:gd name="f45" fmla="val f2"/>
              <a:gd name="f46" fmla="val f3"/>
              <a:gd name="f47" fmla="val f4"/>
              <a:gd name="f48" fmla="+- f47 0 f45"/>
              <a:gd name="f49" fmla="+- f46 0 f45"/>
              <a:gd name="f50" fmla="*/ f49 1 5578"/>
              <a:gd name="f51" fmla="*/ f48 1 6964"/>
              <a:gd name="f52" fmla="*/ f45 1 f50"/>
              <a:gd name="f53" fmla="*/ f46 1 f50"/>
              <a:gd name="f54" fmla="*/ f45 1 f51"/>
              <a:gd name="f55" fmla="*/ f47 1 f51"/>
              <a:gd name="f56" fmla="*/ f52 f43 1"/>
              <a:gd name="f57" fmla="*/ f53 f43 1"/>
              <a:gd name="f58" fmla="*/ f55 f44 1"/>
              <a:gd name="f59" fmla="*/ f5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6" t="f59" r="f57" b="f58"/>
            <a:pathLst>
              <a:path w="5578" h="696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5" y="f13"/>
                </a:cubicBezTo>
                <a:cubicBezTo>
                  <a:pt x="f14" y="f13"/>
                  <a:pt x="f15" y="f11"/>
                  <a:pt x="f15" y="f10"/>
                </a:cubicBezTo>
                <a:cubicBezTo>
                  <a:pt x="f15" y="f9"/>
                  <a:pt x="f14" y="f6"/>
                  <a:pt x="f5" y="f6"/>
                </a:cubicBezTo>
                <a:close/>
                <a:moveTo>
                  <a:pt x="f5" y="f16"/>
                </a:moveTo>
                <a:cubicBezTo>
                  <a:pt x="f17" y="f16"/>
                  <a:pt x="f18" y="f19"/>
                  <a:pt x="f18" y="f20"/>
                </a:cubicBezTo>
                <a:lnTo>
                  <a:pt x="f18" y="f21"/>
                </a:lnTo>
                <a:lnTo>
                  <a:pt x="f22" y="f21"/>
                </a:lnTo>
                <a:lnTo>
                  <a:pt x="f22" y="f20"/>
                </a:lnTo>
                <a:cubicBezTo>
                  <a:pt x="f22" y="f19"/>
                  <a:pt x="f23" y="f16"/>
                  <a:pt x="f5" y="f16"/>
                </a:cubicBezTo>
                <a:close/>
                <a:moveTo>
                  <a:pt x="f5" y="f24"/>
                </a:moveTo>
                <a:cubicBezTo>
                  <a:pt x="f25" y="f24"/>
                  <a:pt x="f26" y="f27"/>
                  <a:pt x="f26" y="f15"/>
                </a:cubicBezTo>
                <a:cubicBezTo>
                  <a:pt x="f26" y="f11"/>
                  <a:pt x="f28" y="f13"/>
                  <a:pt x="f29" y="f30"/>
                </a:cubicBezTo>
                <a:cubicBezTo>
                  <a:pt x="f6" y="f16"/>
                  <a:pt x="f24" y="f31"/>
                  <a:pt x="f24" y="f20"/>
                </a:cubicBezTo>
                <a:lnTo>
                  <a:pt x="f24" y="f32"/>
                </a:lnTo>
                <a:cubicBezTo>
                  <a:pt x="f24" y="f33"/>
                  <a:pt x="f34" y="f4"/>
                  <a:pt x="f35" y="f4"/>
                </a:cubicBezTo>
                <a:lnTo>
                  <a:pt x="f36" y="f4"/>
                </a:lnTo>
                <a:cubicBezTo>
                  <a:pt x="f37" y="f4"/>
                  <a:pt x="f38" y="f33"/>
                  <a:pt x="f38" y="f32"/>
                </a:cubicBezTo>
                <a:lnTo>
                  <a:pt x="f38" y="f20"/>
                </a:lnTo>
                <a:cubicBezTo>
                  <a:pt x="f39" y="f19"/>
                  <a:pt x="f18" y="f16"/>
                  <a:pt x="f17" y="f30"/>
                </a:cubicBezTo>
                <a:cubicBezTo>
                  <a:pt x="f40" y="f13"/>
                  <a:pt x="f41" y="f11"/>
                  <a:pt x="f41" y="f15"/>
                </a:cubicBezTo>
                <a:cubicBezTo>
                  <a:pt x="f41" y="f27"/>
                  <a:pt x="f42" y="f24"/>
                  <a:pt x="f5" y="f24"/>
                </a:cubicBezTo>
                <a:close/>
              </a:path>
            </a:pathLst>
          </a:custGeom>
          <a:solidFill>
            <a:srgbClr val="28373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1308;p57">
            <a:extLst>
              <a:ext uri="{FF2B5EF4-FFF2-40B4-BE49-F238E27FC236}">
                <a16:creationId xmlns:a16="http://schemas.microsoft.com/office/drawing/2014/main" id="{30560C33-EBE3-E8E1-27E1-780258D408B2}"/>
              </a:ext>
            </a:extLst>
          </p:cNvPr>
          <p:cNvSpPr/>
          <p:nvPr/>
        </p:nvSpPr>
        <p:spPr>
          <a:xfrm>
            <a:off x="7673754" y="2240600"/>
            <a:ext cx="287871" cy="359395"/>
          </a:xfrm>
          <a:custGeom>
            <a:avLst/>
            <a:gdLst>
              <a:gd name="f0" fmla="val w"/>
              <a:gd name="f1" fmla="val h"/>
              <a:gd name="f2" fmla="val 0"/>
              <a:gd name="f3" fmla="val 5578"/>
              <a:gd name="f4" fmla="val 6964"/>
              <a:gd name="f5" fmla="val 2773"/>
              <a:gd name="f6" fmla="val 663"/>
              <a:gd name="f7" fmla="val 3372"/>
              <a:gd name="f8" fmla="val 3782"/>
              <a:gd name="f9" fmla="val 1135"/>
              <a:gd name="f10" fmla="val 1702"/>
              <a:gd name="f11" fmla="val 2238"/>
              <a:gd name="f12" fmla="val 3309"/>
              <a:gd name="f13" fmla="val 2710"/>
              <a:gd name="f14" fmla="val 2175"/>
              <a:gd name="f15" fmla="val 1734"/>
              <a:gd name="f16" fmla="val 3467"/>
              <a:gd name="f17" fmla="val 3908"/>
              <a:gd name="f18" fmla="val 4853"/>
              <a:gd name="f19" fmla="val 4412"/>
              <a:gd name="f20" fmla="val 5546"/>
              <a:gd name="f21" fmla="val 6270"/>
              <a:gd name="f22" fmla="val 694"/>
              <a:gd name="f23" fmla="val 1639"/>
              <a:gd name="f24" fmla="val 1"/>
              <a:gd name="f25" fmla="val 1828"/>
              <a:gd name="f26" fmla="val 1041"/>
              <a:gd name="f27" fmla="val 789"/>
              <a:gd name="f28" fmla="val 1261"/>
              <a:gd name="f29" fmla="val 1608"/>
              <a:gd name="f30" fmla="val 3025"/>
              <a:gd name="f31" fmla="val 4443"/>
              <a:gd name="f32" fmla="val 6617"/>
              <a:gd name="f33" fmla="val 6806"/>
              <a:gd name="f34" fmla="val 159"/>
              <a:gd name="f35" fmla="val 379"/>
              <a:gd name="f36" fmla="val 5199"/>
              <a:gd name="f37" fmla="val 5420"/>
              <a:gd name="f38" fmla="val 5577"/>
              <a:gd name="f39" fmla="val 5514"/>
              <a:gd name="f40" fmla="val 4254"/>
              <a:gd name="f41" fmla="val 4506"/>
              <a:gd name="f42" fmla="val 3719"/>
              <a:gd name="f43" fmla="*/ f0 1 5578"/>
              <a:gd name="f44" fmla="*/ f1 1 6964"/>
              <a:gd name="f45" fmla="val f2"/>
              <a:gd name="f46" fmla="val f3"/>
              <a:gd name="f47" fmla="val f4"/>
              <a:gd name="f48" fmla="+- f47 0 f45"/>
              <a:gd name="f49" fmla="+- f46 0 f45"/>
              <a:gd name="f50" fmla="*/ f49 1 5578"/>
              <a:gd name="f51" fmla="*/ f48 1 6964"/>
              <a:gd name="f52" fmla="*/ f45 1 f50"/>
              <a:gd name="f53" fmla="*/ f46 1 f50"/>
              <a:gd name="f54" fmla="*/ f45 1 f51"/>
              <a:gd name="f55" fmla="*/ f47 1 f51"/>
              <a:gd name="f56" fmla="*/ f52 f43 1"/>
              <a:gd name="f57" fmla="*/ f53 f43 1"/>
              <a:gd name="f58" fmla="*/ f55 f44 1"/>
              <a:gd name="f59" fmla="*/ f5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6" t="f59" r="f57" b="f58"/>
            <a:pathLst>
              <a:path w="5578" h="696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5" y="f13"/>
                </a:cubicBezTo>
                <a:cubicBezTo>
                  <a:pt x="f14" y="f13"/>
                  <a:pt x="f15" y="f11"/>
                  <a:pt x="f15" y="f10"/>
                </a:cubicBezTo>
                <a:cubicBezTo>
                  <a:pt x="f15" y="f9"/>
                  <a:pt x="f14" y="f6"/>
                  <a:pt x="f5" y="f6"/>
                </a:cubicBezTo>
                <a:close/>
                <a:moveTo>
                  <a:pt x="f5" y="f16"/>
                </a:moveTo>
                <a:cubicBezTo>
                  <a:pt x="f17" y="f16"/>
                  <a:pt x="f18" y="f19"/>
                  <a:pt x="f18" y="f20"/>
                </a:cubicBezTo>
                <a:lnTo>
                  <a:pt x="f18" y="f21"/>
                </a:lnTo>
                <a:lnTo>
                  <a:pt x="f22" y="f21"/>
                </a:lnTo>
                <a:lnTo>
                  <a:pt x="f22" y="f20"/>
                </a:lnTo>
                <a:cubicBezTo>
                  <a:pt x="f22" y="f19"/>
                  <a:pt x="f23" y="f16"/>
                  <a:pt x="f5" y="f16"/>
                </a:cubicBezTo>
                <a:close/>
                <a:moveTo>
                  <a:pt x="f5" y="f24"/>
                </a:moveTo>
                <a:cubicBezTo>
                  <a:pt x="f25" y="f24"/>
                  <a:pt x="f26" y="f27"/>
                  <a:pt x="f26" y="f15"/>
                </a:cubicBezTo>
                <a:cubicBezTo>
                  <a:pt x="f26" y="f11"/>
                  <a:pt x="f28" y="f13"/>
                  <a:pt x="f29" y="f30"/>
                </a:cubicBezTo>
                <a:cubicBezTo>
                  <a:pt x="f6" y="f16"/>
                  <a:pt x="f24" y="f31"/>
                  <a:pt x="f24" y="f20"/>
                </a:cubicBezTo>
                <a:lnTo>
                  <a:pt x="f24" y="f32"/>
                </a:lnTo>
                <a:cubicBezTo>
                  <a:pt x="f24" y="f33"/>
                  <a:pt x="f34" y="f4"/>
                  <a:pt x="f35" y="f4"/>
                </a:cubicBezTo>
                <a:lnTo>
                  <a:pt x="f36" y="f4"/>
                </a:lnTo>
                <a:cubicBezTo>
                  <a:pt x="f37" y="f4"/>
                  <a:pt x="f38" y="f33"/>
                  <a:pt x="f38" y="f32"/>
                </a:cubicBezTo>
                <a:lnTo>
                  <a:pt x="f38" y="f20"/>
                </a:lnTo>
                <a:cubicBezTo>
                  <a:pt x="f39" y="f19"/>
                  <a:pt x="f18" y="f16"/>
                  <a:pt x="f17" y="f30"/>
                </a:cubicBezTo>
                <a:cubicBezTo>
                  <a:pt x="f40" y="f13"/>
                  <a:pt x="f41" y="f11"/>
                  <a:pt x="f41" y="f15"/>
                </a:cubicBezTo>
                <a:cubicBezTo>
                  <a:pt x="f41" y="f27"/>
                  <a:pt x="f42" y="f24"/>
                  <a:pt x="f5" y="f24"/>
                </a:cubicBezTo>
                <a:close/>
              </a:path>
            </a:pathLst>
          </a:custGeom>
          <a:solidFill>
            <a:srgbClr val="28373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1309;p57">
            <a:extLst>
              <a:ext uri="{FF2B5EF4-FFF2-40B4-BE49-F238E27FC236}">
                <a16:creationId xmlns:a16="http://schemas.microsoft.com/office/drawing/2014/main" id="{5575C6B2-58B3-ADA6-9FD9-BE1FFF23C858}"/>
              </a:ext>
            </a:extLst>
          </p:cNvPr>
          <p:cNvSpPr/>
          <p:nvPr/>
        </p:nvSpPr>
        <p:spPr>
          <a:xfrm>
            <a:off x="5189027" y="2240600"/>
            <a:ext cx="287871" cy="359395"/>
          </a:xfrm>
          <a:custGeom>
            <a:avLst/>
            <a:gdLst>
              <a:gd name="f0" fmla="val w"/>
              <a:gd name="f1" fmla="val h"/>
              <a:gd name="f2" fmla="val 0"/>
              <a:gd name="f3" fmla="val 5578"/>
              <a:gd name="f4" fmla="val 6964"/>
              <a:gd name="f5" fmla="val 2773"/>
              <a:gd name="f6" fmla="val 663"/>
              <a:gd name="f7" fmla="val 3372"/>
              <a:gd name="f8" fmla="val 3782"/>
              <a:gd name="f9" fmla="val 1135"/>
              <a:gd name="f10" fmla="val 1702"/>
              <a:gd name="f11" fmla="val 2238"/>
              <a:gd name="f12" fmla="val 3309"/>
              <a:gd name="f13" fmla="val 2710"/>
              <a:gd name="f14" fmla="val 2175"/>
              <a:gd name="f15" fmla="val 1734"/>
              <a:gd name="f16" fmla="val 3467"/>
              <a:gd name="f17" fmla="val 3908"/>
              <a:gd name="f18" fmla="val 4853"/>
              <a:gd name="f19" fmla="val 4412"/>
              <a:gd name="f20" fmla="val 5546"/>
              <a:gd name="f21" fmla="val 6270"/>
              <a:gd name="f22" fmla="val 694"/>
              <a:gd name="f23" fmla="val 1639"/>
              <a:gd name="f24" fmla="val 1"/>
              <a:gd name="f25" fmla="val 1828"/>
              <a:gd name="f26" fmla="val 1041"/>
              <a:gd name="f27" fmla="val 789"/>
              <a:gd name="f28" fmla="val 1261"/>
              <a:gd name="f29" fmla="val 1608"/>
              <a:gd name="f30" fmla="val 3025"/>
              <a:gd name="f31" fmla="val 4443"/>
              <a:gd name="f32" fmla="val 6617"/>
              <a:gd name="f33" fmla="val 6806"/>
              <a:gd name="f34" fmla="val 159"/>
              <a:gd name="f35" fmla="val 379"/>
              <a:gd name="f36" fmla="val 5199"/>
              <a:gd name="f37" fmla="val 5420"/>
              <a:gd name="f38" fmla="val 5577"/>
              <a:gd name="f39" fmla="val 5514"/>
              <a:gd name="f40" fmla="val 4254"/>
              <a:gd name="f41" fmla="val 4506"/>
              <a:gd name="f42" fmla="val 3719"/>
              <a:gd name="f43" fmla="*/ f0 1 5578"/>
              <a:gd name="f44" fmla="*/ f1 1 6964"/>
              <a:gd name="f45" fmla="val f2"/>
              <a:gd name="f46" fmla="val f3"/>
              <a:gd name="f47" fmla="val f4"/>
              <a:gd name="f48" fmla="+- f47 0 f45"/>
              <a:gd name="f49" fmla="+- f46 0 f45"/>
              <a:gd name="f50" fmla="*/ f49 1 5578"/>
              <a:gd name="f51" fmla="*/ f48 1 6964"/>
              <a:gd name="f52" fmla="*/ f45 1 f50"/>
              <a:gd name="f53" fmla="*/ f46 1 f50"/>
              <a:gd name="f54" fmla="*/ f45 1 f51"/>
              <a:gd name="f55" fmla="*/ f47 1 f51"/>
              <a:gd name="f56" fmla="*/ f52 f43 1"/>
              <a:gd name="f57" fmla="*/ f53 f43 1"/>
              <a:gd name="f58" fmla="*/ f55 f44 1"/>
              <a:gd name="f59" fmla="*/ f5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6" t="f59" r="f57" b="f58"/>
            <a:pathLst>
              <a:path w="5578" h="696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5" y="f13"/>
                </a:cubicBezTo>
                <a:cubicBezTo>
                  <a:pt x="f14" y="f13"/>
                  <a:pt x="f15" y="f11"/>
                  <a:pt x="f15" y="f10"/>
                </a:cubicBezTo>
                <a:cubicBezTo>
                  <a:pt x="f15" y="f9"/>
                  <a:pt x="f14" y="f6"/>
                  <a:pt x="f5" y="f6"/>
                </a:cubicBezTo>
                <a:close/>
                <a:moveTo>
                  <a:pt x="f5" y="f16"/>
                </a:moveTo>
                <a:cubicBezTo>
                  <a:pt x="f17" y="f16"/>
                  <a:pt x="f18" y="f19"/>
                  <a:pt x="f18" y="f20"/>
                </a:cubicBezTo>
                <a:lnTo>
                  <a:pt x="f18" y="f21"/>
                </a:lnTo>
                <a:lnTo>
                  <a:pt x="f22" y="f21"/>
                </a:lnTo>
                <a:lnTo>
                  <a:pt x="f22" y="f20"/>
                </a:lnTo>
                <a:cubicBezTo>
                  <a:pt x="f22" y="f19"/>
                  <a:pt x="f23" y="f16"/>
                  <a:pt x="f5" y="f16"/>
                </a:cubicBezTo>
                <a:close/>
                <a:moveTo>
                  <a:pt x="f5" y="f24"/>
                </a:moveTo>
                <a:cubicBezTo>
                  <a:pt x="f25" y="f24"/>
                  <a:pt x="f26" y="f27"/>
                  <a:pt x="f26" y="f15"/>
                </a:cubicBezTo>
                <a:cubicBezTo>
                  <a:pt x="f26" y="f11"/>
                  <a:pt x="f28" y="f13"/>
                  <a:pt x="f29" y="f30"/>
                </a:cubicBezTo>
                <a:cubicBezTo>
                  <a:pt x="f6" y="f16"/>
                  <a:pt x="f24" y="f31"/>
                  <a:pt x="f24" y="f20"/>
                </a:cubicBezTo>
                <a:lnTo>
                  <a:pt x="f24" y="f32"/>
                </a:lnTo>
                <a:cubicBezTo>
                  <a:pt x="f24" y="f33"/>
                  <a:pt x="f34" y="f4"/>
                  <a:pt x="f35" y="f4"/>
                </a:cubicBezTo>
                <a:lnTo>
                  <a:pt x="f36" y="f4"/>
                </a:lnTo>
                <a:cubicBezTo>
                  <a:pt x="f37" y="f4"/>
                  <a:pt x="f38" y="f33"/>
                  <a:pt x="f38" y="f32"/>
                </a:cubicBezTo>
                <a:lnTo>
                  <a:pt x="f38" y="f20"/>
                </a:lnTo>
                <a:cubicBezTo>
                  <a:pt x="f39" y="f19"/>
                  <a:pt x="f18" y="f16"/>
                  <a:pt x="f17" y="f30"/>
                </a:cubicBezTo>
                <a:cubicBezTo>
                  <a:pt x="f40" y="f13"/>
                  <a:pt x="f41" y="f11"/>
                  <a:pt x="f41" y="f15"/>
                </a:cubicBezTo>
                <a:cubicBezTo>
                  <a:pt x="f41" y="f27"/>
                  <a:pt x="f42" y="f24"/>
                  <a:pt x="f5" y="f24"/>
                </a:cubicBezTo>
                <a:close/>
              </a:path>
            </a:pathLst>
          </a:custGeom>
          <a:solidFill>
            <a:srgbClr val="28373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310;p57">
            <a:extLst>
              <a:ext uri="{FF2B5EF4-FFF2-40B4-BE49-F238E27FC236}">
                <a16:creationId xmlns:a16="http://schemas.microsoft.com/office/drawing/2014/main" id="{CF946FBB-7F66-8775-5A90-1F3A478008DE}"/>
              </a:ext>
            </a:extLst>
          </p:cNvPr>
          <p:cNvSpPr/>
          <p:nvPr/>
        </p:nvSpPr>
        <p:spPr>
          <a:xfrm>
            <a:off x="5534104" y="2240600"/>
            <a:ext cx="287871" cy="359395"/>
          </a:xfrm>
          <a:custGeom>
            <a:avLst/>
            <a:gdLst>
              <a:gd name="f0" fmla="val w"/>
              <a:gd name="f1" fmla="val h"/>
              <a:gd name="f2" fmla="val 0"/>
              <a:gd name="f3" fmla="val 5578"/>
              <a:gd name="f4" fmla="val 6964"/>
              <a:gd name="f5" fmla="val 2773"/>
              <a:gd name="f6" fmla="val 663"/>
              <a:gd name="f7" fmla="val 3372"/>
              <a:gd name="f8" fmla="val 3782"/>
              <a:gd name="f9" fmla="val 1135"/>
              <a:gd name="f10" fmla="val 1702"/>
              <a:gd name="f11" fmla="val 2238"/>
              <a:gd name="f12" fmla="val 3309"/>
              <a:gd name="f13" fmla="val 2710"/>
              <a:gd name="f14" fmla="val 2175"/>
              <a:gd name="f15" fmla="val 1734"/>
              <a:gd name="f16" fmla="val 3467"/>
              <a:gd name="f17" fmla="val 3908"/>
              <a:gd name="f18" fmla="val 4853"/>
              <a:gd name="f19" fmla="val 4412"/>
              <a:gd name="f20" fmla="val 5546"/>
              <a:gd name="f21" fmla="val 6270"/>
              <a:gd name="f22" fmla="val 694"/>
              <a:gd name="f23" fmla="val 1639"/>
              <a:gd name="f24" fmla="val 1"/>
              <a:gd name="f25" fmla="val 1828"/>
              <a:gd name="f26" fmla="val 1041"/>
              <a:gd name="f27" fmla="val 789"/>
              <a:gd name="f28" fmla="val 1261"/>
              <a:gd name="f29" fmla="val 1608"/>
              <a:gd name="f30" fmla="val 3025"/>
              <a:gd name="f31" fmla="val 4443"/>
              <a:gd name="f32" fmla="val 6617"/>
              <a:gd name="f33" fmla="val 6806"/>
              <a:gd name="f34" fmla="val 159"/>
              <a:gd name="f35" fmla="val 379"/>
              <a:gd name="f36" fmla="val 5199"/>
              <a:gd name="f37" fmla="val 5420"/>
              <a:gd name="f38" fmla="val 5577"/>
              <a:gd name="f39" fmla="val 5514"/>
              <a:gd name="f40" fmla="val 4254"/>
              <a:gd name="f41" fmla="val 4506"/>
              <a:gd name="f42" fmla="val 3719"/>
              <a:gd name="f43" fmla="*/ f0 1 5578"/>
              <a:gd name="f44" fmla="*/ f1 1 6964"/>
              <a:gd name="f45" fmla="val f2"/>
              <a:gd name="f46" fmla="val f3"/>
              <a:gd name="f47" fmla="val f4"/>
              <a:gd name="f48" fmla="+- f47 0 f45"/>
              <a:gd name="f49" fmla="+- f46 0 f45"/>
              <a:gd name="f50" fmla="*/ f49 1 5578"/>
              <a:gd name="f51" fmla="*/ f48 1 6964"/>
              <a:gd name="f52" fmla="*/ f45 1 f50"/>
              <a:gd name="f53" fmla="*/ f46 1 f50"/>
              <a:gd name="f54" fmla="*/ f45 1 f51"/>
              <a:gd name="f55" fmla="*/ f47 1 f51"/>
              <a:gd name="f56" fmla="*/ f52 f43 1"/>
              <a:gd name="f57" fmla="*/ f53 f43 1"/>
              <a:gd name="f58" fmla="*/ f55 f44 1"/>
              <a:gd name="f59" fmla="*/ f5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6" t="f59" r="f57" b="f58"/>
            <a:pathLst>
              <a:path w="5578" h="696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5" y="f13"/>
                </a:cubicBezTo>
                <a:cubicBezTo>
                  <a:pt x="f14" y="f13"/>
                  <a:pt x="f15" y="f11"/>
                  <a:pt x="f15" y="f10"/>
                </a:cubicBezTo>
                <a:cubicBezTo>
                  <a:pt x="f15" y="f9"/>
                  <a:pt x="f14" y="f6"/>
                  <a:pt x="f5" y="f6"/>
                </a:cubicBezTo>
                <a:close/>
                <a:moveTo>
                  <a:pt x="f5" y="f16"/>
                </a:moveTo>
                <a:cubicBezTo>
                  <a:pt x="f17" y="f16"/>
                  <a:pt x="f18" y="f19"/>
                  <a:pt x="f18" y="f20"/>
                </a:cubicBezTo>
                <a:lnTo>
                  <a:pt x="f18" y="f21"/>
                </a:lnTo>
                <a:lnTo>
                  <a:pt x="f22" y="f21"/>
                </a:lnTo>
                <a:lnTo>
                  <a:pt x="f22" y="f20"/>
                </a:lnTo>
                <a:cubicBezTo>
                  <a:pt x="f22" y="f19"/>
                  <a:pt x="f23" y="f16"/>
                  <a:pt x="f5" y="f16"/>
                </a:cubicBezTo>
                <a:close/>
                <a:moveTo>
                  <a:pt x="f5" y="f24"/>
                </a:moveTo>
                <a:cubicBezTo>
                  <a:pt x="f25" y="f24"/>
                  <a:pt x="f26" y="f27"/>
                  <a:pt x="f26" y="f15"/>
                </a:cubicBezTo>
                <a:cubicBezTo>
                  <a:pt x="f26" y="f11"/>
                  <a:pt x="f28" y="f13"/>
                  <a:pt x="f29" y="f30"/>
                </a:cubicBezTo>
                <a:cubicBezTo>
                  <a:pt x="f6" y="f16"/>
                  <a:pt x="f24" y="f31"/>
                  <a:pt x="f24" y="f20"/>
                </a:cubicBezTo>
                <a:lnTo>
                  <a:pt x="f24" y="f32"/>
                </a:lnTo>
                <a:cubicBezTo>
                  <a:pt x="f24" y="f33"/>
                  <a:pt x="f34" y="f4"/>
                  <a:pt x="f35" y="f4"/>
                </a:cubicBezTo>
                <a:lnTo>
                  <a:pt x="f36" y="f4"/>
                </a:lnTo>
                <a:cubicBezTo>
                  <a:pt x="f37" y="f4"/>
                  <a:pt x="f38" y="f33"/>
                  <a:pt x="f38" y="f32"/>
                </a:cubicBezTo>
                <a:lnTo>
                  <a:pt x="f38" y="f20"/>
                </a:lnTo>
                <a:cubicBezTo>
                  <a:pt x="f39" y="f19"/>
                  <a:pt x="f18" y="f16"/>
                  <a:pt x="f17" y="f30"/>
                </a:cubicBezTo>
                <a:cubicBezTo>
                  <a:pt x="f40" y="f13"/>
                  <a:pt x="f41" y="f11"/>
                  <a:pt x="f41" y="f15"/>
                </a:cubicBezTo>
                <a:cubicBezTo>
                  <a:pt x="f41" y="f27"/>
                  <a:pt x="f42" y="f24"/>
                  <a:pt x="f5" y="f24"/>
                </a:cubicBezTo>
                <a:close/>
              </a:path>
            </a:pathLst>
          </a:custGeom>
          <a:solidFill>
            <a:srgbClr val="28373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1311;p57">
            <a:extLst>
              <a:ext uri="{FF2B5EF4-FFF2-40B4-BE49-F238E27FC236}">
                <a16:creationId xmlns:a16="http://schemas.microsoft.com/office/drawing/2014/main" id="{C8AB82BA-1BD3-8A10-6948-C20C689F385C}"/>
              </a:ext>
            </a:extLst>
          </p:cNvPr>
          <p:cNvSpPr/>
          <p:nvPr/>
        </p:nvSpPr>
        <p:spPr>
          <a:xfrm>
            <a:off x="3394463" y="2240600"/>
            <a:ext cx="287871" cy="359395"/>
          </a:xfrm>
          <a:custGeom>
            <a:avLst/>
            <a:gdLst>
              <a:gd name="f0" fmla="val w"/>
              <a:gd name="f1" fmla="val h"/>
              <a:gd name="f2" fmla="val 0"/>
              <a:gd name="f3" fmla="val 5578"/>
              <a:gd name="f4" fmla="val 6964"/>
              <a:gd name="f5" fmla="val 2773"/>
              <a:gd name="f6" fmla="val 663"/>
              <a:gd name="f7" fmla="val 3372"/>
              <a:gd name="f8" fmla="val 3782"/>
              <a:gd name="f9" fmla="val 1135"/>
              <a:gd name="f10" fmla="val 1702"/>
              <a:gd name="f11" fmla="val 2238"/>
              <a:gd name="f12" fmla="val 3309"/>
              <a:gd name="f13" fmla="val 2710"/>
              <a:gd name="f14" fmla="val 2175"/>
              <a:gd name="f15" fmla="val 1734"/>
              <a:gd name="f16" fmla="val 3467"/>
              <a:gd name="f17" fmla="val 3908"/>
              <a:gd name="f18" fmla="val 4853"/>
              <a:gd name="f19" fmla="val 4412"/>
              <a:gd name="f20" fmla="val 5546"/>
              <a:gd name="f21" fmla="val 6270"/>
              <a:gd name="f22" fmla="val 694"/>
              <a:gd name="f23" fmla="val 1639"/>
              <a:gd name="f24" fmla="val 1"/>
              <a:gd name="f25" fmla="val 1828"/>
              <a:gd name="f26" fmla="val 1041"/>
              <a:gd name="f27" fmla="val 789"/>
              <a:gd name="f28" fmla="val 1261"/>
              <a:gd name="f29" fmla="val 1608"/>
              <a:gd name="f30" fmla="val 3025"/>
              <a:gd name="f31" fmla="val 4443"/>
              <a:gd name="f32" fmla="val 6617"/>
              <a:gd name="f33" fmla="val 6806"/>
              <a:gd name="f34" fmla="val 159"/>
              <a:gd name="f35" fmla="val 379"/>
              <a:gd name="f36" fmla="val 5199"/>
              <a:gd name="f37" fmla="val 5420"/>
              <a:gd name="f38" fmla="val 5577"/>
              <a:gd name="f39" fmla="val 5514"/>
              <a:gd name="f40" fmla="val 4254"/>
              <a:gd name="f41" fmla="val 4506"/>
              <a:gd name="f42" fmla="val 3719"/>
              <a:gd name="f43" fmla="*/ f0 1 5578"/>
              <a:gd name="f44" fmla="*/ f1 1 6964"/>
              <a:gd name="f45" fmla="val f2"/>
              <a:gd name="f46" fmla="val f3"/>
              <a:gd name="f47" fmla="val f4"/>
              <a:gd name="f48" fmla="+- f47 0 f45"/>
              <a:gd name="f49" fmla="+- f46 0 f45"/>
              <a:gd name="f50" fmla="*/ f49 1 5578"/>
              <a:gd name="f51" fmla="*/ f48 1 6964"/>
              <a:gd name="f52" fmla="*/ f45 1 f50"/>
              <a:gd name="f53" fmla="*/ f46 1 f50"/>
              <a:gd name="f54" fmla="*/ f45 1 f51"/>
              <a:gd name="f55" fmla="*/ f47 1 f51"/>
              <a:gd name="f56" fmla="*/ f52 f43 1"/>
              <a:gd name="f57" fmla="*/ f53 f43 1"/>
              <a:gd name="f58" fmla="*/ f55 f44 1"/>
              <a:gd name="f59" fmla="*/ f5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6" t="f59" r="f57" b="f58"/>
            <a:pathLst>
              <a:path w="5578" h="696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5" y="f13"/>
                </a:cubicBezTo>
                <a:cubicBezTo>
                  <a:pt x="f14" y="f13"/>
                  <a:pt x="f15" y="f11"/>
                  <a:pt x="f15" y="f10"/>
                </a:cubicBezTo>
                <a:cubicBezTo>
                  <a:pt x="f15" y="f9"/>
                  <a:pt x="f14" y="f6"/>
                  <a:pt x="f5" y="f6"/>
                </a:cubicBezTo>
                <a:close/>
                <a:moveTo>
                  <a:pt x="f5" y="f16"/>
                </a:moveTo>
                <a:cubicBezTo>
                  <a:pt x="f17" y="f16"/>
                  <a:pt x="f18" y="f19"/>
                  <a:pt x="f18" y="f20"/>
                </a:cubicBezTo>
                <a:lnTo>
                  <a:pt x="f18" y="f21"/>
                </a:lnTo>
                <a:lnTo>
                  <a:pt x="f22" y="f21"/>
                </a:lnTo>
                <a:lnTo>
                  <a:pt x="f22" y="f20"/>
                </a:lnTo>
                <a:cubicBezTo>
                  <a:pt x="f22" y="f19"/>
                  <a:pt x="f23" y="f16"/>
                  <a:pt x="f5" y="f16"/>
                </a:cubicBezTo>
                <a:close/>
                <a:moveTo>
                  <a:pt x="f5" y="f24"/>
                </a:moveTo>
                <a:cubicBezTo>
                  <a:pt x="f25" y="f24"/>
                  <a:pt x="f26" y="f27"/>
                  <a:pt x="f26" y="f15"/>
                </a:cubicBezTo>
                <a:cubicBezTo>
                  <a:pt x="f26" y="f11"/>
                  <a:pt x="f28" y="f13"/>
                  <a:pt x="f29" y="f30"/>
                </a:cubicBezTo>
                <a:cubicBezTo>
                  <a:pt x="f6" y="f16"/>
                  <a:pt x="f24" y="f31"/>
                  <a:pt x="f24" y="f20"/>
                </a:cubicBezTo>
                <a:lnTo>
                  <a:pt x="f24" y="f32"/>
                </a:lnTo>
                <a:cubicBezTo>
                  <a:pt x="f24" y="f33"/>
                  <a:pt x="f34" y="f4"/>
                  <a:pt x="f35" y="f4"/>
                </a:cubicBezTo>
                <a:lnTo>
                  <a:pt x="f36" y="f4"/>
                </a:lnTo>
                <a:cubicBezTo>
                  <a:pt x="f37" y="f4"/>
                  <a:pt x="f38" y="f33"/>
                  <a:pt x="f38" y="f32"/>
                </a:cubicBezTo>
                <a:lnTo>
                  <a:pt x="f38" y="f20"/>
                </a:lnTo>
                <a:cubicBezTo>
                  <a:pt x="f39" y="f19"/>
                  <a:pt x="f18" y="f16"/>
                  <a:pt x="f17" y="f30"/>
                </a:cubicBezTo>
                <a:cubicBezTo>
                  <a:pt x="f40" y="f13"/>
                  <a:pt x="f41" y="f11"/>
                  <a:pt x="f41" y="f15"/>
                </a:cubicBezTo>
                <a:cubicBezTo>
                  <a:pt x="f41" y="f27"/>
                  <a:pt x="f42" y="f24"/>
                  <a:pt x="f5" y="f24"/>
                </a:cubicBezTo>
                <a:close/>
              </a:path>
            </a:pathLst>
          </a:custGeom>
          <a:solidFill>
            <a:srgbClr val="28373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312;p57">
            <a:extLst>
              <a:ext uri="{FF2B5EF4-FFF2-40B4-BE49-F238E27FC236}">
                <a16:creationId xmlns:a16="http://schemas.microsoft.com/office/drawing/2014/main" id="{38BABBF1-3685-92DE-44AE-A38300B4E9D0}"/>
              </a:ext>
            </a:extLst>
          </p:cNvPr>
          <p:cNvSpPr txBox="1"/>
          <p:nvPr/>
        </p:nvSpPr>
        <p:spPr>
          <a:xfrm>
            <a:off x="4560048" y="4090385"/>
            <a:ext cx="1890896" cy="431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% Doses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396336"/>
              </a:solidFill>
              <a:uFillTx/>
              <a:latin typeface="Nunito"/>
              <a:ea typeface="Nunito"/>
              <a:cs typeface="Nunito"/>
            </a:endParaRPr>
          </a:p>
        </p:txBody>
      </p:sp>
      <p:sp>
        <p:nvSpPr>
          <p:cNvPr id="31" name="Google Shape;1313;p57">
            <a:extLst>
              <a:ext uri="{FF2B5EF4-FFF2-40B4-BE49-F238E27FC236}">
                <a16:creationId xmlns:a16="http://schemas.microsoft.com/office/drawing/2014/main" id="{AE660E6D-97DE-C893-6476-71DC5F9C366D}"/>
              </a:ext>
            </a:extLst>
          </p:cNvPr>
          <p:cNvSpPr txBox="1"/>
          <p:nvPr/>
        </p:nvSpPr>
        <p:spPr>
          <a:xfrm>
            <a:off x="2592945" y="4090065"/>
            <a:ext cx="1890896" cy="431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% Doses</a:t>
            </a:r>
          </a:p>
        </p:txBody>
      </p:sp>
      <p:sp>
        <p:nvSpPr>
          <p:cNvPr id="32" name="Google Shape;1314;p57">
            <a:extLst>
              <a:ext uri="{FF2B5EF4-FFF2-40B4-BE49-F238E27FC236}">
                <a16:creationId xmlns:a16="http://schemas.microsoft.com/office/drawing/2014/main" id="{74D95398-4F95-834B-1DA4-965BA3412CF4}"/>
              </a:ext>
            </a:extLst>
          </p:cNvPr>
          <p:cNvSpPr txBox="1"/>
          <p:nvPr/>
        </p:nvSpPr>
        <p:spPr>
          <a:xfrm>
            <a:off x="6527151" y="4090065"/>
            <a:ext cx="1890896" cy="431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% Doses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396336"/>
              </a:solidFill>
              <a:uFillTx/>
              <a:latin typeface="Nunito"/>
              <a:ea typeface="Nunito"/>
              <a:cs typeface="Nunito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629D535A-0CF6-44D4-5651-B9574C784BB1}"/>
              </a:ext>
            </a:extLst>
          </p:cNvPr>
          <p:cNvGrpSpPr/>
          <p:nvPr/>
        </p:nvGrpSpPr>
        <p:grpSpPr>
          <a:xfrm>
            <a:off x="91677" y="4972250"/>
            <a:ext cx="8960644" cy="84546"/>
            <a:chOff x="91677" y="4972250"/>
            <a:chExt cx="8960644" cy="84546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D73B978-56BA-07C9-338C-A4FBE7F4612F}"/>
                </a:ext>
              </a:extLst>
            </p:cNvPr>
            <p:cNvSpPr/>
            <p:nvPr/>
          </p:nvSpPr>
          <p:spPr>
            <a:xfrm rot="10799991">
              <a:off x="1448656" y="497226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844AA1A0-F07C-F3C5-7381-2C165098865F}"/>
                </a:ext>
              </a:extLst>
            </p:cNvPr>
            <p:cNvSpPr/>
            <p:nvPr/>
          </p:nvSpPr>
          <p:spPr>
            <a:xfrm rot="10800009" flipH="1">
              <a:off x="91677" y="497225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3B899029-7D51-2120-F5EB-EF2761960A71}"/>
              </a:ext>
            </a:extLst>
          </p:cNvPr>
          <p:cNvGrpSpPr/>
          <p:nvPr/>
        </p:nvGrpSpPr>
        <p:grpSpPr>
          <a:xfrm>
            <a:off x="81171" y="4398766"/>
            <a:ext cx="789254" cy="542066"/>
            <a:chOff x="81171" y="4398766"/>
            <a:chExt cx="789254" cy="542066"/>
          </a:xfrm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BBF794C4-DF9B-E7D5-828D-33C3DD2C76DD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440A592C-7B02-072B-FD67-22A570BBCEF3}"/>
                </a:ext>
              </a:extLst>
            </p:cNvPr>
            <p:cNvSpPr/>
            <p:nvPr/>
          </p:nvSpPr>
          <p:spPr>
            <a:xfrm>
              <a:off x="572716" y="4461220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03FA20D3-7C1A-A6AB-E634-D8289F883248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A1DF0CAC-5150-E9AA-EBB6-F74C498E4EE6}"/>
                </a:ext>
              </a:extLst>
            </p:cNvPr>
            <p:cNvSpPr/>
            <p:nvPr/>
          </p:nvSpPr>
          <p:spPr>
            <a:xfrm>
              <a:off x="82094" y="4699257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5699ECF9-83A2-A3A8-CA0E-356C0DBA260C}"/>
              </a:ext>
            </a:extLst>
          </p:cNvPr>
          <p:cNvGrpSpPr/>
          <p:nvPr/>
        </p:nvGrpSpPr>
        <p:grpSpPr>
          <a:xfrm>
            <a:off x="8263990" y="4399132"/>
            <a:ext cx="787408" cy="542065"/>
            <a:chOff x="8263990" y="4399132"/>
            <a:chExt cx="787408" cy="542065"/>
          </a:xfrm>
        </p:grpSpPr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113C8AE-F7D0-A80C-4CB6-7D1AF01DAA3F}"/>
                </a:ext>
              </a:extLst>
            </p:cNvPr>
            <p:cNvSpPr/>
            <p:nvPr/>
          </p:nvSpPr>
          <p:spPr>
            <a:xfrm>
              <a:off x="8706386" y="4399132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8969A2E0-8E95-BA53-F054-068242187E3D}"/>
                </a:ext>
              </a:extLst>
            </p:cNvPr>
            <p:cNvSpPr/>
            <p:nvPr/>
          </p:nvSpPr>
          <p:spPr>
            <a:xfrm>
              <a:off x="8340964" y="4462765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A3BF9C49-B380-5B6D-21D0-ED428BD1FE0D}"/>
                </a:ext>
              </a:extLst>
            </p:cNvPr>
            <p:cNvSpPr/>
            <p:nvPr/>
          </p:nvSpPr>
          <p:spPr>
            <a:xfrm>
              <a:off x="8522747" y="4538185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CD1DC027-23C1-6769-BC3C-08F6811E688D}"/>
                </a:ext>
              </a:extLst>
            </p:cNvPr>
            <p:cNvSpPr/>
            <p:nvPr/>
          </p:nvSpPr>
          <p:spPr>
            <a:xfrm>
              <a:off x="8263990" y="4699622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6" name="Freeform 6">
            <a:extLst>
              <a:ext uri="{FF2B5EF4-FFF2-40B4-BE49-F238E27FC236}">
                <a16:creationId xmlns:a16="http://schemas.microsoft.com/office/drawing/2014/main" id="{DD6795B6-C805-7905-809F-4BD9CF1A4E06}"/>
              </a:ext>
            </a:extLst>
          </p:cNvPr>
          <p:cNvSpPr/>
          <p:nvPr/>
        </p:nvSpPr>
        <p:spPr>
          <a:xfrm>
            <a:off x="0" y="171450"/>
            <a:ext cx="3368393" cy="42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22106"/>
              <a:gd name="f7" fmla="val 1022686"/>
              <a:gd name="f8" fmla="val 7910763"/>
              <a:gd name="f9" fmla="val 8193170"/>
              <a:gd name="f10" fmla="val 228936"/>
              <a:gd name="f11" fmla="val 511343"/>
              <a:gd name="f12" fmla="val 8422105"/>
              <a:gd name="f13" fmla="val 793750"/>
              <a:gd name="f14" fmla="val 8193169"/>
              <a:gd name="f15" fmla="val 7910762"/>
              <a:gd name="f16" fmla="val 1022685"/>
              <a:gd name="f17" fmla="+- 0 0 -90"/>
              <a:gd name="f18" fmla="*/ f3 1 8422106"/>
              <a:gd name="f19" fmla="*/ f4 1 1022686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8422106"/>
              <a:gd name="f28" fmla="*/ f24 1 1022686"/>
              <a:gd name="f29" fmla="*/ 0 f25 1"/>
              <a:gd name="f30" fmla="*/ 0 f24 1"/>
              <a:gd name="f31" fmla="*/ 7910763 f25 1"/>
              <a:gd name="f32" fmla="*/ 8422106 f25 1"/>
              <a:gd name="f33" fmla="*/ 511343 f24 1"/>
              <a:gd name="f34" fmla="*/ 8422105 f25 1"/>
              <a:gd name="f35" fmla="*/ 7910762 f25 1"/>
              <a:gd name="f36" fmla="*/ 1022686 f24 1"/>
              <a:gd name="f37" fmla="*/ 1022685 f24 1"/>
              <a:gd name="f38" fmla="+- f26 0 f1"/>
              <a:gd name="f39" fmla="*/ f29 1 8422106"/>
              <a:gd name="f40" fmla="*/ f30 1 1022686"/>
              <a:gd name="f41" fmla="*/ f31 1 8422106"/>
              <a:gd name="f42" fmla="*/ f32 1 8422106"/>
              <a:gd name="f43" fmla="*/ f33 1 1022686"/>
              <a:gd name="f44" fmla="*/ f34 1 8422106"/>
              <a:gd name="f45" fmla="*/ f35 1 8422106"/>
              <a:gd name="f46" fmla="*/ f36 1 1022686"/>
              <a:gd name="f47" fmla="*/ f37 1 1022686"/>
              <a:gd name="f48" fmla="*/ f20 1 f27"/>
              <a:gd name="f49" fmla="*/ f21 1 f27"/>
              <a:gd name="f50" fmla="*/ f20 1 f28"/>
              <a:gd name="f51" fmla="*/ f22 1 f28"/>
              <a:gd name="f52" fmla="*/ f39 1 f27"/>
              <a:gd name="f53" fmla="*/ f40 1 f28"/>
              <a:gd name="f54" fmla="*/ f41 1 f27"/>
              <a:gd name="f55" fmla="*/ f42 1 f27"/>
              <a:gd name="f56" fmla="*/ f43 1 f28"/>
              <a:gd name="f57" fmla="*/ f44 1 f27"/>
              <a:gd name="f58" fmla="*/ f45 1 f27"/>
              <a:gd name="f59" fmla="*/ f46 1 f28"/>
              <a:gd name="f60" fmla="*/ f47 1 f28"/>
              <a:gd name="f61" fmla="*/ f48 f18 1"/>
              <a:gd name="f62" fmla="*/ f49 f18 1"/>
              <a:gd name="f63" fmla="*/ f51 f19 1"/>
              <a:gd name="f64" fmla="*/ f50 f19 1"/>
              <a:gd name="f65" fmla="*/ f52 f18 1"/>
              <a:gd name="f66" fmla="*/ f53 f19 1"/>
              <a:gd name="f67" fmla="*/ f54 f18 1"/>
              <a:gd name="f68" fmla="*/ f55 f18 1"/>
              <a:gd name="f69" fmla="*/ f56 f19 1"/>
              <a:gd name="f70" fmla="*/ f57 f18 1"/>
              <a:gd name="f71" fmla="*/ f58 f18 1"/>
              <a:gd name="f72" fmla="*/ f59 f19 1"/>
              <a:gd name="f73" fmla="*/ f60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5" y="f66"/>
              </a:cxn>
              <a:cxn ang="f38">
                <a:pos x="f67" y="f66"/>
              </a:cxn>
              <a:cxn ang="f38">
                <a:pos x="f68" y="f69"/>
              </a:cxn>
              <a:cxn ang="f38">
                <a:pos x="f70" y="f69"/>
              </a:cxn>
              <a:cxn ang="f38">
                <a:pos x="f71" y="f72"/>
              </a:cxn>
              <a:cxn ang="f38">
                <a:pos x="f65" y="f73"/>
              </a:cxn>
            </a:cxnLst>
            <a:rect l="f61" t="f64" r="f62" b="f63"/>
            <a:pathLst>
              <a:path w="8422106" h="1022686">
                <a:moveTo>
                  <a:pt x="f5" y="f5"/>
                </a:moveTo>
                <a:lnTo>
                  <a:pt x="f8" y="f5"/>
                </a:lnTo>
                <a:cubicBezTo>
                  <a:pt x="f9" y="f5"/>
                  <a:pt x="f6" y="f10"/>
                  <a:pt x="f6" y="f11"/>
                </a:cubicBezTo>
                <a:lnTo>
                  <a:pt x="f12" y="f11"/>
                </a:lnTo>
                <a:cubicBezTo>
                  <a:pt x="f12" y="f13"/>
                  <a:pt x="f14" y="f7"/>
                  <a:pt x="f15" y="f7"/>
                </a:cubicBezTo>
                <a:lnTo>
                  <a:pt x="f5" y="f16"/>
                </a:ln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5A926B7A-9C51-11D6-13C1-657EC347E8D6}"/>
              </a:ext>
            </a:extLst>
          </p:cNvPr>
          <p:cNvSpPr/>
          <p:nvPr/>
        </p:nvSpPr>
        <p:spPr>
          <a:xfrm>
            <a:off x="8845923" y="171450"/>
            <a:ext cx="298076" cy="42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5286"/>
              <a:gd name="f7" fmla="val 1022685"/>
              <a:gd name="f8" fmla="val 511342"/>
              <a:gd name="f9" fmla="val 511343"/>
              <a:gd name="f10" fmla="val 264237"/>
              <a:gd name="f11" fmla="val 58070"/>
              <a:gd name="f12" fmla="val 847406"/>
              <a:gd name="f13" fmla="val 10389"/>
              <a:gd name="f14" fmla="val 614396"/>
              <a:gd name="f15" fmla="val 408290"/>
              <a:gd name="f16" fmla="val 175279"/>
              <a:gd name="f17" fmla="+- 0 0 -90"/>
              <a:gd name="f18" fmla="*/ f3 1 745286"/>
              <a:gd name="f19" fmla="*/ f4 1 102268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745286"/>
              <a:gd name="f28" fmla="*/ f24 1 1022685"/>
              <a:gd name="f29" fmla="*/ 0 f25 1"/>
              <a:gd name="f30" fmla="*/ 511342 f24 1"/>
              <a:gd name="f31" fmla="*/ 511343 f24 1"/>
              <a:gd name="f32" fmla="*/ 511343 f25 1"/>
              <a:gd name="f33" fmla="*/ 0 f24 1"/>
              <a:gd name="f34" fmla="*/ 745286 f25 1"/>
              <a:gd name="f35" fmla="*/ 1022685 f24 1"/>
              <a:gd name="f36" fmla="*/ 10389 f25 1"/>
              <a:gd name="f37" fmla="*/ 614396 f24 1"/>
              <a:gd name="f38" fmla="*/ 408290 f24 1"/>
              <a:gd name="f39" fmla="+- f26 0 f1"/>
              <a:gd name="f40" fmla="*/ f29 1 745286"/>
              <a:gd name="f41" fmla="*/ f30 1 1022685"/>
              <a:gd name="f42" fmla="*/ f31 1 1022685"/>
              <a:gd name="f43" fmla="*/ f32 1 745286"/>
              <a:gd name="f44" fmla="*/ f33 1 1022685"/>
              <a:gd name="f45" fmla="*/ f34 1 745286"/>
              <a:gd name="f46" fmla="*/ f35 1 1022685"/>
              <a:gd name="f47" fmla="*/ f36 1 745286"/>
              <a:gd name="f48" fmla="*/ f37 1 1022685"/>
              <a:gd name="f49" fmla="*/ f38 1 1022685"/>
              <a:gd name="f50" fmla="*/ f20 1 f27"/>
              <a:gd name="f51" fmla="*/ f21 1 f27"/>
              <a:gd name="f52" fmla="*/ f20 1 f28"/>
              <a:gd name="f53" fmla="*/ f22 1 f28"/>
              <a:gd name="f54" fmla="*/ f40 1 f27"/>
              <a:gd name="f55" fmla="*/ f41 1 f28"/>
              <a:gd name="f56" fmla="*/ f42 1 f28"/>
              <a:gd name="f57" fmla="*/ f43 1 f27"/>
              <a:gd name="f58" fmla="*/ f44 1 f28"/>
              <a:gd name="f59" fmla="*/ f45 1 f27"/>
              <a:gd name="f60" fmla="*/ f46 1 f28"/>
              <a:gd name="f61" fmla="*/ f47 1 f27"/>
              <a:gd name="f62" fmla="*/ f48 1 f28"/>
              <a:gd name="f63" fmla="*/ f49 1 f28"/>
              <a:gd name="f64" fmla="*/ f50 f18 1"/>
              <a:gd name="f65" fmla="*/ f51 f18 1"/>
              <a:gd name="f66" fmla="*/ f53 f19 1"/>
              <a:gd name="f67" fmla="*/ f52 f19 1"/>
              <a:gd name="f68" fmla="*/ f54 f18 1"/>
              <a:gd name="f69" fmla="*/ f55 f19 1"/>
              <a:gd name="f70" fmla="*/ f56 f19 1"/>
              <a:gd name="f71" fmla="*/ f57 f18 1"/>
              <a:gd name="f72" fmla="*/ f58 f19 1"/>
              <a:gd name="f73" fmla="*/ f59 f18 1"/>
              <a:gd name="f74" fmla="*/ f60 f19 1"/>
              <a:gd name="f75" fmla="*/ f61 f18 1"/>
              <a:gd name="f76" fmla="*/ f62 f19 1"/>
              <a:gd name="f77" fmla="*/ f63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8" y="f69"/>
              </a:cxn>
              <a:cxn ang="f39">
                <a:pos x="f68" y="f70"/>
              </a:cxn>
              <a:cxn ang="f39">
                <a:pos x="f68" y="f70"/>
              </a:cxn>
              <a:cxn ang="f39">
                <a:pos x="f71" y="f72"/>
              </a:cxn>
              <a:cxn ang="f39">
                <a:pos x="f73" y="f72"/>
              </a:cxn>
              <a:cxn ang="f39">
                <a:pos x="f73" y="f74"/>
              </a:cxn>
              <a:cxn ang="f39">
                <a:pos x="f71" y="f74"/>
              </a:cxn>
              <a:cxn ang="f39">
                <a:pos x="f75" y="f76"/>
              </a:cxn>
              <a:cxn ang="f39">
                <a:pos x="f68" y="f70"/>
              </a:cxn>
              <a:cxn ang="f39">
                <a:pos x="f75" y="f77"/>
              </a:cxn>
              <a:cxn ang="f39">
                <a:pos x="f71" y="f72"/>
              </a:cxn>
            </a:cxnLst>
            <a:rect l="f64" t="f67" r="f65" b="f66"/>
            <a:pathLst>
              <a:path w="745286" h="1022685">
                <a:moveTo>
                  <a:pt x="f5" y="f8"/>
                </a:moveTo>
                <a:lnTo>
                  <a:pt x="f5" y="f9"/>
                </a:lnTo>
                <a:lnTo>
                  <a:pt x="f5" y="f9"/>
                </a:lnTo>
                <a:close/>
                <a:moveTo>
                  <a:pt x="f9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cubicBezTo>
                  <a:pt x="f10" y="f7"/>
                  <a:pt x="f11" y="f12"/>
                  <a:pt x="f13" y="f14"/>
                </a:cubicBezTo>
                <a:lnTo>
                  <a:pt x="f5" y="f9"/>
                </a:lnTo>
                <a:lnTo>
                  <a:pt x="f13" y="f15"/>
                </a:lnTo>
                <a:cubicBezTo>
                  <a:pt x="f11" y="f16"/>
                  <a:pt x="f10" y="f5"/>
                  <a:pt x="f9" y="f5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sco vial de vidrio ámbar abierto">
            <a:extLst>
              <a:ext uri="{FF2B5EF4-FFF2-40B4-BE49-F238E27FC236}">
                <a16:creationId xmlns:a16="http://schemas.microsoft.com/office/drawing/2014/main" id="{6F8E620E-4DAC-2DA2-C257-6482C8B506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04"/>
          <a:stretch>
            <a:fillRect/>
          </a:stretch>
        </p:blipFill>
        <p:spPr>
          <a:xfrm>
            <a:off x="5960278" y="1563669"/>
            <a:ext cx="3032095" cy="259696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Google Shape;1319;p58">
            <a:extLst>
              <a:ext uri="{FF2B5EF4-FFF2-40B4-BE49-F238E27FC236}">
                <a16:creationId xmlns:a16="http://schemas.microsoft.com/office/drawing/2014/main" id="{5F7AC639-89A0-FE84-1727-AEF82C877148}"/>
              </a:ext>
            </a:extLst>
          </p:cNvPr>
          <p:cNvCxnSpPr>
            <a:stCxn id="10" idx="2"/>
            <a:endCxn id="19" idx="0"/>
          </p:cNvCxnSpPr>
          <p:nvPr/>
        </p:nvCxnSpPr>
        <p:spPr>
          <a:xfrm>
            <a:off x="3320519" y="1963244"/>
            <a:ext cx="0" cy="2033781"/>
          </a:xfrm>
          <a:prstGeom prst="straightConnector1">
            <a:avLst/>
          </a:prstGeom>
          <a:noFill/>
          <a:ln w="28575" cap="flat">
            <a:solidFill>
              <a:srgbClr val="283730"/>
            </a:solidFill>
            <a:prstDash val="solid"/>
            <a:round/>
          </a:ln>
        </p:spPr>
      </p:cxnSp>
      <p:sp>
        <p:nvSpPr>
          <p:cNvPr id="4" name="Google Shape;1322;p58">
            <a:extLst>
              <a:ext uri="{FF2B5EF4-FFF2-40B4-BE49-F238E27FC236}">
                <a16:creationId xmlns:a16="http://schemas.microsoft.com/office/drawing/2014/main" id="{2B69AFD7-D642-B7FD-DAF9-D46070ADA6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Trial Timeline</a:t>
            </a:r>
          </a:p>
        </p:txBody>
      </p:sp>
      <p:sp>
        <p:nvSpPr>
          <p:cNvPr id="5" name="Google Shape;1323;p58">
            <a:extLst>
              <a:ext uri="{FF2B5EF4-FFF2-40B4-BE49-F238E27FC236}">
                <a16:creationId xmlns:a16="http://schemas.microsoft.com/office/drawing/2014/main" id="{274E8829-12D8-1FFF-4A33-ABB81E6A96BA}"/>
              </a:ext>
            </a:extLst>
          </p:cNvPr>
          <p:cNvSpPr txBox="1"/>
          <p:nvPr/>
        </p:nvSpPr>
        <p:spPr>
          <a:xfrm>
            <a:off x="1000755" y="1732568"/>
            <a:ext cx="1763402" cy="518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Venus has a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beautiful name</a:t>
            </a:r>
          </a:p>
        </p:txBody>
      </p:sp>
      <p:sp>
        <p:nvSpPr>
          <p:cNvPr id="6" name="Google Shape;1324;p58">
            <a:extLst>
              <a:ext uri="{FF2B5EF4-FFF2-40B4-BE49-F238E27FC236}">
                <a16:creationId xmlns:a16="http://schemas.microsoft.com/office/drawing/2014/main" id="{657D1D82-A2C2-6281-899D-59C6C08448EB}"/>
              </a:ext>
            </a:extLst>
          </p:cNvPr>
          <p:cNvSpPr txBox="1"/>
          <p:nvPr/>
        </p:nvSpPr>
        <p:spPr>
          <a:xfrm>
            <a:off x="288036" y="1292449"/>
            <a:ext cx="2507101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Research</a:t>
            </a:r>
          </a:p>
        </p:txBody>
      </p:sp>
      <p:sp>
        <p:nvSpPr>
          <p:cNvPr id="7" name="Google Shape;1325;p58">
            <a:extLst>
              <a:ext uri="{FF2B5EF4-FFF2-40B4-BE49-F238E27FC236}">
                <a16:creationId xmlns:a16="http://schemas.microsoft.com/office/drawing/2014/main" id="{5F300FA9-0F3A-845D-72A4-BDD1800CE218}"/>
              </a:ext>
            </a:extLst>
          </p:cNvPr>
          <p:cNvSpPr txBox="1"/>
          <p:nvPr/>
        </p:nvSpPr>
        <p:spPr>
          <a:xfrm>
            <a:off x="3897675" y="2336758"/>
            <a:ext cx="1763402" cy="518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Saturn is a gas giant and has rings</a:t>
            </a:r>
          </a:p>
        </p:txBody>
      </p:sp>
      <p:sp>
        <p:nvSpPr>
          <p:cNvPr id="8" name="Google Shape;1326;p58">
            <a:extLst>
              <a:ext uri="{FF2B5EF4-FFF2-40B4-BE49-F238E27FC236}">
                <a16:creationId xmlns:a16="http://schemas.microsoft.com/office/drawing/2014/main" id="{1E8018E7-6240-C400-2D77-16FE72EF630B}"/>
              </a:ext>
            </a:extLst>
          </p:cNvPr>
          <p:cNvSpPr txBox="1"/>
          <p:nvPr/>
        </p:nvSpPr>
        <p:spPr>
          <a:xfrm>
            <a:off x="3866686" y="1896630"/>
            <a:ext cx="2507101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Preclinical</a:t>
            </a:r>
          </a:p>
        </p:txBody>
      </p:sp>
      <p:sp>
        <p:nvSpPr>
          <p:cNvPr id="9" name="Google Shape;1327;p58">
            <a:extLst>
              <a:ext uri="{FF2B5EF4-FFF2-40B4-BE49-F238E27FC236}">
                <a16:creationId xmlns:a16="http://schemas.microsoft.com/office/drawing/2014/main" id="{E05C3D63-4F9C-9F9F-D514-3EA5A0333CB3}"/>
              </a:ext>
            </a:extLst>
          </p:cNvPr>
          <p:cNvSpPr txBox="1"/>
          <p:nvPr/>
        </p:nvSpPr>
        <p:spPr>
          <a:xfrm>
            <a:off x="1000755" y="2940993"/>
            <a:ext cx="1763402" cy="518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Lato"/>
                <a:ea typeface="Lato"/>
                <a:cs typeface="Lato"/>
              </a:rPr>
              <a:t>Jupiter is the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Lato"/>
                <a:ea typeface="Lato"/>
                <a:cs typeface="Lato"/>
              </a:rPr>
              <a:t>biggest planet</a:t>
            </a:r>
            <a:endParaRPr lang="en-US" sz="1400" b="0" i="0" u="none" strike="noStrike" kern="0" cap="none" spc="0" baseline="0">
              <a:solidFill>
                <a:srgbClr val="396336"/>
              </a:solidFill>
              <a:uFillTx/>
              <a:latin typeface="Nunito"/>
              <a:ea typeface="Nunito"/>
              <a:cs typeface="Nunito"/>
            </a:endParaRPr>
          </a:p>
        </p:txBody>
      </p:sp>
      <p:sp>
        <p:nvSpPr>
          <p:cNvPr id="10" name="Google Shape;1320;p58">
            <a:extLst>
              <a:ext uri="{FF2B5EF4-FFF2-40B4-BE49-F238E27FC236}">
                <a16:creationId xmlns:a16="http://schemas.microsoft.com/office/drawing/2014/main" id="{02273E6E-4B4C-F200-A20A-BD0D30B56FDD}"/>
              </a:ext>
            </a:extLst>
          </p:cNvPr>
          <p:cNvSpPr/>
          <p:nvPr/>
        </p:nvSpPr>
        <p:spPr>
          <a:xfrm>
            <a:off x="3129268" y="1580147"/>
            <a:ext cx="382502" cy="3830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FFFFFF"/>
                </a:solidFill>
                <a:uFillTx/>
                <a:latin typeface="Poppins"/>
                <a:ea typeface="Poppins"/>
                <a:cs typeface="Poppins"/>
              </a:rPr>
              <a:t>1</a:t>
            </a:r>
          </a:p>
        </p:txBody>
      </p:sp>
      <p:sp>
        <p:nvSpPr>
          <p:cNvPr id="11" name="Google Shape;1328;p58">
            <a:extLst>
              <a:ext uri="{FF2B5EF4-FFF2-40B4-BE49-F238E27FC236}">
                <a16:creationId xmlns:a16="http://schemas.microsoft.com/office/drawing/2014/main" id="{10583BBF-25F9-E184-5BA0-86722BCAE062}"/>
              </a:ext>
            </a:extLst>
          </p:cNvPr>
          <p:cNvSpPr txBox="1"/>
          <p:nvPr/>
        </p:nvSpPr>
        <p:spPr>
          <a:xfrm>
            <a:off x="288036" y="2500874"/>
            <a:ext cx="2507101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Experimentation</a:t>
            </a:r>
          </a:p>
        </p:txBody>
      </p:sp>
      <p:sp>
        <p:nvSpPr>
          <p:cNvPr id="12" name="Google Shape;1329;p58">
            <a:extLst>
              <a:ext uri="{FF2B5EF4-FFF2-40B4-BE49-F238E27FC236}">
                <a16:creationId xmlns:a16="http://schemas.microsoft.com/office/drawing/2014/main" id="{69FE7D31-8244-7A37-4C41-C043CCFEADA3}"/>
              </a:ext>
            </a:extLst>
          </p:cNvPr>
          <p:cNvSpPr txBox="1"/>
          <p:nvPr/>
        </p:nvSpPr>
        <p:spPr>
          <a:xfrm>
            <a:off x="3897684" y="3545220"/>
            <a:ext cx="1763402" cy="518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Earth is the third planet from the Sun</a:t>
            </a:r>
          </a:p>
        </p:txBody>
      </p:sp>
      <p:sp>
        <p:nvSpPr>
          <p:cNvPr id="13" name="Google Shape;1330;p58">
            <a:extLst>
              <a:ext uri="{FF2B5EF4-FFF2-40B4-BE49-F238E27FC236}">
                <a16:creationId xmlns:a16="http://schemas.microsoft.com/office/drawing/2014/main" id="{FF720FEC-E5D4-E0AC-8FB9-58EA138FA9ED}"/>
              </a:ext>
            </a:extLst>
          </p:cNvPr>
          <p:cNvSpPr txBox="1"/>
          <p:nvPr/>
        </p:nvSpPr>
        <p:spPr>
          <a:xfrm>
            <a:off x="3866704" y="3105092"/>
            <a:ext cx="2507101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Result</a:t>
            </a:r>
          </a:p>
        </p:txBody>
      </p:sp>
      <p:sp>
        <p:nvSpPr>
          <p:cNvPr id="14" name="Google Shape;1331;p58">
            <a:extLst>
              <a:ext uri="{FF2B5EF4-FFF2-40B4-BE49-F238E27FC236}">
                <a16:creationId xmlns:a16="http://schemas.microsoft.com/office/drawing/2014/main" id="{90C055F3-5C1C-E7F0-FDBF-D90586DF2B2A}"/>
              </a:ext>
            </a:extLst>
          </p:cNvPr>
          <p:cNvSpPr txBox="1"/>
          <p:nvPr/>
        </p:nvSpPr>
        <p:spPr>
          <a:xfrm>
            <a:off x="1000765" y="4149437"/>
            <a:ext cx="1763402" cy="518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Mercury is the smallest planet </a:t>
            </a:r>
          </a:p>
        </p:txBody>
      </p:sp>
      <p:sp>
        <p:nvSpPr>
          <p:cNvPr id="15" name="Google Shape;1332;p58">
            <a:extLst>
              <a:ext uri="{FF2B5EF4-FFF2-40B4-BE49-F238E27FC236}">
                <a16:creationId xmlns:a16="http://schemas.microsoft.com/office/drawing/2014/main" id="{3FFA042E-9874-DA32-BFA9-6D11C08E2C5E}"/>
              </a:ext>
            </a:extLst>
          </p:cNvPr>
          <p:cNvSpPr txBox="1"/>
          <p:nvPr/>
        </p:nvSpPr>
        <p:spPr>
          <a:xfrm>
            <a:off x="288045" y="3709309"/>
            <a:ext cx="2507101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Conclusion</a:t>
            </a:r>
          </a:p>
        </p:txBody>
      </p:sp>
      <p:sp>
        <p:nvSpPr>
          <p:cNvPr id="16" name="Google Shape;1333;p58">
            <a:extLst>
              <a:ext uri="{FF2B5EF4-FFF2-40B4-BE49-F238E27FC236}">
                <a16:creationId xmlns:a16="http://schemas.microsoft.com/office/drawing/2014/main" id="{71028DAE-0EC8-C8E1-3DEE-69EF16920DB5}"/>
              </a:ext>
            </a:extLst>
          </p:cNvPr>
          <p:cNvSpPr/>
          <p:nvPr/>
        </p:nvSpPr>
        <p:spPr>
          <a:xfrm>
            <a:off x="3129268" y="2184364"/>
            <a:ext cx="382502" cy="3830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FFFFFF"/>
                </a:solidFill>
                <a:uFillTx/>
                <a:latin typeface="Poppins"/>
                <a:ea typeface="Poppins"/>
                <a:cs typeface="Poppins"/>
              </a:rPr>
              <a:t>2</a:t>
            </a:r>
          </a:p>
        </p:txBody>
      </p:sp>
      <p:sp>
        <p:nvSpPr>
          <p:cNvPr id="17" name="Google Shape;1334;p58">
            <a:extLst>
              <a:ext uri="{FF2B5EF4-FFF2-40B4-BE49-F238E27FC236}">
                <a16:creationId xmlns:a16="http://schemas.microsoft.com/office/drawing/2014/main" id="{C0295E04-2F69-EE5F-1D94-78B7C232A291}"/>
              </a:ext>
            </a:extLst>
          </p:cNvPr>
          <p:cNvSpPr/>
          <p:nvPr/>
        </p:nvSpPr>
        <p:spPr>
          <a:xfrm>
            <a:off x="3129268" y="2788572"/>
            <a:ext cx="382502" cy="3830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FFFFFF"/>
                </a:solidFill>
                <a:uFillTx/>
                <a:latin typeface="Poppins"/>
                <a:ea typeface="Poppins"/>
                <a:cs typeface="Poppins"/>
              </a:rPr>
              <a:t>3</a:t>
            </a:r>
          </a:p>
        </p:txBody>
      </p:sp>
      <p:sp>
        <p:nvSpPr>
          <p:cNvPr id="18" name="Google Shape;1335;p58">
            <a:extLst>
              <a:ext uri="{FF2B5EF4-FFF2-40B4-BE49-F238E27FC236}">
                <a16:creationId xmlns:a16="http://schemas.microsoft.com/office/drawing/2014/main" id="{C3A9697E-F970-599B-A193-07E6AAD4D028}"/>
              </a:ext>
            </a:extLst>
          </p:cNvPr>
          <p:cNvSpPr/>
          <p:nvPr/>
        </p:nvSpPr>
        <p:spPr>
          <a:xfrm>
            <a:off x="3129268" y="3392798"/>
            <a:ext cx="382502" cy="3830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FFFFFF"/>
                </a:solidFill>
                <a:uFillTx/>
                <a:latin typeface="Poppins"/>
                <a:ea typeface="Poppins"/>
                <a:cs typeface="Poppins"/>
              </a:rPr>
              <a:t>4</a:t>
            </a:r>
          </a:p>
        </p:txBody>
      </p:sp>
      <p:sp>
        <p:nvSpPr>
          <p:cNvPr id="19" name="Google Shape;1321;p58">
            <a:extLst>
              <a:ext uri="{FF2B5EF4-FFF2-40B4-BE49-F238E27FC236}">
                <a16:creationId xmlns:a16="http://schemas.microsoft.com/office/drawing/2014/main" id="{F3F3CB32-FF8F-0030-F4D6-E9D658650009}"/>
              </a:ext>
            </a:extLst>
          </p:cNvPr>
          <p:cNvSpPr/>
          <p:nvPr/>
        </p:nvSpPr>
        <p:spPr>
          <a:xfrm>
            <a:off x="3129268" y="3997025"/>
            <a:ext cx="382502" cy="3830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FFFFFF"/>
                </a:solidFill>
                <a:uFillTx/>
                <a:latin typeface="Poppins"/>
                <a:ea typeface="Poppins"/>
                <a:cs typeface="Poppins"/>
              </a:rPr>
              <a:t>5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6500F53C-6A44-6F22-5780-EE53A757C74E}"/>
              </a:ext>
            </a:extLst>
          </p:cNvPr>
          <p:cNvSpPr/>
          <p:nvPr/>
        </p:nvSpPr>
        <p:spPr>
          <a:xfrm rot="10799991">
            <a:off x="7997425" y="761420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1" name="Grupo 19">
            <a:extLst>
              <a:ext uri="{FF2B5EF4-FFF2-40B4-BE49-F238E27FC236}">
                <a16:creationId xmlns:a16="http://schemas.microsoft.com/office/drawing/2014/main" id="{ED622058-B614-E8C0-C0FE-90518AB9C7C6}"/>
              </a:ext>
            </a:extLst>
          </p:cNvPr>
          <p:cNvGrpSpPr/>
          <p:nvPr/>
        </p:nvGrpSpPr>
        <p:grpSpPr>
          <a:xfrm>
            <a:off x="91677" y="946806"/>
            <a:ext cx="8960644" cy="84536"/>
            <a:chOff x="91677" y="946806"/>
            <a:chExt cx="8960644" cy="8453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03BBB46-659D-05C8-68D3-0FE22CD6AE37}"/>
                </a:ext>
              </a:extLst>
            </p:cNvPr>
            <p:cNvSpPr/>
            <p:nvPr/>
          </p:nvSpPr>
          <p:spPr>
            <a:xfrm rot="10799991">
              <a:off x="1448656" y="946806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D70AA45-EBA6-B776-1059-C5E671028EEC}"/>
                </a:ext>
              </a:extLst>
            </p:cNvPr>
            <p:cNvSpPr/>
            <p:nvPr/>
          </p:nvSpPr>
          <p:spPr>
            <a:xfrm rot="10800009" flipH="1">
              <a:off x="91677" y="946806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Freeform 6">
            <a:extLst>
              <a:ext uri="{FF2B5EF4-FFF2-40B4-BE49-F238E27FC236}">
                <a16:creationId xmlns:a16="http://schemas.microsoft.com/office/drawing/2014/main" id="{6DCBFDC1-0C8B-6C91-6B12-B8A7B46DCE21}"/>
              </a:ext>
            </a:extLst>
          </p:cNvPr>
          <p:cNvSpPr/>
          <p:nvPr/>
        </p:nvSpPr>
        <p:spPr>
          <a:xfrm rot="10799991">
            <a:off x="91668" y="767437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5" name="Grupo 23">
            <a:extLst>
              <a:ext uri="{FF2B5EF4-FFF2-40B4-BE49-F238E27FC236}">
                <a16:creationId xmlns:a16="http://schemas.microsoft.com/office/drawing/2014/main" id="{5D4168AD-93C2-BB4B-D2D1-9FC640609DB5}"/>
              </a:ext>
            </a:extLst>
          </p:cNvPr>
          <p:cNvGrpSpPr/>
          <p:nvPr/>
        </p:nvGrpSpPr>
        <p:grpSpPr>
          <a:xfrm>
            <a:off x="91677" y="4972260"/>
            <a:ext cx="8960644" cy="84536"/>
            <a:chOff x="91677" y="4972260"/>
            <a:chExt cx="8960644" cy="8453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C01CCE0-946F-B2E8-CE05-E14A60707178}"/>
                </a:ext>
              </a:extLst>
            </p:cNvPr>
            <p:cNvSpPr/>
            <p:nvPr/>
          </p:nvSpPr>
          <p:spPr>
            <a:xfrm rot="10799991">
              <a:off x="1448656" y="497226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9CD9183-DAAE-2A11-652A-5AB85F48A684}"/>
                </a:ext>
              </a:extLst>
            </p:cNvPr>
            <p:cNvSpPr/>
            <p:nvPr/>
          </p:nvSpPr>
          <p:spPr>
            <a:xfrm rot="10800009" flipH="1">
              <a:off x="91677" y="497226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8" name="Grupo 26">
            <a:extLst>
              <a:ext uri="{FF2B5EF4-FFF2-40B4-BE49-F238E27FC236}">
                <a16:creationId xmlns:a16="http://schemas.microsoft.com/office/drawing/2014/main" id="{B5A1036F-EE74-F477-385E-69182E96B882}"/>
              </a:ext>
            </a:extLst>
          </p:cNvPr>
          <p:cNvGrpSpPr/>
          <p:nvPr/>
        </p:nvGrpSpPr>
        <p:grpSpPr>
          <a:xfrm>
            <a:off x="81171" y="4398766"/>
            <a:ext cx="789254" cy="542075"/>
            <a:chOff x="81171" y="4398766"/>
            <a:chExt cx="789254" cy="542075"/>
          </a:xfrm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97E4E38A-28A2-8FCE-9D80-64F25350A0D1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7BBA305B-3353-D4B3-E3E0-BBE80BB4FB28}"/>
                </a:ext>
              </a:extLst>
            </p:cNvPr>
            <p:cNvSpPr/>
            <p:nvPr/>
          </p:nvSpPr>
          <p:spPr>
            <a:xfrm>
              <a:off x="572716" y="4461220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277E986E-4EA1-E25C-47D6-160E3874C939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FEC4D294-18E0-1E73-0281-0453AAE12E14}"/>
                </a:ext>
              </a:extLst>
            </p:cNvPr>
            <p:cNvSpPr/>
            <p:nvPr/>
          </p:nvSpPr>
          <p:spPr>
            <a:xfrm>
              <a:off x="82094" y="4699266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rupo 31">
            <a:extLst>
              <a:ext uri="{FF2B5EF4-FFF2-40B4-BE49-F238E27FC236}">
                <a16:creationId xmlns:a16="http://schemas.microsoft.com/office/drawing/2014/main" id="{D68DFA1A-15D8-7372-B5F5-992F0B503A22}"/>
              </a:ext>
            </a:extLst>
          </p:cNvPr>
          <p:cNvGrpSpPr/>
          <p:nvPr/>
        </p:nvGrpSpPr>
        <p:grpSpPr>
          <a:xfrm>
            <a:off x="8263990" y="4399132"/>
            <a:ext cx="787408" cy="542065"/>
            <a:chOff x="8263990" y="4399132"/>
            <a:chExt cx="787408" cy="542065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46F902C3-0BF3-2DA2-C267-50AB01DA3961}"/>
                </a:ext>
              </a:extLst>
            </p:cNvPr>
            <p:cNvSpPr/>
            <p:nvPr/>
          </p:nvSpPr>
          <p:spPr>
            <a:xfrm>
              <a:off x="8706386" y="4399132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134F870C-06B2-9742-CFA1-979D3A6BAE93}"/>
                </a:ext>
              </a:extLst>
            </p:cNvPr>
            <p:cNvSpPr/>
            <p:nvPr/>
          </p:nvSpPr>
          <p:spPr>
            <a:xfrm>
              <a:off x="8340964" y="4462765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C76A9833-1090-9165-BBD9-8915C82977C5}"/>
                </a:ext>
              </a:extLst>
            </p:cNvPr>
            <p:cNvSpPr/>
            <p:nvPr/>
          </p:nvSpPr>
          <p:spPr>
            <a:xfrm>
              <a:off x="8522747" y="4538185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E28FA92A-2BB5-FAA7-104B-E9440E861B92}"/>
                </a:ext>
              </a:extLst>
            </p:cNvPr>
            <p:cNvSpPr/>
            <p:nvPr/>
          </p:nvSpPr>
          <p:spPr>
            <a:xfrm>
              <a:off x="8263990" y="4699622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0;p59">
            <a:extLst>
              <a:ext uri="{FF2B5EF4-FFF2-40B4-BE49-F238E27FC236}">
                <a16:creationId xmlns:a16="http://schemas.microsoft.com/office/drawing/2014/main" id="{F5F95A30-7412-6F16-345A-8F6D9F9EEF0B}"/>
              </a:ext>
            </a:extLst>
          </p:cNvPr>
          <p:cNvSpPr/>
          <p:nvPr/>
        </p:nvSpPr>
        <p:spPr>
          <a:xfrm>
            <a:off x="3520796" y="1374096"/>
            <a:ext cx="2102397" cy="21023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341;p59">
            <a:extLst>
              <a:ext uri="{FF2B5EF4-FFF2-40B4-BE49-F238E27FC236}">
                <a16:creationId xmlns:a16="http://schemas.microsoft.com/office/drawing/2014/main" id="{6B5B3C0A-7AE8-CAA7-7AF2-986950590C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Phase 1</a:t>
            </a:r>
          </a:p>
        </p:txBody>
      </p:sp>
      <p:sp>
        <p:nvSpPr>
          <p:cNvPr id="4" name="Google Shape;1342;p59">
            <a:extLst>
              <a:ext uri="{FF2B5EF4-FFF2-40B4-BE49-F238E27FC236}">
                <a16:creationId xmlns:a16="http://schemas.microsoft.com/office/drawing/2014/main" id="{62F88BE5-209B-3338-56A8-1A60E831F20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5468" y="1653189"/>
            <a:ext cx="2771400" cy="1258497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/>
              <a:t>Young healthy people</a:t>
            </a:r>
          </a:p>
          <a:p>
            <a:pPr lvl="0">
              <a:lnSpc>
                <a:spcPct val="100000"/>
              </a:lnSpc>
            </a:pPr>
            <a:r>
              <a:rPr lang="en-US"/>
              <a:t>20 - 80 participants</a:t>
            </a:r>
          </a:p>
          <a:p>
            <a:pPr lvl="0">
              <a:lnSpc>
                <a:spcPct val="100000"/>
              </a:lnSpc>
            </a:pPr>
            <a:r>
              <a:rPr lang="en-US"/>
              <a:t>Not expected to benefit from the medicine</a:t>
            </a:r>
          </a:p>
        </p:txBody>
      </p:sp>
      <p:sp>
        <p:nvSpPr>
          <p:cNvPr id="5" name="Google Shape;1343;p59">
            <a:extLst>
              <a:ext uri="{FF2B5EF4-FFF2-40B4-BE49-F238E27FC236}">
                <a16:creationId xmlns:a16="http://schemas.microsoft.com/office/drawing/2014/main" id="{AB2C7907-5ADA-B25D-C6E1-27F17E4F90D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20796" y="4023067"/>
            <a:ext cx="2102397" cy="5726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/>
              <a:t>Venus has a beautiful name, but is hot</a:t>
            </a:r>
          </a:p>
        </p:txBody>
      </p:sp>
      <p:sp>
        <p:nvSpPr>
          <p:cNvPr id="6" name="Google Shape;1344;p59">
            <a:extLst>
              <a:ext uri="{FF2B5EF4-FFF2-40B4-BE49-F238E27FC236}">
                <a16:creationId xmlns:a16="http://schemas.microsoft.com/office/drawing/2014/main" id="{3DE0F0DC-F145-1B0F-F131-5EB6827DE2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71948" y="3637227"/>
            <a:ext cx="2000103" cy="384898"/>
          </a:xfrm>
        </p:spPr>
        <p:txBody>
          <a:bodyPr anchorCtr="1"/>
          <a:lstStyle/>
          <a:p>
            <a:pPr lvl="0" algn="ctr"/>
            <a:r>
              <a:rPr lang="en-US" sz="2100">
                <a:solidFill>
                  <a:srgbClr val="91BA4F"/>
                </a:solidFill>
              </a:rPr>
              <a:t>Results</a:t>
            </a:r>
          </a:p>
        </p:txBody>
      </p:sp>
      <p:sp>
        <p:nvSpPr>
          <p:cNvPr id="7" name="Google Shape;1345;p59">
            <a:extLst>
              <a:ext uri="{FF2B5EF4-FFF2-40B4-BE49-F238E27FC236}">
                <a16:creationId xmlns:a16="http://schemas.microsoft.com/office/drawing/2014/main" id="{A4589716-CA10-5237-8831-957BC2455A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5468" y="2860819"/>
            <a:ext cx="2000103" cy="793799"/>
          </a:xfrm>
        </p:spPr>
        <p:txBody>
          <a:bodyPr/>
          <a:lstStyle/>
          <a:p>
            <a:pPr lvl="0"/>
            <a:r>
              <a:rPr lang="en-US" sz="2100">
                <a:solidFill>
                  <a:srgbClr val="91BA4F"/>
                </a:solidFill>
              </a:rPr>
              <a:t>Secondary Effects</a:t>
            </a:r>
          </a:p>
        </p:txBody>
      </p:sp>
      <p:sp>
        <p:nvSpPr>
          <p:cNvPr id="8" name="Google Shape;1346;p59">
            <a:extLst>
              <a:ext uri="{FF2B5EF4-FFF2-40B4-BE49-F238E27FC236}">
                <a16:creationId xmlns:a16="http://schemas.microsoft.com/office/drawing/2014/main" id="{8390A03E-A29F-6155-03A1-2A0D8F2F0F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5468" y="1046677"/>
            <a:ext cx="2000103" cy="454804"/>
          </a:xfrm>
        </p:spPr>
        <p:txBody>
          <a:bodyPr/>
          <a:lstStyle/>
          <a:p>
            <a:pPr lvl="0"/>
            <a:r>
              <a:rPr lang="en-US" sz="2100">
                <a:solidFill>
                  <a:srgbClr val="91BA4F"/>
                </a:solidFill>
              </a:rPr>
              <a:t>Sample Size</a:t>
            </a:r>
          </a:p>
        </p:txBody>
      </p:sp>
      <p:sp>
        <p:nvSpPr>
          <p:cNvPr id="9" name="Google Shape;1347;p59">
            <a:extLst>
              <a:ext uri="{FF2B5EF4-FFF2-40B4-BE49-F238E27FC236}">
                <a16:creationId xmlns:a16="http://schemas.microsoft.com/office/drawing/2014/main" id="{92230AD6-A879-F5DB-4307-4A5455DC07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27998" y="2444977"/>
            <a:ext cx="1488003" cy="793799"/>
          </a:xfrm>
        </p:spPr>
        <p:txBody>
          <a:bodyPr anchorCtr="1"/>
          <a:lstStyle/>
          <a:p>
            <a:pPr lvl="0" algn="ctr"/>
            <a:r>
              <a:rPr lang="en-US" sz="2100">
                <a:solidFill>
                  <a:srgbClr val="FFFFFF"/>
                </a:solidFill>
              </a:rPr>
              <a:t>Success Rate</a:t>
            </a:r>
          </a:p>
        </p:txBody>
      </p:sp>
      <p:sp>
        <p:nvSpPr>
          <p:cNvPr id="10" name="Google Shape;1348;p59">
            <a:extLst>
              <a:ext uri="{FF2B5EF4-FFF2-40B4-BE49-F238E27FC236}">
                <a16:creationId xmlns:a16="http://schemas.microsoft.com/office/drawing/2014/main" id="{77405BC0-D1A5-3A90-6E31-F42CEAB18A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11147" y="1881661"/>
            <a:ext cx="1721696" cy="522899"/>
          </a:xfrm>
        </p:spPr>
        <p:txBody>
          <a:bodyPr anchor="ctr" anchorCtr="1"/>
          <a:lstStyle/>
          <a:p>
            <a:pPr lvl="0" algn="ctr"/>
            <a:r>
              <a:rPr lang="en-US" sz="5000">
                <a:solidFill>
                  <a:srgbClr val="FFFFFF"/>
                </a:solidFill>
              </a:rPr>
              <a:t>92%</a:t>
            </a:r>
          </a:p>
        </p:txBody>
      </p:sp>
      <p:sp>
        <p:nvSpPr>
          <p:cNvPr id="11" name="Google Shape;1349;p59">
            <a:extLst>
              <a:ext uri="{FF2B5EF4-FFF2-40B4-BE49-F238E27FC236}">
                <a16:creationId xmlns:a16="http://schemas.microsoft.com/office/drawing/2014/main" id="{E0C2CF3C-D415-DE1A-EAE6-E9A592C42E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52549" y="4023067"/>
            <a:ext cx="2102397" cy="572697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/>
              <a:t>Despite being red, Mars is a cold place</a:t>
            </a:r>
          </a:p>
        </p:txBody>
      </p:sp>
      <p:sp>
        <p:nvSpPr>
          <p:cNvPr id="12" name="Google Shape;1350;p59">
            <a:extLst>
              <a:ext uri="{FF2B5EF4-FFF2-40B4-BE49-F238E27FC236}">
                <a16:creationId xmlns:a16="http://schemas.microsoft.com/office/drawing/2014/main" id="{7CC07406-0BD6-321B-EE82-F4343E83BD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33122" y="3196184"/>
            <a:ext cx="1721696" cy="454804"/>
          </a:xfrm>
        </p:spPr>
        <p:txBody>
          <a:bodyPr/>
          <a:lstStyle/>
          <a:p>
            <a:pPr lvl="0" algn="r"/>
            <a:r>
              <a:rPr lang="en-US" sz="2100">
                <a:solidFill>
                  <a:srgbClr val="91BA4F"/>
                </a:solidFill>
              </a:rPr>
              <a:t>3 Months</a:t>
            </a:r>
          </a:p>
        </p:txBody>
      </p:sp>
      <p:sp>
        <p:nvSpPr>
          <p:cNvPr id="13" name="Google Shape;1351;p59">
            <a:extLst>
              <a:ext uri="{FF2B5EF4-FFF2-40B4-BE49-F238E27FC236}">
                <a16:creationId xmlns:a16="http://schemas.microsoft.com/office/drawing/2014/main" id="{ED0D00B5-844B-6065-E100-5065044340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61051" y="4187860"/>
            <a:ext cx="741304" cy="2873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Mars</a:t>
            </a:r>
          </a:p>
        </p:txBody>
      </p:sp>
      <p:sp>
        <p:nvSpPr>
          <p:cNvPr id="14" name="Google Shape;1352;p59">
            <a:extLst>
              <a:ext uri="{FF2B5EF4-FFF2-40B4-BE49-F238E27FC236}">
                <a16:creationId xmlns:a16="http://schemas.microsoft.com/office/drawing/2014/main" id="{36280056-1224-9C30-91D4-F345CEB9A4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68695" y="4187860"/>
            <a:ext cx="741304" cy="2873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Venus</a:t>
            </a:r>
          </a:p>
        </p:txBody>
      </p:sp>
      <p:sp>
        <p:nvSpPr>
          <p:cNvPr id="15" name="Google Shape;1353;p59">
            <a:extLst>
              <a:ext uri="{FF2B5EF4-FFF2-40B4-BE49-F238E27FC236}">
                <a16:creationId xmlns:a16="http://schemas.microsoft.com/office/drawing/2014/main" id="{70BC37D7-BC13-9955-7557-52AC6FFE1F0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52650" y="2130616"/>
            <a:ext cx="2102397" cy="572697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/>
              <a:t>It’s a gas giant and the biggest planet</a:t>
            </a:r>
          </a:p>
        </p:txBody>
      </p:sp>
      <p:sp>
        <p:nvSpPr>
          <p:cNvPr id="16" name="Google Shape;1354;p59">
            <a:extLst>
              <a:ext uri="{FF2B5EF4-FFF2-40B4-BE49-F238E27FC236}">
                <a16:creationId xmlns:a16="http://schemas.microsoft.com/office/drawing/2014/main" id="{8A7A8B25-E329-37AE-8025-4DEEE6C482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33122" y="1046677"/>
            <a:ext cx="1721696" cy="454804"/>
          </a:xfrm>
        </p:spPr>
        <p:txBody>
          <a:bodyPr/>
          <a:lstStyle/>
          <a:p>
            <a:pPr lvl="0" algn="r"/>
            <a:r>
              <a:rPr lang="en-US" sz="2100">
                <a:solidFill>
                  <a:srgbClr val="91BA4F"/>
                </a:solidFill>
              </a:rPr>
              <a:t>Big Goal</a:t>
            </a:r>
          </a:p>
        </p:txBody>
      </p:sp>
      <p:sp>
        <p:nvSpPr>
          <p:cNvPr id="17" name="Google Shape;1355;p59">
            <a:extLst>
              <a:ext uri="{FF2B5EF4-FFF2-40B4-BE49-F238E27FC236}">
                <a16:creationId xmlns:a16="http://schemas.microsoft.com/office/drawing/2014/main" id="{D57B36BB-564C-0FA3-94D1-37F51770FF1C}"/>
              </a:ext>
            </a:extLst>
          </p:cNvPr>
          <p:cNvSpPr/>
          <p:nvPr/>
        </p:nvSpPr>
        <p:spPr>
          <a:xfrm>
            <a:off x="1255114" y="3836209"/>
            <a:ext cx="353177" cy="314590"/>
          </a:xfrm>
          <a:custGeom>
            <a:avLst/>
            <a:gdLst>
              <a:gd name="f0" fmla="val w"/>
              <a:gd name="f1" fmla="val h"/>
              <a:gd name="f2" fmla="val 0"/>
              <a:gd name="f3" fmla="val 11815"/>
              <a:gd name="f4" fmla="val 10524"/>
              <a:gd name="f5" fmla="val 8664"/>
              <a:gd name="f6" fmla="val 726"/>
              <a:gd name="f7" fmla="val 9326"/>
              <a:gd name="f8" fmla="val 9956"/>
              <a:gd name="f9" fmla="val 1009"/>
              <a:gd name="f10" fmla="val 10428"/>
              <a:gd name="f11" fmla="val 1482"/>
              <a:gd name="f12" fmla="val 10869"/>
              <a:gd name="f13" fmla="val 1954"/>
              <a:gd name="f14" fmla="val 11090"/>
              <a:gd name="f15" fmla="val 2616"/>
              <a:gd name="f16" fmla="val 3309"/>
              <a:gd name="f17" fmla="val 4191"/>
              <a:gd name="f18" fmla="val 10712"/>
              <a:gd name="f19" fmla="val 4853"/>
              <a:gd name="f20" fmla="val 10082"/>
              <a:gd name="f21" fmla="val 5577"/>
              <a:gd name="f22" fmla="val 7435"/>
              <a:gd name="f23" fmla="val 7309"/>
              <a:gd name="f24" fmla="val 7215"/>
              <a:gd name="f25" fmla="val 5640"/>
              <a:gd name="f26" fmla="val 7120"/>
              <a:gd name="f27" fmla="val 5735"/>
              <a:gd name="f28" fmla="val 6648"/>
              <a:gd name="f29" fmla="val 6522"/>
              <a:gd name="f30" fmla="val 5545"/>
              <a:gd name="f31" fmla="val 3687"/>
              <a:gd name="f32" fmla="val 5514"/>
              <a:gd name="f33" fmla="val 3561"/>
              <a:gd name="f34" fmla="val 5388"/>
              <a:gd name="f35" fmla="val 3435"/>
              <a:gd name="f36" fmla="val 5230"/>
              <a:gd name="f37" fmla="val 5073"/>
              <a:gd name="f38" fmla="val 4947"/>
              <a:gd name="f39" fmla="val 3529"/>
              <a:gd name="f40" fmla="val 4915"/>
              <a:gd name="f41" fmla="val 3624"/>
              <a:gd name="f42" fmla="val 4096"/>
              <a:gd name="f43" fmla="val 1702"/>
              <a:gd name="f44" fmla="val 1103"/>
              <a:gd name="f45" fmla="val 693"/>
              <a:gd name="f46" fmla="val 945"/>
              <a:gd name="f47" fmla="val 1986"/>
              <a:gd name="f48" fmla="val 1355"/>
              <a:gd name="f49" fmla="val 1796"/>
              <a:gd name="f50" fmla="val 2426"/>
              <a:gd name="f51" fmla="val 3151"/>
              <a:gd name="f52" fmla="val 4726"/>
              <a:gd name="f53" fmla="val 1293"/>
              <a:gd name="f54" fmla="val 1797"/>
              <a:gd name="f55" fmla="val 2206"/>
              <a:gd name="f56" fmla="val 2647"/>
              <a:gd name="f57" fmla="val 2836"/>
              <a:gd name="f58" fmla="val 5608"/>
              <a:gd name="f59" fmla="val 2994"/>
              <a:gd name="f60" fmla="val 5766"/>
              <a:gd name="f61" fmla="val 3088"/>
              <a:gd name="f62" fmla="val 5892"/>
              <a:gd name="f63" fmla="val 6049"/>
              <a:gd name="f64" fmla="val 6175"/>
              <a:gd name="f65" fmla="val 6207"/>
              <a:gd name="f66" fmla="val 6238"/>
              <a:gd name="f67" fmla="val 2679"/>
              <a:gd name="f68" fmla="val 6459"/>
              <a:gd name="f69" fmla="val 6742"/>
              <a:gd name="f70" fmla="val 7089"/>
              <a:gd name="f71" fmla="val 7687"/>
              <a:gd name="f72" fmla="val 5293"/>
              <a:gd name="f73" fmla="val 4790"/>
              <a:gd name="f74" fmla="val 6364"/>
              <a:gd name="f75" fmla="val 7468"/>
              <a:gd name="f76" fmla="val 6396"/>
              <a:gd name="f77" fmla="val 7562"/>
              <a:gd name="f78" fmla="val 7657"/>
              <a:gd name="f79" fmla="val 7688"/>
              <a:gd name="f80" fmla="val 6679"/>
              <a:gd name="f81" fmla="val 6805"/>
              <a:gd name="f82" fmla="val 6931"/>
              <a:gd name="f83" fmla="val 7625"/>
              <a:gd name="f84" fmla="val 6994"/>
              <a:gd name="f85" fmla="val 7531"/>
              <a:gd name="f86" fmla="val 7750"/>
              <a:gd name="f87" fmla="val 6302"/>
              <a:gd name="f88" fmla="val 9483"/>
              <a:gd name="f89" fmla="val 9168"/>
              <a:gd name="f90" fmla="val 8916"/>
              <a:gd name="f91" fmla="val 6711"/>
              <a:gd name="f92" fmla="val 6932"/>
              <a:gd name="f93" fmla="val 7813"/>
              <a:gd name="f94" fmla="val 6868"/>
              <a:gd name="f95" fmla="val 8507"/>
              <a:gd name="f96" fmla="val 5923"/>
              <a:gd name="f97" fmla="val 9610"/>
              <a:gd name="f98" fmla="val 4978"/>
              <a:gd name="f99" fmla="val 4033"/>
              <a:gd name="f100" fmla="val 3214"/>
              <a:gd name="f101" fmla="val 2930"/>
              <a:gd name="f102" fmla="val 2710"/>
              <a:gd name="f103" fmla="val 2458"/>
              <a:gd name="f104" fmla="val 6270"/>
              <a:gd name="f105" fmla="val 4411"/>
              <a:gd name="f106" fmla="val 4505"/>
              <a:gd name="f107" fmla="val 4663"/>
              <a:gd name="f108" fmla="val 6081"/>
              <a:gd name="f109" fmla="val 1"/>
              <a:gd name="f110" fmla="val 2269"/>
              <a:gd name="f111" fmla="val 1449"/>
              <a:gd name="f112" fmla="val 379"/>
              <a:gd name="f113" fmla="val 851"/>
              <a:gd name="f114" fmla="val 315"/>
              <a:gd name="f115" fmla="val 1576"/>
              <a:gd name="f116" fmla="val 2427"/>
              <a:gd name="f117" fmla="val 4097"/>
              <a:gd name="f118" fmla="val 252"/>
              <a:gd name="f119" fmla="val 4821"/>
              <a:gd name="f120" fmla="val 819"/>
              <a:gd name="f121" fmla="val 347"/>
              <a:gd name="f122" fmla="val 158"/>
              <a:gd name="f123" fmla="val 5924"/>
              <a:gd name="f124" fmla="val 6113"/>
              <a:gd name="f125" fmla="val 1418"/>
              <a:gd name="f126" fmla="val 6680"/>
              <a:gd name="f127" fmla="val 2237"/>
              <a:gd name="f128" fmla="val 7058"/>
              <a:gd name="f129" fmla="val 3623"/>
              <a:gd name="f130" fmla="val 8255"/>
              <a:gd name="f131" fmla="val 4600"/>
              <a:gd name="f132" fmla="val 9137"/>
              <a:gd name="f133" fmla="val 10366"/>
              <a:gd name="f134" fmla="val 10397"/>
              <a:gd name="f135" fmla="val 5703"/>
              <a:gd name="f136" fmla="val 10492"/>
              <a:gd name="f137" fmla="val 5797"/>
              <a:gd name="f138" fmla="val 6018"/>
              <a:gd name="f139" fmla="val 7152"/>
              <a:gd name="f140" fmla="val 8192"/>
              <a:gd name="f141" fmla="val 8287"/>
              <a:gd name="f142" fmla="val 9074"/>
              <a:gd name="f143" fmla="val 9546"/>
              <a:gd name="f144" fmla="val 7026"/>
              <a:gd name="f145" fmla="val 9987"/>
              <a:gd name="f146" fmla="val 6617"/>
              <a:gd name="f147" fmla="val 11437"/>
              <a:gd name="f148" fmla="val 11657"/>
              <a:gd name="f149" fmla="val 10964"/>
              <a:gd name="f150" fmla="val 11531"/>
              <a:gd name="f151" fmla="val 11500"/>
              <a:gd name="f152" fmla="val 1639"/>
              <a:gd name="f153" fmla="val 10932"/>
              <a:gd name="f154" fmla="val 10365"/>
              <a:gd name="f155" fmla="val 9578"/>
              <a:gd name="f156" fmla="val 7404"/>
              <a:gd name="f157" fmla="val 6616"/>
              <a:gd name="f158" fmla="val 757"/>
              <a:gd name="f159" fmla="val 1387"/>
              <a:gd name="f160" fmla="val 1545"/>
              <a:gd name="f161" fmla="val 5986"/>
              <a:gd name="f162" fmla="val 1860"/>
              <a:gd name="f163" fmla="val 5829"/>
              <a:gd name="f164" fmla="val 5199"/>
              <a:gd name="f165" fmla="*/ f0 1 11815"/>
              <a:gd name="f166" fmla="*/ f1 1 10524"/>
              <a:gd name="f167" fmla="val f2"/>
              <a:gd name="f168" fmla="val f3"/>
              <a:gd name="f169" fmla="val f4"/>
              <a:gd name="f170" fmla="+- f169 0 f167"/>
              <a:gd name="f171" fmla="+- f168 0 f167"/>
              <a:gd name="f172" fmla="*/ f171 1 11815"/>
              <a:gd name="f173" fmla="*/ f170 1 10524"/>
              <a:gd name="f174" fmla="*/ f167 1 f172"/>
              <a:gd name="f175" fmla="*/ f168 1 f172"/>
              <a:gd name="f176" fmla="*/ f167 1 f173"/>
              <a:gd name="f177" fmla="*/ f169 1 f173"/>
              <a:gd name="f178" fmla="*/ f174 f165 1"/>
              <a:gd name="f179" fmla="*/ f175 f165 1"/>
              <a:gd name="f180" fmla="*/ f177 f166 1"/>
              <a:gd name="f181" fmla="*/ f176 f1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8" t="f181" r="f179" b="f180"/>
            <a:pathLst>
              <a:path w="11815" h="10524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4" y="f16"/>
                </a:cubicBezTo>
                <a:cubicBezTo>
                  <a:pt x="f14" y="f17"/>
                  <a:pt x="f18" y="f19"/>
                  <a:pt x="f20" y="f21"/>
                </a:cubicBezTo>
                <a:lnTo>
                  <a:pt x="f22" y="f21"/>
                </a:lnTo>
                <a:cubicBezTo>
                  <a:pt x="f23" y="f21"/>
                  <a:pt x="f24" y="f25"/>
                  <a:pt x="f26" y="f27"/>
                </a:cubicBezTo>
                <a:lnTo>
                  <a:pt x="f28" y="f29"/>
                </a:ln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32"/>
                </a:lnTo>
                <a:lnTo>
                  <a:pt x="f43" y="f32"/>
                </a:lnTo>
                <a:cubicBezTo>
                  <a:pt x="f44" y="f19"/>
                  <a:pt x="f45" y="f17"/>
                  <a:pt x="f45" y="f16"/>
                </a:cubicBezTo>
                <a:cubicBezTo>
                  <a:pt x="f45" y="f15"/>
                  <a:pt x="f46" y="f47"/>
                  <a:pt x="f48" y="f11"/>
                </a:cubicBezTo>
                <a:cubicBezTo>
                  <a:pt x="f49" y="f9"/>
                  <a:pt x="f50" y="f6"/>
                  <a:pt x="f51" y="f6"/>
                </a:cubicBezTo>
                <a:cubicBezTo>
                  <a:pt x="f42" y="f6"/>
                  <a:pt x="f52" y="f53"/>
                  <a:pt x="f37" y="f54"/>
                </a:cubicBezTo>
                <a:cubicBezTo>
                  <a:pt x="f34" y="f55"/>
                  <a:pt x="f30" y="f56"/>
                  <a:pt x="f21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59"/>
                  <a:pt x="f65" y="f57"/>
                </a:cubicBezTo>
                <a:cubicBezTo>
                  <a:pt x="f66" y="f67"/>
                  <a:pt x="f68" y="f55"/>
                  <a:pt x="f69" y="f54"/>
                </a:cubicBezTo>
                <a:cubicBezTo>
                  <a:pt x="f70" y="f53"/>
                  <a:pt x="f71" y="f6"/>
                  <a:pt x="f5" y="f6"/>
                </a:cubicBezTo>
                <a:close/>
                <a:moveTo>
                  <a:pt x="f72" y="f73"/>
                </a:moveTo>
                <a:lnTo>
                  <a:pt x="f74" y="f75"/>
                </a:lnTo>
                <a:cubicBezTo>
                  <a:pt x="f76" y="f77"/>
                  <a:pt x="f29" y="f78"/>
                  <a:pt x="f28" y="f79"/>
                </a:cubicBezTo>
                <a:lnTo>
                  <a:pt x="f80" y="f79"/>
                </a:lnTo>
                <a:cubicBezTo>
                  <a:pt x="f81" y="f79"/>
                  <a:pt x="f82" y="f83"/>
                  <a:pt x="f84" y="f85"/>
                </a:cubicBezTo>
                <a:lnTo>
                  <a:pt x="f86" y="f87"/>
                </a:lnTo>
                <a:lnTo>
                  <a:pt x="f88" y="f87"/>
                </a:lnTo>
                <a:cubicBezTo>
                  <a:pt x="f89" y="f68"/>
                  <a:pt x="f90" y="f91"/>
                  <a:pt x="f5" y="f92"/>
                </a:cubicBezTo>
                <a:cubicBezTo>
                  <a:pt x="f93" y="f79"/>
                  <a:pt x="f94" y="f95"/>
                  <a:pt x="f96" y="f97"/>
                </a:cubicBezTo>
                <a:cubicBezTo>
                  <a:pt x="f98" y="f95"/>
                  <a:pt x="f99" y="f79"/>
                  <a:pt x="f100" y="f92"/>
                </a:cubicBezTo>
                <a:cubicBezTo>
                  <a:pt x="f101" y="f91"/>
                  <a:pt x="f102" y="f68"/>
                  <a:pt x="f103" y="f104"/>
                </a:cubicBezTo>
                <a:lnTo>
                  <a:pt x="f105" y="f104"/>
                </a:lnTo>
                <a:cubicBezTo>
                  <a:pt x="f106" y="f104"/>
                  <a:pt x="f107" y="f65"/>
                  <a:pt x="f52" y="f108"/>
                </a:cubicBezTo>
                <a:lnTo>
                  <a:pt x="f72" y="f73"/>
                </a:lnTo>
                <a:close/>
                <a:moveTo>
                  <a:pt x="f51" y="f109"/>
                </a:moveTo>
                <a:cubicBezTo>
                  <a:pt x="f110" y="f109"/>
                  <a:pt x="f111" y="f112"/>
                  <a:pt x="f113" y="f9"/>
                </a:cubicBezTo>
                <a:cubicBezTo>
                  <a:pt x="f114" y="f115"/>
                  <a:pt x="f2" y="f116"/>
                  <a:pt x="f2" y="f16"/>
                </a:cubicBezTo>
                <a:cubicBezTo>
                  <a:pt x="f2" y="f117"/>
                  <a:pt x="f118" y="f119"/>
                  <a:pt x="f120" y="f32"/>
                </a:cubicBezTo>
                <a:lnTo>
                  <a:pt x="f120" y="f21"/>
                </a:lnTo>
                <a:lnTo>
                  <a:pt x="f121" y="f21"/>
                </a:lnTo>
                <a:cubicBezTo>
                  <a:pt x="f122" y="f21"/>
                  <a:pt x="f2" y="f27"/>
                  <a:pt x="f2" y="f123"/>
                </a:cubicBezTo>
                <a:cubicBezTo>
                  <a:pt x="f2" y="f124"/>
                  <a:pt x="f122" y="f104"/>
                  <a:pt x="f121" y="f104"/>
                </a:cubicBezTo>
                <a:lnTo>
                  <a:pt x="f125" y="f104"/>
                </a:lnTo>
                <a:cubicBezTo>
                  <a:pt x="f49" y="f126"/>
                  <a:pt x="f127" y="f128"/>
                  <a:pt x="f102" y="f75"/>
                </a:cubicBezTo>
                <a:cubicBezTo>
                  <a:pt x="f129" y="f130"/>
                  <a:pt x="f131" y="f132"/>
                  <a:pt x="f25" y="f133"/>
                </a:cubicBezTo>
                <a:lnTo>
                  <a:pt x="f25" y="f134"/>
                </a:lnTo>
                <a:cubicBezTo>
                  <a:pt x="f135" y="f136"/>
                  <a:pt x="f137" y="f4"/>
                  <a:pt x="f62" y="f4"/>
                </a:cubicBezTo>
                <a:cubicBezTo>
                  <a:pt x="f138" y="f4"/>
                  <a:pt x="f108" y="f136"/>
                  <a:pt x="f64" y="f134"/>
                </a:cubicBezTo>
                <a:lnTo>
                  <a:pt x="f64" y="f133"/>
                </a:lnTo>
                <a:cubicBezTo>
                  <a:pt x="f139" y="f132"/>
                  <a:pt x="f140" y="f141"/>
                  <a:pt x="f142" y="f75"/>
                </a:cubicBezTo>
                <a:cubicBezTo>
                  <a:pt x="f143" y="f144"/>
                  <a:pt x="f145" y="f146"/>
                  <a:pt x="f134" y="f104"/>
                </a:cubicBezTo>
                <a:lnTo>
                  <a:pt x="f147" y="f104"/>
                </a:lnTo>
                <a:cubicBezTo>
                  <a:pt x="f148" y="f104"/>
                  <a:pt x="f3" y="f124"/>
                  <a:pt x="f3" y="f123"/>
                </a:cubicBezTo>
                <a:cubicBezTo>
                  <a:pt x="f3" y="f27"/>
                  <a:pt x="f148" y="f21"/>
                  <a:pt x="f147" y="f21"/>
                </a:cubicBezTo>
                <a:lnTo>
                  <a:pt x="f149" y="f21"/>
                </a:lnTo>
                <a:lnTo>
                  <a:pt x="f149" y="f32"/>
                </a:lnTo>
                <a:cubicBezTo>
                  <a:pt x="f150" y="f119"/>
                  <a:pt x="f3" y="f117"/>
                  <a:pt x="f3" y="f16"/>
                </a:cubicBezTo>
                <a:cubicBezTo>
                  <a:pt x="f3" y="f103"/>
                  <a:pt x="f151" y="f152"/>
                  <a:pt x="f153" y="f9"/>
                </a:cubicBezTo>
                <a:cubicBezTo>
                  <a:pt x="f154" y="f112"/>
                  <a:pt x="f155" y="f109"/>
                  <a:pt x="f5" y="f109"/>
                </a:cubicBezTo>
                <a:cubicBezTo>
                  <a:pt x="f156" y="f109"/>
                  <a:pt x="f157" y="f158"/>
                  <a:pt x="f64" y="f159"/>
                </a:cubicBezTo>
                <a:cubicBezTo>
                  <a:pt x="f63" y="f160"/>
                  <a:pt x="f161" y="f43"/>
                  <a:pt x="f62" y="f162"/>
                </a:cubicBezTo>
                <a:cubicBezTo>
                  <a:pt x="f163" y="f43"/>
                  <a:pt x="f135" y="f160"/>
                  <a:pt x="f25" y="f159"/>
                </a:cubicBezTo>
                <a:cubicBezTo>
                  <a:pt x="f164" y="f158"/>
                  <a:pt x="f105" y="f109"/>
                  <a:pt x="f51" y="f109"/>
                </a:cubicBezTo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8" name="Google Shape;1356;p59">
            <a:extLst>
              <a:ext uri="{FF2B5EF4-FFF2-40B4-BE49-F238E27FC236}">
                <a16:creationId xmlns:a16="http://schemas.microsoft.com/office/drawing/2014/main" id="{A8F4FDF5-CA8A-7F20-FC4E-62831E83CB10}"/>
              </a:ext>
            </a:extLst>
          </p:cNvPr>
          <p:cNvGrpSpPr/>
          <p:nvPr/>
        </p:nvGrpSpPr>
        <p:grpSpPr>
          <a:xfrm>
            <a:off x="7754541" y="1741282"/>
            <a:ext cx="354137" cy="353187"/>
            <a:chOff x="7754541" y="1741282"/>
            <a:chExt cx="354137" cy="353187"/>
          </a:xfrm>
        </p:grpSpPr>
        <p:sp>
          <p:nvSpPr>
            <p:cNvPr id="19" name="Google Shape;1357;p59">
              <a:extLst>
                <a:ext uri="{FF2B5EF4-FFF2-40B4-BE49-F238E27FC236}">
                  <a16:creationId xmlns:a16="http://schemas.microsoft.com/office/drawing/2014/main" id="{8F70310C-D091-8D51-2E97-DEFCC3BC8CCD}"/>
                </a:ext>
              </a:extLst>
            </p:cNvPr>
            <p:cNvSpPr/>
            <p:nvPr/>
          </p:nvSpPr>
          <p:spPr>
            <a:xfrm>
              <a:off x="7900507" y="1741282"/>
              <a:ext cx="61246" cy="269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9011"/>
                <a:gd name="f5" fmla="val 1009"/>
                <a:gd name="f6" fmla="val 7246"/>
                <a:gd name="f7" fmla="val 1198"/>
                <a:gd name="f8" fmla="val 7593"/>
                <a:gd name="f9" fmla="val 1355"/>
                <a:gd name="f10" fmla="val 7877"/>
                <a:gd name="f11" fmla="val 8003"/>
                <a:gd name="f12" fmla="val 8192"/>
                <a:gd name="f13" fmla="val 8349"/>
                <a:gd name="f14" fmla="val 820"/>
                <a:gd name="f15" fmla="val 662"/>
                <a:gd name="f16" fmla="val 694"/>
                <a:gd name="f17" fmla="val 7562"/>
                <a:gd name="f18" fmla="val 977"/>
                <a:gd name="f19" fmla="val 788"/>
                <a:gd name="f20" fmla="val 631"/>
                <a:gd name="f21" fmla="val 158"/>
                <a:gd name="f22" fmla="val 347"/>
                <a:gd name="f23" fmla="val 6490"/>
                <a:gd name="f24" fmla="val 536"/>
                <a:gd name="f25" fmla="val 6616"/>
                <a:gd name="f26" fmla="val 410"/>
                <a:gd name="f27" fmla="val 6774"/>
                <a:gd name="f28" fmla="val 316"/>
                <a:gd name="f29" fmla="val 6963"/>
                <a:gd name="f30" fmla="val 32"/>
                <a:gd name="f31" fmla="val 1"/>
                <a:gd name="f32" fmla="val 7845"/>
                <a:gd name="f33" fmla="val 8601"/>
                <a:gd name="f34" fmla="val 473"/>
                <a:gd name="f35" fmla="val 1576"/>
                <a:gd name="f36" fmla="val 2048"/>
                <a:gd name="f37" fmla="val 8538"/>
                <a:gd name="f38" fmla="val 1985"/>
                <a:gd name="f39" fmla="val 1639"/>
                <a:gd name="f40" fmla="val 1513"/>
                <a:gd name="f41" fmla="val 1418"/>
                <a:gd name="f42" fmla="val 6585"/>
                <a:gd name="f43" fmla="val 1324"/>
                <a:gd name="f44" fmla="val 1166"/>
                <a:gd name="f45" fmla="*/ f0 1 2049"/>
                <a:gd name="f46" fmla="*/ f1 1 9011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2049"/>
                <a:gd name="f53" fmla="*/ f50 1 9011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2049" h="9011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cubicBezTo>
                    <a:pt x="f16" y="f10"/>
                    <a:pt x="f14" y="f17"/>
                    <a:pt x="f5" y="f6"/>
                  </a:cubicBezTo>
                  <a:close/>
                  <a:moveTo>
                    <a:pt x="f18" y="f2"/>
                  </a:moveTo>
                  <a:cubicBezTo>
                    <a:pt x="f19" y="f2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4" y="f25"/>
                    <a:pt x="f26" y="f27"/>
                    <a:pt x="f28" y="f29"/>
                  </a:cubicBezTo>
                  <a:cubicBezTo>
                    <a:pt x="f30" y="f17"/>
                    <a:pt x="f31" y="f32"/>
                    <a:pt x="f31" y="f11"/>
                  </a:cubicBezTo>
                  <a:cubicBezTo>
                    <a:pt x="f31" y="f33"/>
                    <a:pt x="f34" y="f4"/>
                    <a:pt x="f5" y="f4"/>
                  </a:cubicBezTo>
                  <a:cubicBezTo>
                    <a:pt x="f35" y="f4"/>
                    <a:pt x="f36" y="f37"/>
                    <a:pt x="f36" y="f11"/>
                  </a:cubicBezTo>
                  <a:cubicBezTo>
                    <a:pt x="f36" y="f32"/>
                    <a:pt x="f38" y="f8"/>
                    <a:pt x="f39" y="f29"/>
                  </a:cubicBezTo>
                  <a:cubicBezTo>
                    <a:pt x="f40" y="f27"/>
                    <a:pt x="f41" y="f42"/>
                    <a:pt x="f43" y="f23"/>
                  </a:cubicBezTo>
                  <a:lnTo>
                    <a:pt x="f43" y="f22"/>
                  </a:lnTo>
                  <a:cubicBezTo>
                    <a:pt x="f43" y="f21"/>
                    <a:pt x="f44" y="f2"/>
                    <a:pt x="f18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358;p59">
              <a:extLst>
                <a:ext uri="{FF2B5EF4-FFF2-40B4-BE49-F238E27FC236}">
                  <a16:creationId xmlns:a16="http://schemas.microsoft.com/office/drawing/2014/main" id="{93FFE6EA-3EA0-54B7-E119-197DE012483F}"/>
                </a:ext>
              </a:extLst>
            </p:cNvPr>
            <p:cNvSpPr/>
            <p:nvPr/>
          </p:nvSpPr>
          <p:spPr>
            <a:xfrm>
              <a:off x="7796933" y="2032290"/>
              <a:ext cx="20747" cy="20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7"/>
                <a:gd name="f5" fmla="val 158"/>
                <a:gd name="f6" fmla="val 536"/>
                <a:gd name="f7" fmla="val 693"/>
                <a:gd name="f8" fmla="*/ f0 1 694"/>
                <a:gd name="f9" fmla="*/ f1 1 694"/>
                <a:gd name="f10" fmla="val f2"/>
                <a:gd name="f11" fmla="val f3"/>
                <a:gd name="f12" fmla="+- f11 0 f10"/>
                <a:gd name="f13" fmla="*/ f12 1 694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694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359;p59">
              <a:extLst>
                <a:ext uri="{FF2B5EF4-FFF2-40B4-BE49-F238E27FC236}">
                  <a16:creationId xmlns:a16="http://schemas.microsoft.com/office/drawing/2014/main" id="{2329A897-B4BC-6F59-8EB6-756DD59AEFD3}"/>
                </a:ext>
              </a:extLst>
            </p:cNvPr>
            <p:cNvSpPr/>
            <p:nvPr/>
          </p:nvSpPr>
          <p:spPr>
            <a:xfrm>
              <a:off x="7816693" y="1989898"/>
              <a:ext cx="20747" cy="20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7"/>
                <a:gd name="f5" fmla="val 1"/>
                <a:gd name="f6" fmla="val 158"/>
                <a:gd name="f7" fmla="val 536"/>
                <a:gd name="f8" fmla="*/ f0 1 694"/>
                <a:gd name="f9" fmla="*/ f1 1 694"/>
                <a:gd name="f10" fmla="val f2"/>
                <a:gd name="f11" fmla="val f3"/>
                <a:gd name="f12" fmla="+- f11 0 f10"/>
                <a:gd name="f13" fmla="*/ f12 1 694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694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6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360;p59">
              <a:extLst>
                <a:ext uri="{FF2B5EF4-FFF2-40B4-BE49-F238E27FC236}">
                  <a16:creationId xmlns:a16="http://schemas.microsoft.com/office/drawing/2014/main" id="{456BE1C7-82CE-4ACA-4C4E-7E0D26ADFE90}"/>
                </a:ext>
              </a:extLst>
            </p:cNvPr>
            <p:cNvSpPr/>
            <p:nvPr/>
          </p:nvSpPr>
          <p:spPr>
            <a:xfrm>
              <a:off x="7837404" y="2032290"/>
              <a:ext cx="21698" cy="20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94"/>
                <a:gd name="f5" fmla="val 379"/>
                <a:gd name="f6" fmla="val 158"/>
                <a:gd name="f7" fmla="val 1"/>
                <a:gd name="f8" fmla="val 347"/>
                <a:gd name="f9" fmla="val 536"/>
                <a:gd name="f10" fmla="val 693"/>
                <a:gd name="f11" fmla="val 568"/>
                <a:gd name="f12" fmla="val 725"/>
                <a:gd name="f13" fmla="*/ f0 1 726"/>
                <a:gd name="f14" fmla="*/ f1 1 6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26"/>
                <a:gd name="f21" fmla="*/ f18 1 6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26" h="694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cubicBezTo>
                    <a:pt x="f11" y="f10"/>
                    <a:pt x="f12" y="f9"/>
                    <a:pt x="f12" y="f8"/>
                  </a:cubicBezTo>
                  <a:cubicBezTo>
                    <a:pt x="f12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361;p59">
              <a:extLst>
                <a:ext uri="{FF2B5EF4-FFF2-40B4-BE49-F238E27FC236}">
                  <a16:creationId xmlns:a16="http://schemas.microsoft.com/office/drawing/2014/main" id="{00E02590-2BF9-9CF5-B71F-DD527025B244}"/>
                </a:ext>
              </a:extLst>
            </p:cNvPr>
            <p:cNvSpPr/>
            <p:nvPr/>
          </p:nvSpPr>
          <p:spPr>
            <a:xfrm>
              <a:off x="8024829" y="1989898"/>
              <a:ext cx="21671" cy="20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5"/>
                <a:gd name="f4" fmla="val 694"/>
                <a:gd name="f5" fmla="val 347"/>
                <a:gd name="f6" fmla="val 1"/>
                <a:gd name="f7" fmla="val 158"/>
                <a:gd name="f8" fmla="val 536"/>
                <a:gd name="f9" fmla="val 567"/>
                <a:gd name="f10" fmla="val 662"/>
                <a:gd name="f11" fmla="val 504"/>
                <a:gd name="f12" fmla="*/ f0 1 725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25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25" h="694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cubicBezTo>
                    <a:pt x="f9" y="f4"/>
                    <a:pt x="f3" y="f8"/>
                    <a:pt x="f3" y="f5"/>
                  </a:cubicBezTo>
                  <a:cubicBezTo>
                    <a:pt x="f10" y="f7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362;p59">
              <a:extLst>
                <a:ext uri="{FF2B5EF4-FFF2-40B4-BE49-F238E27FC236}">
                  <a16:creationId xmlns:a16="http://schemas.microsoft.com/office/drawing/2014/main" id="{E853579E-ED67-1596-342F-9BD54EC9A394}"/>
                </a:ext>
              </a:extLst>
            </p:cNvPr>
            <p:cNvSpPr/>
            <p:nvPr/>
          </p:nvSpPr>
          <p:spPr>
            <a:xfrm>
              <a:off x="8004118" y="2032290"/>
              <a:ext cx="20747" cy="20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7"/>
                <a:gd name="f5" fmla="val 158"/>
                <a:gd name="f6" fmla="val 536"/>
                <a:gd name="f7" fmla="val 693"/>
                <a:gd name="f8" fmla="*/ f0 1 694"/>
                <a:gd name="f9" fmla="*/ f1 1 694"/>
                <a:gd name="f10" fmla="val f2"/>
                <a:gd name="f11" fmla="val f3"/>
                <a:gd name="f12" fmla="+- f11 0 f10"/>
                <a:gd name="f13" fmla="*/ f12 1 694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694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363;p59">
              <a:extLst>
                <a:ext uri="{FF2B5EF4-FFF2-40B4-BE49-F238E27FC236}">
                  <a16:creationId xmlns:a16="http://schemas.microsoft.com/office/drawing/2014/main" id="{80A66272-2D9A-6B3F-43AC-69319B552D7A}"/>
                </a:ext>
              </a:extLst>
            </p:cNvPr>
            <p:cNvSpPr/>
            <p:nvPr/>
          </p:nvSpPr>
          <p:spPr>
            <a:xfrm>
              <a:off x="8044589" y="2032290"/>
              <a:ext cx="21698" cy="20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94"/>
                <a:gd name="f5" fmla="val 379"/>
                <a:gd name="f6" fmla="val 158"/>
                <a:gd name="f7" fmla="val 1"/>
                <a:gd name="f8" fmla="val 347"/>
                <a:gd name="f9" fmla="val 536"/>
                <a:gd name="f10" fmla="val 693"/>
                <a:gd name="f11" fmla="val 568"/>
                <a:gd name="f12" fmla="*/ f0 1 726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26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26" h="694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cubicBezTo>
                    <a:pt x="f11" y="f10"/>
                    <a:pt x="f3" y="f9"/>
                    <a:pt x="f3" y="f8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364;p59">
              <a:extLst>
                <a:ext uri="{FF2B5EF4-FFF2-40B4-BE49-F238E27FC236}">
                  <a16:creationId xmlns:a16="http://schemas.microsoft.com/office/drawing/2014/main" id="{02EFF568-A4EC-1A7C-A075-2159561DA465}"/>
                </a:ext>
              </a:extLst>
            </p:cNvPr>
            <p:cNvSpPr/>
            <p:nvPr/>
          </p:nvSpPr>
          <p:spPr>
            <a:xfrm>
              <a:off x="7754541" y="1906085"/>
              <a:ext cx="354137" cy="188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47"/>
                <a:gd name="f4" fmla="val 6302"/>
                <a:gd name="f5" fmla="val 4128"/>
                <a:gd name="f6" fmla="val 725"/>
                <a:gd name="f7" fmla="val 3970"/>
                <a:gd name="f8" fmla="val 946"/>
                <a:gd name="f9" fmla="val 3844"/>
                <a:gd name="f10" fmla="val 1198"/>
                <a:gd name="f11" fmla="val 3781"/>
                <a:gd name="f12" fmla="val 1418"/>
                <a:gd name="f13" fmla="val 1450"/>
                <a:gd name="f14" fmla="val 3749"/>
                <a:gd name="f15" fmla="val 1513"/>
                <a:gd name="f16" fmla="val 1544"/>
                <a:gd name="f17" fmla="val 3403"/>
                <a:gd name="f18" fmla="val 1355"/>
                <a:gd name="f19" fmla="val 2993"/>
                <a:gd name="f20" fmla="val 1261"/>
                <a:gd name="f21" fmla="val 2615"/>
                <a:gd name="f22" fmla="val 2111"/>
                <a:gd name="f23" fmla="val 1166"/>
                <a:gd name="f24" fmla="val 1891"/>
                <a:gd name="f25" fmla="val 1040"/>
                <a:gd name="f26" fmla="val 2080"/>
                <a:gd name="f27" fmla="val 851"/>
                <a:gd name="f28" fmla="val 2175"/>
                <a:gd name="f29" fmla="val 694"/>
                <a:gd name="f30" fmla="val 1072"/>
                <a:gd name="f31" fmla="val 10775"/>
                <a:gd name="f32" fmla="val 10964"/>
                <a:gd name="f33" fmla="val 11122"/>
                <a:gd name="f34" fmla="val 883"/>
                <a:gd name="f35" fmla="val 10933"/>
                <a:gd name="f36" fmla="val 10649"/>
                <a:gd name="f37" fmla="val 10429"/>
                <a:gd name="f38" fmla="val 10050"/>
                <a:gd name="f39" fmla="val 9546"/>
                <a:gd name="f40" fmla="val 9074"/>
                <a:gd name="f41" fmla="val 8696"/>
                <a:gd name="f42" fmla="val 8444"/>
                <a:gd name="f43" fmla="val 8412"/>
                <a:gd name="f44" fmla="val 1985"/>
                <a:gd name="f45" fmla="val 8349"/>
                <a:gd name="f46" fmla="val 2049"/>
                <a:gd name="f47" fmla="val 8286"/>
                <a:gd name="f48" fmla="val 2143"/>
                <a:gd name="f49" fmla="val 8255"/>
                <a:gd name="f50" fmla="val 1828"/>
                <a:gd name="f51" fmla="val 8097"/>
                <a:gd name="f52" fmla="val 7719"/>
                <a:gd name="f53" fmla="val 9609"/>
                <a:gd name="f54" fmla="val 1922"/>
                <a:gd name="f55" fmla="val 9830"/>
                <a:gd name="f56" fmla="val 9987"/>
                <a:gd name="f57" fmla="val 10113"/>
                <a:gd name="f58" fmla="val 2206"/>
                <a:gd name="f59" fmla="val 10334"/>
                <a:gd name="f60" fmla="val 2616"/>
                <a:gd name="f61" fmla="val 10744"/>
                <a:gd name="f62" fmla="val 2836"/>
                <a:gd name="f63" fmla="val 11185"/>
                <a:gd name="f64" fmla="val 5546"/>
                <a:gd name="f65" fmla="val 2931"/>
                <a:gd name="f66" fmla="val 1135"/>
                <a:gd name="f67" fmla="val 1576"/>
                <a:gd name="f68" fmla="val 2679"/>
                <a:gd name="f69" fmla="val 1765"/>
                <a:gd name="f70" fmla="val 2301"/>
                <a:gd name="f71" fmla="val 2017"/>
                <a:gd name="f72" fmla="val 3056"/>
                <a:gd name="f73" fmla="val 3371"/>
                <a:gd name="f74" fmla="val 3497"/>
                <a:gd name="f75" fmla="val 3529"/>
                <a:gd name="f76" fmla="val 2364"/>
                <a:gd name="f77" fmla="val 2395"/>
                <a:gd name="f78" fmla="val 3560"/>
                <a:gd name="f79" fmla="val 2868"/>
                <a:gd name="f80" fmla="val 3686"/>
                <a:gd name="f81" fmla="val 3309"/>
                <a:gd name="f82" fmla="val 3939"/>
                <a:gd name="f83" fmla="val 3718"/>
                <a:gd name="f84" fmla="val 4317"/>
                <a:gd name="f85" fmla="val 4380"/>
                <a:gd name="f86" fmla="val 4947"/>
                <a:gd name="f87" fmla="val 4758"/>
                <a:gd name="f88" fmla="val 5671"/>
                <a:gd name="f89" fmla="val 4852"/>
                <a:gd name="f90" fmla="val 5923"/>
                <a:gd name="f91" fmla="val 7121"/>
                <a:gd name="f92" fmla="val 4033"/>
                <a:gd name="f93" fmla="val 8727"/>
                <a:gd name="f94" fmla="val 2773"/>
                <a:gd name="f95" fmla="val 8916"/>
                <a:gd name="f96" fmla="val 2458"/>
                <a:gd name="f97" fmla="val 9200"/>
                <a:gd name="f98" fmla="val 9357"/>
                <a:gd name="f99" fmla="val 1"/>
                <a:gd name="f100" fmla="val 473"/>
                <a:gd name="f101" fmla="val 5955"/>
                <a:gd name="f102" fmla="val 6144"/>
                <a:gd name="f103" fmla="val 158"/>
                <a:gd name="f104" fmla="val 347"/>
                <a:gd name="f105" fmla="val 11500"/>
                <a:gd name="f106" fmla="val 11689"/>
                <a:gd name="f107" fmla="val 11846"/>
                <a:gd name="f108" fmla="val 505"/>
                <a:gd name="f109" fmla="val 11374"/>
                <a:gd name="f110" fmla="val 7089"/>
                <a:gd name="f111" fmla="val 6963"/>
                <a:gd name="f112" fmla="val 6837"/>
                <a:gd name="f113" fmla="val 64"/>
                <a:gd name="f114" fmla="val 6774"/>
                <a:gd name="f115" fmla="val 190"/>
                <a:gd name="f116" fmla="val 6679"/>
                <a:gd name="f117" fmla="val 316"/>
                <a:gd name="f118" fmla="val 6711"/>
                <a:gd name="f119" fmla="val 442"/>
                <a:gd name="f120" fmla="val 568"/>
                <a:gd name="f121" fmla="val 6805"/>
                <a:gd name="f122" fmla="val 599"/>
                <a:gd name="f123" fmla="val 7341"/>
                <a:gd name="f124" fmla="val 1387"/>
                <a:gd name="f125" fmla="val 7625"/>
                <a:gd name="f126" fmla="val 2490"/>
                <a:gd name="f127" fmla="val 3435"/>
                <a:gd name="f128" fmla="val 6868"/>
                <a:gd name="f129" fmla="val 4191"/>
                <a:gd name="f130" fmla="val 5734"/>
                <a:gd name="f131" fmla="val 5230"/>
                <a:gd name="f132" fmla="val 4789"/>
                <a:gd name="f133" fmla="val 3813"/>
                <a:gd name="f134" fmla="val 4506"/>
                <a:gd name="f135" fmla="val 3340"/>
                <a:gd name="f136" fmla="val 4159"/>
                <a:gd name="f137" fmla="val 4411"/>
                <a:gd name="f138" fmla="val 1702"/>
                <a:gd name="f139" fmla="val 977"/>
                <a:gd name="f140" fmla="val 5041"/>
                <a:gd name="f141" fmla="val 5073"/>
                <a:gd name="f142" fmla="val 5136"/>
                <a:gd name="f143" fmla="val 4978"/>
                <a:gd name="f144" fmla="val 95"/>
                <a:gd name="f145" fmla="val 4884"/>
                <a:gd name="f146" fmla="*/ f0 1 11847"/>
                <a:gd name="f147" fmla="*/ f1 1 6302"/>
                <a:gd name="f148" fmla="val f2"/>
                <a:gd name="f149" fmla="val f3"/>
                <a:gd name="f150" fmla="val f4"/>
                <a:gd name="f151" fmla="+- f150 0 f148"/>
                <a:gd name="f152" fmla="+- f149 0 f148"/>
                <a:gd name="f153" fmla="*/ f152 1 11847"/>
                <a:gd name="f154" fmla="*/ f151 1 6302"/>
                <a:gd name="f155" fmla="*/ f148 1 f153"/>
                <a:gd name="f156" fmla="*/ f149 1 f153"/>
                <a:gd name="f157" fmla="*/ f148 1 f154"/>
                <a:gd name="f158" fmla="*/ f150 1 f154"/>
                <a:gd name="f159" fmla="*/ f155 f146 1"/>
                <a:gd name="f160" fmla="*/ f156 f146 1"/>
                <a:gd name="f161" fmla="*/ f158 f147 1"/>
                <a:gd name="f162" fmla="*/ f157 f1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9" t="f162" r="f160" b="f161"/>
              <a:pathLst>
                <a:path w="11847" h="630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1" y="f13"/>
                    <a:pt x="f14" y="f15"/>
                    <a:pt x="f14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13" y="f1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29" y="f30"/>
                  </a:lnTo>
                  <a:cubicBezTo>
                    <a:pt x="f29" y="f27"/>
                    <a:pt x="f27" y="f6"/>
                    <a:pt x="f25" y="f6"/>
                  </a:cubicBezTo>
                  <a:close/>
                  <a:moveTo>
                    <a:pt x="f31" y="f6"/>
                  </a:moveTo>
                  <a:cubicBezTo>
                    <a:pt x="f32" y="f6"/>
                    <a:pt x="f33" y="f34"/>
                    <a:pt x="f33" y="f30"/>
                  </a:cubicBezTo>
                  <a:lnTo>
                    <a:pt x="f33" y="f28"/>
                  </a:lnTo>
                  <a:cubicBezTo>
                    <a:pt x="f35" y="f28"/>
                    <a:pt x="f31" y="f26"/>
                    <a:pt x="f36" y="f24"/>
                  </a:cubicBezTo>
                  <a:cubicBezTo>
                    <a:pt x="f37" y="f15"/>
                    <a:pt x="f38" y="f20"/>
                    <a:pt x="f39" y="f20"/>
                  </a:cubicBezTo>
                  <a:cubicBezTo>
                    <a:pt x="f40" y="f20"/>
                    <a:pt x="f41" y="f15"/>
                    <a:pt x="f42" y="f24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18"/>
                    <a:pt x="f52" y="f6"/>
                  </a:cubicBezTo>
                  <a:close/>
                  <a:moveTo>
                    <a:pt x="f53" y="f54"/>
                  </a:moveTo>
                  <a:cubicBezTo>
                    <a:pt x="f55" y="f54"/>
                    <a:pt x="f56" y="f4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lnTo>
                    <a:pt x="f63" y="f64"/>
                  </a:lnTo>
                  <a:lnTo>
                    <a:pt x="f29" y="f64"/>
                  </a:lnTo>
                  <a:lnTo>
                    <a:pt x="f29" y="f65"/>
                  </a:lnTo>
                  <a:cubicBezTo>
                    <a:pt x="f66" y="f65"/>
                    <a:pt x="f67" y="f68"/>
                    <a:pt x="f69" y="f70"/>
                  </a:cubicBezTo>
                  <a:cubicBezTo>
                    <a:pt x="f50" y="f48"/>
                    <a:pt x="f48" y="f71"/>
                    <a:pt x="f21" y="f71"/>
                  </a:cubicBezTo>
                  <a:cubicBezTo>
                    <a:pt x="f72" y="f71"/>
                    <a:pt x="f73" y="f28"/>
                    <a:pt x="f74" y="f70"/>
                  </a:cubicBezTo>
                  <a:lnTo>
                    <a:pt x="f75" y="f76"/>
                  </a:lnTo>
                  <a:cubicBezTo>
                    <a:pt x="f75" y="f77"/>
                    <a:pt x="f78" y="f77"/>
                    <a:pt x="f78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lnTo>
                    <a:pt x="f90" y="f89"/>
                  </a:lnTo>
                  <a:cubicBezTo>
                    <a:pt x="f91" y="f89"/>
                    <a:pt x="f51" y="f92"/>
                    <a:pt x="f47" y="f79"/>
                  </a:cubicBezTo>
                  <a:cubicBezTo>
                    <a:pt x="f93" y="f94"/>
                    <a:pt x="f95" y="f96"/>
                    <a:pt x="f40" y="f58"/>
                  </a:cubicBezTo>
                  <a:cubicBezTo>
                    <a:pt x="f97" y="f71"/>
                    <a:pt x="f98" y="f54"/>
                    <a:pt x="f53" y="f54"/>
                  </a:cubicBezTo>
                  <a:close/>
                  <a:moveTo>
                    <a:pt x="f25" y="f99"/>
                  </a:moveTo>
                  <a:cubicBezTo>
                    <a:pt x="f100" y="f99"/>
                    <a:pt x="f2" y="f100"/>
                    <a:pt x="f2" y="f30"/>
                  </a:cubicBezTo>
                  <a:lnTo>
                    <a:pt x="f2" y="f101"/>
                  </a:lnTo>
                  <a:cubicBezTo>
                    <a:pt x="f2" y="f102"/>
                    <a:pt x="f103" y="f4"/>
                    <a:pt x="f104" y="f4"/>
                  </a:cubicBezTo>
                  <a:lnTo>
                    <a:pt x="f105" y="f4"/>
                  </a:lnTo>
                  <a:cubicBezTo>
                    <a:pt x="f106" y="f4"/>
                    <a:pt x="f107" y="f102"/>
                    <a:pt x="f107" y="f101"/>
                  </a:cubicBezTo>
                  <a:lnTo>
                    <a:pt x="f107" y="f30"/>
                  </a:lnTo>
                  <a:cubicBezTo>
                    <a:pt x="f107" y="f108"/>
                    <a:pt x="f109" y="f99"/>
                    <a:pt x="f31" y="f99"/>
                  </a:cubicBezTo>
                  <a:lnTo>
                    <a:pt x="f110" y="f99"/>
                  </a:lnTo>
                  <a:cubicBezTo>
                    <a:pt x="f111" y="f99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14" y="f120"/>
                  </a:cubicBezTo>
                  <a:lnTo>
                    <a:pt x="f121" y="f122"/>
                  </a:lnTo>
                  <a:cubicBezTo>
                    <a:pt x="f123" y="f124"/>
                    <a:pt x="f125" y="f71"/>
                    <a:pt x="f125" y="f126"/>
                  </a:cubicBezTo>
                  <a:cubicBezTo>
                    <a:pt x="f125" y="f127"/>
                    <a:pt x="f128" y="f129"/>
                    <a:pt x="f90" y="f129"/>
                  </a:cubicBezTo>
                  <a:lnTo>
                    <a:pt x="f130" y="f129"/>
                  </a:lnTo>
                  <a:cubicBezTo>
                    <a:pt x="f131" y="f5"/>
                    <a:pt x="f132" y="f133"/>
                    <a:pt x="f134" y="f135"/>
                  </a:cubicBezTo>
                  <a:cubicBezTo>
                    <a:pt x="f129" y="f62"/>
                    <a:pt x="f136" y="f58"/>
                    <a:pt x="f137" y="f138"/>
                  </a:cubicBezTo>
                  <a:cubicBezTo>
                    <a:pt x="f134" y="f124"/>
                    <a:pt x="f87" y="f139"/>
                    <a:pt x="f140" y="f122"/>
                  </a:cubicBezTo>
                  <a:lnTo>
                    <a:pt x="f141" y="f120"/>
                  </a:lnTo>
                  <a:cubicBezTo>
                    <a:pt x="f142" y="f119"/>
                    <a:pt x="f142" y="f117"/>
                    <a:pt x="f141" y="f115"/>
                  </a:cubicBezTo>
                  <a:cubicBezTo>
                    <a:pt x="f143" y="f144"/>
                    <a:pt x="f145" y="f99"/>
                    <a:pt x="f87" y="f99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365;p59">
            <a:extLst>
              <a:ext uri="{FF2B5EF4-FFF2-40B4-BE49-F238E27FC236}">
                <a16:creationId xmlns:a16="http://schemas.microsoft.com/office/drawing/2014/main" id="{7DA74D11-A722-12A5-9147-3BD4C1CFA1CC}"/>
              </a:ext>
            </a:extLst>
          </p:cNvPr>
          <p:cNvGrpSpPr/>
          <p:nvPr/>
        </p:nvGrpSpPr>
        <p:grpSpPr>
          <a:xfrm>
            <a:off x="7744227" y="3669862"/>
            <a:ext cx="354137" cy="334349"/>
            <a:chOff x="7744227" y="3669862"/>
            <a:chExt cx="354137" cy="334349"/>
          </a:xfrm>
        </p:grpSpPr>
        <p:sp>
          <p:nvSpPr>
            <p:cNvPr id="28" name="Google Shape;1366;p59">
              <a:extLst>
                <a:ext uri="{FF2B5EF4-FFF2-40B4-BE49-F238E27FC236}">
                  <a16:creationId xmlns:a16="http://schemas.microsoft.com/office/drawing/2014/main" id="{B826FC44-88C2-FECC-0724-87B4D97ED31B}"/>
                </a:ext>
              </a:extLst>
            </p:cNvPr>
            <p:cNvSpPr/>
            <p:nvPr/>
          </p:nvSpPr>
          <p:spPr>
            <a:xfrm>
              <a:off x="7807330" y="3754608"/>
              <a:ext cx="228883" cy="249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8350"/>
                <a:gd name="f5" fmla="val 3781"/>
                <a:gd name="f6" fmla="val 2773"/>
                <a:gd name="f7" fmla="val 3970"/>
                <a:gd name="f8" fmla="val 4128"/>
                <a:gd name="f9" fmla="val 2931"/>
                <a:gd name="f10" fmla="val 3120"/>
                <a:gd name="f11" fmla="val 3309"/>
                <a:gd name="f12" fmla="val 3466"/>
                <a:gd name="f13" fmla="val 3592"/>
                <a:gd name="f14" fmla="val 3435"/>
                <a:gd name="f15" fmla="val 3813"/>
                <a:gd name="f16" fmla="val 694"/>
                <a:gd name="f17" fmla="val 5167"/>
                <a:gd name="f18" fmla="val 6270"/>
                <a:gd name="f19" fmla="val 1796"/>
                <a:gd name="f20" fmla="val 6239"/>
                <a:gd name="f21" fmla="val 4191"/>
                <a:gd name="f22" fmla="val 4096"/>
                <a:gd name="f23" fmla="val 4569"/>
                <a:gd name="f24" fmla="val 3939"/>
                <a:gd name="f25" fmla="val 4884"/>
                <a:gd name="f26" fmla="val 2521"/>
                <a:gd name="f27" fmla="val 4411"/>
                <a:gd name="f28" fmla="val 2111"/>
                <a:gd name="f29" fmla="val 3876"/>
                <a:gd name="f30" fmla="val 3277"/>
                <a:gd name="f31" fmla="val 2836"/>
                <a:gd name="f32" fmla="val 2584"/>
                <a:gd name="f33" fmla="val 3561"/>
                <a:gd name="f34" fmla="val 1450"/>
                <a:gd name="f35" fmla="val 1387"/>
                <a:gd name="f36" fmla="val 2489"/>
                <a:gd name="f37" fmla="val 6585"/>
                <a:gd name="f38" fmla="val 6932"/>
                <a:gd name="f39" fmla="val 6774"/>
                <a:gd name="f40" fmla="val 7089"/>
                <a:gd name="f41" fmla="val 7310"/>
                <a:gd name="f42" fmla="val 7625"/>
                <a:gd name="f43" fmla="val 662"/>
                <a:gd name="f44" fmla="val 820"/>
                <a:gd name="f45" fmla="val 1040"/>
                <a:gd name="f46" fmla="val 1"/>
                <a:gd name="f47" fmla="val 2080"/>
                <a:gd name="f48" fmla="val 725"/>
                <a:gd name="f49" fmla="val 1418"/>
                <a:gd name="f50" fmla="val 6302"/>
                <a:gd name="f51" fmla="val 316"/>
                <a:gd name="f52" fmla="val 6459"/>
                <a:gd name="f53" fmla="val 6837"/>
                <a:gd name="f54" fmla="val 8003"/>
                <a:gd name="f55" fmla="val 8192"/>
                <a:gd name="f56" fmla="val 158"/>
                <a:gd name="f57" fmla="val 8349"/>
                <a:gd name="f58" fmla="val 347"/>
                <a:gd name="f59" fmla="val 7278"/>
                <a:gd name="f60" fmla="val 7499"/>
                <a:gd name="f61" fmla="val 7656"/>
                <a:gd name="f62" fmla="val 7593"/>
                <a:gd name="f63" fmla="val 7341"/>
                <a:gd name="f64" fmla="val 6428"/>
                <a:gd name="f65" fmla="val 5514"/>
                <a:gd name="f66" fmla="*/ f0 1 7657"/>
                <a:gd name="f67" fmla="*/ f1 1 8350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7657"/>
                <a:gd name="f74" fmla="*/ f71 1 8350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7657" h="83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18" y="f19"/>
                    <a:pt x="f18" y="f10"/>
                  </a:cubicBezTo>
                  <a:lnTo>
                    <a:pt x="f18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3" y="f24"/>
                    <a:pt x="f25" y="f13"/>
                    <a:pt x="f25" y="f10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1" y="f10"/>
                  </a:cubicBezTo>
                  <a:cubicBezTo>
                    <a:pt x="f31" y="f33"/>
                    <a:pt x="f10" y="f24"/>
                    <a:pt x="f33" y="f22"/>
                  </a:cubicBezTo>
                  <a:lnTo>
                    <a:pt x="f33" y="f20"/>
                  </a:lnTo>
                  <a:lnTo>
                    <a:pt x="f34" y="f20"/>
                  </a:lnTo>
                  <a:lnTo>
                    <a:pt x="f34" y="f10"/>
                  </a:lnTo>
                  <a:lnTo>
                    <a:pt x="f35" y="f10"/>
                  </a:lnTo>
                  <a:cubicBezTo>
                    <a:pt x="f35" y="f19"/>
                    <a:pt x="f36" y="f16"/>
                    <a:pt x="f15" y="f16"/>
                  </a:cubicBezTo>
                  <a:close/>
                  <a:moveTo>
                    <a:pt x="f37" y="f38"/>
                  </a:moveTo>
                  <a:cubicBezTo>
                    <a:pt x="f39" y="f38"/>
                    <a:pt x="f38" y="f40"/>
                    <a:pt x="f38" y="f41"/>
                  </a:cubicBezTo>
                  <a:lnTo>
                    <a:pt x="f38" y="f42"/>
                  </a:lnTo>
                  <a:lnTo>
                    <a:pt x="f43" y="f42"/>
                  </a:lnTo>
                  <a:lnTo>
                    <a:pt x="f43" y="f41"/>
                  </a:lnTo>
                  <a:cubicBezTo>
                    <a:pt x="f43" y="f40"/>
                    <a:pt x="f44" y="f38"/>
                    <a:pt x="f45" y="f38"/>
                  </a:cubicBezTo>
                  <a:close/>
                  <a:moveTo>
                    <a:pt x="f15" y="f46"/>
                  </a:moveTo>
                  <a:cubicBezTo>
                    <a:pt x="f47" y="f46"/>
                    <a:pt x="f48" y="f49"/>
                    <a:pt x="f48" y="f10"/>
                  </a:cubicBezTo>
                  <a:lnTo>
                    <a:pt x="f48" y="f50"/>
                  </a:lnTo>
                  <a:cubicBezTo>
                    <a:pt x="f51" y="f52"/>
                    <a:pt x="f46" y="f53"/>
                    <a:pt x="f46" y="f41"/>
                  </a:cubicBezTo>
                  <a:lnTo>
                    <a:pt x="f46" y="f54"/>
                  </a:lnTo>
                  <a:cubicBezTo>
                    <a:pt x="f46" y="f55"/>
                    <a:pt x="f56" y="f57"/>
                    <a:pt x="f58" y="f57"/>
                  </a:cubicBezTo>
                  <a:lnTo>
                    <a:pt x="f59" y="f57"/>
                  </a:lnTo>
                  <a:cubicBezTo>
                    <a:pt x="f60" y="f57"/>
                    <a:pt x="f61" y="f55"/>
                    <a:pt x="f61" y="f54"/>
                  </a:cubicBezTo>
                  <a:lnTo>
                    <a:pt x="f61" y="f41"/>
                  </a:lnTo>
                  <a:cubicBezTo>
                    <a:pt x="f62" y="f53"/>
                    <a:pt x="f63" y="f64"/>
                    <a:pt x="f38" y="f50"/>
                  </a:cubicBezTo>
                  <a:lnTo>
                    <a:pt x="f38" y="f10"/>
                  </a:lnTo>
                  <a:cubicBezTo>
                    <a:pt x="f38" y="f35"/>
                    <a:pt x="f65" y="f46"/>
                    <a:pt x="f15" y="f46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367;p59">
              <a:extLst>
                <a:ext uri="{FF2B5EF4-FFF2-40B4-BE49-F238E27FC236}">
                  <a16:creationId xmlns:a16="http://schemas.microsoft.com/office/drawing/2014/main" id="{F42ABE93-34A9-04E1-F8BF-FC38BD0524FA}"/>
                </a:ext>
              </a:extLst>
            </p:cNvPr>
            <p:cNvSpPr/>
            <p:nvPr/>
          </p:nvSpPr>
          <p:spPr>
            <a:xfrm>
              <a:off x="8034302" y="3837499"/>
              <a:ext cx="64062" cy="20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3"/>
                <a:gd name="f4" fmla="val 694"/>
                <a:gd name="f5" fmla="val 378"/>
                <a:gd name="f6" fmla="val 158"/>
                <a:gd name="f7" fmla="val 347"/>
                <a:gd name="f8" fmla="val 536"/>
                <a:gd name="f9" fmla="val 693"/>
                <a:gd name="f10" fmla="val 1796"/>
                <a:gd name="f11" fmla="val 1985"/>
                <a:gd name="f12" fmla="*/ f0 1 2143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143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143" h="694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7"/>
                  </a:cubicBezTo>
                  <a:cubicBezTo>
                    <a:pt x="f3" y="f6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368;p59">
              <a:extLst>
                <a:ext uri="{FF2B5EF4-FFF2-40B4-BE49-F238E27FC236}">
                  <a16:creationId xmlns:a16="http://schemas.microsoft.com/office/drawing/2014/main" id="{984435F7-B2ED-BD5E-5A12-9FB2FBD09DA8}"/>
                </a:ext>
              </a:extLst>
            </p:cNvPr>
            <p:cNvSpPr/>
            <p:nvPr/>
          </p:nvSpPr>
          <p:spPr>
            <a:xfrm>
              <a:off x="7744227" y="3837499"/>
              <a:ext cx="63130" cy="20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2"/>
                <a:gd name="f4" fmla="val 694"/>
                <a:gd name="f5" fmla="val 347"/>
                <a:gd name="f6" fmla="val 158"/>
                <a:gd name="f7" fmla="val 1"/>
                <a:gd name="f8" fmla="val 536"/>
                <a:gd name="f9" fmla="val 693"/>
                <a:gd name="f10" fmla="val 1765"/>
                <a:gd name="f11" fmla="val 1954"/>
                <a:gd name="f12" fmla="val 2080"/>
                <a:gd name="f13" fmla="val 1923"/>
                <a:gd name="f14" fmla="*/ f0 1 2112"/>
                <a:gd name="f15" fmla="*/ f1 1 69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112"/>
                <a:gd name="f22" fmla="*/ f19 1 69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112" h="694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6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6"/>
                    <a:pt x="f13" y="f2"/>
                    <a:pt x="f10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369;p59">
              <a:extLst>
                <a:ext uri="{FF2B5EF4-FFF2-40B4-BE49-F238E27FC236}">
                  <a16:creationId xmlns:a16="http://schemas.microsoft.com/office/drawing/2014/main" id="{4B363824-EA57-9A22-E174-4A10ED57571D}"/>
                </a:ext>
              </a:extLst>
            </p:cNvPr>
            <p:cNvSpPr/>
            <p:nvPr/>
          </p:nvSpPr>
          <p:spPr>
            <a:xfrm>
              <a:off x="7909980" y="3669862"/>
              <a:ext cx="20747" cy="64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2143"/>
                <a:gd name="f5" fmla="val 347"/>
                <a:gd name="f6" fmla="val 158"/>
                <a:gd name="f7" fmla="val 1"/>
                <a:gd name="f8" fmla="val 1764"/>
                <a:gd name="f9" fmla="val 1985"/>
                <a:gd name="f10" fmla="val 536"/>
                <a:gd name="f11" fmla="*/ f0 1 694"/>
                <a:gd name="f12" fmla="*/ f1 1 214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214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2143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lnTo>
                    <a:pt x="f3" y="f5"/>
                  </a:lnTo>
                  <a:cubicBezTo>
                    <a:pt x="f3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370;p59">
              <a:extLst>
                <a:ext uri="{FF2B5EF4-FFF2-40B4-BE49-F238E27FC236}">
                  <a16:creationId xmlns:a16="http://schemas.microsoft.com/office/drawing/2014/main" id="{44C09ABB-4E7B-A594-5936-66026F986DDE}"/>
                </a:ext>
              </a:extLst>
            </p:cNvPr>
            <p:cNvSpPr/>
            <p:nvPr/>
          </p:nvSpPr>
          <p:spPr>
            <a:xfrm>
              <a:off x="7792260" y="3720711"/>
              <a:ext cx="50877" cy="49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2"/>
                <a:gd name="f4" fmla="val 1671"/>
                <a:gd name="f5" fmla="val 351"/>
                <a:gd name="f6" fmla="val 260"/>
                <a:gd name="f7" fmla="val 174"/>
                <a:gd name="f8" fmla="val 32"/>
                <a:gd name="f9" fmla="val 127"/>
                <a:gd name="f10" fmla="val 95"/>
                <a:gd name="f11" fmla="val 189"/>
                <a:gd name="f12" fmla="val 442"/>
                <a:gd name="f13" fmla="val 568"/>
                <a:gd name="f14" fmla="val 1103"/>
                <a:gd name="f15" fmla="val 1544"/>
                <a:gd name="f16" fmla="val 1166"/>
                <a:gd name="f17" fmla="val 1607"/>
                <a:gd name="f18" fmla="val 1261"/>
                <a:gd name="f19" fmla="val 1670"/>
                <a:gd name="f20" fmla="val 1324"/>
                <a:gd name="f21" fmla="val 1418"/>
                <a:gd name="f22" fmla="val 1576"/>
                <a:gd name="f23" fmla="val 1198"/>
                <a:gd name="f24" fmla="val 1072"/>
                <a:gd name="f25" fmla="val 599"/>
                <a:gd name="f26" fmla="val 536"/>
                <a:gd name="f27" fmla="*/ f0 1 1702"/>
                <a:gd name="f28" fmla="*/ f1 1 167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702"/>
                <a:gd name="f35" fmla="*/ f32 1 167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702" h="16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15" y="f17"/>
                    <a:pt x="f22" y="f15"/>
                  </a:cubicBezTo>
                  <a:cubicBezTo>
                    <a:pt x="f3" y="f21"/>
                    <a:pt x="f3" y="f23"/>
                    <a:pt x="f22" y="f24"/>
                  </a:cubicBezTo>
                  <a:lnTo>
                    <a:pt x="f25" y="f10"/>
                  </a:ln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371;p59">
              <a:extLst>
                <a:ext uri="{FF2B5EF4-FFF2-40B4-BE49-F238E27FC236}">
                  <a16:creationId xmlns:a16="http://schemas.microsoft.com/office/drawing/2014/main" id="{68E14215-80CF-4845-12CE-4938181D9BD8}"/>
                </a:ext>
              </a:extLst>
            </p:cNvPr>
            <p:cNvSpPr/>
            <p:nvPr/>
          </p:nvSpPr>
          <p:spPr>
            <a:xfrm>
              <a:off x="7998521" y="3720711"/>
              <a:ext cx="49917" cy="49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71"/>
                <a:gd name="f5" fmla="val 1327"/>
                <a:gd name="f6" fmla="val 1237"/>
                <a:gd name="f7" fmla="val 1150"/>
                <a:gd name="f8" fmla="val 32"/>
                <a:gd name="f9" fmla="val 1103"/>
                <a:gd name="f10" fmla="val 95"/>
                <a:gd name="f11" fmla="val 1072"/>
                <a:gd name="f12" fmla="val 1198"/>
                <a:gd name="f13" fmla="val 1418"/>
                <a:gd name="f14" fmla="val 1544"/>
                <a:gd name="f15" fmla="val 158"/>
                <a:gd name="f16" fmla="val 1607"/>
                <a:gd name="f17" fmla="val 252"/>
                <a:gd name="f18" fmla="val 347"/>
                <a:gd name="f19" fmla="val 410"/>
                <a:gd name="f20" fmla="val 536"/>
                <a:gd name="f21" fmla="val 567"/>
                <a:gd name="f22" fmla="val 1575"/>
                <a:gd name="f23" fmla="val 568"/>
                <a:gd name="f24" fmla="val 442"/>
                <a:gd name="f25" fmla="val 189"/>
                <a:gd name="f26" fmla="val 1512"/>
                <a:gd name="f27" fmla="*/ f0 1 1670"/>
                <a:gd name="f28" fmla="*/ f1 1 167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670"/>
                <a:gd name="f35" fmla="*/ f32 1 167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670" h="16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0" y="f11"/>
                  </a:lnTo>
                  <a:cubicBezTo>
                    <a:pt x="f2" y="f12"/>
                    <a:pt x="f2" y="f13"/>
                    <a:pt x="f10" y="f14"/>
                  </a:cubicBezTo>
                  <a:cubicBezTo>
                    <a:pt x="f15" y="f16"/>
                    <a:pt x="f17" y="f3"/>
                    <a:pt x="f18" y="f3"/>
                  </a:cubicBezTo>
                  <a:cubicBezTo>
                    <a:pt x="f19" y="f3"/>
                    <a:pt x="f20" y="f16"/>
                    <a:pt x="f21" y="f14"/>
                  </a:cubicBezTo>
                  <a:lnTo>
                    <a:pt x="f22" y="f23"/>
                  </a:lnTo>
                  <a:cubicBezTo>
                    <a:pt x="f3" y="f24"/>
                    <a:pt x="f3" y="f25"/>
                    <a:pt x="f22" y="f10"/>
                  </a:cubicBezTo>
                  <a:cubicBezTo>
                    <a:pt x="f26" y="f8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1372;p59">
            <a:extLst>
              <a:ext uri="{FF2B5EF4-FFF2-40B4-BE49-F238E27FC236}">
                <a16:creationId xmlns:a16="http://schemas.microsoft.com/office/drawing/2014/main" id="{20003F7C-3212-9929-DE03-3582F0F33DC8}"/>
              </a:ext>
            </a:extLst>
          </p:cNvPr>
          <p:cNvGrpSpPr/>
          <p:nvPr/>
        </p:nvGrpSpPr>
        <p:grpSpPr>
          <a:xfrm>
            <a:off x="2062282" y="3816431"/>
            <a:ext cx="354137" cy="354137"/>
            <a:chOff x="2062282" y="3816431"/>
            <a:chExt cx="354137" cy="354137"/>
          </a:xfrm>
        </p:grpSpPr>
        <p:sp>
          <p:nvSpPr>
            <p:cNvPr id="35" name="Google Shape;1373;p59">
              <a:extLst>
                <a:ext uri="{FF2B5EF4-FFF2-40B4-BE49-F238E27FC236}">
                  <a16:creationId xmlns:a16="http://schemas.microsoft.com/office/drawing/2014/main" id="{F1D7BCC1-BE7C-BF08-58EF-368A72C84963}"/>
                </a:ext>
              </a:extLst>
            </p:cNvPr>
            <p:cNvSpPr/>
            <p:nvPr/>
          </p:nvSpPr>
          <p:spPr>
            <a:xfrm>
              <a:off x="2124452" y="3837151"/>
              <a:ext cx="228856" cy="308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6"/>
                <a:gd name="f4" fmla="val 10335"/>
                <a:gd name="f5" fmla="val 3812"/>
                <a:gd name="f6" fmla="val 725"/>
                <a:gd name="f7" fmla="val 4033"/>
                <a:gd name="f8" fmla="val 4190"/>
                <a:gd name="f9" fmla="val 883"/>
                <a:gd name="f10" fmla="val 1072"/>
                <a:gd name="f11" fmla="val 1418"/>
                <a:gd name="f12" fmla="val 3466"/>
                <a:gd name="f13" fmla="val 3623"/>
                <a:gd name="f14" fmla="val 6238"/>
                <a:gd name="f15" fmla="val 1387"/>
                <a:gd name="f16" fmla="val 6648"/>
                <a:gd name="f17" fmla="val 6931"/>
                <a:gd name="f18" fmla="val 1702"/>
                <a:gd name="f19" fmla="val 2111"/>
                <a:gd name="f20" fmla="val 2206"/>
                <a:gd name="f21" fmla="val 6900"/>
                <a:gd name="f22" fmla="val 2363"/>
                <a:gd name="f23" fmla="val 6805"/>
                <a:gd name="f24" fmla="val 2458"/>
                <a:gd name="f25" fmla="val 6585"/>
                <a:gd name="f26" fmla="val 5860"/>
                <a:gd name="f27" fmla="val 4852"/>
                <a:gd name="f28" fmla="val 2804"/>
                <a:gd name="f29" fmla="val 2143"/>
                <a:gd name="f30" fmla="val 1796"/>
                <a:gd name="f31" fmla="val 1071"/>
                <a:gd name="f32" fmla="val 2300"/>
                <a:gd name="f33" fmla="val 851"/>
                <a:gd name="f34" fmla="val 2489"/>
                <a:gd name="f35" fmla="val 756"/>
                <a:gd name="f36" fmla="val 2269"/>
                <a:gd name="f37" fmla="val 1040"/>
                <a:gd name="f38" fmla="val 2772"/>
                <a:gd name="f39" fmla="val 2773"/>
                <a:gd name="f40" fmla="val 2079"/>
                <a:gd name="f41" fmla="val 1733"/>
                <a:gd name="f42" fmla="val 1386"/>
                <a:gd name="f43" fmla="val 3624"/>
                <a:gd name="f44" fmla="val 1134"/>
                <a:gd name="f45" fmla="val 3844"/>
                <a:gd name="f46" fmla="val 3718"/>
                <a:gd name="f47" fmla="val 3592"/>
                <a:gd name="f48" fmla="val 3088"/>
                <a:gd name="f49" fmla="val 1355"/>
                <a:gd name="f50" fmla="val 6270"/>
                <a:gd name="f51" fmla="val 3119"/>
                <a:gd name="f52" fmla="val 3529"/>
                <a:gd name="f53" fmla="val 6553"/>
                <a:gd name="f54" fmla="val 3781"/>
                <a:gd name="f55" fmla="val 6459"/>
                <a:gd name="f56" fmla="val 3876"/>
                <a:gd name="f57" fmla="val 5923"/>
                <a:gd name="f58" fmla="val 5576"/>
                <a:gd name="f59" fmla="val 4191"/>
                <a:gd name="f60" fmla="val 4884"/>
                <a:gd name="f61" fmla="val 5608"/>
                <a:gd name="f62" fmla="val 7152"/>
                <a:gd name="f63" fmla="val 7310"/>
                <a:gd name="f64" fmla="val 7499"/>
                <a:gd name="f65" fmla="val 6112"/>
                <a:gd name="f66" fmla="val 7814"/>
                <a:gd name="f67" fmla="val 8003"/>
                <a:gd name="f68" fmla="val 8192"/>
                <a:gd name="f69" fmla="val 6144"/>
                <a:gd name="f70" fmla="val 8286"/>
                <a:gd name="f71" fmla="val 5986"/>
                <a:gd name="f72" fmla="val 8318"/>
                <a:gd name="f73" fmla="val 5734"/>
                <a:gd name="f74" fmla="val 8412"/>
                <a:gd name="f75" fmla="val 5450"/>
                <a:gd name="f76" fmla="val 8475"/>
                <a:gd name="f77" fmla="val 5198"/>
                <a:gd name="f78" fmla="val 8633"/>
                <a:gd name="f79" fmla="val 4789"/>
                <a:gd name="f80" fmla="val 8885"/>
                <a:gd name="f81" fmla="val 4411"/>
                <a:gd name="f82" fmla="val 9200"/>
                <a:gd name="f83" fmla="val 4096"/>
                <a:gd name="f84" fmla="val 9578"/>
                <a:gd name="f85" fmla="val 4064"/>
                <a:gd name="f86" fmla="val 9609"/>
                <a:gd name="f87" fmla="val 3938"/>
                <a:gd name="f88" fmla="val 9735"/>
                <a:gd name="f89" fmla="val 3655"/>
                <a:gd name="f90" fmla="val 9672"/>
                <a:gd name="f91" fmla="val 3560"/>
                <a:gd name="f92" fmla="val 8948"/>
                <a:gd name="f93" fmla="val 2426"/>
                <a:gd name="f94" fmla="val 8507"/>
                <a:gd name="f95" fmla="val 1670"/>
                <a:gd name="f96" fmla="val 8349"/>
                <a:gd name="f97" fmla="val 1544"/>
                <a:gd name="f98" fmla="val 2835"/>
                <a:gd name="f99" fmla="val 2993"/>
                <a:gd name="f100" fmla="val 8034"/>
                <a:gd name="f101" fmla="val 3371"/>
                <a:gd name="f102" fmla="val 4316"/>
                <a:gd name="f103" fmla="val 4663"/>
                <a:gd name="f104" fmla="val 8097"/>
                <a:gd name="f105" fmla="val 4820"/>
                <a:gd name="f106" fmla="val 284"/>
                <a:gd name="f107" fmla="val 630"/>
                <a:gd name="f108" fmla="val 158"/>
                <a:gd name="f109" fmla="val 410"/>
                <a:gd name="f110" fmla="val 378"/>
                <a:gd name="f111" fmla="val 3214"/>
                <a:gd name="f112" fmla="val 315"/>
                <a:gd name="f113" fmla="val 3340"/>
                <a:gd name="f114" fmla="val 473"/>
                <a:gd name="f115" fmla="val 4474"/>
                <a:gd name="f116" fmla="val 693"/>
                <a:gd name="f117" fmla="val 4569"/>
                <a:gd name="f118" fmla="val 4726"/>
                <a:gd name="f119" fmla="val 1260"/>
                <a:gd name="f120" fmla="val 2016"/>
                <a:gd name="f121" fmla="val 2205"/>
                <a:gd name="f122" fmla="val 6081"/>
                <a:gd name="f123" fmla="val 5892"/>
                <a:gd name="f124" fmla="val 5671"/>
                <a:gd name="f125" fmla="val 5514"/>
                <a:gd name="f126" fmla="val 1638"/>
                <a:gd name="f127" fmla="val 1323"/>
                <a:gd name="f128" fmla="val 5199"/>
                <a:gd name="f129" fmla="val 4821"/>
                <a:gd name="f130" fmla="val 2741"/>
                <a:gd name="f131" fmla="val 6869"/>
                <a:gd name="f132" fmla="val 1701"/>
                <a:gd name="f133" fmla="val 1103"/>
                <a:gd name="f134" fmla="val 7341"/>
                <a:gd name="f135" fmla="val 7877"/>
                <a:gd name="f136" fmla="val 1008"/>
                <a:gd name="f137" fmla="val 8759"/>
                <a:gd name="f138" fmla="val 1481"/>
                <a:gd name="f139" fmla="val 8916"/>
                <a:gd name="f140" fmla="val 2048"/>
                <a:gd name="f141" fmla="val 9074"/>
                <a:gd name="f142" fmla="val 2615"/>
                <a:gd name="f143" fmla="val 9420"/>
                <a:gd name="f144" fmla="val 2961"/>
                <a:gd name="f145" fmla="val 9893"/>
                <a:gd name="f146" fmla="val 3151"/>
                <a:gd name="f147" fmla="val 10177"/>
                <a:gd name="f148" fmla="val 10334"/>
                <a:gd name="f149" fmla="val 4631"/>
                <a:gd name="f150" fmla="val 9924"/>
                <a:gd name="f151" fmla="val 5135"/>
                <a:gd name="f152" fmla="val 9389"/>
                <a:gd name="f153" fmla="val 5482"/>
                <a:gd name="f154" fmla="val 9168"/>
                <a:gd name="f155" fmla="val 5891"/>
                <a:gd name="f156" fmla="val 8979"/>
                <a:gd name="f157" fmla="val 8822"/>
                <a:gd name="f158" fmla="val 8444"/>
                <a:gd name="f159" fmla="val 7971"/>
                <a:gd name="f160" fmla="val 7373"/>
                <a:gd name="f161" fmla="val 6427"/>
                <a:gd name="f162" fmla="val 6932"/>
                <a:gd name="f163" fmla="val 5954"/>
                <a:gd name="f164" fmla="val 4506"/>
                <a:gd name="f165" fmla="val 5293"/>
                <a:gd name="f166" fmla="val 5356"/>
                <a:gd name="f167" fmla="val 5766"/>
                <a:gd name="f168" fmla="val 5955"/>
                <a:gd name="f169" fmla="val 6301"/>
                <a:gd name="f170" fmla="val 4915"/>
                <a:gd name="f171" fmla="val 4758"/>
                <a:gd name="f172" fmla="val 6868"/>
                <a:gd name="f173" fmla="val 4537"/>
                <a:gd name="f174" fmla="val 4254"/>
                <a:gd name="f175" fmla="val 7246"/>
                <a:gd name="f176" fmla="val 3939"/>
                <a:gd name="f177" fmla="val 3561"/>
                <a:gd name="f178" fmla="val 3403"/>
                <a:gd name="f179" fmla="val 7215"/>
                <a:gd name="f180" fmla="val 3277"/>
                <a:gd name="f181" fmla="val 7183"/>
                <a:gd name="f182" fmla="val 7498"/>
                <a:gd name="f183" fmla="val 2836"/>
                <a:gd name="f184" fmla="val 7026"/>
                <a:gd name="f185" fmla="val 316"/>
                <a:gd name="f186" fmla="val 4285"/>
                <a:gd name="f187" fmla="*/ f0 1 7656"/>
                <a:gd name="f188" fmla="*/ f1 1 10335"/>
                <a:gd name="f189" fmla="val f2"/>
                <a:gd name="f190" fmla="val f3"/>
                <a:gd name="f191" fmla="val f4"/>
                <a:gd name="f192" fmla="+- f191 0 f189"/>
                <a:gd name="f193" fmla="+- f190 0 f189"/>
                <a:gd name="f194" fmla="*/ f193 1 7656"/>
                <a:gd name="f195" fmla="*/ f192 1 10335"/>
                <a:gd name="f196" fmla="*/ f189 1 f194"/>
                <a:gd name="f197" fmla="*/ f190 1 f194"/>
                <a:gd name="f198" fmla="*/ f189 1 f195"/>
                <a:gd name="f199" fmla="*/ f191 1 f195"/>
                <a:gd name="f200" fmla="*/ f196 f187 1"/>
                <a:gd name="f201" fmla="*/ f197 f187 1"/>
                <a:gd name="f202" fmla="*/ f199 f188 1"/>
                <a:gd name="f203" fmla="*/ f198 f1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0" t="f203" r="f201" b="f202"/>
              <a:pathLst>
                <a:path w="7656" h="1033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1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4"/>
                  </a:cubicBezTo>
                  <a:cubicBezTo>
                    <a:pt x="f25" y="f20"/>
                    <a:pt x="f14" y="f19"/>
                    <a:pt x="f26" y="f19"/>
                  </a:cubicBezTo>
                  <a:lnTo>
                    <a:pt x="f27" y="f19"/>
                  </a:lnTo>
                  <a:lnTo>
                    <a:pt x="f27" y="f15"/>
                  </a:lnTo>
                  <a:close/>
                  <a:moveTo>
                    <a:pt x="f28" y="f11"/>
                  </a:moveTo>
                  <a:lnTo>
                    <a:pt x="f28" y="f29"/>
                  </a:lnTo>
                  <a:lnTo>
                    <a:pt x="f30" y="f29"/>
                  </a:lnTo>
                  <a:cubicBezTo>
                    <a:pt x="f11" y="f29"/>
                    <a:pt x="f31" y="f32"/>
                    <a:pt x="f33" y="f34"/>
                  </a:cubicBezTo>
                  <a:cubicBezTo>
                    <a:pt x="f35" y="f22"/>
                    <a:pt x="f6" y="f36"/>
                    <a:pt x="f6" y="f29"/>
                  </a:cubicBezTo>
                  <a:cubicBezTo>
                    <a:pt x="f6" y="f18"/>
                    <a:pt x="f37" y="f11"/>
                    <a:pt x="f11" y="f11"/>
                  </a:cubicBezTo>
                  <a:close/>
                  <a:moveTo>
                    <a:pt x="f8" y="f19"/>
                  </a:moveTo>
                  <a:lnTo>
                    <a:pt x="f8" y="f28"/>
                  </a:lnTo>
                  <a:lnTo>
                    <a:pt x="f12" y="f28"/>
                  </a:lnTo>
                  <a:lnTo>
                    <a:pt x="f12" y="f19"/>
                  </a:lnTo>
                  <a:close/>
                  <a:moveTo>
                    <a:pt x="f38" y="f39"/>
                  </a:moveTo>
                  <a:lnTo>
                    <a:pt x="f38" y="f12"/>
                  </a:lnTo>
                  <a:lnTo>
                    <a:pt x="f40" y="f12"/>
                  </a:lnTo>
                  <a:cubicBezTo>
                    <a:pt x="f41" y="f12"/>
                    <a:pt x="f42" y="f43"/>
                    <a:pt x="f44" y="f45"/>
                  </a:cubicBezTo>
                  <a:cubicBezTo>
                    <a:pt x="f31" y="f46"/>
                    <a:pt x="f37" y="f47"/>
                    <a:pt x="f37" y="f12"/>
                  </a:cubicBezTo>
                  <a:cubicBezTo>
                    <a:pt x="f37" y="f48"/>
                    <a:pt x="f49" y="f39"/>
                    <a:pt x="f41" y="f39"/>
                  </a:cubicBezTo>
                  <a:close/>
                  <a:moveTo>
                    <a:pt x="f26" y="f28"/>
                  </a:moveTo>
                  <a:cubicBezTo>
                    <a:pt x="f50" y="f28"/>
                    <a:pt x="f25" y="f51"/>
                    <a:pt x="f25" y="f52"/>
                  </a:cubicBezTo>
                  <a:cubicBezTo>
                    <a:pt x="f25" y="f43"/>
                    <a:pt x="f53" y="f54"/>
                    <a:pt x="f55" y="f56"/>
                  </a:cubicBezTo>
                  <a:cubicBezTo>
                    <a:pt x="f50" y="f43"/>
                    <a:pt x="f57" y="f12"/>
                    <a:pt x="f58" y="f12"/>
                  </a:cubicBezTo>
                  <a:lnTo>
                    <a:pt x="f27" y="f12"/>
                  </a:lnTo>
                  <a:lnTo>
                    <a:pt x="f27" y="f28"/>
                  </a:lnTo>
                  <a:close/>
                  <a:moveTo>
                    <a:pt x="f8" y="f12"/>
                  </a:moveTo>
                  <a:lnTo>
                    <a:pt x="f8" y="f59"/>
                  </a:lnTo>
                  <a:lnTo>
                    <a:pt x="f12" y="f59"/>
                  </a:lnTo>
                  <a:lnTo>
                    <a:pt x="f12" y="f12"/>
                  </a:lnTo>
                  <a:close/>
                  <a:moveTo>
                    <a:pt x="f8" y="f60"/>
                  </a:moveTo>
                  <a:lnTo>
                    <a:pt x="f8" y="f61"/>
                  </a:lnTo>
                  <a:lnTo>
                    <a:pt x="f12" y="f61"/>
                  </a:lnTo>
                  <a:lnTo>
                    <a:pt x="f12" y="f60"/>
                  </a:lnTo>
                  <a:close/>
                  <a:moveTo>
                    <a:pt x="f8" y="f50"/>
                  </a:moveTo>
                  <a:lnTo>
                    <a:pt x="f8" y="f62"/>
                  </a:lnTo>
                  <a:lnTo>
                    <a:pt x="f8" y="f63"/>
                  </a:lnTo>
                  <a:cubicBezTo>
                    <a:pt x="f8" y="f64"/>
                    <a:pt x="f7" y="f3"/>
                    <a:pt x="f5" y="f3"/>
                  </a:cubicBezTo>
                  <a:cubicBezTo>
                    <a:pt x="f13" y="f3"/>
                    <a:pt x="f12" y="f64"/>
                    <a:pt x="f12" y="f63"/>
                  </a:cubicBezTo>
                  <a:lnTo>
                    <a:pt x="f12" y="f62"/>
                  </a:lnTo>
                  <a:lnTo>
                    <a:pt x="f12" y="f50"/>
                  </a:lnTo>
                  <a:close/>
                  <a:moveTo>
                    <a:pt x="f57" y="f3"/>
                  </a:moveTo>
                  <a:cubicBezTo>
                    <a:pt x="f65" y="f3"/>
                    <a:pt x="f50" y="f66"/>
                    <a:pt x="f50" y="f67"/>
                  </a:cubicBezTo>
                  <a:cubicBezTo>
                    <a:pt x="f50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5" y="f88"/>
                  </a:cubicBezTo>
                  <a:cubicBezTo>
                    <a:pt x="f89" y="f88"/>
                    <a:pt x="f47" y="f90"/>
                    <a:pt x="f91" y="f84"/>
                  </a:cubicBezTo>
                  <a:cubicBezTo>
                    <a:pt x="f48" y="f92"/>
                    <a:pt x="f93" y="f94"/>
                    <a:pt x="f95" y="f96"/>
                  </a:cubicBezTo>
                  <a:cubicBezTo>
                    <a:pt x="f97" y="f72"/>
                    <a:pt x="f42" y="f68"/>
                    <a:pt x="f42" y="f67"/>
                  </a:cubicBezTo>
                  <a:cubicBezTo>
                    <a:pt x="f42" y="f66"/>
                    <a:pt x="f97" y="f3"/>
                    <a:pt x="f41" y="f3"/>
                  </a:cubicBezTo>
                  <a:lnTo>
                    <a:pt x="f98" y="f3"/>
                  </a:lnTo>
                  <a:cubicBezTo>
                    <a:pt x="f99" y="f100"/>
                    <a:pt x="f101" y="f96"/>
                    <a:pt x="f45" y="f96"/>
                  </a:cubicBezTo>
                  <a:cubicBezTo>
                    <a:pt x="f102" y="f96"/>
                    <a:pt x="f103" y="f104"/>
                    <a:pt x="f105" y="f3"/>
                  </a:cubicBezTo>
                  <a:close/>
                  <a:moveTo>
                    <a:pt x="f5" y="f2"/>
                  </a:moveTo>
                  <a:cubicBezTo>
                    <a:pt x="f101" y="f2"/>
                    <a:pt x="f99" y="f106"/>
                    <a:pt x="f98" y="f6"/>
                  </a:cubicBezTo>
                  <a:lnTo>
                    <a:pt x="f42" y="f6"/>
                  </a:lnTo>
                  <a:cubicBezTo>
                    <a:pt x="f107" y="f6"/>
                    <a:pt x="f2" y="f49"/>
                    <a:pt x="f2" y="f19"/>
                  </a:cubicBezTo>
                  <a:cubicBezTo>
                    <a:pt x="f2" y="f34"/>
                    <a:pt x="f108" y="f28"/>
                    <a:pt x="f109" y="f48"/>
                  </a:cubicBezTo>
                  <a:cubicBezTo>
                    <a:pt x="f110" y="f111"/>
                    <a:pt x="f112" y="f113"/>
                    <a:pt x="f112" y="f12"/>
                  </a:cubicBezTo>
                  <a:cubicBezTo>
                    <a:pt x="f112" y="f56"/>
                    <a:pt x="f114" y="f59"/>
                    <a:pt x="f6" y="f115"/>
                  </a:cubicBezTo>
                  <a:cubicBezTo>
                    <a:pt x="f116" y="f117"/>
                    <a:pt x="f107" y="f118"/>
                    <a:pt x="f107" y="f27"/>
                  </a:cubicBezTo>
                  <a:cubicBezTo>
                    <a:pt x="f107" y="f61"/>
                    <a:pt x="f119" y="f14"/>
                    <a:pt x="f120" y="f14"/>
                  </a:cubicBezTo>
                  <a:cubicBezTo>
                    <a:pt x="f121" y="f14"/>
                    <a:pt x="f22" y="f122"/>
                    <a:pt x="f22" y="f123"/>
                  </a:cubicBezTo>
                  <a:cubicBezTo>
                    <a:pt x="f22" y="f124"/>
                    <a:pt x="f121" y="f125"/>
                    <a:pt x="f120" y="f125"/>
                  </a:cubicBezTo>
                  <a:cubicBezTo>
                    <a:pt x="f126" y="f125"/>
                    <a:pt x="f127" y="f128"/>
                    <a:pt x="f127" y="f129"/>
                  </a:cubicBezTo>
                  <a:cubicBezTo>
                    <a:pt x="f127" y="f81"/>
                    <a:pt x="f126" y="f83"/>
                    <a:pt x="f120" y="f83"/>
                  </a:cubicBezTo>
                  <a:lnTo>
                    <a:pt x="f130" y="f83"/>
                  </a:lnTo>
                  <a:lnTo>
                    <a:pt x="f130" y="f131"/>
                  </a:lnTo>
                  <a:lnTo>
                    <a:pt x="f132" y="f131"/>
                  </a:lnTo>
                  <a:cubicBezTo>
                    <a:pt x="f133" y="f131"/>
                    <a:pt x="f116" y="f134"/>
                    <a:pt x="f116" y="f135"/>
                  </a:cubicBezTo>
                  <a:cubicBezTo>
                    <a:pt x="f116" y="f96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2" y="f148"/>
                    <a:pt x="f54" y="f148"/>
                  </a:cubicBezTo>
                  <a:cubicBezTo>
                    <a:pt x="f83" y="f148"/>
                    <a:pt x="f81" y="f147"/>
                    <a:pt x="f149" y="f150"/>
                  </a:cubicBezTo>
                  <a:cubicBezTo>
                    <a:pt x="f27" y="f86"/>
                    <a:pt x="f151" y="f152"/>
                    <a:pt x="f153" y="f154"/>
                  </a:cubicBezTo>
                  <a:cubicBezTo>
                    <a:pt x="f124" y="f141"/>
                    <a:pt x="f155" y="f156"/>
                    <a:pt x="f65" y="f92"/>
                  </a:cubicBezTo>
                  <a:cubicBezTo>
                    <a:pt x="f25" y="f157"/>
                    <a:pt x="f21" y="f158"/>
                    <a:pt x="f21" y="f159"/>
                  </a:cubicBezTo>
                  <a:cubicBezTo>
                    <a:pt x="f21" y="f160"/>
                    <a:pt x="f161" y="f162"/>
                    <a:pt x="f155" y="f162"/>
                  </a:cubicBezTo>
                  <a:lnTo>
                    <a:pt x="f27" y="f162"/>
                  </a:lnTo>
                  <a:lnTo>
                    <a:pt x="f27" y="f59"/>
                  </a:lnTo>
                  <a:lnTo>
                    <a:pt x="f58" y="f59"/>
                  </a:lnTo>
                  <a:cubicBezTo>
                    <a:pt x="f163" y="f59"/>
                    <a:pt x="f50" y="f164"/>
                    <a:pt x="f50" y="f60"/>
                  </a:cubicBezTo>
                  <a:cubicBezTo>
                    <a:pt x="f50" y="f165"/>
                    <a:pt x="f163" y="f61"/>
                    <a:pt x="f58" y="f61"/>
                  </a:cubicBezTo>
                  <a:cubicBezTo>
                    <a:pt x="f166" y="f61"/>
                    <a:pt x="f77" y="f167"/>
                    <a:pt x="f77" y="f168"/>
                  </a:cubicBezTo>
                  <a:cubicBezTo>
                    <a:pt x="f77" y="f69"/>
                    <a:pt x="f166" y="f169"/>
                    <a:pt x="f58" y="f169"/>
                  </a:cubicBezTo>
                  <a:cubicBezTo>
                    <a:pt x="f169" y="f169"/>
                    <a:pt x="f17" y="f124"/>
                    <a:pt x="f17" y="f170"/>
                  </a:cubicBezTo>
                  <a:cubicBezTo>
                    <a:pt x="f17" y="f171"/>
                    <a:pt x="f21" y="f103"/>
                    <a:pt x="f172" y="f173"/>
                  </a:cubicBezTo>
                  <a:cubicBezTo>
                    <a:pt x="f62" y="f174"/>
                    <a:pt x="f175" y="f176"/>
                    <a:pt x="f175" y="f177"/>
                  </a:cubicBezTo>
                  <a:cubicBezTo>
                    <a:pt x="f175" y="f178"/>
                    <a:pt x="f179" y="f180"/>
                    <a:pt x="f181" y="f146"/>
                  </a:cubicBezTo>
                  <a:cubicBezTo>
                    <a:pt x="f182" y="f183"/>
                    <a:pt x="f3" y="f34"/>
                    <a:pt x="f3" y="f19"/>
                  </a:cubicBezTo>
                  <a:cubicBezTo>
                    <a:pt x="f3" y="f49"/>
                    <a:pt x="f184" y="f6"/>
                    <a:pt x="f50" y="f6"/>
                  </a:cubicBezTo>
                  <a:lnTo>
                    <a:pt x="f105" y="f6"/>
                  </a:lnTo>
                  <a:cubicBezTo>
                    <a:pt x="f103" y="f185"/>
                    <a:pt x="f186" y="f2"/>
                    <a:pt x="f5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374;p59">
              <a:extLst>
                <a:ext uri="{FF2B5EF4-FFF2-40B4-BE49-F238E27FC236}">
                  <a16:creationId xmlns:a16="http://schemas.microsoft.com/office/drawing/2014/main" id="{B80F7851-5F0E-B6BE-33B1-7A6E83801A50}"/>
                </a:ext>
              </a:extLst>
            </p:cNvPr>
            <p:cNvSpPr/>
            <p:nvPr/>
          </p:nvSpPr>
          <p:spPr>
            <a:xfrm>
              <a:off x="2062282" y="3816431"/>
              <a:ext cx="354137" cy="354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47"/>
                <a:gd name="f4" fmla="val 10775"/>
                <a:gd name="f5" fmla="val 693"/>
                <a:gd name="f6" fmla="val 10996"/>
                <a:gd name="f7" fmla="val 11153"/>
                <a:gd name="f8" fmla="val 851"/>
                <a:gd name="f9" fmla="val 1072"/>
                <a:gd name="f10" fmla="val 694"/>
                <a:gd name="f11" fmla="val 473"/>
                <a:gd name="f12" fmla="val 1"/>
                <a:gd name="f13" fmla="val 11374"/>
                <a:gd name="f14" fmla="val 11846"/>
                <a:gd name="f15" fmla="val 10807"/>
                <a:gd name="f16" fmla="val 11342"/>
                <a:gd name="f17" fmla="*/ f0 1 11847"/>
                <a:gd name="f18" fmla="*/ f1 1 11847"/>
                <a:gd name="f19" fmla="val f2"/>
                <a:gd name="f20" fmla="val f3"/>
                <a:gd name="f21" fmla="+- f20 0 f19"/>
                <a:gd name="f22" fmla="*/ f21 1 11847"/>
                <a:gd name="f23" fmla="*/ f19 1 f22"/>
                <a:gd name="f24" fmla="*/ f20 1 f22"/>
                <a:gd name="f25" fmla="*/ f23 f17 1"/>
                <a:gd name="f26" fmla="*/ f24 f17 1"/>
                <a:gd name="f27" fmla="*/ f24 f18 1"/>
                <a:gd name="f28" fmla="*/ f2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847" h="11847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7" y="f6"/>
                    <a:pt x="f6" y="f7"/>
                    <a:pt x="f4" y="f7"/>
                  </a:cubicBezTo>
                  <a:lnTo>
                    <a:pt x="f9" y="f7"/>
                  </a:lnTo>
                  <a:cubicBezTo>
                    <a:pt x="f8" y="f7"/>
                    <a:pt x="f10" y="f6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8" y="f5"/>
                    <a:pt x="f9" y="f5"/>
                  </a:cubicBezTo>
                  <a:close/>
                  <a:moveTo>
                    <a:pt x="f9" y="f2"/>
                  </a:moveTo>
                  <a:cubicBezTo>
                    <a:pt x="f11" y="f2"/>
                    <a:pt x="f12" y="f11"/>
                    <a:pt x="f12" y="f9"/>
                  </a:cubicBezTo>
                  <a:lnTo>
                    <a:pt x="f12" y="f4"/>
                  </a:lnTo>
                  <a:cubicBezTo>
                    <a:pt x="f12" y="f13"/>
                    <a:pt x="f11" y="f14"/>
                    <a:pt x="f9" y="f14"/>
                  </a:cubicBezTo>
                  <a:lnTo>
                    <a:pt x="f15" y="f14"/>
                  </a:lnTo>
                  <a:cubicBezTo>
                    <a:pt x="f13" y="f14"/>
                    <a:pt x="f3" y="f13"/>
                    <a:pt x="f3" y="f4"/>
                  </a:cubicBezTo>
                  <a:lnTo>
                    <a:pt x="f3" y="f9"/>
                  </a:lnTo>
                  <a:cubicBezTo>
                    <a:pt x="f3" y="f11"/>
                    <a:pt x="f16" y="f2"/>
                    <a:pt x="f15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225311B-16E5-6BF2-1F54-9A7540A61A0F}"/>
              </a:ext>
            </a:extLst>
          </p:cNvPr>
          <p:cNvGrpSpPr/>
          <p:nvPr/>
        </p:nvGrpSpPr>
        <p:grpSpPr>
          <a:xfrm>
            <a:off x="91677" y="946806"/>
            <a:ext cx="8960644" cy="84536"/>
            <a:chOff x="91677" y="946806"/>
            <a:chExt cx="8960644" cy="84536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9986FFDD-E5A0-1243-8B30-70ED766FCF1A}"/>
                </a:ext>
              </a:extLst>
            </p:cNvPr>
            <p:cNvSpPr/>
            <p:nvPr/>
          </p:nvSpPr>
          <p:spPr>
            <a:xfrm rot="10799991">
              <a:off x="1448656" y="946806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EC249BA2-67A6-C3FC-7496-FDFCE28A5620}"/>
                </a:ext>
              </a:extLst>
            </p:cNvPr>
            <p:cNvSpPr/>
            <p:nvPr/>
          </p:nvSpPr>
          <p:spPr>
            <a:xfrm rot="10800009" flipH="1">
              <a:off x="91677" y="946806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CBC0445-452F-D9A1-667B-40D31B8CB23C}"/>
              </a:ext>
            </a:extLst>
          </p:cNvPr>
          <p:cNvGrpSpPr/>
          <p:nvPr/>
        </p:nvGrpSpPr>
        <p:grpSpPr>
          <a:xfrm>
            <a:off x="81171" y="373322"/>
            <a:ext cx="789254" cy="542065"/>
            <a:chOff x="81171" y="373322"/>
            <a:chExt cx="789254" cy="542065"/>
          </a:xfrm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8020041D-577A-17D3-9F7C-F0FB64D6EC27}"/>
                </a:ext>
              </a:extLst>
            </p:cNvPr>
            <p:cNvSpPr/>
            <p:nvPr/>
          </p:nvSpPr>
          <p:spPr>
            <a:xfrm>
              <a:off x="81171" y="373322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C74E4C27-A97B-8747-D615-8658FA9DDD79}"/>
                </a:ext>
              </a:extLst>
            </p:cNvPr>
            <p:cNvSpPr/>
            <p:nvPr/>
          </p:nvSpPr>
          <p:spPr>
            <a:xfrm>
              <a:off x="572716" y="435775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1775AD03-5478-14CF-33BF-7F2E5E99A1FA}"/>
                </a:ext>
              </a:extLst>
            </p:cNvPr>
            <p:cNvSpPr/>
            <p:nvPr/>
          </p:nvSpPr>
          <p:spPr>
            <a:xfrm>
              <a:off x="442871" y="512374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2932307B-0F40-69EB-8738-0839F1C61F1D}"/>
                </a:ext>
              </a:extLst>
            </p:cNvPr>
            <p:cNvSpPr/>
            <p:nvPr/>
          </p:nvSpPr>
          <p:spPr>
            <a:xfrm>
              <a:off x="82094" y="673812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84D7CF7A-3256-AD84-5545-F57482D61AA5}"/>
              </a:ext>
            </a:extLst>
          </p:cNvPr>
          <p:cNvGrpSpPr/>
          <p:nvPr/>
        </p:nvGrpSpPr>
        <p:grpSpPr>
          <a:xfrm>
            <a:off x="8263990" y="373678"/>
            <a:ext cx="787408" cy="542065"/>
            <a:chOff x="8263990" y="373678"/>
            <a:chExt cx="787408" cy="542065"/>
          </a:xfrm>
        </p:grpSpPr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9E65E116-B6F9-0F6B-581A-1702FA8D0895}"/>
                </a:ext>
              </a:extLst>
            </p:cNvPr>
            <p:cNvSpPr/>
            <p:nvPr/>
          </p:nvSpPr>
          <p:spPr>
            <a:xfrm>
              <a:off x="8706386" y="373678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3D7CB40C-1102-A282-2D4E-981327744CA5}"/>
                </a:ext>
              </a:extLst>
            </p:cNvPr>
            <p:cNvSpPr/>
            <p:nvPr/>
          </p:nvSpPr>
          <p:spPr>
            <a:xfrm>
              <a:off x="8340964" y="437311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6B5D0725-7562-ED5F-2D07-B2D35BF76354}"/>
                </a:ext>
              </a:extLst>
            </p:cNvPr>
            <p:cNvSpPr/>
            <p:nvPr/>
          </p:nvSpPr>
          <p:spPr>
            <a:xfrm>
              <a:off x="8522747" y="512731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76996D54-D354-BA51-2BA3-1332437BF404}"/>
                </a:ext>
              </a:extLst>
            </p:cNvPr>
            <p:cNvSpPr/>
            <p:nvPr/>
          </p:nvSpPr>
          <p:spPr>
            <a:xfrm>
              <a:off x="8263990" y="674168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B56384-9EED-76EA-269B-0C3086C2F29B}"/>
              </a:ext>
            </a:extLst>
          </p:cNvPr>
          <p:cNvGrpSpPr/>
          <p:nvPr/>
        </p:nvGrpSpPr>
        <p:grpSpPr>
          <a:xfrm>
            <a:off x="3804790" y="1455880"/>
            <a:ext cx="4345494" cy="623245"/>
            <a:chOff x="3804790" y="1455880"/>
            <a:chExt cx="4345494" cy="62324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32A62DA-F563-A3EF-CC71-3986968D7914}"/>
                </a:ext>
              </a:extLst>
            </p:cNvPr>
            <p:cNvGrpSpPr/>
            <p:nvPr/>
          </p:nvGrpSpPr>
          <p:grpSpPr>
            <a:xfrm>
              <a:off x="4769519" y="1455880"/>
              <a:ext cx="3380765" cy="623245"/>
              <a:chOff x="4769519" y="1455880"/>
              <a:chExt cx="3380765" cy="623245"/>
            </a:xfrm>
          </p:grpSpPr>
          <p:sp>
            <p:nvSpPr>
              <p:cNvPr id="4" name="TextBox 7">
                <a:extLst>
                  <a:ext uri="{FF2B5EF4-FFF2-40B4-BE49-F238E27FC236}">
                    <a16:creationId xmlns:a16="http://schemas.microsoft.com/office/drawing/2014/main" id="{7E3E9133-1015-40E4-895F-16F10C9EAC99}"/>
                  </a:ext>
                </a:extLst>
              </p:cNvPr>
              <p:cNvSpPr txBox="1"/>
              <p:nvPr/>
            </p:nvSpPr>
            <p:spPr>
              <a:xfrm>
                <a:off x="4769519" y="1709790"/>
                <a:ext cx="3380765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181818"/>
                    </a:solidFill>
                    <a:uFillTx/>
                    <a:latin typeface="Arial"/>
                    <a:ea typeface="Arial"/>
                    <a:cs typeface="Arial" pitchFamily="34"/>
                  </a:rPr>
                  <a:t>Get a modern PowerPoint  Presentation that is beautifully designed. </a:t>
                </a:r>
                <a:r>
                  <a:rPr lang="en-US" sz="900" b="0" i="0" u="none" strike="noStrike" kern="0" cap="none" spc="0" baseline="0">
                    <a:solidFill>
                      <a:srgbClr val="181818"/>
                    </a:solidFill>
                    <a:uFillTx/>
                    <a:latin typeface="Arial"/>
                    <a:ea typeface="FZShuTi" pitchFamily="2"/>
                    <a:cs typeface="Arial" pitchFamily="34"/>
                  </a:rPr>
                  <a:t>I hope and I believe that this Template will your Time.</a:t>
                </a:r>
                <a:endParaRPr lang="en-US" sz="900" b="0" i="0" u="none" strike="noStrike" kern="0" cap="none" spc="0" baseline="0">
                  <a:solidFill>
                    <a:srgbClr val="181818"/>
                  </a:solidFill>
                  <a:uFillTx/>
                  <a:latin typeface="Arial"/>
                  <a:ea typeface="Arial"/>
                  <a:cs typeface="Arial" pitchFamily="34"/>
                </a:endParaRPr>
              </a:p>
            </p:txBody>
          </p:sp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3C7D22FA-7577-08F4-75F3-DF98490D5621}"/>
                  </a:ext>
                </a:extLst>
              </p:cNvPr>
              <p:cNvSpPr txBox="1"/>
              <p:nvPr/>
            </p:nvSpPr>
            <p:spPr>
              <a:xfrm>
                <a:off x="4769519" y="1455880"/>
                <a:ext cx="3380765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A2C469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Contents</a:t>
                </a:r>
              </a:p>
            </p:txBody>
          </p:sp>
        </p:grp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4B4BF2B-CB45-CD56-809D-E25A6CF10B1A}"/>
                </a:ext>
              </a:extLst>
            </p:cNvPr>
            <p:cNvGrpSpPr/>
            <p:nvPr/>
          </p:nvGrpSpPr>
          <p:grpSpPr>
            <a:xfrm>
              <a:off x="3804790" y="1463158"/>
              <a:ext cx="718572" cy="585600"/>
              <a:chOff x="3804790" y="1463158"/>
              <a:chExt cx="718572" cy="585600"/>
            </a:xfrm>
          </p:grpSpPr>
          <p:sp>
            <p:nvSpPr>
              <p:cNvPr id="7" name="Oval 5">
                <a:extLst>
                  <a:ext uri="{FF2B5EF4-FFF2-40B4-BE49-F238E27FC236}">
                    <a16:creationId xmlns:a16="http://schemas.microsoft.com/office/drawing/2014/main" id="{3AFB8864-4A79-A7C3-EA25-A0CA4B883631}"/>
                  </a:ext>
                </a:extLst>
              </p:cNvPr>
              <p:cNvSpPr/>
              <p:nvPr/>
            </p:nvSpPr>
            <p:spPr>
              <a:xfrm>
                <a:off x="3871276" y="1463158"/>
                <a:ext cx="585600" cy="5856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A2C469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ED8C111B-0CAA-0DAB-F21C-F1516426CBD9}"/>
                  </a:ext>
                </a:extLst>
              </p:cNvPr>
              <p:cNvSpPr txBox="1"/>
              <p:nvPr/>
            </p:nvSpPr>
            <p:spPr>
              <a:xfrm>
                <a:off x="3804790" y="1513588"/>
                <a:ext cx="7185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700" b="1" i="0" u="none" strike="noStrike" kern="0" cap="none" spc="0" baseline="0">
                    <a:solidFill>
                      <a:srgbClr val="94C24B"/>
                    </a:solidFill>
                    <a:uFillTx/>
                    <a:latin typeface="Arial"/>
                    <a:ea typeface="Arial"/>
                    <a:cs typeface="Arial" pitchFamily="34"/>
                  </a:rPr>
                  <a:t>01</a:t>
                </a:r>
              </a:p>
            </p:txBody>
          </p:sp>
        </p:grpSp>
      </p:grpSp>
      <p:sp>
        <p:nvSpPr>
          <p:cNvPr id="9" name="Arc 9">
            <a:extLst>
              <a:ext uri="{FF2B5EF4-FFF2-40B4-BE49-F238E27FC236}">
                <a16:creationId xmlns:a16="http://schemas.microsoft.com/office/drawing/2014/main" id="{F5916A5E-63F4-AB71-B2B3-C4F6F3D7444E}"/>
              </a:ext>
            </a:extLst>
          </p:cNvPr>
          <p:cNvSpPr/>
          <p:nvPr/>
        </p:nvSpPr>
        <p:spPr>
          <a:xfrm>
            <a:off x="-975344" y="87718"/>
            <a:ext cx="4947608" cy="4947608"/>
          </a:xfrm>
          <a:custGeom>
            <a:avLst>
              <a:gd name="f12" fmla="val 180"/>
              <a:gd name="f13" fmla="val 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0"/>
              <a:gd name="f14" fmla="+- 0 0 -270"/>
              <a:gd name="f15" fmla="abs f6"/>
              <a:gd name="f16" fmla="abs f7"/>
              <a:gd name="f17" fmla="abs f8"/>
              <a:gd name="f18" fmla="val f9"/>
              <a:gd name="f19" fmla="+- 0 0 f12"/>
              <a:gd name="f20" fmla="+- 0 0 f13"/>
              <a:gd name="f21" fmla="*/ f14 f2 1"/>
              <a:gd name="f22" fmla="?: f15 f6 1"/>
              <a:gd name="f23" fmla="?: f16 f7 1"/>
              <a:gd name="f24" fmla="?: f17 f8 1"/>
              <a:gd name="f25" fmla="*/ f19 f2 1"/>
              <a:gd name="f26" fmla="*/ f20 f2 1"/>
              <a:gd name="f27" fmla="*/ f21 1 f5"/>
              <a:gd name="f28" fmla="*/ f22 1 21600"/>
              <a:gd name="f29" fmla="*/ f23 1 21600"/>
              <a:gd name="f30" fmla="*/ 21600 f22 1"/>
              <a:gd name="f31" fmla="*/ 21600 f23 1"/>
              <a:gd name="f32" fmla="*/ f25 1 f5"/>
              <a:gd name="f33" fmla="*/ f26 1 f5"/>
              <a:gd name="f34" fmla="+- f27 0 f3"/>
              <a:gd name="f35" fmla="min f29 f28"/>
              <a:gd name="f36" fmla="*/ f30 1 f24"/>
              <a:gd name="f37" fmla="*/ f31 1 f24"/>
              <a:gd name="f38" fmla="+- f32 0 f3"/>
              <a:gd name="f39" fmla="+- f33 0 f3"/>
              <a:gd name="f40" fmla="val f36"/>
              <a:gd name="f41" fmla="val f37"/>
              <a:gd name="f42" fmla="+- 0 0 f38"/>
              <a:gd name="f43" fmla="+- 0 0 f39"/>
              <a:gd name="f44" fmla="+- f41 0 f18"/>
              <a:gd name="f45" fmla="+- f40 0 f18"/>
              <a:gd name="f46" fmla="val f42"/>
              <a:gd name="f47" fmla="val f43"/>
              <a:gd name="f48" fmla="*/ f44 1 2"/>
              <a:gd name="f49" fmla="*/ f45 1 2"/>
              <a:gd name="f50" fmla="+- f47 0 f46"/>
              <a:gd name="f51" fmla="+- f46 f3 0"/>
              <a:gd name="f52" fmla="+- f47 f3 0"/>
              <a:gd name="f53" fmla="+- 21600000 0 f46"/>
              <a:gd name="f54" fmla="+- f3 0 f46"/>
              <a:gd name="f55" fmla="+- 27000000 0 f46"/>
              <a:gd name="f56" fmla="+- f2 0 f46"/>
              <a:gd name="f57" fmla="+- 32400000 0 f46"/>
              <a:gd name="f58" fmla="+- f4 0 f46"/>
              <a:gd name="f59" fmla="+- 37800000 0 f46"/>
              <a:gd name="f60" fmla="+- f18 f48 0"/>
              <a:gd name="f61" fmla="+- f18 f49 0"/>
              <a:gd name="f62" fmla="+- f50 21600000 0"/>
              <a:gd name="f63" fmla="*/ f51 f10 1"/>
              <a:gd name="f64" fmla="*/ f52 f10 1"/>
              <a:gd name="f65" fmla="?: f54 f54 f55"/>
              <a:gd name="f66" fmla="?: f56 f56 f57"/>
              <a:gd name="f67" fmla="?: f58 f58 f59"/>
              <a:gd name="f68" fmla="*/ f49 f35 1"/>
              <a:gd name="f69" fmla="*/ f48 f35 1"/>
              <a:gd name="f70" fmla="?: f50 f50 f62"/>
              <a:gd name="f71" fmla="*/ f63 1 f2"/>
              <a:gd name="f72" fmla="*/ f64 1 f2"/>
              <a:gd name="f73" fmla="*/ f61 f35 1"/>
              <a:gd name="f74" fmla="*/ f60 f35 1"/>
              <a:gd name="f75" fmla="+- 0 0 f71"/>
              <a:gd name="f76" fmla="+- 0 0 f72"/>
              <a:gd name="f77" fmla="+- f70 0 f53"/>
              <a:gd name="f78" fmla="+- f70 0 f65"/>
              <a:gd name="f79" fmla="+- f70 0 f66"/>
              <a:gd name="f80" fmla="+- f70 0 f67"/>
              <a:gd name="f81" fmla="+- 0 0 f75"/>
              <a:gd name="f82" fmla="+- 0 0 f76"/>
              <a:gd name="f83" fmla="*/ f81 f2 1"/>
              <a:gd name="f84" fmla="*/ f82 f2 1"/>
              <a:gd name="f85" fmla="*/ f83 1 f10"/>
              <a:gd name="f86" fmla="*/ f84 1 f10"/>
              <a:gd name="f87" fmla="+- f85 0 f3"/>
              <a:gd name="f88" fmla="+- f86 0 f3"/>
              <a:gd name="f89" fmla="sin 1 f87"/>
              <a:gd name="f90" fmla="cos 1 f87"/>
              <a:gd name="f91" fmla="sin 1 f88"/>
              <a:gd name="f92" fmla="cos 1 f88"/>
              <a:gd name="f93" fmla="+- 0 0 f89"/>
              <a:gd name="f94" fmla="+- 0 0 f90"/>
              <a:gd name="f95" fmla="+- 0 0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*/ f97 f49 1"/>
              <a:gd name="f102" fmla="*/ f98 f48 1"/>
              <a:gd name="f103" fmla="*/ f99 f49 1"/>
              <a:gd name="f104" fmla="*/ f100 f48 1"/>
              <a:gd name="f105" fmla="+- 0 0 f102"/>
              <a:gd name="f106" fmla="+- 0 0 f101"/>
              <a:gd name="f107" fmla="+- 0 0 f104"/>
              <a:gd name="f108" fmla="+- 0 0 f103"/>
              <a:gd name="f109" fmla="+- 0 0 f105"/>
              <a:gd name="f110" fmla="+- 0 0 f106"/>
              <a:gd name="f111" fmla="+- 0 0 f107"/>
              <a:gd name="f112" fmla="+- 0 0 f108"/>
              <a:gd name="f113" fmla="at2 f109 f110"/>
              <a:gd name="f114" fmla="at2 f111 f112"/>
              <a:gd name="f115" fmla="+- f113 f3 0"/>
              <a:gd name="f116" fmla="+- f114 f3 0"/>
              <a:gd name="f117" fmla="*/ f115 f10 1"/>
              <a:gd name="f118" fmla="*/ f116 f10 1"/>
              <a:gd name="f119" fmla="*/ f117 1 f2"/>
              <a:gd name="f120" fmla="*/ f118 1 f2"/>
              <a:gd name="f121" fmla="+- 0 0 f119"/>
              <a:gd name="f122" fmla="+- 0 0 f120"/>
              <a:gd name="f123" fmla="val f121"/>
              <a:gd name="f124" fmla="val f122"/>
              <a:gd name="f125" fmla="+- 0 0 f123"/>
              <a:gd name="f126" fmla="+- 0 0 f124"/>
              <a:gd name="f127" fmla="*/ f125 f2 1"/>
              <a:gd name="f128" fmla="*/ f126 f2 1"/>
              <a:gd name="f129" fmla="*/ f127 1 f10"/>
              <a:gd name="f130" fmla="*/ f128 1 f10"/>
              <a:gd name="f131" fmla="+- f129 0 f3"/>
              <a:gd name="f132" fmla="+- f130 0 f3"/>
              <a:gd name="f133" fmla="cos 1 f131"/>
              <a:gd name="f134" fmla="sin 1 f131"/>
              <a:gd name="f135" fmla="cos 1 f132"/>
              <a:gd name="f136" fmla="sin 1 f132"/>
              <a:gd name="f137" fmla="+- 0 0 f133"/>
              <a:gd name="f138" fmla="+- 0 0 f134"/>
              <a:gd name="f139" fmla="+- 0 0 f135"/>
              <a:gd name="f140" fmla="+- 0 0 f136"/>
              <a:gd name="f141" fmla="*/ f11 f137 1"/>
              <a:gd name="f142" fmla="*/ f11 f138 1"/>
              <a:gd name="f143" fmla="*/ f11 f139 1"/>
              <a:gd name="f144" fmla="*/ f11 f140 1"/>
              <a:gd name="f145" fmla="*/ f141 f49 1"/>
              <a:gd name="f146" fmla="*/ f142 f48 1"/>
              <a:gd name="f147" fmla="*/ f143 f49 1"/>
              <a:gd name="f148" fmla="*/ f144 f48 1"/>
              <a:gd name="f149" fmla="+- f61 f145 0"/>
              <a:gd name="f150" fmla="+- f60 f146 0"/>
              <a:gd name="f151" fmla="+- f61 f147 0"/>
              <a:gd name="f152" fmla="+- f60 f148 0"/>
              <a:gd name="f153" fmla="max f149 f151"/>
              <a:gd name="f154" fmla="max f150 f152"/>
              <a:gd name="f155" fmla="min f149 f151"/>
              <a:gd name="f156" fmla="min f150 f152"/>
              <a:gd name="f157" fmla="*/ f149 f35 1"/>
              <a:gd name="f158" fmla="*/ f150 f35 1"/>
              <a:gd name="f159" fmla="*/ f151 f35 1"/>
              <a:gd name="f160" fmla="*/ f152 f35 1"/>
              <a:gd name="f161" fmla="?: f77 f40 f153"/>
              <a:gd name="f162" fmla="?: f78 f41 f154"/>
              <a:gd name="f163" fmla="?: f79 f18 f155"/>
              <a:gd name="f164" fmla="?: f80 f18 f156"/>
              <a:gd name="f165" fmla="*/ f163 f35 1"/>
              <a:gd name="f166" fmla="*/ f164 f35 1"/>
              <a:gd name="f167" fmla="*/ f161 f35 1"/>
              <a:gd name="f168" fmla="*/ f16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157" y="f158"/>
              </a:cxn>
              <a:cxn ang="f34">
                <a:pos x="f73" y="f74"/>
              </a:cxn>
              <a:cxn ang="f34">
                <a:pos x="f159" y="f160"/>
              </a:cxn>
            </a:cxnLst>
            <a:rect l="f165" t="f166" r="f167" b="f168"/>
            <a:pathLst>
              <a:path stroke="0">
                <a:moveTo>
                  <a:pt x="f157" y="f158"/>
                </a:moveTo>
                <a:arcTo wR="f68" hR="f69" stAng="f46" swAng="f70"/>
                <a:lnTo>
                  <a:pt x="f73" y="f74"/>
                </a:lnTo>
                <a:close/>
              </a:path>
              <a:path fill="none">
                <a:moveTo>
                  <a:pt x="f157" y="f158"/>
                </a:moveTo>
                <a:arcTo wR="f68" hR="f69" stAng="f46" swAng="f70"/>
              </a:path>
            </a:pathLst>
          </a:custGeom>
          <a:noFill/>
          <a:ln w="12701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1BA4F"/>
              </a:solidFill>
              <a:uFillTx/>
              <a:latin typeface="Arial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420EEA7-7263-A792-58FA-BA9055BC6F31}"/>
              </a:ext>
            </a:extLst>
          </p:cNvPr>
          <p:cNvGrpSpPr/>
          <p:nvPr/>
        </p:nvGrpSpPr>
        <p:grpSpPr>
          <a:xfrm>
            <a:off x="4131743" y="2290626"/>
            <a:ext cx="4345503" cy="623246"/>
            <a:chOff x="4131743" y="2290626"/>
            <a:chExt cx="4345503" cy="623246"/>
          </a:xfrm>
        </p:grpSpPr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736F0379-8386-D911-0F49-3360F5380378}"/>
                </a:ext>
              </a:extLst>
            </p:cNvPr>
            <p:cNvGrpSpPr/>
            <p:nvPr/>
          </p:nvGrpSpPr>
          <p:grpSpPr>
            <a:xfrm>
              <a:off x="5096481" y="2290626"/>
              <a:ext cx="3380765" cy="623246"/>
              <a:chOff x="5096481" y="2290626"/>
              <a:chExt cx="3380765" cy="623246"/>
            </a:xfrm>
          </p:grpSpPr>
          <p:sp>
            <p:nvSpPr>
              <p:cNvPr id="12" name="TextBox 15">
                <a:extLst>
                  <a:ext uri="{FF2B5EF4-FFF2-40B4-BE49-F238E27FC236}">
                    <a16:creationId xmlns:a16="http://schemas.microsoft.com/office/drawing/2014/main" id="{D52DAE88-E32C-3970-8FB6-6AC4962D16FA}"/>
                  </a:ext>
                </a:extLst>
              </p:cNvPr>
              <p:cNvSpPr txBox="1"/>
              <p:nvPr/>
            </p:nvSpPr>
            <p:spPr>
              <a:xfrm>
                <a:off x="5096481" y="2544537"/>
                <a:ext cx="3380765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181818"/>
                    </a:solidFill>
                    <a:uFillTx/>
                    <a:latin typeface="Arial"/>
                    <a:ea typeface="Arial"/>
                    <a:cs typeface="Arial" pitchFamily="34"/>
                  </a:rPr>
                  <a:t>Get a modern PowerPoint  Presentation that is beautifully designed. </a:t>
                </a:r>
                <a:r>
                  <a:rPr lang="en-US" sz="900" b="0" i="0" u="none" strike="noStrike" kern="0" cap="none" spc="0" baseline="0">
                    <a:solidFill>
                      <a:srgbClr val="181818"/>
                    </a:solidFill>
                    <a:uFillTx/>
                    <a:latin typeface="Arial"/>
                    <a:ea typeface="FZShuTi" pitchFamily="2"/>
                    <a:cs typeface="Arial" pitchFamily="34"/>
                  </a:rPr>
                  <a:t>I hope and I believe that this Template will your Time.</a:t>
                </a:r>
                <a:endParaRPr lang="en-US" sz="900" b="0" i="0" u="none" strike="noStrike" kern="0" cap="none" spc="0" baseline="0">
                  <a:solidFill>
                    <a:srgbClr val="181818"/>
                  </a:solidFill>
                  <a:uFillTx/>
                  <a:latin typeface="Arial"/>
                  <a:ea typeface="Arial"/>
                  <a:cs typeface="Arial" pitchFamily="34"/>
                </a:endParaRPr>
              </a:p>
            </p:txBody>
          </p:sp>
          <p:sp>
            <p:nvSpPr>
              <p:cNvPr id="13" name="TextBox 16">
                <a:extLst>
                  <a:ext uri="{FF2B5EF4-FFF2-40B4-BE49-F238E27FC236}">
                    <a16:creationId xmlns:a16="http://schemas.microsoft.com/office/drawing/2014/main" id="{03DC6DFE-BEB4-76CE-C392-74255A1CC195}"/>
                  </a:ext>
                </a:extLst>
              </p:cNvPr>
              <p:cNvSpPr txBox="1"/>
              <p:nvPr/>
            </p:nvSpPr>
            <p:spPr>
              <a:xfrm>
                <a:off x="5096481" y="2290626"/>
                <a:ext cx="3380765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A2C469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Contents</a:t>
                </a:r>
              </a:p>
            </p:txBody>
          </p:sp>
        </p:grp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9A161DE-4C33-A85C-FCB2-8B24958F89F3}"/>
                </a:ext>
              </a:extLst>
            </p:cNvPr>
            <p:cNvGrpSpPr/>
            <p:nvPr/>
          </p:nvGrpSpPr>
          <p:grpSpPr>
            <a:xfrm>
              <a:off x="4131743" y="2297905"/>
              <a:ext cx="718572" cy="585600"/>
              <a:chOff x="4131743" y="2297905"/>
              <a:chExt cx="718572" cy="585600"/>
            </a:xfrm>
          </p:grpSpPr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B9E28B1D-A68D-17A2-BE64-A374AA560CB6}"/>
                  </a:ext>
                </a:extLst>
              </p:cNvPr>
              <p:cNvSpPr/>
              <p:nvPr/>
            </p:nvSpPr>
            <p:spPr>
              <a:xfrm>
                <a:off x="4198239" y="2297905"/>
                <a:ext cx="585600" cy="5856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A2C469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6D6F6160-62D6-8A0A-4F44-EFD4B5815B8C}"/>
                  </a:ext>
                </a:extLst>
              </p:cNvPr>
              <p:cNvSpPr txBox="1"/>
              <p:nvPr/>
            </p:nvSpPr>
            <p:spPr>
              <a:xfrm>
                <a:off x="4131743" y="2348334"/>
                <a:ext cx="7185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700" b="1" i="0" u="none" strike="noStrike" kern="0" cap="none" spc="0" baseline="0">
                    <a:solidFill>
                      <a:srgbClr val="94C24B"/>
                    </a:solidFill>
                    <a:uFillTx/>
                    <a:latin typeface="Arial"/>
                    <a:ea typeface="Arial"/>
                    <a:cs typeface="Arial" pitchFamily="34"/>
                  </a:rPr>
                  <a:t>02</a:t>
                </a:r>
              </a:p>
            </p:txBody>
          </p:sp>
        </p:grp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FC90FA5-8501-FA11-CAE0-04FA26F9ACD2}"/>
              </a:ext>
            </a:extLst>
          </p:cNvPr>
          <p:cNvGrpSpPr/>
          <p:nvPr/>
        </p:nvGrpSpPr>
        <p:grpSpPr>
          <a:xfrm>
            <a:off x="4275286" y="3125373"/>
            <a:ext cx="4345493" cy="623255"/>
            <a:chOff x="4275286" y="3125373"/>
            <a:chExt cx="4345493" cy="623255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39EE066C-9EAD-B05A-D9AD-6A5D0BE791A2}"/>
                </a:ext>
              </a:extLst>
            </p:cNvPr>
            <p:cNvGrpSpPr/>
            <p:nvPr/>
          </p:nvGrpSpPr>
          <p:grpSpPr>
            <a:xfrm>
              <a:off x="5240014" y="3125373"/>
              <a:ext cx="3380765" cy="623255"/>
              <a:chOff x="5240014" y="3125373"/>
              <a:chExt cx="3380765" cy="623255"/>
            </a:xfrm>
          </p:grpSpPr>
          <p:sp>
            <p:nvSpPr>
              <p:cNvPr id="19" name="TextBox 22">
                <a:extLst>
                  <a:ext uri="{FF2B5EF4-FFF2-40B4-BE49-F238E27FC236}">
                    <a16:creationId xmlns:a16="http://schemas.microsoft.com/office/drawing/2014/main" id="{F71EB31F-E8A6-1777-81F1-115553BA1275}"/>
                  </a:ext>
                </a:extLst>
              </p:cNvPr>
              <p:cNvSpPr txBox="1"/>
              <p:nvPr/>
            </p:nvSpPr>
            <p:spPr>
              <a:xfrm>
                <a:off x="5240014" y="3379293"/>
                <a:ext cx="3380765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181818"/>
                    </a:solidFill>
                    <a:uFillTx/>
                    <a:latin typeface="Arial"/>
                    <a:ea typeface="Arial"/>
                    <a:cs typeface="Arial" pitchFamily="34"/>
                  </a:rPr>
                  <a:t>Get a modern PowerPoint  Presentation that is beautifully designed. </a:t>
                </a:r>
                <a:r>
                  <a:rPr lang="en-US" sz="900" b="0" i="0" u="none" strike="noStrike" kern="0" cap="none" spc="0" baseline="0">
                    <a:solidFill>
                      <a:srgbClr val="181818"/>
                    </a:solidFill>
                    <a:uFillTx/>
                    <a:latin typeface="Arial"/>
                    <a:ea typeface="FZShuTi" pitchFamily="2"/>
                    <a:cs typeface="Arial" pitchFamily="34"/>
                  </a:rPr>
                  <a:t>I hope and I believe that this Template will your Time.</a:t>
                </a:r>
                <a:endParaRPr lang="en-US" sz="900" b="0" i="0" u="none" strike="noStrike" kern="0" cap="none" spc="0" baseline="0">
                  <a:solidFill>
                    <a:srgbClr val="181818"/>
                  </a:solidFill>
                  <a:uFillTx/>
                  <a:latin typeface="Arial"/>
                  <a:ea typeface="Arial"/>
                  <a:cs typeface="Arial" pitchFamily="34"/>
                </a:endParaRPr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F90C2459-3416-ECA8-4061-EE936591C3C8}"/>
                  </a:ext>
                </a:extLst>
              </p:cNvPr>
              <p:cNvSpPr txBox="1"/>
              <p:nvPr/>
            </p:nvSpPr>
            <p:spPr>
              <a:xfrm>
                <a:off x="5240014" y="3125373"/>
                <a:ext cx="3380765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A2C469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Contents</a:t>
                </a:r>
              </a:p>
            </p:txBody>
          </p:sp>
        </p:grpSp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7C29D5B4-2587-BCF3-AA89-62F3A9DD11E6}"/>
                </a:ext>
              </a:extLst>
            </p:cNvPr>
            <p:cNvGrpSpPr/>
            <p:nvPr/>
          </p:nvGrpSpPr>
          <p:grpSpPr>
            <a:xfrm>
              <a:off x="4275286" y="3132661"/>
              <a:ext cx="718572" cy="585600"/>
              <a:chOff x="4275286" y="3132661"/>
              <a:chExt cx="718572" cy="585600"/>
            </a:xfrm>
          </p:grpSpPr>
          <p:sp>
            <p:nvSpPr>
              <p:cNvPr id="22" name="Oval 20">
                <a:extLst>
                  <a:ext uri="{FF2B5EF4-FFF2-40B4-BE49-F238E27FC236}">
                    <a16:creationId xmlns:a16="http://schemas.microsoft.com/office/drawing/2014/main" id="{392F8739-D85F-45F9-4B1B-14D064DD0492}"/>
                  </a:ext>
                </a:extLst>
              </p:cNvPr>
              <p:cNvSpPr/>
              <p:nvPr/>
            </p:nvSpPr>
            <p:spPr>
              <a:xfrm>
                <a:off x="4341772" y="3132661"/>
                <a:ext cx="585600" cy="5856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A2C469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E00BFEB4-69B1-C67B-538F-E5E39F690E22}"/>
                  </a:ext>
                </a:extLst>
              </p:cNvPr>
              <p:cNvSpPr txBox="1"/>
              <p:nvPr/>
            </p:nvSpPr>
            <p:spPr>
              <a:xfrm>
                <a:off x="4275286" y="3183081"/>
                <a:ext cx="7185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700" b="1" i="0" u="none" strike="noStrike" kern="0" cap="none" spc="0" baseline="0">
                    <a:solidFill>
                      <a:srgbClr val="94C24B"/>
                    </a:solidFill>
                    <a:uFillTx/>
                    <a:latin typeface="Arial"/>
                    <a:ea typeface="Arial"/>
                    <a:cs typeface="Arial" pitchFamily="34"/>
                  </a:rPr>
                  <a:t>03</a:t>
                </a:r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BD42543-FE9C-DB02-3F15-1AE5943CF9A9}"/>
              </a:ext>
            </a:extLst>
          </p:cNvPr>
          <p:cNvGrpSpPr/>
          <p:nvPr/>
        </p:nvGrpSpPr>
        <p:grpSpPr>
          <a:xfrm>
            <a:off x="4131743" y="3960129"/>
            <a:ext cx="4345503" cy="623245"/>
            <a:chOff x="4131743" y="3960129"/>
            <a:chExt cx="4345503" cy="623245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AC7BAFEE-03B7-5367-2B7E-693875A58FBC}"/>
                </a:ext>
              </a:extLst>
            </p:cNvPr>
            <p:cNvGrpSpPr/>
            <p:nvPr/>
          </p:nvGrpSpPr>
          <p:grpSpPr>
            <a:xfrm>
              <a:off x="5096481" y="3960129"/>
              <a:ext cx="3380765" cy="623245"/>
              <a:chOff x="5096481" y="3960129"/>
              <a:chExt cx="3380765" cy="623245"/>
            </a:xfrm>
          </p:grpSpPr>
          <p:sp>
            <p:nvSpPr>
              <p:cNvPr id="26" name="TextBox 29">
                <a:extLst>
                  <a:ext uri="{FF2B5EF4-FFF2-40B4-BE49-F238E27FC236}">
                    <a16:creationId xmlns:a16="http://schemas.microsoft.com/office/drawing/2014/main" id="{17F80C38-1409-0825-98F8-E2250FF42609}"/>
                  </a:ext>
                </a:extLst>
              </p:cNvPr>
              <p:cNvSpPr txBox="1"/>
              <p:nvPr/>
            </p:nvSpPr>
            <p:spPr>
              <a:xfrm>
                <a:off x="5096481" y="4214039"/>
                <a:ext cx="3380765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181818"/>
                    </a:solidFill>
                    <a:uFillTx/>
                    <a:latin typeface="Arial"/>
                    <a:ea typeface="Arial"/>
                    <a:cs typeface="Arial" pitchFamily="34"/>
                  </a:rPr>
                  <a:t>Get a modern PowerPoint  Presentation that is beautifully designed. </a:t>
                </a:r>
                <a:r>
                  <a:rPr lang="en-US" sz="900" b="0" i="0" u="none" strike="noStrike" kern="0" cap="none" spc="0" baseline="0">
                    <a:solidFill>
                      <a:srgbClr val="181818"/>
                    </a:solidFill>
                    <a:uFillTx/>
                    <a:latin typeface="Arial"/>
                    <a:ea typeface="FZShuTi" pitchFamily="2"/>
                    <a:cs typeface="Arial" pitchFamily="34"/>
                  </a:rPr>
                  <a:t>I hope and I believe that this Template will your Time.</a:t>
                </a:r>
                <a:endParaRPr lang="en-US" sz="900" b="0" i="0" u="none" strike="noStrike" kern="0" cap="none" spc="0" baseline="0">
                  <a:solidFill>
                    <a:srgbClr val="181818"/>
                  </a:solidFill>
                  <a:uFillTx/>
                  <a:latin typeface="Arial"/>
                  <a:ea typeface="Arial"/>
                  <a:cs typeface="Arial" pitchFamily="34"/>
                </a:endParaRPr>
              </a:p>
            </p:txBody>
          </p:sp>
          <p:sp>
            <p:nvSpPr>
              <p:cNvPr id="27" name="TextBox 30">
                <a:extLst>
                  <a:ext uri="{FF2B5EF4-FFF2-40B4-BE49-F238E27FC236}">
                    <a16:creationId xmlns:a16="http://schemas.microsoft.com/office/drawing/2014/main" id="{31942384-CE34-B3A4-A53D-74A3D3F2E836}"/>
                  </a:ext>
                </a:extLst>
              </p:cNvPr>
              <p:cNvSpPr txBox="1"/>
              <p:nvPr/>
            </p:nvSpPr>
            <p:spPr>
              <a:xfrm>
                <a:off x="5096481" y="3960129"/>
                <a:ext cx="3380765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A2C469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Contents</a:t>
                </a:r>
              </a:p>
            </p:txBody>
          </p:sp>
        </p:grpSp>
        <p:grpSp>
          <p:nvGrpSpPr>
            <p:cNvPr id="28" name="Group 26">
              <a:extLst>
                <a:ext uri="{FF2B5EF4-FFF2-40B4-BE49-F238E27FC236}">
                  <a16:creationId xmlns:a16="http://schemas.microsoft.com/office/drawing/2014/main" id="{86C1DC66-915F-AF00-27CD-70B12CD97A2D}"/>
                </a:ext>
              </a:extLst>
            </p:cNvPr>
            <p:cNvGrpSpPr/>
            <p:nvPr/>
          </p:nvGrpSpPr>
          <p:grpSpPr>
            <a:xfrm>
              <a:off x="4131743" y="3967407"/>
              <a:ext cx="718572" cy="585600"/>
              <a:chOff x="4131743" y="3967407"/>
              <a:chExt cx="718572" cy="585600"/>
            </a:xfrm>
          </p:grpSpPr>
          <p:sp>
            <p:nvSpPr>
              <p:cNvPr id="29" name="Oval 27">
                <a:extLst>
                  <a:ext uri="{FF2B5EF4-FFF2-40B4-BE49-F238E27FC236}">
                    <a16:creationId xmlns:a16="http://schemas.microsoft.com/office/drawing/2014/main" id="{359DF9B0-471F-C035-934B-0B1C4520157A}"/>
                  </a:ext>
                </a:extLst>
              </p:cNvPr>
              <p:cNvSpPr/>
              <p:nvPr/>
            </p:nvSpPr>
            <p:spPr>
              <a:xfrm>
                <a:off x="4198239" y="3967407"/>
                <a:ext cx="585600" cy="5856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A2C469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TextBox 28">
                <a:extLst>
                  <a:ext uri="{FF2B5EF4-FFF2-40B4-BE49-F238E27FC236}">
                    <a16:creationId xmlns:a16="http://schemas.microsoft.com/office/drawing/2014/main" id="{07F2C75D-4E8D-DF81-21B2-AE851BD18AF8}"/>
                  </a:ext>
                </a:extLst>
              </p:cNvPr>
              <p:cNvSpPr txBox="1"/>
              <p:nvPr/>
            </p:nvSpPr>
            <p:spPr>
              <a:xfrm>
                <a:off x="4131743" y="4017837"/>
                <a:ext cx="7185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700" b="1" i="0" u="none" strike="noStrike" kern="0" cap="none" spc="0" baseline="0">
                    <a:solidFill>
                      <a:srgbClr val="94C24B"/>
                    </a:solidFill>
                    <a:uFillTx/>
                    <a:latin typeface="Arial"/>
                    <a:ea typeface="Arial"/>
                    <a:cs typeface="Arial" pitchFamily="34"/>
                  </a:rPr>
                  <a:t>04</a:t>
                </a:r>
              </a:p>
            </p:txBody>
          </p:sp>
        </p:grpSp>
      </p:grpSp>
      <p:sp>
        <p:nvSpPr>
          <p:cNvPr id="31" name="Freeform 6">
            <a:extLst>
              <a:ext uri="{FF2B5EF4-FFF2-40B4-BE49-F238E27FC236}">
                <a16:creationId xmlns:a16="http://schemas.microsoft.com/office/drawing/2014/main" id="{F5CAF208-7480-E0D7-A11A-9B049CEFF70F}"/>
              </a:ext>
            </a:extLst>
          </p:cNvPr>
          <p:cNvSpPr/>
          <p:nvPr/>
        </p:nvSpPr>
        <p:spPr>
          <a:xfrm>
            <a:off x="0" y="171450"/>
            <a:ext cx="6316583" cy="7670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22106"/>
              <a:gd name="f7" fmla="val 1022686"/>
              <a:gd name="f8" fmla="val 7910763"/>
              <a:gd name="f9" fmla="val 8193170"/>
              <a:gd name="f10" fmla="val 228936"/>
              <a:gd name="f11" fmla="val 511343"/>
              <a:gd name="f12" fmla="val 8422105"/>
              <a:gd name="f13" fmla="val 793750"/>
              <a:gd name="f14" fmla="val 8193169"/>
              <a:gd name="f15" fmla="val 7910762"/>
              <a:gd name="f16" fmla="val 1022685"/>
              <a:gd name="f17" fmla="+- 0 0 -90"/>
              <a:gd name="f18" fmla="*/ f3 1 8422106"/>
              <a:gd name="f19" fmla="*/ f4 1 1022686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8422106"/>
              <a:gd name="f28" fmla="*/ f24 1 1022686"/>
              <a:gd name="f29" fmla="*/ 0 f25 1"/>
              <a:gd name="f30" fmla="*/ 0 f24 1"/>
              <a:gd name="f31" fmla="*/ 7910763 f25 1"/>
              <a:gd name="f32" fmla="*/ 8422106 f25 1"/>
              <a:gd name="f33" fmla="*/ 511343 f24 1"/>
              <a:gd name="f34" fmla="*/ 8422105 f25 1"/>
              <a:gd name="f35" fmla="*/ 7910762 f25 1"/>
              <a:gd name="f36" fmla="*/ 1022686 f24 1"/>
              <a:gd name="f37" fmla="*/ 1022685 f24 1"/>
              <a:gd name="f38" fmla="+- f26 0 f1"/>
              <a:gd name="f39" fmla="*/ f29 1 8422106"/>
              <a:gd name="f40" fmla="*/ f30 1 1022686"/>
              <a:gd name="f41" fmla="*/ f31 1 8422106"/>
              <a:gd name="f42" fmla="*/ f32 1 8422106"/>
              <a:gd name="f43" fmla="*/ f33 1 1022686"/>
              <a:gd name="f44" fmla="*/ f34 1 8422106"/>
              <a:gd name="f45" fmla="*/ f35 1 8422106"/>
              <a:gd name="f46" fmla="*/ f36 1 1022686"/>
              <a:gd name="f47" fmla="*/ f37 1 1022686"/>
              <a:gd name="f48" fmla="*/ f20 1 f27"/>
              <a:gd name="f49" fmla="*/ f21 1 f27"/>
              <a:gd name="f50" fmla="*/ f20 1 f28"/>
              <a:gd name="f51" fmla="*/ f22 1 f28"/>
              <a:gd name="f52" fmla="*/ f39 1 f27"/>
              <a:gd name="f53" fmla="*/ f40 1 f28"/>
              <a:gd name="f54" fmla="*/ f41 1 f27"/>
              <a:gd name="f55" fmla="*/ f42 1 f27"/>
              <a:gd name="f56" fmla="*/ f43 1 f28"/>
              <a:gd name="f57" fmla="*/ f44 1 f27"/>
              <a:gd name="f58" fmla="*/ f45 1 f27"/>
              <a:gd name="f59" fmla="*/ f46 1 f28"/>
              <a:gd name="f60" fmla="*/ f47 1 f28"/>
              <a:gd name="f61" fmla="*/ f48 f18 1"/>
              <a:gd name="f62" fmla="*/ f49 f18 1"/>
              <a:gd name="f63" fmla="*/ f51 f19 1"/>
              <a:gd name="f64" fmla="*/ f50 f19 1"/>
              <a:gd name="f65" fmla="*/ f52 f18 1"/>
              <a:gd name="f66" fmla="*/ f53 f19 1"/>
              <a:gd name="f67" fmla="*/ f54 f18 1"/>
              <a:gd name="f68" fmla="*/ f55 f18 1"/>
              <a:gd name="f69" fmla="*/ f56 f19 1"/>
              <a:gd name="f70" fmla="*/ f57 f18 1"/>
              <a:gd name="f71" fmla="*/ f58 f18 1"/>
              <a:gd name="f72" fmla="*/ f59 f19 1"/>
              <a:gd name="f73" fmla="*/ f60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5" y="f66"/>
              </a:cxn>
              <a:cxn ang="f38">
                <a:pos x="f67" y="f66"/>
              </a:cxn>
              <a:cxn ang="f38">
                <a:pos x="f68" y="f69"/>
              </a:cxn>
              <a:cxn ang="f38">
                <a:pos x="f70" y="f69"/>
              </a:cxn>
              <a:cxn ang="f38">
                <a:pos x="f71" y="f72"/>
              </a:cxn>
              <a:cxn ang="f38">
                <a:pos x="f65" y="f73"/>
              </a:cxn>
            </a:cxnLst>
            <a:rect l="f61" t="f64" r="f62" b="f63"/>
            <a:pathLst>
              <a:path w="8422106" h="1022686">
                <a:moveTo>
                  <a:pt x="f5" y="f5"/>
                </a:moveTo>
                <a:lnTo>
                  <a:pt x="f8" y="f5"/>
                </a:lnTo>
                <a:cubicBezTo>
                  <a:pt x="f9" y="f5"/>
                  <a:pt x="f6" y="f10"/>
                  <a:pt x="f6" y="f11"/>
                </a:cubicBezTo>
                <a:lnTo>
                  <a:pt x="f12" y="f11"/>
                </a:lnTo>
                <a:cubicBezTo>
                  <a:pt x="f12" y="f13"/>
                  <a:pt x="f14" y="f7"/>
                  <a:pt x="f15" y="f7"/>
                </a:cubicBezTo>
                <a:lnTo>
                  <a:pt x="f5" y="f16"/>
                </a:ln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778DE999-7EC3-80D9-8902-6CA75F7145FA}"/>
              </a:ext>
            </a:extLst>
          </p:cNvPr>
          <p:cNvSpPr/>
          <p:nvPr/>
        </p:nvSpPr>
        <p:spPr>
          <a:xfrm>
            <a:off x="8585036" y="171450"/>
            <a:ext cx="558963" cy="7670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5286"/>
              <a:gd name="f7" fmla="val 1022685"/>
              <a:gd name="f8" fmla="val 511342"/>
              <a:gd name="f9" fmla="val 511343"/>
              <a:gd name="f10" fmla="val 264237"/>
              <a:gd name="f11" fmla="val 58070"/>
              <a:gd name="f12" fmla="val 847406"/>
              <a:gd name="f13" fmla="val 10389"/>
              <a:gd name="f14" fmla="val 614396"/>
              <a:gd name="f15" fmla="val 408290"/>
              <a:gd name="f16" fmla="val 175279"/>
              <a:gd name="f17" fmla="+- 0 0 -90"/>
              <a:gd name="f18" fmla="*/ f3 1 745286"/>
              <a:gd name="f19" fmla="*/ f4 1 102268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745286"/>
              <a:gd name="f28" fmla="*/ f24 1 1022685"/>
              <a:gd name="f29" fmla="*/ 0 f25 1"/>
              <a:gd name="f30" fmla="*/ 511342 f24 1"/>
              <a:gd name="f31" fmla="*/ 511343 f24 1"/>
              <a:gd name="f32" fmla="*/ 511343 f25 1"/>
              <a:gd name="f33" fmla="*/ 0 f24 1"/>
              <a:gd name="f34" fmla="*/ 745286 f25 1"/>
              <a:gd name="f35" fmla="*/ 1022685 f24 1"/>
              <a:gd name="f36" fmla="*/ 10389 f25 1"/>
              <a:gd name="f37" fmla="*/ 614396 f24 1"/>
              <a:gd name="f38" fmla="*/ 408290 f24 1"/>
              <a:gd name="f39" fmla="+- f26 0 f1"/>
              <a:gd name="f40" fmla="*/ f29 1 745286"/>
              <a:gd name="f41" fmla="*/ f30 1 1022685"/>
              <a:gd name="f42" fmla="*/ f31 1 1022685"/>
              <a:gd name="f43" fmla="*/ f32 1 745286"/>
              <a:gd name="f44" fmla="*/ f33 1 1022685"/>
              <a:gd name="f45" fmla="*/ f34 1 745286"/>
              <a:gd name="f46" fmla="*/ f35 1 1022685"/>
              <a:gd name="f47" fmla="*/ f36 1 745286"/>
              <a:gd name="f48" fmla="*/ f37 1 1022685"/>
              <a:gd name="f49" fmla="*/ f38 1 1022685"/>
              <a:gd name="f50" fmla="*/ f20 1 f27"/>
              <a:gd name="f51" fmla="*/ f21 1 f27"/>
              <a:gd name="f52" fmla="*/ f20 1 f28"/>
              <a:gd name="f53" fmla="*/ f22 1 f28"/>
              <a:gd name="f54" fmla="*/ f40 1 f27"/>
              <a:gd name="f55" fmla="*/ f41 1 f28"/>
              <a:gd name="f56" fmla="*/ f42 1 f28"/>
              <a:gd name="f57" fmla="*/ f43 1 f27"/>
              <a:gd name="f58" fmla="*/ f44 1 f28"/>
              <a:gd name="f59" fmla="*/ f45 1 f27"/>
              <a:gd name="f60" fmla="*/ f46 1 f28"/>
              <a:gd name="f61" fmla="*/ f47 1 f27"/>
              <a:gd name="f62" fmla="*/ f48 1 f28"/>
              <a:gd name="f63" fmla="*/ f49 1 f28"/>
              <a:gd name="f64" fmla="*/ f50 f18 1"/>
              <a:gd name="f65" fmla="*/ f51 f18 1"/>
              <a:gd name="f66" fmla="*/ f53 f19 1"/>
              <a:gd name="f67" fmla="*/ f52 f19 1"/>
              <a:gd name="f68" fmla="*/ f54 f18 1"/>
              <a:gd name="f69" fmla="*/ f55 f19 1"/>
              <a:gd name="f70" fmla="*/ f56 f19 1"/>
              <a:gd name="f71" fmla="*/ f57 f18 1"/>
              <a:gd name="f72" fmla="*/ f58 f19 1"/>
              <a:gd name="f73" fmla="*/ f59 f18 1"/>
              <a:gd name="f74" fmla="*/ f60 f19 1"/>
              <a:gd name="f75" fmla="*/ f61 f18 1"/>
              <a:gd name="f76" fmla="*/ f62 f19 1"/>
              <a:gd name="f77" fmla="*/ f63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8" y="f69"/>
              </a:cxn>
              <a:cxn ang="f39">
                <a:pos x="f68" y="f70"/>
              </a:cxn>
              <a:cxn ang="f39">
                <a:pos x="f68" y="f70"/>
              </a:cxn>
              <a:cxn ang="f39">
                <a:pos x="f71" y="f72"/>
              </a:cxn>
              <a:cxn ang="f39">
                <a:pos x="f73" y="f72"/>
              </a:cxn>
              <a:cxn ang="f39">
                <a:pos x="f73" y="f74"/>
              </a:cxn>
              <a:cxn ang="f39">
                <a:pos x="f71" y="f74"/>
              </a:cxn>
              <a:cxn ang="f39">
                <a:pos x="f75" y="f76"/>
              </a:cxn>
              <a:cxn ang="f39">
                <a:pos x="f68" y="f70"/>
              </a:cxn>
              <a:cxn ang="f39">
                <a:pos x="f75" y="f77"/>
              </a:cxn>
              <a:cxn ang="f39">
                <a:pos x="f71" y="f72"/>
              </a:cxn>
            </a:cxnLst>
            <a:rect l="f64" t="f67" r="f65" b="f66"/>
            <a:pathLst>
              <a:path w="745286" h="1022685">
                <a:moveTo>
                  <a:pt x="f5" y="f8"/>
                </a:moveTo>
                <a:lnTo>
                  <a:pt x="f5" y="f9"/>
                </a:lnTo>
                <a:lnTo>
                  <a:pt x="f5" y="f9"/>
                </a:lnTo>
                <a:close/>
                <a:moveTo>
                  <a:pt x="f9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cubicBezTo>
                  <a:pt x="f10" y="f7"/>
                  <a:pt x="f11" y="f12"/>
                  <a:pt x="f13" y="f14"/>
                </a:cubicBezTo>
                <a:lnTo>
                  <a:pt x="f5" y="f9"/>
                </a:lnTo>
                <a:lnTo>
                  <a:pt x="f13" y="f15"/>
                </a:lnTo>
                <a:cubicBezTo>
                  <a:pt x="f11" y="f16"/>
                  <a:pt x="f10" y="f5"/>
                  <a:pt x="f9" y="f5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F51880F9-02D1-8E3A-1926-1EE709FF34F5}"/>
              </a:ext>
            </a:extLst>
          </p:cNvPr>
          <p:cNvSpPr txBox="1"/>
          <p:nvPr/>
        </p:nvSpPr>
        <p:spPr>
          <a:xfrm>
            <a:off x="-131371" y="173132"/>
            <a:ext cx="516518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Agenda Style</a:t>
            </a:r>
          </a:p>
        </p:txBody>
      </p:sp>
      <p:grpSp>
        <p:nvGrpSpPr>
          <p:cNvPr id="34" name="Grupo 46">
            <a:extLst>
              <a:ext uri="{FF2B5EF4-FFF2-40B4-BE49-F238E27FC236}">
                <a16:creationId xmlns:a16="http://schemas.microsoft.com/office/drawing/2014/main" id="{2E98EBF5-AF00-FC93-5AC9-8279E1D959B3}"/>
              </a:ext>
            </a:extLst>
          </p:cNvPr>
          <p:cNvGrpSpPr/>
          <p:nvPr/>
        </p:nvGrpSpPr>
        <p:grpSpPr>
          <a:xfrm>
            <a:off x="488947" y="1658941"/>
            <a:ext cx="3094047" cy="3230556"/>
            <a:chOff x="488947" y="1658941"/>
            <a:chExt cx="3094047" cy="3230556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2091DDEB-5916-FB0E-8B16-DBD0F9053D8F}"/>
                </a:ext>
              </a:extLst>
            </p:cNvPr>
            <p:cNvSpPr/>
            <p:nvPr/>
          </p:nvSpPr>
          <p:spPr>
            <a:xfrm>
              <a:off x="2344741" y="2459041"/>
              <a:ext cx="1238253" cy="13493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16"/>
                <a:gd name="f8" fmla="val 28"/>
                <a:gd name="f9" fmla="val 168"/>
                <a:gd name="f10" fmla="val 124"/>
                <a:gd name="f11" fmla="val 12"/>
                <a:gd name="f12" fmla="val 82"/>
                <a:gd name="f13" fmla="val 57"/>
                <a:gd name="f14" fmla="val 55"/>
                <a:gd name="f15" fmla="val 96"/>
                <a:gd name="f16" fmla="val 31"/>
                <a:gd name="f17" fmla="val 141"/>
                <a:gd name="f18" fmla="val 19"/>
                <a:gd name="f19" fmla="val 184"/>
                <a:gd name="f20" fmla="val 4"/>
                <a:gd name="f21" fmla="val 194"/>
                <a:gd name="f22" fmla="val 3"/>
                <a:gd name="f23" fmla="val 195"/>
                <a:gd name="f24" fmla="val 13"/>
                <a:gd name="f25" fmla="val 58"/>
                <a:gd name="f26" fmla="val 106"/>
                <a:gd name="f27" fmla="val 159"/>
                <a:gd name="f28" fmla="val 149"/>
                <a:gd name="f29" fmla="val 137"/>
                <a:gd name="f30" fmla="val 107"/>
                <a:gd name="f31" fmla="val 207"/>
                <a:gd name="f32" fmla="val 60"/>
                <a:gd name="f33" fmla="val 192"/>
                <a:gd name="f34" fmla="val 37"/>
                <a:gd name="f35" fmla="val 181"/>
                <a:gd name="f36" fmla="val 30"/>
                <a:gd name="f37" fmla="val 201"/>
                <a:gd name="f38" fmla="val 212"/>
                <a:gd name="f39" fmla="val 16"/>
                <a:gd name="f40" fmla="val 215"/>
                <a:gd name="f41" fmla="val 9"/>
                <a:gd name="f42" fmla="val 213"/>
                <a:gd name="f43" fmla="val 5"/>
                <a:gd name="f44" fmla="val 209"/>
                <a:gd name="f45" fmla="val 206"/>
                <a:gd name="f46" fmla="val 11"/>
                <a:gd name="f47" fmla="val 203"/>
                <a:gd name="f48" fmla="val 15"/>
                <a:gd name="f49" fmla="val 20"/>
                <a:gd name="f50" fmla="val 25"/>
                <a:gd name="f51" fmla="val 189"/>
                <a:gd name="f52" fmla="val 32"/>
                <a:gd name="f53" fmla="val 183"/>
                <a:gd name="f54" fmla="val 33"/>
                <a:gd name="f55" fmla="val 176"/>
                <a:gd name="f56" fmla="+- 0 0 -90"/>
                <a:gd name="f57" fmla="*/ f3 1 198"/>
                <a:gd name="f58" fmla="*/ f4 1 216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198"/>
                <a:gd name="f67" fmla="*/ f63 1 216"/>
                <a:gd name="f68" fmla="*/ 28 f64 1"/>
                <a:gd name="f69" fmla="*/ 168 f63 1"/>
                <a:gd name="f70" fmla="*/ 57 f64 1"/>
                <a:gd name="f71" fmla="*/ 55 f63 1"/>
                <a:gd name="f72" fmla="*/ 184 f64 1"/>
                <a:gd name="f73" fmla="*/ 4 f63 1"/>
                <a:gd name="f74" fmla="*/ 195 f64 1"/>
                <a:gd name="f75" fmla="*/ 13 f63 1"/>
                <a:gd name="f76" fmla="*/ 159 f64 1"/>
                <a:gd name="f77" fmla="*/ 149 f63 1"/>
                <a:gd name="f78" fmla="*/ 60 f64 1"/>
                <a:gd name="f79" fmla="*/ 192 f63 1"/>
                <a:gd name="f80" fmla="*/ 19 f64 1"/>
                <a:gd name="f81" fmla="*/ 212 f63 1"/>
                <a:gd name="f82" fmla="*/ 9 f64 1"/>
                <a:gd name="f83" fmla="*/ 213 f63 1"/>
                <a:gd name="f84" fmla="*/ 11 f64 1"/>
                <a:gd name="f85" fmla="*/ 203 f63 1"/>
                <a:gd name="f86" fmla="*/ 25 f64 1"/>
                <a:gd name="f87" fmla="*/ 189 f63 1"/>
                <a:gd name="f88" fmla="+- f65 0 f1"/>
                <a:gd name="f89" fmla="*/ f68 1 198"/>
                <a:gd name="f90" fmla="*/ f69 1 216"/>
                <a:gd name="f91" fmla="*/ f70 1 198"/>
                <a:gd name="f92" fmla="*/ f71 1 216"/>
                <a:gd name="f93" fmla="*/ f72 1 198"/>
                <a:gd name="f94" fmla="*/ f73 1 216"/>
                <a:gd name="f95" fmla="*/ f74 1 198"/>
                <a:gd name="f96" fmla="*/ f75 1 216"/>
                <a:gd name="f97" fmla="*/ f76 1 198"/>
                <a:gd name="f98" fmla="*/ f77 1 216"/>
                <a:gd name="f99" fmla="*/ f78 1 198"/>
                <a:gd name="f100" fmla="*/ f79 1 216"/>
                <a:gd name="f101" fmla="*/ f80 1 198"/>
                <a:gd name="f102" fmla="*/ f81 1 216"/>
                <a:gd name="f103" fmla="*/ f82 1 198"/>
                <a:gd name="f104" fmla="*/ f83 1 216"/>
                <a:gd name="f105" fmla="*/ f84 1 198"/>
                <a:gd name="f106" fmla="*/ f85 1 216"/>
                <a:gd name="f107" fmla="*/ f86 1 198"/>
                <a:gd name="f108" fmla="*/ f87 1 216"/>
                <a:gd name="f109" fmla="*/ 0 1 f66"/>
                <a:gd name="f110" fmla="*/ f60 1 f66"/>
                <a:gd name="f111" fmla="*/ 0 1 f67"/>
                <a:gd name="f112" fmla="*/ f61 1 f67"/>
                <a:gd name="f113" fmla="*/ f89 1 f66"/>
                <a:gd name="f114" fmla="*/ f90 1 f67"/>
                <a:gd name="f115" fmla="*/ f91 1 f66"/>
                <a:gd name="f116" fmla="*/ f92 1 f67"/>
                <a:gd name="f117" fmla="*/ f93 1 f66"/>
                <a:gd name="f118" fmla="*/ f94 1 f67"/>
                <a:gd name="f119" fmla="*/ f95 1 f66"/>
                <a:gd name="f120" fmla="*/ f96 1 f67"/>
                <a:gd name="f121" fmla="*/ f97 1 f66"/>
                <a:gd name="f122" fmla="*/ f98 1 f67"/>
                <a:gd name="f123" fmla="*/ f99 1 f66"/>
                <a:gd name="f124" fmla="*/ f100 1 f67"/>
                <a:gd name="f125" fmla="*/ f101 1 f66"/>
                <a:gd name="f126" fmla="*/ f102 1 f67"/>
                <a:gd name="f127" fmla="*/ f103 1 f66"/>
                <a:gd name="f128" fmla="*/ f104 1 f67"/>
                <a:gd name="f129" fmla="*/ f105 1 f66"/>
                <a:gd name="f130" fmla="*/ f106 1 f67"/>
                <a:gd name="f131" fmla="*/ f107 1 f66"/>
                <a:gd name="f132" fmla="*/ f108 1 f67"/>
                <a:gd name="f133" fmla="*/ f109 f57 1"/>
                <a:gd name="f134" fmla="*/ f110 f57 1"/>
                <a:gd name="f135" fmla="*/ f112 f58 1"/>
                <a:gd name="f136" fmla="*/ f111 f58 1"/>
                <a:gd name="f137" fmla="*/ f113 f57 1"/>
                <a:gd name="f138" fmla="*/ f114 f58 1"/>
                <a:gd name="f139" fmla="*/ f115 f57 1"/>
                <a:gd name="f140" fmla="*/ f116 f58 1"/>
                <a:gd name="f141" fmla="*/ f117 f57 1"/>
                <a:gd name="f142" fmla="*/ f118 f58 1"/>
                <a:gd name="f143" fmla="*/ f119 f57 1"/>
                <a:gd name="f144" fmla="*/ f120 f58 1"/>
                <a:gd name="f145" fmla="*/ f121 f57 1"/>
                <a:gd name="f146" fmla="*/ f122 f58 1"/>
                <a:gd name="f147" fmla="*/ f123 f57 1"/>
                <a:gd name="f148" fmla="*/ f124 f58 1"/>
                <a:gd name="f149" fmla="*/ f125 f57 1"/>
                <a:gd name="f150" fmla="*/ f126 f58 1"/>
                <a:gd name="f151" fmla="*/ f127 f57 1"/>
                <a:gd name="f152" fmla="*/ f128 f58 1"/>
                <a:gd name="f153" fmla="*/ f129 f57 1"/>
                <a:gd name="f154" fmla="*/ f130 f58 1"/>
                <a:gd name="f155" fmla="*/ f131 f57 1"/>
                <a:gd name="f156" fmla="*/ f132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53" y="f154"/>
                </a:cxn>
                <a:cxn ang="f88">
                  <a:pos x="f155" y="f156"/>
                </a:cxn>
                <a:cxn ang="f88">
                  <a:pos x="f137" y="f138"/>
                </a:cxn>
              </a:cxnLst>
              <a:rect l="f133" t="f136" r="f134" b="f135"/>
              <a:pathLst>
                <a:path w="198" h="216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5"/>
                    <a:pt x="f6" y="f22"/>
                    <a:pt x="f23" y="f24"/>
                  </a:cubicBezTo>
                  <a:cubicBezTo>
                    <a:pt x="f19" y="f25"/>
                    <a:pt x="f2" y="f26"/>
                    <a:pt x="f27" y="f28"/>
                  </a:cubicBezTo>
                  <a:cubicBezTo>
                    <a:pt x="f29" y="f21"/>
                    <a:pt x="f30" y="f31"/>
                    <a:pt x="f32" y="f33"/>
                  </a:cubicBezTo>
                  <a:cubicBezTo>
                    <a:pt x="f34" y="f35"/>
                    <a:pt x="f36" y="f37"/>
                    <a:pt x="f18" y="f38"/>
                  </a:cubicBezTo>
                  <a:cubicBezTo>
                    <a:pt x="f18" y="f38"/>
                    <a:pt x="f18" y="f38"/>
                    <a:pt x="f18" y="f38"/>
                  </a:cubicBezTo>
                  <a:cubicBezTo>
                    <a:pt x="f39" y="f40"/>
                    <a:pt x="f11" y="f7"/>
                    <a:pt x="f41" y="f42"/>
                  </a:cubicBezTo>
                  <a:cubicBezTo>
                    <a:pt x="f43" y="f44"/>
                    <a:pt x="f41" y="f45"/>
                    <a:pt x="f46" y="f47"/>
                  </a:cubicBezTo>
                  <a:cubicBezTo>
                    <a:pt x="f48" y="f6"/>
                    <a:pt x="f49" y="f21"/>
                    <a:pt x="f50" y="f51"/>
                  </a:cubicBezTo>
                  <a:cubicBezTo>
                    <a:pt x="f52" y="f53"/>
                    <a:pt x="f54" y="f55"/>
                    <a:pt x="f8" y="f9"/>
                  </a:cubicBezTo>
                  <a:close/>
                </a:path>
              </a:pathLst>
            </a:custGeom>
            <a:solidFill>
              <a:srgbClr val="A6C8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EA67141B-B8F6-BDCB-225E-83CC037B37F2}"/>
                </a:ext>
              </a:extLst>
            </p:cNvPr>
            <p:cNvSpPr/>
            <p:nvPr/>
          </p:nvSpPr>
          <p:spPr>
            <a:xfrm>
              <a:off x="1389065" y="2290764"/>
              <a:ext cx="1012826" cy="15176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"/>
                <a:gd name="f7" fmla="val 243"/>
                <a:gd name="f8" fmla="val 116"/>
                <a:gd name="f9" fmla="val 239"/>
                <a:gd name="f10" fmla="val 121"/>
                <a:gd name="f11" fmla="val 225"/>
                <a:gd name="f12" fmla="val 125"/>
                <a:gd name="f13" fmla="val 212"/>
                <a:gd name="f14" fmla="val 124"/>
                <a:gd name="f15" fmla="val 196"/>
                <a:gd name="f16" fmla="val 123"/>
                <a:gd name="f17" fmla="val 187"/>
                <a:gd name="f18" fmla="val 119"/>
                <a:gd name="f19" fmla="val 182"/>
                <a:gd name="f20" fmla="val 110"/>
                <a:gd name="f21" fmla="val 184"/>
                <a:gd name="f22" fmla="val 50"/>
                <a:gd name="f23" fmla="val 203"/>
                <a:gd name="f24" fmla="val 26"/>
                <a:gd name="f25" fmla="val 161"/>
                <a:gd name="f26" fmla="val 13"/>
                <a:gd name="f27" fmla="val 112"/>
                <a:gd name="f28" fmla="val 5"/>
                <a:gd name="f29" fmla="val 80"/>
                <a:gd name="f30" fmla="val 47"/>
                <a:gd name="f31" fmla="val 1"/>
                <a:gd name="f32" fmla="val 15"/>
                <a:gd name="f33" fmla="val 7"/>
                <a:gd name="f34" fmla="val 3"/>
                <a:gd name="f35" fmla="val 12"/>
                <a:gd name="f36" fmla="val 54"/>
                <a:gd name="f37" fmla="val 102"/>
                <a:gd name="f38" fmla="val 39"/>
                <a:gd name="f39" fmla="val 135"/>
                <a:gd name="f40" fmla="val 76"/>
                <a:gd name="f41" fmla="val 157"/>
                <a:gd name="f42" fmla="val 100"/>
                <a:gd name="f43" fmla="val 127"/>
                <a:gd name="f44" fmla="val 145"/>
                <a:gd name="f45" fmla="val 154"/>
                <a:gd name="f46" fmla="val 136"/>
                <a:gd name="f47" fmla="val 168"/>
                <a:gd name="f48" fmla="val 133"/>
                <a:gd name="f49" fmla="val 181"/>
                <a:gd name="f50" fmla="val 197"/>
                <a:gd name="f51" fmla="val 138"/>
                <a:gd name="f52" fmla="val 211"/>
                <a:gd name="f53" fmla="val 137"/>
                <a:gd name="f54" fmla="val 226"/>
                <a:gd name="f55" fmla="val 128"/>
                <a:gd name="f56" fmla="val 120"/>
                <a:gd name="f57" fmla="+- 0 0 -90"/>
                <a:gd name="f58" fmla="*/ f3 1 162"/>
                <a:gd name="f59" fmla="*/ f4 1 243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62"/>
                <a:gd name="f68" fmla="*/ f64 1 243"/>
                <a:gd name="f69" fmla="*/ 116 f65 1"/>
                <a:gd name="f70" fmla="*/ 239 f64 1"/>
                <a:gd name="f71" fmla="*/ 124 f65 1"/>
                <a:gd name="f72" fmla="*/ 196 f64 1"/>
                <a:gd name="f73" fmla="*/ 110 f65 1"/>
                <a:gd name="f74" fmla="*/ 184 f64 1"/>
                <a:gd name="f75" fmla="*/ 13 f65 1"/>
                <a:gd name="f76" fmla="*/ 112 f64 1"/>
                <a:gd name="f77" fmla="*/ 1 f65 1"/>
                <a:gd name="f78" fmla="*/ 15 f64 1"/>
                <a:gd name="f79" fmla="*/ 12 f65 1"/>
                <a:gd name="f80" fmla="*/ 5 f64 1"/>
                <a:gd name="f81" fmla="*/ 135 f65 1"/>
                <a:gd name="f82" fmla="*/ 76 f64 1"/>
                <a:gd name="f83" fmla="*/ 145 f65 1"/>
                <a:gd name="f84" fmla="*/ 154 f64 1"/>
                <a:gd name="f85" fmla="*/ 136 f65 1"/>
                <a:gd name="f86" fmla="*/ 197 f64 1"/>
                <a:gd name="f87" fmla="*/ 128 f65 1"/>
                <a:gd name="f88" fmla="+- f66 0 f1"/>
                <a:gd name="f89" fmla="*/ f69 1 162"/>
                <a:gd name="f90" fmla="*/ f70 1 243"/>
                <a:gd name="f91" fmla="*/ f71 1 162"/>
                <a:gd name="f92" fmla="*/ f72 1 243"/>
                <a:gd name="f93" fmla="*/ f73 1 162"/>
                <a:gd name="f94" fmla="*/ f74 1 243"/>
                <a:gd name="f95" fmla="*/ f75 1 162"/>
                <a:gd name="f96" fmla="*/ f76 1 243"/>
                <a:gd name="f97" fmla="*/ f77 1 162"/>
                <a:gd name="f98" fmla="*/ f78 1 243"/>
                <a:gd name="f99" fmla="*/ f79 1 162"/>
                <a:gd name="f100" fmla="*/ f80 1 243"/>
                <a:gd name="f101" fmla="*/ f81 1 162"/>
                <a:gd name="f102" fmla="*/ f82 1 243"/>
                <a:gd name="f103" fmla="*/ f83 1 162"/>
                <a:gd name="f104" fmla="*/ f84 1 243"/>
                <a:gd name="f105" fmla="*/ f85 1 162"/>
                <a:gd name="f106" fmla="*/ f86 1 243"/>
                <a:gd name="f107" fmla="*/ f87 1 162"/>
                <a:gd name="f108" fmla="*/ 0 1 f67"/>
                <a:gd name="f109" fmla="*/ f61 1 f67"/>
                <a:gd name="f110" fmla="*/ 0 1 f68"/>
                <a:gd name="f111" fmla="*/ f62 1 f68"/>
                <a:gd name="f112" fmla="*/ f89 1 f67"/>
                <a:gd name="f113" fmla="*/ f90 1 f68"/>
                <a:gd name="f114" fmla="*/ f91 1 f67"/>
                <a:gd name="f115" fmla="*/ f92 1 f68"/>
                <a:gd name="f116" fmla="*/ f93 1 f67"/>
                <a:gd name="f117" fmla="*/ f94 1 f68"/>
                <a:gd name="f118" fmla="*/ f95 1 f67"/>
                <a:gd name="f119" fmla="*/ f96 1 f68"/>
                <a:gd name="f120" fmla="*/ f97 1 f67"/>
                <a:gd name="f121" fmla="*/ f98 1 f68"/>
                <a:gd name="f122" fmla="*/ f99 1 f67"/>
                <a:gd name="f123" fmla="*/ f100 1 f68"/>
                <a:gd name="f124" fmla="*/ f101 1 f67"/>
                <a:gd name="f125" fmla="*/ f102 1 f68"/>
                <a:gd name="f126" fmla="*/ f103 1 f67"/>
                <a:gd name="f127" fmla="*/ f104 1 f68"/>
                <a:gd name="f128" fmla="*/ f105 1 f67"/>
                <a:gd name="f129" fmla="*/ f106 1 f68"/>
                <a:gd name="f130" fmla="*/ f107 1 f67"/>
                <a:gd name="f131" fmla="*/ f108 f58 1"/>
                <a:gd name="f132" fmla="*/ f109 f58 1"/>
                <a:gd name="f133" fmla="*/ f111 f59 1"/>
                <a:gd name="f134" fmla="*/ f110 f59 1"/>
                <a:gd name="f135" fmla="*/ f112 f58 1"/>
                <a:gd name="f136" fmla="*/ f113 f59 1"/>
                <a:gd name="f137" fmla="*/ f114 f58 1"/>
                <a:gd name="f138" fmla="*/ f115 f59 1"/>
                <a:gd name="f139" fmla="*/ f116 f58 1"/>
                <a:gd name="f140" fmla="*/ f117 f59 1"/>
                <a:gd name="f141" fmla="*/ f118 f58 1"/>
                <a:gd name="f142" fmla="*/ f119 f59 1"/>
                <a:gd name="f143" fmla="*/ f120 f58 1"/>
                <a:gd name="f144" fmla="*/ f121 f59 1"/>
                <a:gd name="f145" fmla="*/ f122 f58 1"/>
                <a:gd name="f146" fmla="*/ f123 f59 1"/>
                <a:gd name="f147" fmla="*/ f124 f58 1"/>
                <a:gd name="f148" fmla="*/ f125 f59 1"/>
                <a:gd name="f149" fmla="*/ f126 f58 1"/>
                <a:gd name="f150" fmla="*/ f127 f59 1"/>
                <a:gd name="f151" fmla="*/ f128 f58 1"/>
                <a:gd name="f152" fmla="*/ f129 f59 1"/>
                <a:gd name="f153" fmla="*/ f130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53" y="f136"/>
                </a:cxn>
                <a:cxn ang="f88">
                  <a:pos x="f135" y="f136"/>
                </a:cxn>
              </a:cxnLst>
              <a:rect l="f131" t="f134" r="f132" b="f133"/>
              <a:pathLst>
                <a:path w="162" h="24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8" y="f30"/>
                    <a:pt x="f31" y="f32"/>
                  </a:cubicBezTo>
                  <a:cubicBezTo>
                    <a:pt x="f5" y="f33"/>
                    <a:pt x="f34" y="f5"/>
                    <a:pt x="f35" y="f28"/>
                  </a:cubicBezTo>
                  <a:cubicBezTo>
                    <a:pt x="f36" y="f24"/>
                    <a:pt x="f37" y="f38"/>
                    <a:pt x="f39" y="f40"/>
                  </a:cubicBezTo>
                  <a:cubicBezTo>
                    <a:pt x="f41" y="f42"/>
                    <a:pt x="f6" y="f43"/>
                    <a:pt x="f44" y="f45"/>
                  </a:cubicBezTo>
                  <a:cubicBezTo>
                    <a:pt x="f46" y="f47"/>
                    <a:pt x="f48" y="f49"/>
                    <a:pt x="f46" y="f50"/>
                  </a:cubicBezTo>
                  <a:cubicBezTo>
                    <a:pt x="f51" y="f52"/>
                    <a:pt x="f53" y="f54"/>
                    <a:pt x="f55" y="f9"/>
                  </a:cubicBezTo>
                  <a:cubicBezTo>
                    <a:pt x="f14" y="f7"/>
                    <a:pt x="f56" y="f7"/>
                    <a:pt x="f8" y="f9"/>
                  </a:cubicBezTo>
                  <a:close/>
                </a:path>
              </a:pathLst>
            </a:custGeom>
            <a:solidFill>
              <a:srgbClr val="A6C8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3577412-FDF5-FD17-966E-77CF745E07C7}"/>
                </a:ext>
              </a:extLst>
            </p:cNvPr>
            <p:cNvSpPr/>
            <p:nvPr/>
          </p:nvSpPr>
          <p:spPr>
            <a:xfrm>
              <a:off x="1082677" y="2614617"/>
              <a:ext cx="687391" cy="1574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252"/>
                <a:gd name="f8" fmla="val 1"/>
                <a:gd name="f9" fmla="val 131"/>
                <a:gd name="f10" fmla="val 96"/>
                <a:gd name="f11" fmla="val 61"/>
                <a:gd name="f12" fmla="val 27"/>
                <a:gd name="f13" fmla="val 18"/>
                <a:gd name="f14" fmla="val 2"/>
                <a:gd name="f15" fmla="val 9"/>
                <a:gd name="f16" fmla="val 13"/>
                <a:gd name="f17" fmla="val 12"/>
                <a:gd name="f18" fmla="val 24"/>
                <a:gd name="f19" fmla="val 15"/>
                <a:gd name="f20" fmla="val 42"/>
                <a:gd name="f21" fmla="val 46"/>
                <a:gd name="f22" fmla="val 50"/>
                <a:gd name="f23" fmla="val 53"/>
                <a:gd name="f24" fmla="val 69"/>
                <a:gd name="f25" fmla="val 62"/>
                <a:gd name="f26" fmla="val 90"/>
                <a:gd name="f27" fmla="val 67"/>
                <a:gd name="f28" fmla="val 103"/>
                <a:gd name="f29" fmla="val 73"/>
                <a:gd name="f30" fmla="val 117"/>
                <a:gd name="f31" fmla="val 84"/>
                <a:gd name="f32" fmla="val 125"/>
                <a:gd name="f33" fmla="val 140"/>
                <a:gd name="f34" fmla="val 106"/>
                <a:gd name="f35" fmla="val 162"/>
                <a:gd name="f36" fmla="val 186"/>
                <a:gd name="f37" fmla="val 102"/>
                <a:gd name="f38" fmla="val 196"/>
                <a:gd name="f39" fmla="val 100"/>
                <a:gd name="f40" fmla="val 208"/>
                <a:gd name="f41" fmla="val 217"/>
                <a:gd name="f42" fmla="val 108"/>
                <a:gd name="f43" fmla="val 233"/>
                <a:gd name="f44" fmla="val 101"/>
                <a:gd name="f45" fmla="val 238"/>
                <a:gd name="f46" fmla="val 88"/>
                <a:gd name="f47" fmla="val 241"/>
                <a:gd name="f48" fmla="val 65"/>
                <a:gd name="f49" fmla="val 246"/>
                <a:gd name="f50" fmla="val 4"/>
                <a:gd name="f51" fmla="val 247"/>
                <a:gd name="f52" fmla="val 235"/>
                <a:gd name="f53" fmla="val 200"/>
                <a:gd name="f54" fmla="val 165"/>
                <a:gd name="f55" fmla="+- 0 0 -90"/>
                <a:gd name="f56" fmla="*/ f3 1 110"/>
                <a:gd name="f57" fmla="*/ f4 1 252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0"/>
                <a:gd name="f66" fmla="*/ f62 1 252"/>
                <a:gd name="f67" fmla="*/ 1 f63 1"/>
                <a:gd name="f68" fmla="*/ 131 f62 1"/>
                <a:gd name="f69" fmla="*/ 27 f62 1"/>
                <a:gd name="f70" fmla="*/ 13 f63 1"/>
                <a:gd name="f71" fmla="*/ 12 f62 1"/>
                <a:gd name="f72" fmla="*/ 46 f63 1"/>
                <a:gd name="f73" fmla="*/ 24 f62 1"/>
                <a:gd name="f74" fmla="*/ 62 f63 1"/>
                <a:gd name="f75" fmla="*/ 90 f62 1"/>
                <a:gd name="f76" fmla="*/ 84 f63 1"/>
                <a:gd name="f77" fmla="*/ 125 f62 1"/>
                <a:gd name="f78" fmla="*/ 103 f63 1"/>
                <a:gd name="f79" fmla="*/ 186 f62 1"/>
                <a:gd name="f80" fmla="*/ 217 f62 1"/>
                <a:gd name="f81" fmla="*/ 88 f63 1"/>
                <a:gd name="f82" fmla="*/ 241 f62 1"/>
                <a:gd name="f83" fmla="*/ 18 f63 1"/>
                <a:gd name="f84" fmla="*/ 252 f62 1"/>
                <a:gd name="f85" fmla="*/ 235 f62 1"/>
                <a:gd name="f86" fmla="+- f64 0 f1"/>
                <a:gd name="f87" fmla="*/ f67 1 110"/>
                <a:gd name="f88" fmla="*/ f68 1 252"/>
                <a:gd name="f89" fmla="*/ f69 1 252"/>
                <a:gd name="f90" fmla="*/ f70 1 110"/>
                <a:gd name="f91" fmla="*/ f71 1 252"/>
                <a:gd name="f92" fmla="*/ f72 1 110"/>
                <a:gd name="f93" fmla="*/ f73 1 252"/>
                <a:gd name="f94" fmla="*/ f74 1 110"/>
                <a:gd name="f95" fmla="*/ f75 1 252"/>
                <a:gd name="f96" fmla="*/ f76 1 110"/>
                <a:gd name="f97" fmla="*/ f77 1 252"/>
                <a:gd name="f98" fmla="*/ f78 1 110"/>
                <a:gd name="f99" fmla="*/ f79 1 252"/>
                <a:gd name="f100" fmla="*/ f80 1 252"/>
                <a:gd name="f101" fmla="*/ f81 1 110"/>
                <a:gd name="f102" fmla="*/ f82 1 252"/>
                <a:gd name="f103" fmla="*/ f83 1 110"/>
                <a:gd name="f104" fmla="*/ f84 1 252"/>
                <a:gd name="f105" fmla="*/ f85 1 252"/>
                <a:gd name="f106" fmla="*/ 0 1 f65"/>
                <a:gd name="f107" fmla="*/ f59 1 f65"/>
                <a:gd name="f108" fmla="*/ 0 1 f66"/>
                <a:gd name="f109" fmla="*/ f60 1 f66"/>
                <a:gd name="f110" fmla="*/ f87 1 f65"/>
                <a:gd name="f111" fmla="*/ f88 1 f66"/>
                <a:gd name="f112" fmla="*/ f89 1 f66"/>
                <a:gd name="f113" fmla="*/ f90 1 f65"/>
                <a:gd name="f114" fmla="*/ f91 1 f66"/>
                <a:gd name="f115" fmla="*/ f92 1 f65"/>
                <a:gd name="f116" fmla="*/ f93 1 f66"/>
                <a:gd name="f117" fmla="*/ f94 1 f65"/>
                <a:gd name="f118" fmla="*/ f95 1 f66"/>
                <a:gd name="f119" fmla="*/ f96 1 f65"/>
                <a:gd name="f120" fmla="*/ f97 1 f66"/>
                <a:gd name="f121" fmla="*/ f98 1 f65"/>
                <a:gd name="f122" fmla="*/ f99 1 f66"/>
                <a:gd name="f123" fmla="*/ f100 1 f66"/>
                <a:gd name="f124" fmla="*/ f101 1 f65"/>
                <a:gd name="f125" fmla="*/ f102 1 f66"/>
                <a:gd name="f126" fmla="*/ f103 1 f65"/>
                <a:gd name="f127" fmla="*/ f104 1 f66"/>
                <a:gd name="f128" fmla="*/ f105 1 f66"/>
                <a:gd name="f129" fmla="*/ f106 f56 1"/>
                <a:gd name="f130" fmla="*/ f107 f56 1"/>
                <a:gd name="f131" fmla="*/ f109 f57 1"/>
                <a:gd name="f132" fmla="*/ f108 f57 1"/>
                <a:gd name="f133" fmla="*/ f110 f56 1"/>
                <a:gd name="f134" fmla="*/ f111 f57 1"/>
                <a:gd name="f135" fmla="*/ f112 f57 1"/>
                <a:gd name="f136" fmla="*/ f113 f56 1"/>
                <a:gd name="f137" fmla="*/ f114 f57 1"/>
                <a:gd name="f138" fmla="*/ f115 f56 1"/>
                <a:gd name="f139" fmla="*/ f116 f57 1"/>
                <a:gd name="f140" fmla="*/ f117 f56 1"/>
                <a:gd name="f141" fmla="*/ f118 f57 1"/>
                <a:gd name="f142" fmla="*/ f119 f56 1"/>
                <a:gd name="f143" fmla="*/ f120 f57 1"/>
                <a:gd name="f144" fmla="*/ f121 f56 1"/>
                <a:gd name="f145" fmla="*/ f122 f57 1"/>
                <a:gd name="f146" fmla="*/ f123 f57 1"/>
                <a:gd name="f147" fmla="*/ f124 f56 1"/>
                <a:gd name="f148" fmla="*/ f125 f57 1"/>
                <a:gd name="f149" fmla="*/ f126 f56 1"/>
                <a:gd name="f150" fmla="*/ f127 f57 1"/>
                <a:gd name="f151" fmla="*/ f128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3" y="f134"/>
                </a:cxn>
                <a:cxn ang="f86">
                  <a:pos x="f133" y="f135"/>
                </a:cxn>
                <a:cxn ang="f86">
                  <a:pos x="f136" y="f137"/>
                </a:cxn>
                <a:cxn ang="f86">
                  <a:pos x="f138" y="f139"/>
                </a:cxn>
                <a:cxn ang="f86">
                  <a:pos x="f140" y="f141"/>
                </a:cxn>
                <a:cxn ang="f86">
                  <a:pos x="f142" y="f143"/>
                </a:cxn>
                <a:cxn ang="f86">
                  <a:pos x="f144" y="f145"/>
                </a:cxn>
                <a:cxn ang="f86">
                  <a:pos x="f144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33" y="f151"/>
                </a:cxn>
                <a:cxn ang="f86">
                  <a:pos x="f133" y="f134"/>
                </a:cxn>
              </a:cxnLst>
              <a:rect l="f129" t="f132" r="f130" b="f131"/>
              <a:pathLst>
                <a:path w="110" h="252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14" y="f15"/>
                    <a:pt x="f16" y="f17"/>
                  </a:cubicBezTo>
                  <a:cubicBezTo>
                    <a:pt x="f18" y="f19"/>
                    <a:pt x="f20" y="f5"/>
                    <a:pt x="f21" y="f18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6" y="f33"/>
                    <a:pt x="f34" y="f35"/>
                    <a:pt x="f28" y="f36"/>
                  </a:cubicBezTo>
                  <a:cubicBezTo>
                    <a:pt x="f37" y="f38"/>
                    <a:pt x="f39" y="f40"/>
                    <a:pt x="f28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20" y="f7"/>
                    <a:pt x="f13" y="f7"/>
                  </a:cubicBezTo>
                  <a:cubicBezTo>
                    <a:pt x="f50" y="f7"/>
                    <a:pt x="f5" y="f51"/>
                    <a:pt x="f8" y="f52"/>
                  </a:cubicBezTo>
                  <a:cubicBezTo>
                    <a:pt x="f8" y="f53"/>
                    <a:pt x="f8" y="f54"/>
                    <a:pt x="f8" y="f9"/>
                  </a:cubicBezTo>
                  <a:close/>
                </a:path>
              </a:pathLst>
            </a:custGeom>
            <a:solidFill>
              <a:srgbClr val="9596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7A58BF9B-453D-9461-6EE6-4CE0FE5960A6}"/>
                </a:ext>
              </a:extLst>
            </p:cNvPr>
            <p:cNvSpPr/>
            <p:nvPr/>
          </p:nvSpPr>
          <p:spPr>
            <a:xfrm>
              <a:off x="801691" y="1658941"/>
              <a:ext cx="1206495" cy="25114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3"/>
                <a:gd name="f7" fmla="val 402"/>
                <a:gd name="f8" fmla="val 23"/>
                <a:gd name="f9" fmla="val 222"/>
                <a:gd name="f10" fmla="val 167"/>
                <a:gd name="f11" fmla="val 112"/>
                <a:gd name="f12" fmla="val 58"/>
                <a:gd name="f13" fmla="val 49"/>
                <a:gd name="f14" fmla="val 41"/>
                <a:gd name="f15" fmla="val 13"/>
                <a:gd name="f16" fmla="val 37"/>
                <a:gd name="f17" fmla="val 4"/>
                <a:gd name="f18" fmla="val 32"/>
                <a:gd name="f19" fmla="val 7"/>
                <a:gd name="f20" fmla="val 3"/>
                <a:gd name="f21" fmla="val 15"/>
                <a:gd name="f22" fmla="val 24"/>
                <a:gd name="f23" fmla="val 73"/>
                <a:gd name="f24" fmla="val 121"/>
                <a:gd name="f25" fmla="val 170"/>
                <a:gd name="f26" fmla="val 181"/>
                <a:gd name="f27" fmla="val 188"/>
                <a:gd name="f28" fmla="val 191"/>
                <a:gd name="f29" fmla="val 33"/>
                <a:gd name="f30" fmla="val 171"/>
                <a:gd name="f31" fmla="val 48"/>
                <a:gd name="f32" fmla="val 57"/>
                <a:gd name="f33" fmla="val 74"/>
                <a:gd name="f34" fmla="val 92"/>
                <a:gd name="f35" fmla="val 109"/>
                <a:gd name="f36" fmla="val 114"/>
                <a:gd name="f37" fmla="val 173"/>
                <a:gd name="f38" fmla="val 122"/>
                <a:gd name="f39" fmla="val 166"/>
                <a:gd name="f40" fmla="val 157"/>
                <a:gd name="f41" fmla="val 158"/>
                <a:gd name="f42" fmla="val 108"/>
                <a:gd name="f43" fmla="val 86"/>
                <a:gd name="f44" fmla="val 64"/>
                <a:gd name="f45" fmla="val 42"/>
                <a:gd name="f46" fmla="val 160"/>
                <a:gd name="f47" fmla="val 27"/>
                <a:gd name="f48" fmla="val 26"/>
                <a:gd name="f49" fmla="val 175"/>
                <a:gd name="f50" fmla="val 25"/>
                <a:gd name="f51" fmla="val 178"/>
                <a:gd name="f52" fmla="val 18"/>
                <a:gd name="f53" fmla="val 177"/>
                <a:gd name="f54" fmla="val 11"/>
                <a:gd name="f55" fmla="val 120"/>
                <a:gd name="f56" fmla="val 12"/>
                <a:gd name="f57" fmla="val 22"/>
                <a:gd name="f58" fmla="val 17"/>
                <a:gd name="f59" fmla="val 16"/>
                <a:gd name="f60" fmla="val 19"/>
                <a:gd name="f61" fmla="val 20"/>
                <a:gd name="f62" fmla="val 28"/>
                <a:gd name="f63" fmla="val 36"/>
                <a:gd name="f64" fmla="val 44"/>
                <a:gd name="f65" fmla="val 159"/>
                <a:gd name="f66" fmla="val 274"/>
                <a:gd name="f67" fmla="val 388"/>
                <a:gd name="f68" fmla="val 393"/>
                <a:gd name="f69" fmla="val 38"/>
                <a:gd name="f70" fmla="val 29"/>
                <a:gd name="f71" fmla="val 332"/>
                <a:gd name="f72" fmla="val 277"/>
                <a:gd name="f73" fmla="+- 0 0 -90"/>
                <a:gd name="f74" fmla="*/ f3 1 193"/>
                <a:gd name="f75" fmla="*/ f4 1 402"/>
                <a:gd name="f76" fmla="val f5"/>
                <a:gd name="f77" fmla="val f6"/>
                <a:gd name="f78" fmla="val f7"/>
                <a:gd name="f79" fmla="*/ f73 f0 1"/>
                <a:gd name="f80" fmla="+- f78 0 f76"/>
                <a:gd name="f81" fmla="+- f77 0 f76"/>
                <a:gd name="f82" fmla="*/ f79 1 f2"/>
                <a:gd name="f83" fmla="*/ f81 1 193"/>
                <a:gd name="f84" fmla="*/ f80 1 402"/>
                <a:gd name="f85" fmla="*/ 23 f81 1"/>
                <a:gd name="f86" fmla="*/ 222 f80 1"/>
                <a:gd name="f87" fmla="*/ 58 f80 1"/>
                <a:gd name="f88" fmla="*/ 13 f81 1"/>
                <a:gd name="f89" fmla="*/ 37 f80 1"/>
                <a:gd name="f90" fmla="*/ 4 f81 1"/>
                <a:gd name="f91" fmla="*/ 13 f80 1"/>
                <a:gd name="f92" fmla="*/ 24 f81 1"/>
                <a:gd name="f93" fmla="*/ 0 f80 1"/>
                <a:gd name="f94" fmla="*/ 170 f81 1"/>
                <a:gd name="f95" fmla="*/ 191 f81 1"/>
                <a:gd name="f96" fmla="*/ 15 f80 1"/>
                <a:gd name="f97" fmla="*/ 181 f81 1"/>
                <a:gd name="f98" fmla="*/ 57 f80 1"/>
                <a:gd name="f99" fmla="*/ 109 f80 1"/>
                <a:gd name="f100" fmla="*/ 166 f81 1"/>
                <a:gd name="f101" fmla="*/ 122 f80 1"/>
                <a:gd name="f102" fmla="*/ 158 f81 1"/>
                <a:gd name="f103" fmla="*/ 108 f80 1"/>
                <a:gd name="f104" fmla="*/ 42 f80 1"/>
                <a:gd name="f105" fmla="*/ 26 f80 1"/>
                <a:gd name="f106" fmla="*/ 178 f81 1"/>
                <a:gd name="f107" fmla="*/ 18 f80 1"/>
                <a:gd name="f108" fmla="*/ 167 f81 1"/>
                <a:gd name="f109" fmla="*/ 27 f81 1"/>
                <a:gd name="f110" fmla="*/ 16 f81 1"/>
                <a:gd name="f111" fmla="*/ 19 f80 1"/>
                <a:gd name="f112" fmla="*/ 25 f81 1"/>
                <a:gd name="f113" fmla="*/ 27 f80 1"/>
                <a:gd name="f114" fmla="*/ 36 f81 1"/>
                <a:gd name="f115" fmla="*/ 44 f80 1"/>
                <a:gd name="f116" fmla="*/ 388 f80 1"/>
                <a:gd name="f117" fmla="*/ 29 f81 1"/>
                <a:gd name="f118" fmla="*/ 402 f80 1"/>
                <a:gd name="f119" fmla="+- f82 0 f1"/>
                <a:gd name="f120" fmla="*/ f85 1 193"/>
                <a:gd name="f121" fmla="*/ f86 1 402"/>
                <a:gd name="f122" fmla="*/ f87 1 402"/>
                <a:gd name="f123" fmla="*/ f88 1 193"/>
                <a:gd name="f124" fmla="*/ f89 1 402"/>
                <a:gd name="f125" fmla="*/ f90 1 193"/>
                <a:gd name="f126" fmla="*/ f91 1 402"/>
                <a:gd name="f127" fmla="*/ f92 1 193"/>
                <a:gd name="f128" fmla="*/ f93 1 402"/>
                <a:gd name="f129" fmla="*/ f94 1 193"/>
                <a:gd name="f130" fmla="*/ f95 1 193"/>
                <a:gd name="f131" fmla="*/ f96 1 402"/>
                <a:gd name="f132" fmla="*/ f97 1 193"/>
                <a:gd name="f133" fmla="*/ f98 1 402"/>
                <a:gd name="f134" fmla="*/ f99 1 402"/>
                <a:gd name="f135" fmla="*/ f100 1 193"/>
                <a:gd name="f136" fmla="*/ f101 1 402"/>
                <a:gd name="f137" fmla="*/ f102 1 193"/>
                <a:gd name="f138" fmla="*/ f103 1 402"/>
                <a:gd name="f139" fmla="*/ f104 1 402"/>
                <a:gd name="f140" fmla="*/ f105 1 402"/>
                <a:gd name="f141" fmla="*/ f106 1 193"/>
                <a:gd name="f142" fmla="*/ f107 1 402"/>
                <a:gd name="f143" fmla="*/ f108 1 193"/>
                <a:gd name="f144" fmla="*/ f109 1 193"/>
                <a:gd name="f145" fmla="*/ f110 1 193"/>
                <a:gd name="f146" fmla="*/ f111 1 402"/>
                <a:gd name="f147" fmla="*/ f112 1 193"/>
                <a:gd name="f148" fmla="*/ f113 1 402"/>
                <a:gd name="f149" fmla="*/ f114 1 193"/>
                <a:gd name="f150" fmla="*/ f115 1 402"/>
                <a:gd name="f151" fmla="*/ f116 1 402"/>
                <a:gd name="f152" fmla="*/ f117 1 193"/>
                <a:gd name="f153" fmla="*/ f118 1 402"/>
                <a:gd name="f154" fmla="*/ 0 1 f83"/>
                <a:gd name="f155" fmla="*/ f77 1 f83"/>
                <a:gd name="f156" fmla="*/ 0 1 f84"/>
                <a:gd name="f157" fmla="*/ f78 1 f84"/>
                <a:gd name="f158" fmla="*/ f120 1 f83"/>
                <a:gd name="f159" fmla="*/ f121 1 f84"/>
                <a:gd name="f160" fmla="*/ f122 1 f84"/>
                <a:gd name="f161" fmla="*/ f123 1 f83"/>
                <a:gd name="f162" fmla="*/ f124 1 f84"/>
                <a:gd name="f163" fmla="*/ f125 1 f83"/>
                <a:gd name="f164" fmla="*/ f126 1 f84"/>
                <a:gd name="f165" fmla="*/ f127 1 f83"/>
                <a:gd name="f166" fmla="*/ f128 1 f84"/>
                <a:gd name="f167" fmla="*/ f129 1 f83"/>
                <a:gd name="f168" fmla="*/ f130 1 f83"/>
                <a:gd name="f169" fmla="*/ f131 1 f84"/>
                <a:gd name="f170" fmla="*/ f132 1 f83"/>
                <a:gd name="f171" fmla="*/ f133 1 f84"/>
                <a:gd name="f172" fmla="*/ f134 1 f84"/>
                <a:gd name="f173" fmla="*/ f135 1 f83"/>
                <a:gd name="f174" fmla="*/ f136 1 f84"/>
                <a:gd name="f175" fmla="*/ f137 1 f83"/>
                <a:gd name="f176" fmla="*/ f138 1 f84"/>
                <a:gd name="f177" fmla="*/ f139 1 f84"/>
                <a:gd name="f178" fmla="*/ f140 1 f84"/>
                <a:gd name="f179" fmla="*/ f141 1 f83"/>
                <a:gd name="f180" fmla="*/ f142 1 f84"/>
                <a:gd name="f181" fmla="*/ f143 1 f83"/>
                <a:gd name="f182" fmla="*/ f144 1 f83"/>
                <a:gd name="f183" fmla="*/ f145 1 f83"/>
                <a:gd name="f184" fmla="*/ f146 1 f84"/>
                <a:gd name="f185" fmla="*/ f147 1 f83"/>
                <a:gd name="f186" fmla="*/ f148 1 f84"/>
                <a:gd name="f187" fmla="*/ f149 1 f83"/>
                <a:gd name="f188" fmla="*/ f150 1 f84"/>
                <a:gd name="f189" fmla="*/ f151 1 f84"/>
                <a:gd name="f190" fmla="*/ f152 1 f83"/>
                <a:gd name="f191" fmla="*/ f153 1 f84"/>
                <a:gd name="f192" fmla="*/ f154 f74 1"/>
                <a:gd name="f193" fmla="*/ f155 f74 1"/>
                <a:gd name="f194" fmla="*/ f157 f75 1"/>
                <a:gd name="f195" fmla="*/ f156 f75 1"/>
                <a:gd name="f196" fmla="*/ f158 f74 1"/>
                <a:gd name="f197" fmla="*/ f159 f75 1"/>
                <a:gd name="f198" fmla="*/ f160 f75 1"/>
                <a:gd name="f199" fmla="*/ f161 f74 1"/>
                <a:gd name="f200" fmla="*/ f162 f75 1"/>
                <a:gd name="f201" fmla="*/ f163 f74 1"/>
                <a:gd name="f202" fmla="*/ f164 f75 1"/>
                <a:gd name="f203" fmla="*/ f165 f74 1"/>
                <a:gd name="f204" fmla="*/ f166 f75 1"/>
                <a:gd name="f205" fmla="*/ f167 f74 1"/>
                <a:gd name="f206" fmla="*/ f168 f74 1"/>
                <a:gd name="f207" fmla="*/ f169 f75 1"/>
                <a:gd name="f208" fmla="*/ f170 f74 1"/>
                <a:gd name="f209" fmla="*/ f171 f75 1"/>
                <a:gd name="f210" fmla="*/ f172 f75 1"/>
                <a:gd name="f211" fmla="*/ f173 f74 1"/>
                <a:gd name="f212" fmla="*/ f174 f75 1"/>
                <a:gd name="f213" fmla="*/ f175 f74 1"/>
                <a:gd name="f214" fmla="*/ f176 f75 1"/>
                <a:gd name="f215" fmla="*/ f177 f75 1"/>
                <a:gd name="f216" fmla="*/ f178 f75 1"/>
                <a:gd name="f217" fmla="*/ f179 f74 1"/>
                <a:gd name="f218" fmla="*/ f180 f75 1"/>
                <a:gd name="f219" fmla="*/ f181 f74 1"/>
                <a:gd name="f220" fmla="*/ f182 f74 1"/>
                <a:gd name="f221" fmla="*/ f183 f74 1"/>
                <a:gd name="f222" fmla="*/ f184 f75 1"/>
                <a:gd name="f223" fmla="*/ f185 f74 1"/>
                <a:gd name="f224" fmla="*/ f186 f75 1"/>
                <a:gd name="f225" fmla="*/ f187 f74 1"/>
                <a:gd name="f226" fmla="*/ f188 f75 1"/>
                <a:gd name="f227" fmla="*/ f189 f75 1"/>
                <a:gd name="f228" fmla="*/ f190 f74 1"/>
                <a:gd name="f229" fmla="*/ f191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96" y="f197"/>
                </a:cxn>
                <a:cxn ang="f119">
                  <a:pos x="f196" y="f198"/>
                </a:cxn>
                <a:cxn ang="f119">
                  <a:pos x="f199" y="f200"/>
                </a:cxn>
                <a:cxn ang="f119">
                  <a:pos x="f201" y="f202"/>
                </a:cxn>
                <a:cxn ang="f119">
                  <a:pos x="f203" y="f204"/>
                </a:cxn>
                <a:cxn ang="f119">
                  <a:pos x="f205" y="f204"/>
                </a:cxn>
                <a:cxn ang="f119">
                  <a:pos x="f206" y="f207"/>
                </a:cxn>
                <a:cxn ang="f119">
                  <a:pos x="f208" y="f200"/>
                </a:cxn>
                <a:cxn ang="f119">
                  <a:pos x="f205" y="f209"/>
                </a:cxn>
                <a:cxn ang="f119">
                  <a:pos x="f205" y="f210"/>
                </a:cxn>
                <a:cxn ang="f119">
                  <a:pos x="f211" y="f212"/>
                </a:cxn>
                <a:cxn ang="f119">
                  <a:pos x="f213" y="f214"/>
                </a:cxn>
                <a:cxn ang="f119">
                  <a:pos x="f213" y="f215"/>
                </a:cxn>
                <a:cxn ang="f119">
                  <a:pos x="f205" y="f216"/>
                </a:cxn>
                <a:cxn ang="f119">
                  <a:pos x="f217" y="f218"/>
                </a:cxn>
                <a:cxn ang="f119">
                  <a:pos x="f219" y="f202"/>
                </a:cxn>
                <a:cxn ang="f119">
                  <a:pos x="f220" y="f202"/>
                </a:cxn>
                <a:cxn ang="f119">
                  <a:pos x="f221" y="f222"/>
                </a:cxn>
                <a:cxn ang="f119">
                  <a:pos x="f223" y="f224"/>
                </a:cxn>
                <a:cxn ang="f119">
                  <a:pos x="f225" y="f226"/>
                </a:cxn>
                <a:cxn ang="f119">
                  <a:pos x="f225" y="f227"/>
                </a:cxn>
                <a:cxn ang="f119">
                  <a:pos x="f228" y="f229"/>
                </a:cxn>
                <a:cxn ang="f119">
                  <a:pos x="f196" y="f227"/>
                </a:cxn>
                <a:cxn ang="f119">
                  <a:pos x="f196" y="f197"/>
                </a:cxn>
                <a:cxn ang="f119">
                  <a:pos x="f196" y="f197"/>
                </a:cxn>
              </a:cxnLst>
              <a:rect l="f192" t="f195" r="f193" b="f194"/>
              <a:pathLst>
                <a:path w="193" h="402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15" y="f16"/>
                  </a:cubicBezTo>
                  <a:cubicBezTo>
                    <a:pt x="f17" y="f18"/>
                    <a:pt x="f5" y="f8"/>
                    <a:pt x="f17" y="f15"/>
                  </a:cubicBezTo>
                  <a:cubicBezTo>
                    <a:pt x="f19" y="f20"/>
                    <a:pt x="f21" y="f5"/>
                    <a:pt x="f22" y="f5"/>
                  </a:cubicBezTo>
                  <a:cubicBezTo>
                    <a:pt x="f23" y="f5"/>
                    <a:pt x="f24" y="f5"/>
                    <a:pt x="f25" y="f5"/>
                  </a:cubicBezTo>
                  <a:cubicBezTo>
                    <a:pt x="f26" y="f5"/>
                    <a:pt x="f27" y="f17"/>
                    <a:pt x="f28" y="f21"/>
                  </a:cubicBezTo>
                  <a:cubicBezTo>
                    <a:pt x="f6" y="f22"/>
                    <a:pt x="f28" y="f29"/>
                    <a:pt x="f26" y="f16"/>
                  </a:cubicBezTo>
                  <a:cubicBezTo>
                    <a:pt x="f30" y="f14"/>
                    <a:pt x="f25" y="f31"/>
                    <a:pt x="f25" y="f32"/>
                  </a:cubicBezTo>
                  <a:cubicBezTo>
                    <a:pt x="f30" y="f33"/>
                    <a:pt x="f30" y="f34"/>
                    <a:pt x="f25" y="f35"/>
                  </a:cubicBezTo>
                  <a:cubicBezTo>
                    <a:pt x="f25" y="f36"/>
                    <a:pt x="f37" y="f38"/>
                    <a:pt x="f39" y="f38"/>
                  </a:cubicBezTo>
                  <a:cubicBezTo>
                    <a:pt x="f40" y="f38"/>
                    <a:pt x="f41" y="f36"/>
                    <a:pt x="f41" y="f42"/>
                  </a:cubicBezTo>
                  <a:cubicBezTo>
                    <a:pt x="f41" y="f43"/>
                    <a:pt x="f41" y="f44"/>
                    <a:pt x="f41" y="f45"/>
                  </a:cubicBezTo>
                  <a:cubicBezTo>
                    <a:pt x="f41" y="f29"/>
                    <a:pt x="f46" y="f47"/>
                    <a:pt x="f25" y="f48"/>
                  </a:cubicBezTo>
                  <a:cubicBezTo>
                    <a:pt x="f49" y="f50"/>
                    <a:pt x="f51" y="f8"/>
                    <a:pt x="f51" y="f52"/>
                  </a:cubicBezTo>
                  <a:cubicBezTo>
                    <a:pt x="f53" y="f54"/>
                    <a:pt x="f30" y="f15"/>
                    <a:pt x="f10" y="f15"/>
                  </a:cubicBezTo>
                  <a:cubicBezTo>
                    <a:pt x="f55" y="f56"/>
                    <a:pt x="f33" y="f56"/>
                    <a:pt x="f47" y="f15"/>
                  </a:cubicBezTo>
                  <a:cubicBezTo>
                    <a:pt x="f57" y="f15"/>
                    <a:pt x="f58" y="f15"/>
                    <a:pt x="f59" y="f60"/>
                  </a:cubicBezTo>
                  <a:cubicBezTo>
                    <a:pt x="f21" y="f50"/>
                    <a:pt x="f61" y="f47"/>
                    <a:pt x="f50" y="f47"/>
                  </a:cubicBezTo>
                  <a:cubicBezTo>
                    <a:pt x="f16" y="f62"/>
                    <a:pt x="f63" y="f63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3" y="f68"/>
                    <a:pt x="f69" y="f7"/>
                    <a:pt x="f70" y="f7"/>
                  </a:cubicBezTo>
                  <a:cubicBezTo>
                    <a:pt x="f57" y="f7"/>
                    <a:pt x="f8" y="f68"/>
                    <a:pt x="f8" y="f67"/>
                  </a:cubicBezTo>
                  <a:cubicBezTo>
                    <a:pt x="f8" y="f71"/>
                    <a:pt x="f8" y="f72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A2A3A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4A792DDA-31EC-9A92-92BD-06E91F092D60}"/>
                </a:ext>
              </a:extLst>
            </p:cNvPr>
            <p:cNvSpPr/>
            <p:nvPr/>
          </p:nvSpPr>
          <p:spPr>
            <a:xfrm>
              <a:off x="1082677" y="4314825"/>
              <a:ext cx="644523" cy="4000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64"/>
                <a:gd name="f8" fmla="val 52"/>
                <a:gd name="f9" fmla="val 26"/>
                <a:gd name="f10" fmla="val 6"/>
                <a:gd name="f11" fmla="val 49"/>
                <a:gd name="f12" fmla="val 2"/>
                <a:gd name="f13" fmla="val 27"/>
                <a:gd name="f14" fmla="val 18"/>
                <a:gd name="f15" fmla="val 11"/>
                <a:gd name="f16" fmla="val 13"/>
                <a:gd name="f17" fmla="val 39"/>
                <a:gd name="f18" fmla="val 8"/>
                <a:gd name="f19" fmla="val 89"/>
                <a:gd name="f20" fmla="val 100"/>
                <a:gd name="f21" fmla="val 102"/>
                <a:gd name="f22" fmla="val 3"/>
                <a:gd name="f23" fmla="val 43"/>
                <a:gd name="f24" fmla="val 83"/>
                <a:gd name="f25" fmla="+- 0 0 -90"/>
                <a:gd name="f26" fmla="*/ f3 1 103"/>
                <a:gd name="f27" fmla="*/ f4 1 6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03"/>
                <a:gd name="f36" fmla="*/ f32 1 64"/>
                <a:gd name="f37" fmla="*/ 52 f33 1"/>
                <a:gd name="f38" fmla="*/ 64 f32 1"/>
                <a:gd name="f39" fmla="*/ 2 f33 1"/>
                <a:gd name="f40" fmla="*/ 27 f32 1"/>
                <a:gd name="f41" fmla="*/ 13 f33 1"/>
                <a:gd name="f42" fmla="*/ 11 f32 1"/>
                <a:gd name="f43" fmla="*/ 89 f33 1"/>
                <a:gd name="f44" fmla="*/ 2 f32 1"/>
                <a:gd name="f45" fmla="*/ 102 f33 1"/>
                <a:gd name="f46" fmla="*/ 13 f32 1"/>
                <a:gd name="f47" fmla="+- f34 0 f1"/>
                <a:gd name="f48" fmla="*/ f37 1 103"/>
                <a:gd name="f49" fmla="*/ f38 1 64"/>
                <a:gd name="f50" fmla="*/ f39 1 103"/>
                <a:gd name="f51" fmla="*/ f40 1 64"/>
                <a:gd name="f52" fmla="*/ f41 1 103"/>
                <a:gd name="f53" fmla="*/ f42 1 64"/>
                <a:gd name="f54" fmla="*/ f43 1 103"/>
                <a:gd name="f55" fmla="*/ f44 1 64"/>
                <a:gd name="f56" fmla="*/ f45 1 103"/>
                <a:gd name="f57" fmla="*/ f46 1 64"/>
                <a:gd name="f58" fmla="*/ 0 1 f35"/>
                <a:gd name="f59" fmla="*/ f29 1 f35"/>
                <a:gd name="f60" fmla="*/ 0 1 f36"/>
                <a:gd name="f61" fmla="*/ f30 1 f36"/>
                <a:gd name="f62" fmla="*/ f48 1 f35"/>
                <a:gd name="f63" fmla="*/ f49 1 f36"/>
                <a:gd name="f64" fmla="*/ f50 1 f35"/>
                <a:gd name="f65" fmla="*/ f51 1 f36"/>
                <a:gd name="f66" fmla="*/ f52 1 f35"/>
                <a:gd name="f67" fmla="*/ f53 1 f36"/>
                <a:gd name="f68" fmla="*/ f54 1 f35"/>
                <a:gd name="f69" fmla="*/ f55 1 f36"/>
                <a:gd name="f70" fmla="*/ f56 1 f35"/>
                <a:gd name="f71" fmla="*/ f57 1 f36"/>
                <a:gd name="f72" fmla="*/ f58 f26 1"/>
                <a:gd name="f73" fmla="*/ f59 f26 1"/>
                <a:gd name="f74" fmla="*/ f61 f27 1"/>
                <a:gd name="f75" fmla="*/ f60 f27 1"/>
                <a:gd name="f76" fmla="*/ f62 f26 1"/>
                <a:gd name="f77" fmla="*/ f63 f27 1"/>
                <a:gd name="f78" fmla="*/ f64 f26 1"/>
                <a:gd name="f79" fmla="*/ f65 f27 1"/>
                <a:gd name="f80" fmla="*/ f66 f26 1"/>
                <a:gd name="f81" fmla="*/ f67 f27 1"/>
                <a:gd name="f82" fmla="*/ f68 f26 1"/>
                <a:gd name="f83" fmla="*/ f69 f27 1"/>
                <a:gd name="f84" fmla="*/ f70 f26 1"/>
                <a:gd name="f85" fmla="*/ f7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76" y="f77"/>
                </a:cxn>
              </a:cxnLst>
              <a:rect l="f72" t="f75" r="f73" b="f74"/>
              <a:pathLst>
                <a:path w="103" h="6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5" y="f15"/>
                    <a:pt x="f16" y="f15"/>
                  </a:cubicBezTo>
                  <a:cubicBezTo>
                    <a:pt x="f17" y="f16"/>
                    <a:pt x="f7" y="f18"/>
                    <a:pt x="f19" y="f12"/>
                  </a:cubicBezTo>
                  <a:cubicBezTo>
                    <a:pt x="f20" y="f5"/>
                    <a:pt x="f21" y="f22"/>
                    <a:pt x="f21" y="f16"/>
                  </a:cubicBezTo>
                  <a:cubicBezTo>
                    <a:pt x="f6" y="f23"/>
                    <a:pt x="f24" y="f7"/>
                    <a:pt x="f8" y="f7"/>
                  </a:cubicBezTo>
                  <a:close/>
                </a:path>
              </a:pathLst>
            </a:custGeom>
            <a:solidFill>
              <a:srgbClr val="9697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96A4C751-1364-223B-A6D7-3D20076D232D}"/>
                </a:ext>
              </a:extLst>
            </p:cNvPr>
            <p:cNvSpPr/>
            <p:nvPr/>
          </p:nvSpPr>
          <p:spPr>
            <a:xfrm>
              <a:off x="488947" y="3552828"/>
              <a:ext cx="1187448" cy="8175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"/>
                <a:gd name="f7" fmla="val 131"/>
                <a:gd name="f8" fmla="val 185"/>
                <a:gd name="f9" fmla="val 114"/>
                <a:gd name="f10" fmla="val 138"/>
                <a:gd name="f11" fmla="val 127"/>
                <a:gd name="f12" fmla="val 92"/>
                <a:gd name="f13" fmla="val 46"/>
                <a:gd name="f14" fmla="val 26"/>
                <a:gd name="f15" fmla="val 107"/>
                <a:gd name="f16" fmla="val 7"/>
                <a:gd name="f17" fmla="val 96"/>
                <a:gd name="f18" fmla="val 4"/>
                <a:gd name="f19" fmla="val 71"/>
                <a:gd name="f20" fmla="val 42"/>
                <a:gd name="f21" fmla="val 16"/>
                <a:gd name="f22" fmla="val 22"/>
                <a:gd name="f23" fmla="val 36"/>
                <a:gd name="f24" fmla="val 39"/>
                <a:gd name="f25" fmla="val 2"/>
                <a:gd name="f26" fmla="val 43"/>
                <a:gd name="f27" fmla="val 3"/>
                <a:gd name="f28" fmla="val 52"/>
                <a:gd name="f29" fmla="val 47"/>
                <a:gd name="f30" fmla="val 11"/>
                <a:gd name="f31" fmla="val 45"/>
                <a:gd name="f32" fmla="val 15"/>
                <a:gd name="f33" fmla="val 40"/>
                <a:gd name="f34" fmla="val 21"/>
                <a:gd name="f35" fmla="val 34"/>
                <a:gd name="f36" fmla="val 28"/>
                <a:gd name="f37" fmla="val 35"/>
                <a:gd name="f38" fmla="val 9"/>
                <a:gd name="f39" fmla="val 60"/>
                <a:gd name="f40" fmla="val 83"/>
                <a:gd name="f41" fmla="val 44"/>
                <a:gd name="f42" fmla="val 98"/>
                <a:gd name="f43" fmla="val 74"/>
                <a:gd name="f44" fmla="val 113"/>
                <a:gd name="f45" fmla="val 111"/>
                <a:gd name="f46" fmla="val 139"/>
                <a:gd name="f47" fmla="val 109"/>
                <a:gd name="f48" fmla="val 153"/>
                <a:gd name="f49" fmla="val 108"/>
                <a:gd name="f50" fmla="val 167"/>
                <a:gd name="f51" fmla="val 104"/>
                <a:gd name="f52" fmla="val 101"/>
                <a:gd name="f53" fmla="val 103"/>
                <a:gd name="f54" fmla="val 187"/>
                <a:gd name="f55" fmla="+- 0 0 -90"/>
                <a:gd name="f56" fmla="*/ f3 1 190"/>
                <a:gd name="f57" fmla="*/ f4 1 131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90"/>
                <a:gd name="f66" fmla="*/ f62 1 131"/>
                <a:gd name="f67" fmla="*/ 185 f63 1"/>
                <a:gd name="f68" fmla="*/ 114 f62 1"/>
                <a:gd name="f69" fmla="*/ 46 f63 1"/>
                <a:gd name="f70" fmla="*/ 4 f63 1"/>
                <a:gd name="f71" fmla="*/ 71 f62 1"/>
                <a:gd name="f72" fmla="*/ 36 f63 1"/>
                <a:gd name="f73" fmla="*/ 4 f62 1"/>
                <a:gd name="f74" fmla="*/ 3 f62 1"/>
                <a:gd name="f75" fmla="*/ 45 f63 1"/>
                <a:gd name="f76" fmla="*/ 15 f62 1"/>
                <a:gd name="f77" fmla="*/ 28 f63 1"/>
                <a:gd name="f78" fmla="*/ 35 f62 1"/>
                <a:gd name="f79" fmla="*/ 44 f63 1"/>
                <a:gd name="f80" fmla="*/ 98 f62 1"/>
                <a:gd name="f81" fmla="*/ 139 f63 1"/>
                <a:gd name="f82" fmla="*/ 109 f62 1"/>
                <a:gd name="f83" fmla="*/ 180 f63 1"/>
                <a:gd name="f84" fmla="*/ 101 f62 1"/>
                <a:gd name="f85" fmla="+- f64 0 f1"/>
                <a:gd name="f86" fmla="*/ f67 1 190"/>
                <a:gd name="f87" fmla="*/ f68 1 131"/>
                <a:gd name="f88" fmla="*/ f69 1 190"/>
                <a:gd name="f89" fmla="*/ f70 1 190"/>
                <a:gd name="f90" fmla="*/ f71 1 131"/>
                <a:gd name="f91" fmla="*/ f72 1 190"/>
                <a:gd name="f92" fmla="*/ f73 1 131"/>
                <a:gd name="f93" fmla="*/ f74 1 131"/>
                <a:gd name="f94" fmla="*/ f75 1 190"/>
                <a:gd name="f95" fmla="*/ f76 1 131"/>
                <a:gd name="f96" fmla="*/ f77 1 190"/>
                <a:gd name="f97" fmla="*/ f78 1 131"/>
                <a:gd name="f98" fmla="*/ f79 1 190"/>
                <a:gd name="f99" fmla="*/ f80 1 131"/>
                <a:gd name="f100" fmla="*/ f81 1 190"/>
                <a:gd name="f101" fmla="*/ f82 1 131"/>
                <a:gd name="f102" fmla="*/ f83 1 190"/>
                <a:gd name="f103" fmla="*/ f84 1 131"/>
                <a:gd name="f104" fmla="*/ 0 1 f65"/>
                <a:gd name="f105" fmla="*/ f59 1 f65"/>
                <a:gd name="f106" fmla="*/ 0 1 f66"/>
                <a:gd name="f107" fmla="*/ f60 1 f66"/>
                <a:gd name="f108" fmla="*/ f86 1 f65"/>
                <a:gd name="f109" fmla="*/ f87 1 f66"/>
                <a:gd name="f110" fmla="*/ f88 1 f65"/>
                <a:gd name="f111" fmla="*/ f89 1 f65"/>
                <a:gd name="f112" fmla="*/ f90 1 f66"/>
                <a:gd name="f113" fmla="*/ f91 1 f65"/>
                <a:gd name="f114" fmla="*/ f92 1 f66"/>
                <a:gd name="f115" fmla="*/ f93 1 f66"/>
                <a:gd name="f116" fmla="*/ f94 1 f65"/>
                <a:gd name="f117" fmla="*/ f95 1 f66"/>
                <a:gd name="f118" fmla="*/ f96 1 f65"/>
                <a:gd name="f119" fmla="*/ f97 1 f66"/>
                <a:gd name="f120" fmla="*/ f98 1 f65"/>
                <a:gd name="f121" fmla="*/ f99 1 f66"/>
                <a:gd name="f122" fmla="*/ f100 1 f65"/>
                <a:gd name="f123" fmla="*/ f101 1 f66"/>
                <a:gd name="f124" fmla="*/ f102 1 f65"/>
                <a:gd name="f125" fmla="*/ f103 1 f66"/>
                <a:gd name="f126" fmla="*/ f104 f56 1"/>
                <a:gd name="f127" fmla="*/ f105 f56 1"/>
                <a:gd name="f128" fmla="*/ f107 f57 1"/>
                <a:gd name="f129" fmla="*/ f106 f57 1"/>
                <a:gd name="f130" fmla="*/ f108 f56 1"/>
                <a:gd name="f131" fmla="*/ f109 f57 1"/>
                <a:gd name="f132" fmla="*/ f110 f56 1"/>
                <a:gd name="f133" fmla="*/ f111 f56 1"/>
                <a:gd name="f134" fmla="*/ f112 f57 1"/>
                <a:gd name="f135" fmla="*/ f113 f56 1"/>
                <a:gd name="f136" fmla="*/ f114 f57 1"/>
                <a:gd name="f137" fmla="*/ f115 f57 1"/>
                <a:gd name="f138" fmla="*/ f116 f56 1"/>
                <a:gd name="f139" fmla="*/ f117 f57 1"/>
                <a:gd name="f140" fmla="*/ f118 f56 1"/>
                <a:gd name="f141" fmla="*/ f119 f57 1"/>
                <a:gd name="f142" fmla="*/ f120 f56 1"/>
                <a:gd name="f143" fmla="*/ f121 f57 1"/>
                <a:gd name="f144" fmla="*/ f122 f56 1"/>
                <a:gd name="f145" fmla="*/ f123 f57 1"/>
                <a:gd name="f146" fmla="*/ f124 f56 1"/>
                <a:gd name="f147" fmla="*/ f12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0" y="f131"/>
                </a:cxn>
                <a:cxn ang="f85">
                  <a:pos x="f132" y="f131"/>
                </a:cxn>
                <a:cxn ang="f85">
                  <a:pos x="f133" y="f134"/>
                </a:cxn>
                <a:cxn ang="f85">
                  <a:pos x="f135" y="f136"/>
                </a:cxn>
                <a:cxn ang="f85">
                  <a:pos x="f132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30" y="f131"/>
                </a:cxn>
              </a:cxnLst>
              <a:rect l="f126" t="f129" r="f127" b="f128"/>
              <a:pathLst>
                <a:path w="190" h="131">
                  <a:moveTo>
                    <a:pt x="f8" y="f9"/>
                  </a:moveTo>
                  <a:cubicBezTo>
                    <a:pt x="f10" y="f11"/>
                    <a:pt x="f12" y="f7"/>
                    <a:pt x="f13" y="f9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22"/>
                    <a:pt x="f23" y="f18"/>
                  </a:cubicBezTo>
                  <a:cubicBezTo>
                    <a:pt x="f24" y="f25"/>
                    <a:pt x="f26" y="f5"/>
                    <a:pt x="f13" y="f27"/>
                  </a:cubicBezTo>
                  <a:cubicBezTo>
                    <a:pt x="f28" y="f16"/>
                    <a:pt x="f29" y="f30"/>
                    <a:pt x="f31" y="f32"/>
                  </a:cubicBezTo>
                  <a:cubicBezTo>
                    <a:pt x="f33" y="f34"/>
                    <a:pt x="f35" y="f36"/>
                    <a:pt x="f36" y="f37"/>
                  </a:cubicBezTo>
                  <a:cubicBezTo>
                    <a:pt x="f38" y="f39"/>
                    <a:pt x="f32" y="f40"/>
                    <a:pt x="f41" y="f42"/>
                  </a:cubicBezTo>
                  <a:cubicBezTo>
                    <a:pt x="f43" y="f44"/>
                    <a:pt x="f15" y="f45"/>
                    <a:pt x="f46" y="f47"/>
                  </a:cubicBezTo>
                  <a:cubicBezTo>
                    <a:pt x="f48" y="f49"/>
                    <a:pt x="f50" y="f51"/>
                    <a:pt x="f2" y="f52"/>
                  </a:cubicBezTo>
                  <a:cubicBezTo>
                    <a:pt x="f6" y="f53"/>
                    <a:pt x="f54" y="f49"/>
                    <a:pt x="f8" y="f9"/>
                  </a:cubicBezTo>
                  <a:close/>
                </a:path>
              </a:pathLst>
            </a:custGeom>
            <a:solidFill>
              <a:srgbClr val="B5CD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9C99C41-DBC6-ECD2-E95B-E7A93FE22738}"/>
                </a:ext>
              </a:extLst>
            </p:cNvPr>
            <p:cNvSpPr/>
            <p:nvPr/>
          </p:nvSpPr>
          <p:spPr>
            <a:xfrm>
              <a:off x="1614492" y="3508379"/>
              <a:ext cx="962021" cy="755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121"/>
                <a:gd name="f8" fmla="val 5"/>
                <a:gd name="f9" fmla="val 4"/>
                <a:gd name="f10" fmla="val 116"/>
                <a:gd name="f11" fmla="val 111"/>
                <a:gd name="f12" fmla="val 108"/>
                <a:gd name="f13" fmla="val 8"/>
                <a:gd name="f14" fmla="val 102"/>
                <a:gd name="f15" fmla="val 18"/>
                <a:gd name="f16" fmla="val 104"/>
                <a:gd name="f17" fmla="val 26"/>
                <a:gd name="f18" fmla="val 100"/>
                <a:gd name="f19" fmla="val 53"/>
                <a:gd name="f20" fmla="val 89"/>
                <a:gd name="f21" fmla="val 69"/>
                <a:gd name="f22" fmla="val 70"/>
                <a:gd name="f23" fmla="val 80"/>
                <a:gd name="f24" fmla="val 44"/>
                <a:gd name="f25" fmla="val 84"/>
                <a:gd name="f26" fmla="val 88"/>
                <a:gd name="f27" fmla="val 92"/>
                <a:gd name="f28" fmla="val 93"/>
                <a:gd name="f29" fmla="val 50"/>
                <a:gd name="f30" fmla="val 87"/>
                <a:gd name="f31" fmla="val 55"/>
                <a:gd name="f32" fmla="val 90"/>
                <a:gd name="f33" fmla="val 61"/>
                <a:gd name="f34" fmla="val 112"/>
                <a:gd name="f35" fmla="val 54"/>
                <a:gd name="f36" fmla="val 144"/>
                <a:gd name="f37" fmla="val 19"/>
                <a:gd name="f38" fmla="val 145"/>
                <a:gd name="f39" fmla="val 12"/>
                <a:gd name="f40" fmla="val 148"/>
                <a:gd name="f41" fmla="val 142"/>
                <a:gd name="f42" fmla="val 25"/>
                <a:gd name="f43" fmla="val 135"/>
                <a:gd name="f44" fmla="val 31"/>
                <a:gd name="f45" fmla="val 130"/>
                <a:gd name="f46" fmla="val 37"/>
                <a:gd name="f47" fmla="val 48"/>
                <a:gd name="f48" fmla="val 134"/>
                <a:gd name="f49" fmla="val 42"/>
                <a:gd name="f50" fmla="val 136"/>
                <a:gd name="f51" fmla="val 82"/>
                <a:gd name="f52" fmla="val 107"/>
                <a:gd name="f53" fmla="+- 0 0 -90"/>
                <a:gd name="f54" fmla="*/ f3 1 154"/>
                <a:gd name="f55" fmla="*/ f4 1 121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54"/>
                <a:gd name="f64" fmla="*/ f60 1 121"/>
                <a:gd name="f65" fmla="*/ 5 f61 1"/>
                <a:gd name="f66" fmla="*/ 121 f60 1"/>
                <a:gd name="f67" fmla="*/ 0 f61 1"/>
                <a:gd name="f68" fmla="*/ 108 f60 1"/>
                <a:gd name="f69" fmla="*/ 26 f61 1"/>
                <a:gd name="f70" fmla="*/ 100 f60 1"/>
                <a:gd name="f71" fmla="*/ 80 f61 1"/>
                <a:gd name="f72" fmla="*/ 44 f60 1"/>
                <a:gd name="f73" fmla="*/ 92 f61 1"/>
                <a:gd name="f74" fmla="*/ 90 f61 1"/>
                <a:gd name="f75" fmla="*/ 61 f60 1"/>
                <a:gd name="f76" fmla="*/ 145 f61 1"/>
                <a:gd name="f77" fmla="*/ 0 f60 1"/>
                <a:gd name="f78" fmla="*/ 148 f61 1"/>
                <a:gd name="f79" fmla="*/ 19 f60 1"/>
                <a:gd name="f80" fmla="*/ 130 f61 1"/>
                <a:gd name="f81" fmla="*/ 37 f60 1"/>
                <a:gd name="f82" fmla="*/ 136 f61 1"/>
                <a:gd name="f83" fmla="+- f62 0 f1"/>
                <a:gd name="f84" fmla="*/ f65 1 154"/>
                <a:gd name="f85" fmla="*/ f66 1 121"/>
                <a:gd name="f86" fmla="*/ f67 1 154"/>
                <a:gd name="f87" fmla="*/ f68 1 121"/>
                <a:gd name="f88" fmla="*/ f69 1 154"/>
                <a:gd name="f89" fmla="*/ f70 1 121"/>
                <a:gd name="f90" fmla="*/ f71 1 154"/>
                <a:gd name="f91" fmla="*/ f72 1 121"/>
                <a:gd name="f92" fmla="*/ f73 1 154"/>
                <a:gd name="f93" fmla="*/ f74 1 154"/>
                <a:gd name="f94" fmla="*/ f75 1 121"/>
                <a:gd name="f95" fmla="*/ f76 1 154"/>
                <a:gd name="f96" fmla="*/ f77 1 121"/>
                <a:gd name="f97" fmla="*/ f78 1 154"/>
                <a:gd name="f98" fmla="*/ f79 1 121"/>
                <a:gd name="f99" fmla="*/ f80 1 154"/>
                <a:gd name="f100" fmla="*/ f81 1 121"/>
                <a:gd name="f101" fmla="*/ f82 1 154"/>
                <a:gd name="f102" fmla="*/ 0 1 f63"/>
                <a:gd name="f103" fmla="*/ f57 1 f63"/>
                <a:gd name="f104" fmla="*/ 0 1 f64"/>
                <a:gd name="f105" fmla="*/ f58 1 f64"/>
                <a:gd name="f106" fmla="*/ f84 1 f63"/>
                <a:gd name="f107" fmla="*/ f85 1 f64"/>
                <a:gd name="f108" fmla="*/ f86 1 f63"/>
                <a:gd name="f109" fmla="*/ f87 1 f64"/>
                <a:gd name="f110" fmla="*/ f88 1 f63"/>
                <a:gd name="f111" fmla="*/ f89 1 f64"/>
                <a:gd name="f112" fmla="*/ f90 1 f63"/>
                <a:gd name="f113" fmla="*/ f91 1 f64"/>
                <a:gd name="f114" fmla="*/ f92 1 f63"/>
                <a:gd name="f115" fmla="*/ f93 1 f63"/>
                <a:gd name="f116" fmla="*/ f94 1 f64"/>
                <a:gd name="f117" fmla="*/ f95 1 f63"/>
                <a:gd name="f118" fmla="*/ f96 1 f64"/>
                <a:gd name="f119" fmla="*/ f97 1 f63"/>
                <a:gd name="f120" fmla="*/ f98 1 f64"/>
                <a:gd name="f121" fmla="*/ f99 1 f63"/>
                <a:gd name="f122" fmla="*/ f100 1 f64"/>
                <a:gd name="f123" fmla="*/ f101 1 f63"/>
                <a:gd name="f124" fmla="*/ f102 f54 1"/>
                <a:gd name="f125" fmla="*/ f103 f54 1"/>
                <a:gd name="f126" fmla="*/ f105 f55 1"/>
                <a:gd name="f127" fmla="*/ f104 f55 1"/>
                <a:gd name="f128" fmla="*/ f106 f54 1"/>
                <a:gd name="f129" fmla="*/ f107 f55 1"/>
                <a:gd name="f130" fmla="*/ f108 f54 1"/>
                <a:gd name="f131" fmla="*/ f109 f55 1"/>
                <a:gd name="f132" fmla="*/ f110 f54 1"/>
                <a:gd name="f133" fmla="*/ f111 f55 1"/>
                <a:gd name="f134" fmla="*/ f112 f54 1"/>
                <a:gd name="f135" fmla="*/ f113 f55 1"/>
                <a:gd name="f136" fmla="*/ f114 f54 1"/>
                <a:gd name="f137" fmla="*/ f115 f54 1"/>
                <a:gd name="f138" fmla="*/ f116 f55 1"/>
                <a:gd name="f139" fmla="*/ f117 f54 1"/>
                <a:gd name="f140" fmla="*/ f118 f55 1"/>
                <a:gd name="f141" fmla="*/ f119 f54 1"/>
                <a:gd name="f142" fmla="*/ f120 f55 1"/>
                <a:gd name="f143" fmla="*/ f121 f54 1"/>
                <a:gd name="f144" fmla="*/ f122 f55 1"/>
                <a:gd name="f145" fmla="*/ f123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5"/>
                </a:cxn>
                <a:cxn ang="f83">
                  <a:pos x="f137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5" y="f135"/>
                </a:cxn>
                <a:cxn ang="f83">
                  <a:pos x="f128" y="f129"/>
                </a:cxn>
              </a:cxnLst>
              <a:rect l="f124" t="f127" r="f125" b="f126"/>
              <a:pathLst>
                <a:path w="154" h="121">
                  <a:moveTo>
                    <a:pt x="f8" y="f7"/>
                  </a:moveTo>
                  <a:cubicBezTo>
                    <a:pt x="f9" y="f10"/>
                    <a:pt x="f8" y="f11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4"/>
                    <a:pt x="f26" y="f24"/>
                    <a:pt x="f27" y="f24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5"/>
                  </a:cubicBezTo>
                  <a:cubicBezTo>
                    <a:pt x="f6" y="f8"/>
                    <a:pt x="f6" y="f39"/>
                    <a:pt x="f40" y="f37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7" y="f47"/>
                    <a:pt x="f48" y="f49"/>
                    <a:pt x="f50" y="f24"/>
                  </a:cubicBezTo>
                  <a:cubicBezTo>
                    <a:pt x="f18" y="f51"/>
                    <a:pt x="f31" y="f52"/>
                    <a:pt x="f8" y="f7"/>
                  </a:cubicBezTo>
                  <a:close/>
                </a:path>
              </a:pathLst>
            </a:custGeom>
            <a:solidFill>
              <a:srgbClr val="C4D78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BCD6A01-B0F9-36A3-988D-AC7968CFFFC0}"/>
                </a:ext>
              </a:extLst>
            </p:cNvPr>
            <p:cNvSpPr/>
            <p:nvPr/>
          </p:nvSpPr>
          <p:spPr>
            <a:xfrm>
              <a:off x="944566" y="4257675"/>
              <a:ext cx="957267" cy="6318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101"/>
                <a:gd name="f8" fmla="val 145"/>
                <a:gd name="f9" fmla="val 36"/>
                <a:gd name="f10" fmla="val 138"/>
                <a:gd name="f11" fmla="val 71"/>
                <a:gd name="f12" fmla="val 110"/>
                <a:gd name="f13" fmla="val 87"/>
                <a:gd name="f14" fmla="val 84"/>
                <a:gd name="f15" fmla="val 41"/>
                <a:gd name="f16" fmla="val 94"/>
                <a:gd name="f17" fmla="val 19"/>
                <a:gd name="f18" fmla="val 72"/>
                <a:gd name="f19" fmla="val 8"/>
                <a:gd name="f20" fmla="val 59"/>
                <a:gd name="f21" fmla="val 3"/>
                <a:gd name="f22" fmla="val 44"/>
                <a:gd name="f23" fmla="val 1"/>
                <a:gd name="f24" fmla="val 28"/>
                <a:gd name="f25" fmla="val 24"/>
                <a:gd name="f26" fmla="val 20"/>
                <a:gd name="f27" fmla="val 5"/>
                <a:gd name="f28" fmla="val 10"/>
                <a:gd name="f29" fmla="val 18"/>
                <a:gd name="f30" fmla="val 13"/>
                <a:gd name="f31" fmla="val 22"/>
                <a:gd name="f32" fmla="val 14"/>
                <a:gd name="f33" fmla="val 26"/>
                <a:gd name="f34" fmla="val 15"/>
                <a:gd name="f35" fmla="val 32"/>
                <a:gd name="f36" fmla="val 38"/>
                <a:gd name="f37" fmla="val 17"/>
                <a:gd name="f38" fmla="val 43"/>
                <a:gd name="f39" fmla="val 27"/>
                <a:gd name="f40" fmla="val 54"/>
                <a:gd name="f41" fmla="val 85"/>
                <a:gd name="f42" fmla="val 80"/>
                <a:gd name="f43" fmla="val 114"/>
                <a:gd name="f44" fmla="val 77"/>
                <a:gd name="f45" fmla="val 134"/>
                <a:gd name="f46" fmla="val 136"/>
                <a:gd name="f47" fmla="val 137"/>
                <a:gd name="f48" fmla="val 6"/>
                <a:gd name="f49" fmla="+- 0 0 -90"/>
                <a:gd name="f50" fmla="*/ f3 1 153"/>
                <a:gd name="f51" fmla="*/ f4 1 101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53"/>
                <a:gd name="f60" fmla="*/ f56 1 101"/>
                <a:gd name="f61" fmla="*/ 145 f57 1"/>
                <a:gd name="f62" fmla="*/ 0 f56 1"/>
                <a:gd name="f63" fmla="*/ 110 f57 1"/>
                <a:gd name="f64" fmla="*/ 87 f56 1"/>
                <a:gd name="f65" fmla="*/ 19 f57 1"/>
                <a:gd name="f66" fmla="*/ 72 f56 1"/>
                <a:gd name="f67" fmla="*/ 1 f57 1"/>
                <a:gd name="f68" fmla="*/ 28 f56 1"/>
                <a:gd name="f69" fmla="*/ 5 f57 1"/>
                <a:gd name="f70" fmla="*/ 19 f56 1"/>
                <a:gd name="f71" fmla="*/ 14 f57 1"/>
                <a:gd name="f72" fmla="*/ 26 f56 1"/>
                <a:gd name="f73" fmla="*/ 17 f57 1"/>
                <a:gd name="f74" fmla="*/ 43 f56 1"/>
                <a:gd name="f75" fmla="*/ 87 f57 1"/>
                <a:gd name="f76" fmla="*/ 80 f56 1"/>
                <a:gd name="f77" fmla="*/ 136 f57 1"/>
                <a:gd name="f78" fmla="+- f58 0 f1"/>
                <a:gd name="f79" fmla="*/ f61 1 153"/>
                <a:gd name="f80" fmla="*/ f62 1 101"/>
                <a:gd name="f81" fmla="*/ f63 1 153"/>
                <a:gd name="f82" fmla="*/ f64 1 101"/>
                <a:gd name="f83" fmla="*/ f65 1 153"/>
                <a:gd name="f84" fmla="*/ f66 1 101"/>
                <a:gd name="f85" fmla="*/ f67 1 153"/>
                <a:gd name="f86" fmla="*/ f68 1 101"/>
                <a:gd name="f87" fmla="*/ f69 1 153"/>
                <a:gd name="f88" fmla="*/ f70 1 101"/>
                <a:gd name="f89" fmla="*/ f71 1 153"/>
                <a:gd name="f90" fmla="*/ f72 1 101"/>
                <a:gd name="f91" fmla="*/ f73 1 153"/>
                <a:gd name="f92" fmla="*/ f74 1 101"/>
                <a:gd name="f93" fmla="*/ f75 1 153"/>
                <a:gd name="f94" fmla="*/ f76 1 101"/>
                <a:gd name="f95" fmla="*/ f77 1 153"/>
                <a:gd name="f96" fmla="*/ 0 1 f59"/>
                <a:gd name="f97" fmla="*/ f53 1 f59"/>
                <a:gd name="f98" fmla="*/ 0 1 f60"/>
                <a:gd name="f99" fmla="*/ f54 1 f60"/>
                <a:gd name="f100" fmla="*/ f79 1 f59"/>
                <a:gd name="f101" fmla="*/ f80 1 f60"/>
                <a:gd name="f102" fmla="*/ f81 1 f59"/>
                <a:gd name="f103" fmla="*/ f82 1 f60"/>
                <a:gd name="f104" fmla="*/ f83 1 f59"/>
                <a:gd name="f105" fmla="*/ f84 1 f60"/>
                <a:gd name="f106" fmla="*/ f85 1 f59"/>
                <a:gd name="f107" fmla="*/ f86 1 f60"/>
                <a:gd name="f108" fmla="*/ f87 1 f59"/>
                <a:gd name="f109" fmla="*/ f88 1 f60"/>
                <a:gd name="f110" fmla="*/ f89 1 f59"/>
                <a:gd name="f111" fmla="*/ f90 1 f60"/>
                <a:gd name="f112" fmla="*/ f91 1 f59"/>
                <a:gd name="f113" fmla="*/ f92 1 f60"/>
                <a:gd name="f114" fmla="*/ f93 1 f59"/>
                <a:gd name="f115" fmla="*/ f94 1 f60"/>
                <a:gd name="f116" fmla="*/ f95 1 f59"/>
                <a:gd name="f117" fmla="*/ f96 f50 1"/>
                <a:gd name="f118" fmla="*/ f97 f50 1"/>
                <a:gd name="f119" fmla="*/ f99 f51 1"/>
                <a:gd name="f120" fmla="*/ f98 f51 1"/>
                <a:gd name="f121" fmla="*/ f100 f50 1"/>
                <a:gd name="f122" fmla="*/ f101 f51 1"/>
                <a:gd name="f123" fmla="*/ f102 f50 1"/>
                <a:gd name="f124" fmla="*/ f103 f51 1"/>
                <a:gd name="f125" fmla="*/ f104 f50 1"/>
                <a:gd name="f126" fmla="*/ f105 f51 1"/>
                <a:gd name="f127" fmla="*/ f106 f50 1"/>
                <a:gd name="f128" fmla="*/ f107 f51 1"/>
                <a:gd name="f129" fmla="*/ f108 f50 1"/>
                <a:gd name="f130" fmla="*/ f109 f51 1"/>
                <a:gd name="f131" fmla="*/ f110 f50 1"/>
                <a:gd name="f132" fmla="*/ f111 f51 1"/>
                <a:gd name="f133" fmla="*/ f112 f50 1"/>
                <a:gd name="f134" fmla="*/ f113 f51 1"/>
                <a:gd name="f135" fmla="*/ f114 f50 1"/>
                <a:gd name="f136" fmla="*/ f115 f51 1"/>
                <a:gd name="f137" fmla="*/ f116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1" y="f122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2"/>
                </a:cxn>
                <a:cxn ang="f78">
                  <a:pos x="f121" y="f122"/>
                </a:cxn>
              </a:cxnLst>
              <a:rect l="f117" t="f120" r="f118" b="f119"/>
              <a:pathLst>
                <a:path w="153" h="101">
                  <a:moveTo>
                    <a:pt x="f8" y="f5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5" y="f25"/>
                    <a:pt x="f23" y="f26"/>
                    <a:pt x="f27" y="f1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4" y="f36"/>
                    <a:pt x="f37" y="f38"/>
                  </a:cubicBezTo>
                  <a:cubicBezTo>
                    <a:pt x="f39" y="f11"/>
                    <a:pt x="f40" y="f41"/>
                    <a:pt x="f13" y="f42"/>
                  </a:cubicBezTo>
                  <a:cubicBezTo>
                    <a:pt x="f43" y="f44"/>
                    <a:pt x="f45" y="f40"/>
                    <a:pt x="f46" y="f33"/>
                  </a:cubicBezTo>
                  <a:cubicBezTo>
                    <a:pt x="f47" y="f48"/>
                    <a:pt x="f47" y="f48"/>
                    <a:pt x="f8" y="f5"/>
                  </a:cubicBezTo>
                  <a:close/>
                </a:path>
              </a:pathLst>
            </a:custGeom>
            <a:solidFill>
              <a:srgbClr val="A5A6A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7D53F01E-92D1-7413-7788-2C94F2A3F4C7}"/>
                </a:ext>
              </a:extLst>
            </p:cNvPr>
            <p:cNvSpPr/>
            <p:nvPr/>
          </p:nvSpPr>
          <p:spPr>
            <a:xfrm>
              <a:off x="1776414" y="3514725"/>
              <a:ext cx="93661" cy="5365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86"/>
                <a:gd name="f8" fmla="val 2"/>
                <a:gd name="f9" fmla="val 44"/>
                <a:gd name="f10" fmla="val 32"/>
                <a:gd name="f11" fmla="val 20"/>
                <a:gd name="f12" fmla="val 8"/>
                <a:gd name="f13" fmla="val 4"/>
                <a:gd name="f14" fmla="val 3"/>
                <a:gd name="f15" fmla="val 1"/>
                <a:gd name="f16" fmla="val 7"/>
                <a:gd name="f17" fmla="val 12"/>
                <a:gd name="f18" fmla="val 14"/>
                <a:gd name="f19" fmla="val 31"/>
                <a:gd name="f20" fmla="val 54"/>
                <a:gd name="f21" fmla="val 77"/>
                <a:gd name="f22" fmla="val 82"/>
                <a:gd name="f23" fmla="val 6"/>
                <a:gd name="f24" fmla="val 85"/>
                <a:gd name="f25" fmla="val 84"/>
                <a:gd name="f26" fmla="val 79"/>
                <a:gd name="f27" fmla="val 75"/>
                <a:gd name="f28" fmla="val 65"/>
                <a:gd name="f29" fmla="+- 0 0 -90"/>
                <a:gd name="f30" fmla="*/ f3 1 15"/>
                <a:gd name="f31" fmla="*/ f4 1 86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5"/>
                <a:gd name="f40" fmla="*/ f36 1 86"/>
                <a:gd name="f41" fmla="*/ 2 f37 1"/>
                <a:gd name="f42" fmla="*/ 44 f36 1"/>
                <a:gd name="f43" fmla="*/ 8 f36 1"/>
                <a:gd name="f44" fmla="*/ 7 f37 1"/>
                <a:gd name="f45" fmla="*/ 0 f36 1"/>
                <a:gd name="f46" fmla="*/ 14 f37 1"/>
                <a:gd name="f47" fmla="*/ 77 f36 1"/>
                <a:gd name="f48" fmla="*/ 6 f37 1"/>
                <a:gd name="f49" fmla="*/ 85 f36 1"/>
                <a:gd name="f50" fmla="*/ 75 f36 1"/>
                <a:gd name="f51" fmla="+- f38 0 f1"/>
                <a:gd name="f52" fmla="*/ f41 1 15"/>
                <a:gd name="f53" fmla="*/ f42 1 86"/>
                <a:gd name="f54" fmla="*/ f43 1 86"/>
                <a:gd name="f55" fmla="*/ f44 1 15"/>
                <a:gd name="f56" fmla="*/ f45 1 86"/>
                <a:gd name="f57" fmla="*/ f46 1 15"/>
                <a:gd name="f58" fmla="*/ f47 1 86"/>
                <a:gd name="f59" fmla="*/ f48 1 15"/>
                <a:gd name="f60" fmla="*/ f49 1 86"/>
                <a:gd name="f61" fmla="*/ f50 1 86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40"/>
                <a:gd name="f69" fmla="*/ f55 1 f39"/>
                <a:gd name="f70" fmla="*/ f56 1 f40"/>
                <a:gd name="f71" fmla="*/ f57 1 f39"/>
                <a:gd name="f72" fmla="*/ f58 1 f40"/>
                <a:gd name="f73" fmla="*/ f59 1 f39"/>
                <a:gd name="f74" fmla="*/ f60 1 f40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1 1"/>
                <a:gd name="f83" fmla="*/ f69 f30 1"/>
                <a:gd name="f84" fmla="*/ f70 f31 1"/>
                <a:gd name="f85" fmla="*/ f71 f30 1"/>
                <a:gd name="f86" fmla="*/ f72 f31 1"/>
                <a:gd name="f87" fmla="*/ f73 f30 1"/>
                <a:gd name="f88" fmla="*/ f74 f31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0" y="f82"/>
                </a:cxn>
                <a:cxn ang="f51">
                  <a:pos x="f83" y="f84"/>
                </a:cxn>
                <a:cxn ang="f51">
                  <a:pos x="f85" y="f82"/>
                </a:cxn>
                <a:cxn ang="f51">
                  <a:pos x="f85" y="f86"/>
                </a:cxn>
                <a:cxn ang="f51">
                  <a:pos x="f87" y="f88"/>
                </a:cxn>
                <a:cxn ang="f51">
                  <a:pos x="f80" y="f89"/>
                </a:cxn>
                <a:cxn ang="f51">
                  <a:pos x="f80" y="f81"/>
                </a:cxn>
                <a:cxn ang="f51">
                  <a:pos x="f80" y="f81"/>
                </a:cxn>
              </a:cxnLst>
              <a:rect l="f76" t="f79" r="f77" b="f78"/>
              <a:pathLst>
                <a:path w="15" h="86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14" y="f15"/>
                    <a:pt x="f16" y="f5"/>
                  </a:cubicBezTo>
                  <a:cubicBezTo>
                    <a:pt x="f17" y="f5"/>
                    <a:pt x="f18" y="f14"/>
                    <a:pt x="f18" y="f12"/>
                  </a:cubicBezTo>
                  <a:cubicBezTo>
                    <a:pt x="f6" y="f19"/>
                    <a:pt x="f6" y="f20"/>
                    <a:pt x="f18" y="f21"/>
                  </a:cubicBezTo>
                  <a:cubicBezTo>
                    <a:pt x="f18" y="f22"/>
                    <a:pt x="f17" y="f7"/>
                    <a:pt x="f23" y="f24"/>
                  </a:cubicBezTo>
                  <a:cubicBezTo>
                    <a:pt x="f5" y="f25"/>
                    <a:pt x="f8" y="f26"/>
                    <a:pt x="f8" y="f27"/>
                  </a:cubicBezTo>
                  <a:cubicBezTo>
                    <a:pt x="f8" y="f28"/>
                    <a:pt x="f8" y="f20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A8A9A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D2079CE9-FF51-9917-B65F-6A45535A635E}"/>
                </a:ext>
              </a:extLst>
            </p:cNvPr>
            <p:cNvSpPr/>
            <p:nvPr/>
          </p:nvSpPr>
          <p:spPr>
            <a:xfrm>
              <a:off x="2463795" y="3595685"/>
              <a:ext cx="257175" cy="187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0"/>
                <a:gd name="f8" fmla="val 13"/>
                <a:gd name="f9" fmla="val 4"/>
                <a:gd name="f10" fmla="val 22"/>
                <a:gd name="f11" fmla="val 10"/>
                <a:gd name="f12" fmla="val 21"/>
                <a:gd name="f13" fmla="val 5"/>
                <a:gd name="f14" fmla="val 23"/>
                <a:gd name="f15" fmla="+- 0 0 -90"/>
                <a:gd name="f16" fmla="*/ f3 1 41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0"/>
                <a:gd name="f27" fmla="*/ 0 f23 1"/>
                <a:gd name="f28" fmla="*/ 30 f22 1"/>
                <a:gd name="f29" fmla="*/ 41 f23 1"/>
                <a:gd name="f30" fmla="*/ 10 f22 1"/>
                <a:gd name="f31" fmla="+- f24 0 f1"/>
                <a:gd name="f32" fmla="*/ f27 1 41"/>
                <a:gd name="f33" fmla="*/ f28 1 30"/>
                <a:gd name="f34" fmla="*/ f29 1 41"/>
                <a:gd name="f35" fmla="*/ f30 1 3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0">
                  <a:moveTo>
                    <a:pt x="f5" y="f7"/>
                  </a:moveTo>
                  <a:cubicBezTo>
                    <a:pt x="f8" y="f9"/>
                    <a:pt x="f10" y="f5"/>
                    <a:pt x="f6" y="f11"/>
                  </a:cubicBezTo>
                  <a:cubicBezTo>
                    <a:pt x="f12" y="f13"/>
                    <a:pt x="f8" y="f14"/>
                    <a:pt x="f5" y="f7"/>
                  </a:cubicBezTo>
                  <a:close/>
                </a:path>
              </a:pathLst>
            </a:custGeom>
            <a:solidFill>
              <a:srgbClr val="C4D78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9;p60">
            <a:extLst>
              <a:ext uri="{FF2B5EF4-FFF2-40B4-BE49-F238E27FC236}">
                <a16:creationId xmlns:a16="http://schemas.microsoft.com/office/drawing/2014/main" id="{589EE5C0-C4DB-F652-E2C1-2CF2FDFDCC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Tendency</a:t>
            </a:r>
          </a:p>
        </p:txBody>
      </p:sp>
      <p:sp>
        <p:nvSpPr>
          <p:cNvPr id="3" name="Google Shape;1380;p60">
            <a:extLst>
              <a:ext uri="{FF2B5EF4-FFF2-40B4-BE49-F238E27FC236}">
                <a16:creationId xmlns:a16="http://schemas.microsoft.com/office/drawing/2014/main" id="{4C166FC8-5A3B-7B2D-89DC-C2C109E34E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80653" y="4048103"/>
            <a:ext cx="4982702" cy="5726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To modify this graph, click on it, follow the link, change the data and paste the new graph here, replacing this one</a:t>
            </a:r>
          </a:p>
        </p:txBody>
      </p:sp>
      <p:sp>
        <p:nvSpPr>
          <p:cNvPr id="4" name="Google Shape;1381;p60">
            <a:extLst>
              <a:ext uri="{FF2B5EF4-FFF2-40B4-BE49-F238E27FC236}">
                <a16:creationId xmlns:a16="http://schemas.microsoft.com/office/drawing/2014/main" id="{D6DBB0BA-2AA2-481C-DFA3-42C54ACFB1E8}"/>
              </a:ext>
            </a:extLst>
          </p:cNvPr>
          <p:cNvSpPr/>
          <p:nvPr/>
        </p:nvSpPr>
        <p:spPr>
          <a:xfrm>
            <a:off x="5754940" y="1704917"/>
            <a:ext cx="182102" cy="182102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8373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382;p60">
            <a:extLst>
              <a:ext uri="{FF2B5EF4-FFF2-40B4-BE49-F238E27FC236}">
                <a16:creationId xmlns:a16="http://schemas.microsoft.com/office/drawing/2014/main" id="{816D3A76-D606-FE20-E85F-940360822FC8}"/>
              </a:ext>
            </a:extLst>
          </p:cNvPr>
          <p:cNvSpPr/>
          <p:nvPr/>
        </p:nvSpPr>
        <p:spPr>
          <a:xfrm>
            <a:off x="5754940" y="2441118"/>
            <a:ext cx="182102" cy="182102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A8F2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383;p60">
            <a:extLst>
              <a:ext uri="{FF2B5EF4-FFF2-40B4-BE49-F238E27FC236}">
                <a16:creationId xmlns:a16="http://schemas.microsoft.com/office/drawing/2014/main" id="{0E9BF441-B4A4-905B-E677-57FB848FE59D}"/>
              </a:ext>
            </a:extLst>
          </p:cNvPr>
          <p:cNvSpPr/>
          <p:nvPr/>
        </p:nvSpPr>
        <p:spPr>
          <a:xfrm>
            <a:off x="5754940" y="3177320"/>
            <a:ext cx="182102" cy="182102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7" name="Google Shape;1384;p60" title="Gráfico">
            <a:hlinkClick r:id="rId3"/>
            <a:extLst>
              <a:ext uri="{FF2B5EF4-FFF2-40B4-BE49-F238E27FC236}">
                <a16:creationId xmlns:a16="http://schemas.microsoft.com/office/drawing/2014/main" id="{1D262128-1A88-5EF6-C0B1-327EE6D1D8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070" y="1264551"/>
            <a:ext cx="4237128" cy="26203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oogle Shape;1385;p60">
            <a:extLst>
              <a:ext uri="{FF2B5EF4-FFF2-40B4-BE49-F238E27FC236}">
                <a16:creationId xmlns:a16="http://schemas.microsoft.com/office/drawing/2014/main" id="{19419CBC-3B46-6130-579F-F47C65808342}"/>
              </a:ext>
            </a:extLst>
          </p:cNvPr>
          <p:cNvSpPr txBox="1"/>
          <p:nvPr/>
        </p:nvSpPr>
        <p:spPr>
          <a:xfrm>
            <a:off x="6057954" y="1957163"/>
            <a:ext cx="2117695" cy="299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We live on Earth</a:t>
            </a:r>
          </a:p>
        </p:txBody>
      </p:sp>
      <p:sp>
        <p:nvSpPr>
          <p:cNvPr id="9" name="Google Shape;1386;p60">
            <a:extLst>
              <a:ext uri="{FF2B5EF4-FFF2-40B4-BE49-F238E27FC236}">
                <a16:creationId xmlns:a16="http://schemas.microsoft.com/office/drawing/2014/main" id="{05F073FC-B2F9-F910-8647-FE9B38C91942}"/>
              </a:ext>
            </a:extLst>
          </p:cNvPr>
          <p:cNvSpPr txBox="1"/>
          <p:nvPr/>
        </p:nvSpPr>
        <p:spPr>
          <a:xfrm>
            <a:off x="6031793" y="1517035"/>
            <a:ext cx="2117695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January</a:t>
            </a:r>
          </a:p>
        </p:txBody>
      </p:sp>
      <p:sp>
        <p:nvSpPr>
          <p:cNvPr id="10" name="Google Shape;1387;p60">
            <a:extLst>
              <a:ext uri="{FF2B5EF4-FFF2-40B4-BE49-F238E27FC236}">
                <a16:creationId xmlns:a16="http://schemas.microsoft.com/office/drawing/2014/main" id="{D485E4DE-8DCD-44EE-09F7-C8CCF2914F67}"/>
              </a:ext>
            </a:extLst>
          </p:cNvPr>
          <p:cNvSpPr txBox="1"/>
          <p:nvPr/>
        </p:nvSpPr>
        <p:spPr>
          <a:xfrm>
            <a:off x="6057954" y="2720989"/>
            <a:ext cx="2117695" cy="299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Saturn has rings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396336"/>
              </a:solidFill>
              <a:uFillTx/>
              <a:latin typeface="Nunito"/>
              <a:ea typeface="Nunito"/>
              <a:cs typeface="Nunito"/>
            </a:endParaRPr>
          </a:p>
        </p:txBody>
      </p:sp>
      <p:sp>
        <p:nvSpPr>
          <p:cNvPr id="11" name="Google Shape;1388;p60">
            <a:extLst>
              <a:ext uri="{FF2B5EF4-FFF2-40B4-BE49-F238E27FC236}">
                <a16:creationId xmlns:a16="http://schemas.microsoft.com/office/drawing/2014/main" id="{36DFBEB8-02B9-B495-2713-D29ED4A6C5AA}"/>
              </a:ext>
            </a:extLst>
          </p:cNvPr>
          <p:cNvSpPr txBox="1"/>
          <p:nvPr/>
        </p:nvSpPr>
        <p:spPr>
          <a:xfrm>
            <a:off x="6031793" y="2280851"/>
            <a:ext cx="2117695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February</a:t>
            </a:r>
          </a:p>
        </p:txBody>
      </p:sp>
      <p:sp>
        <p:nvSpPr>
          <p:cNvPr id="12" name="Google Shape;1389;p60">
            <a:extLst>
              <a:ext uri="{FF2B5EF4-FFF2-40B4-BE49-F238E27FC236}">
                <a16:creationId xmlns:a16="http://schemas.microsoft.com/office/drawing/2014/main" id="{8E72203B-B1FA-4173-B2C4-D1FBF7F3144D}"/>
              </a:ext>
            </a:extLst>
          </p:cNvPr>
          <p:cNvSpPr txBox="1"/>
          <p:nvPr/>
        </p:nvSpPr>
        <p:spPr>
          <a:xfrm>
            <a:off x="6057954" y="3484805"/>
            <a:ext cx="2117695" cy="299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Mars is a cold place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396336"/>
              </a:solidFill>
              <a:uFillTx/>
              <a:latin typeface="Nunito"/>
              <a:ea typeface="Nunito"/>
              <a:cs typeface="Nunito"/>
            </a:endParaRPr>
          </a:p>
        </p:txBody>
      </p:sp>
      <p:sp>
        <p:nvSpPr>
          <p:cNvPr id="13" name="Google Shape;1390;p60">
            <a:extLst>
              <a:ext uri="{FF2B5EF4-FFF2-40B4-BE49-F238E27FC236}">
                <a16:creationId xmlns:a16="http://schemas.microsoft.com/office/drawing/2014/main" id="{A26A0284-473F-470B-5BFB-2837518CBEDB}"/>
              </a:ext>
            </a:extLst>
          </p:cNvPr>
          <p:cNvSpPr txBox="1"/>
          <p:nvPr/>
        </p:nvSpPr>
        <p:spPr>
          <a:xfrm>
            <a:off x="6031793" y="3044677"/>
            <a:ext cx="2117695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March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8778375-AF48-D2D6-603F-A75659834FB6}"/>
              </a:ext>
            </a:extLst>
          </p:cNvPr>
          <p:cNvGrpSpPr/>
          <p:nvPr/>
        </p:nvGrpSpPr>
        <p:grpSpPr>
          <a:xfrm>
            <a:off x="91677" y="4972260"/>
            <a:ext cx="8960644" cy="84536"/>
            <a:chOff x="91677" y="4972260"/>
            <a:chExt cx="8960644" cy="8453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F1B38F-550B-E4DF-8982-BE73C2B8A9DE}"/>
                </a:ext>
              </a:extLst>
            </p:cNvPr>
            <p:cNvSpPr/>
            <p:nvPr/>
          </p:nvSpPr>
          <p:spPr>
            <a:xfrm rot="10799991">
              <a:off x="1448656" y="497226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51CA3C7-5C40-C30E-B3CC-F1BCD0029F0F}"/>
                </a:ext>
              </a:extLst>
            </p:cNvPr>
            <p:cNvSpPr/>
            <p:nvPr/>
          </p:nvSpPr>
          <p:spPr>
            <a:xfrm rot="10800009" flipH="1">
              <a:off x="91677" y="497226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E19B744-E192-4F37-42F0-DBA830ABBC17}"/>
              </a:ext>
            </a:extLst>
          </p:cNvPr>
          <p:cNvGrpSpPr/>
          <p:nvPr/>
        </p:nvGrpSpPr>
        <p:grpSpPr>
          <a:xfrm>
            <a:off x="81171" y="4398766"/>
            <a:ext cx="789254" cy="542075"/>
            <a:chOff x="81171" y="4398766"/>
            <a:chExt cx="789254" cy="542075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BA18518-55B4-8A6A-3F38-0C00CC4DBAB6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435309B-B78E-91AB-3A72-16F917824FDA}"/>
                </a:ext>
              </a:extLst>
            </p:cNvPr>
            <p:cNvSpPr/>
            <p:nvPr/>
          </p:nvSpPr>
          <p:spPr>
            <a:xfrm>
              <a:off x="572716" y="4461229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BAC08E7-8ED1-D7A4-0DCF-B400FB1CAE71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29C2F72-8A04-92BA-AAA5-8C1E8C1D1CD2}"/>
                </a:ext>
              </a:extLst>
            </p:cNvPr>
            <p:cNvSpPr/>
            <p:nvPr/>
          </p:nvSpPr>
          <p:spPr>
            <a:xfrm>
              <a:off x="82094" y="4699266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AC4901D-D23E-012B-757A-4CF48DF37D4F}"/>
              </a:ext>
            </a:extLst>
          </p:cNvPr>
          <p:cNvGrpSpPr/>
          <p:nvPr/>
        </p:nvGrpSpPr>
        <p:grpSpPr>
          <a:xfrm>
            <a:off x="8263990" y="4399132"/>
            <a:ext cx="787408" cy="542065"/>
            <a:chOff x="8263990" y="4399132"/>
            <a:chExt cx="787408" cy="542065"/>
          </a:xfrm>
        </p:grpSpPr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7635956-C165-8504-AE1B-FC4615E1F6BE}"/>
                </a:ext>
              </a:extLst>
            </p:cNvPr>
            <p:cNvSpPr/>
            <p:nvPr/>
          </p:nvSpPr>
          <p:spPr>
            <a:xfrm>
              <a:off x="8706386" y="4399132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F27F50A-FD3F-6A1C-9853-9D954178794E}"/>
                </a:ext>
              </a:extLst>
            </p:cNvPr>
            <p:cNvSpPr/>
            <p:nvPr/>
          </p:nvSpPr>
          <p:spPr>
            <a:xfrm>
              <a:off x="8340964" y="4462765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7D54F12-69B9-3A06-A639-C02FB74A3B2B}"/>
                </a:ext>
              </a:extLst>
            </p:cNvPr>
            <p:cNvSpPr/>
            <p:nvPr/>
          </p:nvSpPr>
          <p:spPr>
            <a:xfrm>
              <a:off x="8522747" y="4538185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F5B3D88-4F4A-AAB9-80A4-97C1B2DB7449}"/>
                </a:ext>
              </a:extLst>
            </p:cNvPr>
            <p:cNvSpPr/>
            <p:nvPr/>
          </p:nvSpPr>
          <p:spPr>
            <a:xfrm>
              <a:off x="8263990" y="4699622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Freeform 6">
            <a:extLst>
              <a:ext uri="{FF2B5EF4-FFF2-40B4-BE49-F238E27FC236}">
                <a16:creationId xmlns:a16="http://schemas.microsoft.com/office/drawing/2014/main" id="{28813FCF-6A1C-FD7E-6513-7D28D735C233}"/>
              </a:ext>
            </a:extLst>
          </p:cNvPr>
          <p:cNvSpPr/>
          <p:nvPr/>
        </p:nvSpPr>
        <p:spPr>
          <a:xfrm rot="5400013">
            <a:off x="8533446" y="761429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DB02A0CF-285C-3F92-5185-B0B542DD5E1B}"/>
              </a:ext>
            </a:extLst>
          </p:cNvPr>
          <p:cNvSpPr/>
          <p:nvPr/>
        </p:nvSpPr>
        <p:spPr>
          <a:xfrm rot="16200004">
            <a:off x="-454859" y="767438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5;p61">
            <a:extLst>
              <a:ext uri="{FF2B5EF4-FFF2-40B4-BE49-F238E27FC236}">
                <a16:creationId xmlns:a16="http://schemas.microsoft.com/office/drawing/2014/main" id="{37B0F8EB-08CC-E535-C9BD-395727216A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53B054"/>
                </a:solidFill>
              </a:rPr>
              <a:t>02</a:t>
            </a:r>
          </a:p>
        </p:txBody>
      </p:sp>
      <p:sp>
        <p:nvSpPr>
          <p:cNvPr id="3" name="Google Shape;1396;p61">
            <a:extLst>
              <a:ext uri="{FF2B5EF4-FFF2-40B4-BE49-F238E27FC236}">
                <a16:creationId xmlns:a16="http://schemas.microsoft.com/office/drawing/2014/main" id="{8C1948D5-D4E6-0FEB-9167-180F98FCFE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0124" y="1959220"/>
            <a:ext cx="3805504" cy="1635303"/>
          </a:xfrm>
        </p:spPr>
        <p:txBody>
          <a:bodyPr/>
          <a:lstStyle/>
          <a:p>
            <a:pPr lvl="0" algn="r"/>
            <a:r>
              <a:rPr lang="en-US" sz="4600">
                <a:solidFill>
                  <a:srgbClr val="53B054"/>
                </a:solidFill>
              </a:rPr>
              <a:t>Result Analysis</a:t>
            </a:r>
          </a:p>
        </p:txBody>
      </p:sp>
      <p:sp>
        <p:nvSpPr>
          <p:cNvPr id="4" name="Google Shape;1397;p61">
            <a:extLst>
              <a:ext uri="{FF2B5EF4-FFF2-40B4-BE49-F238E27FC236}">
                <a16:creationId xmlns:a16="http://schemas.microsoft.com/office/drawing/2014/main" id="{50B8E1C5-8E68-1869-E59C-A8A921A8B6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93226" y="3567970"/>
            <a:ext cx="2762402" cy="714603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>
                <a:solidFill>
                  <a:srgbClr val="53B054"/>
                </a:solidFill>
              </a:rPr>
              <a:t>You can enter a subtitle here if you need it</a:t>
            </a:r>
          </a:p>
          <a:p>
            <a:pPr marL="0" lvl="0" indent="0" algn="r">
              <a:lnSpc>
                <a:spcPct val="100000"/>
              </a:lnSpc>
              <a:buNone/>
            </a:pPr>
            <a:endParaRPr lang="en-US">
              <a:solidFill>
                <a:srgbClr val="53B054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472C0E8-9DD8-7B1F-2507-64D304DEC522}"/>
              </a:ext>
            </a:extLst>
          </p:cNvPr>
          <p:cNvGrpSpPr/>
          <p:nvPr/>
        </p:nvGrpSpPr>
        <p:grpSpPr>
          <a:xfrm>
            <a:off x="91677" y="4972260"/>
            <a:ext cx="8960644" cy="84536"/>
            <a:chOff x="91677" y="4972260"/>
            <a:chExt cx="8960644" cy="845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8E5D596-D82F-7A7D-6E98-F8E54889FF0D}"/>
                </a:ext>
              </a:extLst>
            </p:cNvPr>
            <p:cNvSpPr/>
            <p:nvPr/>
          </p:nvSpPr>
          <p:spPr>
            <a:xfrm rot="10799991">
              <a:off x="1448656" y="497226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243C426-E8FB-7AD2-330F-56C885134CE4}"/>
                </a:ext>
              </a:extLst>
            </p:cNvPr>
            <p:cNvSpPr/>
            <p:nvPr/>
          </p:nvSpPr>
          <p:spPr>
            <a:xfrm rot="10800009" flipH="1">
              <a:off x="91677" y="497226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31A4CFA1-17AD-7F1A-CE2D-79BF5A16EBAC}"/>
              </a:ext>
            </a:extLst>
          </p:cNvPr>
          <p:cNvGrpSpPr/>
          <p:nvPr/>
        </p:nvGrpSpPr>
        <p:grpSpPr>
          <a:xfrm>
            <a:off x="81171" y="4398766"/>
            <a:ext cx="789254" cy="542075"/>
            <a:chOff x="81171" y="4398766"/>
            <a:chExt cx="789254" cy="542075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AB3C177-8CE3-AEF7-C62C-D873BACD8EB9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D635CE07-B82E-6FA6-D82F-E922CCCC41DB}"/>
                </a:ext>
              </a:extLst>
            </p:cNvPr>
            <p:cNvSpPr/>
            <p:nvPr/>
          </p:nvSpPr>
          <p:spPr>
            <a:xfrm>
              <a:off x="572716" y="4461220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FD319E0-BB7C-7FE1-2F61-C7E983591F3C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A323200-CABA-FA05-4146-D54B7069B739}"/>
                </a:ext>
              </a:extLst>
            </p:cNvPr>
            <p:cNvSpPr/>
            <p:nvPr/>
          </p:nvSpPr>
          <p:spPr>
            <a:xfrm>
              <a:off x="82094" y="4699266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40652A2-E5C5-F7F1-1B82-E2DE5DB71C0C}"/>
              </a:ext>
            </a:extLst>
          </p:cNvPr>
          <p:cNvGrpSpPr/>
          <p:nvPr/>
        </p:nvGrpSpPr>
        <p:grpSpPr>
          <a:xfrm>
            <a:off x="8263990" y="4399132"/>
            <a:ext cx="787408" cy="542065"/>
            <a:chOff x="8263990" y="4399132"/>
            <a:chExt cx="787408" cy="542065"/>
          </a:xfrm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E354E9C8-9AB5-E098-3AB9-35108F55DD68}"/>
                </a:ext>
              </a:extLst>
            </p:cNvPr>
            <p:cNvSpPr/>
            <p:nvPr/>
          </p:nvSpPr>
          <p:spPr>
            <a:xfrm>
              <a:off x="8706386" y="4399132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5B29D30-7B85-F7C3-235F-5447062F9E86}"/>
                </a:ext>
              </a:extLst>
            </p:cNvPr>
            <p:cNvSpPr/>
            <p:nvPr/>
          </p:nvSpPr>
          <p:spPr>
            <a:xfrm>
              <a:off x="8340964" y="4462765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E76ABAF3-1CC7-0345-1A5B-250F444BE0F8}"/>
                </a:ext>
              </a:extLst>
            </p:cNvPr>
            <p:cNvSpPr/>
            <p:nvPr/>
          </p:nvSpPr>
          <p:spPr>
            <a:xfrm>
              <a:off x="8522747" y="4538185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DAB2D1FB-ECE2-2982-3E74-3CB3D7C8A536}"/>
                </a:ext>
              </a:extLst>
            </p:cNvPr>
            <p:cNvSpPr/>
            <p:nvPr/>
          </p:nvSpPr>
          <p:spPr>
            <a:xfrm>
              <a:off x="8263990" y="4699622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rupo 29">
            <a:extLst>
              <a:ext uri="{FF2B5EF4-FFF2-40B4-BE49-F238E27FC236}">
                <a16:creationId xmlns:a16="http://schemas.microsoft.com/office/drawing/2014/main" id="{33C0681A-1E27-9A2B-2790-E1C7297A646F}"/>
              </a:ext>
            </a:extLst>
          </p:cNvPr>
          <p:cNvGrpSpPr/>
          <p:nvPr/>
        </p:nvGrpSpPr>
        <p:grpSpPr>
          <a:xfrm>
            <a:off x="3172" y="-36511"/>
            <a:ext cx="3400425" cy="1706588"/>
            <a:chOff x="3172" y="-36511"/>
            <a:chExt cx="3400425" cy="1706588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EF0CC15-9404-78BF-51D3-7B712566884B}"/>
                </a:ext>
              </a:extLst>
            </p:cNvPr>
            <p:cNvSpPr/>
            <p:nvPr/>
          </p:nvSpPr>
          <p:spPr>
            <a:xfrm>
              <a:off x="3172" y="1195303"/>
              <a:ext cx="2257425" cy="4747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390768C-0288-888E-2347-B583EE8F357F}"/>
                </a:ext>
              </a:extLst>
            </p:cNvPr>
            <p:cNvSpPr/>
            <p:nvPr/>
          </p:nvSpPr>
          <p:spPr>
            <a:xfrm>
              <a:off x="3172" y="751591"/>
              <a:ext cx="2596877" cy="8874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850971E-12BB-EBE1-82E0-96E774EA3010}"/>
                </a:ext>
              </a:extLst>
            </p:cNvPr>
            <p:cNvSpPr/>
            <p:nvPr/>
          </p:nvSpPr>
          <p:spPr>
            <a:xfrm>
              <a:off x="3172" y="-36511"/>
              <a:ext cx="3400425" cy="1514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6B8F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rupo 35">
            <a:extLst>
              <a:ext uri="{FF2B5EF4-FFF2-40B4-BE49-F238E27FC236}">
                <a16:creationId xmlns:a16="http://schemas.microsoft.com/office/drawing/2014/main" id="{2EF3EBE3-363E-1690-80EA-63B48398D18E}"/>
              </a:ext>
            </a:extLst>
          </p:cNvPr>
          <p:cNvGrpSpPr/>
          <p:nvPr/>
        </p:nvGrpSpPr>
        <p:grpSpPr>
          <a:xfrm>
            <a:off x="7239003" y="-8531"/>
            <a:ext cx="1901823" cy="1075260"/>
            <a:chOff x="7239003" y="-8531"/>
            <a:chExt cx="1901823" cy="107526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D5DAECC-CB41-770F-7128-6F6837E0C0C9}"/>
                </a:ext>
              </a:extLst>
            </p:cNvPr>
            <p:cNvSpPr/>
            <p:nvPr/>
          </p:nvSpPr>
          <p:spPr>
            <a:xfrm flipH="1">
              <a:off x="7878269" y="767593"/>
              <a:ext cx="1262557" cy="2991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02575376-8543-735B-5B2C-3EAC3497F811}"/>
                </a:ext>
              </a:extLst>
            </p:cNvPr>
            <p:cNvSpPr/>
            <p:nvPr/>
          </p:nvSpPr>
          <p:spPr>
            <a:xfrm flipH="1">
              <a:off x="7688412" y="488024"/>
              <a:ext cx="1452414" cy="559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BEA5299-B3AF-61B3-7B08-5CD12FDF429C}"/>
                </a:ext>
              </a:extLst>
            </p:cNvPr>
            <p:cNvSpPr/>
            <p:nvPr/>
          </p:nvSpPr>
          <p:spPr>
            <a:xfrm flipH="1">
              <a:off x="7239003" y="-8531"/>
              <a:ext cx="1901823" cy="9539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6B8F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rupo 23">
            <a:extLst>
              <a:ext uri="{FF2B5EF4-FFF2-40B4-BE49-F238E27FC236}">
                <a16:creationId xmlns:a16="http://schemas.microsoft.com/office/drawing/2014/main" id="{604A717D-3490-A596-D1E6-5AE99E1FED2D}"/>
              </a:ext>
            </a:extLst>
          </p:cNvPr>
          <p:cNvGrpSpPr/>
          <p:nvPr/>
        </p:nvGrpSpPr>
        <p:grpSpPr>
          <a:xfrm>
            <a:off x="1354134" y="1250954"/>
            <a:ext cx="2605089" cy="3722687"/>
            <a:chOff x="1354134" y="1250954"/>
            <a:chExt cx="2605089" cy="372268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E811F3C-A7D1-9CF8-D923-EC04543D83B4}"/>
                </a:ext>
              </a:extLst>
            </p:cNvPr>
            <p:cNvSpPr/>
            <p:nvPr/>
          </p:nvSpPr>
          <p:spPr>
            <a:xfrm>
              <a:off x="1354134" y="2524128"/>
              <a:ext cx="1441451" cy="2449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6"/>
                <a:gd name="f7" fmla="val 1116"/>
                <a:gd name="f8" fmla="val 1"/>
                <a:gd name="f9" fmla="val 709"/>
                <a:gd name="f10" fmla="val 603"/>
                <a:gd name="f11" fmla="val 2"/>
                <a:gd name="f12" fmla="val 497"/>
                <a:gd name="f13" fmla="val 391"/>
                <a:gd name="f14" fmla="val 355"/>
                <a:gd name="f15" fmla="val 18"/>
                <a:gd name="f16" fmla="val 332"/>
                <a:gd name="f17" fmla="val 47"/>
                <a:gd name="f18" fmla="val 317"/>
                <a:gd name="f19" fmla="val 85"/>
                <a:gd name="f20" fmla="val 297"/>
                <a:gd name="f21" fmla="val 124"/>
                <a:gd name="f22" fmla="val 281"/>
                <a:gd name="f23" fmla="val 164"/>
                <a:gd name="f24" fmla="val 265"/>
                <a:gd name="f25" fmla="val 167"/>
                <a:gd name="f26" fmla="val 264"/>
                <a:gd name="f27" fmla="val 171"/>
                <a:gd name="f28" fmla="val 262"/>
                <a:gd name="f29" fmla="val 174"/>
                <a:gd name="f30" fmla="val 261"/>
                <a:gd name="f31" fmla="val 259"/>
                <a:gd name="f32" fmla="val 183"/>
                <a:gd name="f33" fmla="val 255"/>
                <a:gd name="f34" fmla="val 247"/>
                <a:gd name="f35" fmla="val 203"/>
                <a:gd name="f36" fmla="val 159"/>
                <a:gd name="f37" fmla="val 115"/>
                <a:gd name="f38" fmla="val 105"/>
                <a:gd name="f39" fmla="val 102"/>
                <a:gd name="f40" fmla="val 170"/>
                <a:gd name="f41" fmla="val 103"/>
                <a:gd name="f42" fmla="val 147"/>
                <a:gd name="f43" fmla="val 104"/>
                <a:gd name="f44" fmla="val 129"/>
                <a:gd name="f45" fmla="val 94"/>
                <a:gd name="f46" fmla="val 118"/>
                <a:gd name="f47" fmla="val 73"/>
                <a:gd name="f48" fmla="val 41"/>
                <a:gd name="f49" fmla="val 125"/>
                <a:gd name="f50" fmla="val 162"/>
                <a:gd name="f51" fmla="val 238"/>
                <a:gd name="f52" fmla="val 314"/>
                <a:gd name="f53" fmla="val 390"/>
                <a:gd name="f54" fmla="val 424"/>
                <a:gd name="f55" fmla="val 458"/>
                <a:gd name="f56" fmla="val 491"/>
                <a:gd name="f57" fmla="val 509"/>
                <a:gd name="f58" fmla="val 524"/>
                <a:gd name="f59" fmla="val 7"/>
                <a:gd name="f60" fmla="val 534"/>
                <a:gd name="f61" fmla="val 21"/>
                <a:gd name="f62" fmla="val 546"/>
                <a:gd name="f63" fmla="val 37"/>
                <a:gd name="f64" fmla="val 547"/>
                <a:gd name="f65" fmla="val 54"/>
                <a:gd name="f66" fmla="val 540"/>
                <a:gd name="f67" fmla="val 71"/>
                <a:gd name="f68" fmla="val 531"/>
                <a:gd name="f69" fmla="val 91"/>
                <a:gd name="f70" fmla="val 515"/>
                <a:gd name="f71" fmla="val 101"/>
                <a:gd name="f72" fmla="val 494"/>
                <a:gd name="f73" fmla="val 474"/>
                <a:gd name="f74" fmla="val 165"/>
                <a:gd name="f75" fmla="val 206"/>
                <a:gd name="f76" fmla="val 473"/>
                <a:gd name="f77" fmla="val 476"/>
                <a:gd name="f78" fmla="val 258"/>
                <a:gd name="f79" fmla="val 483"/>
                <a:gd name="f80" fmla="val 527"/>
                <a:gd name="f81" fmla="val 279"/>
                <a:gd name="f82" fmla="val 571"/>
                <a:gd name="f83" fmla="val 296"/>
                <a:gd name="f84" fmla="val 613"/>
                <a:gd name="f85" fmla="val 319"/>
                <a:gd name="f86" fmla="val 641"/>
                <a:gd name="f87" fmla="val 333"/>
                <a:gd name="f88" fmla="val 356"/>
                <a:gd name="f89" fmla="val 389"/>
                <a:gd name="f90" fmla="val 602"/>
                <a:gd name="f91" fmla="val 814"/>
                <a:gd name="f92" fmla="val 1026"/>
                <a:gd name="f93" fmla="val 1060"/>
                <a:gd name="f94" fmla="val 643"/>
                <a:gd name="f95" fmla="val 1086"/>
                <a:gd name="f96" fmla="val 614"/>
                <a:gd name="f97" fmla="val 1103"/>
                <a:gd name="f98" fmla="val 1111"/>
                <a:gd name="f99" fmla="val 588"/>
                <a:gd name="f100" fmla="val 1115"/>
                <a:gd name="f101" fmla="val 574"/>
                <a:gd name="f102" fmla="val 412"/>
                <a:gd name="f103" fmla="val 250"/>
                <a:gd name="f104" fmla="val 89"/>
                <a:gd name="f105" fmla="val 33"/>
                <a:gd name="f106" fmla="val 1071"/>
                <a:gd name="f107" fmla="val 920"/>
                <a:gd name="f108" fmla="val 467"/>
                <a:gd name="f109" fmla="val 100"/>
                <a:gd name="f110" fmla="val 512"/>
                <a:gd name="f111" fmla="val 552"/>
                <a:gd name="f112" fmla="val 592"/>
                <a:gd name="f113" fmla="val 78"/>
                <a:gd name="f114" fmla="val 635"/>
                <a:gd name="f115" fmla="val 678"/>
                <a:gd name="f116" fmla="val 76"/>
                <a:gd name="f117" fmla="val 722"/>
                <a:gd name="f118" fmla="val 77"/>
                <a:gd name="f119" fmla="val 738"/>
                <a:gd name="f120" fmla="val 81"/>
                <a:gd name="f121" fmla="val 752"/>
                <a:gd name="f122" fmla="val 84"/>
                <a:gd name="f123" fmla="val 767"/>
                <a:gd name="f124" fmla="val 90"/>
                <a:gd name="f125" fmla="val 796"/>
                <a:gd name="f126" fmla="val 817"/>
                <a:gd name="f127" fmla="val 833"/>
                <a:gd name="f128" fmla="val 137"/>
                <a:gd name="f129" fmla="val 839"/>
                <a:gd name="f130" fmla="val 146"/>
                <a:gd name="f131" fmla="val 844"/>
                <a:gd name="f132" fmla="val 154"/>
                <a:gd name="f133" fmla="val 852"/>
                <a:gd name="f134" fmla="val 160"/>
                <a:gd name="f135" fmla="val 857"/>
                <a:gd name="f136" fmla="val 166"/>
                <a:gd name="f137" fmla="val 859"/>
                <a:gd name="f138" fmla="val 172"/>
                <a:gd name="f139" fmla="val 191"/>
                <a:gd name="f140" fmla="val 210"/>
                <a:gd name="f141" fmla="val 228"/>
                <a:gd name="f142" fmla="val 855"/>
                <a:gd name="f143" fmla="val 234"/>
                <a:gd name="f144" fmla="val 854"/>
                <a:gd name="f145" fmla="val 856"/>
                <a:gd name="f146" fmla="val 241"/>
                <a:gd name="f147" fmla="val 862"/>
                <a:gd name="f148" fmla="val 249"/>
                <a:gd name="f149" fmla="val 879"/>
                <a:gd name="f150" fmla="val 257"/>
                <a:gd name="f151" fmla="val 897"/>
                <a:gd name="f152" fmla="val 266"/>
                <a:gd name="f153" fmla="val 914"/>
                <a:gd name="f154" fmla="val 276"/>
                <a:gd name="f155" fmla="val 935"/>
                <a:gd name="f156" fmla="val 289"/>
                <a:gd name="f157" fmla="val 954"/>
                <a:gd name="f158" fmla="val 306"/>
                <a:gd name="f159" fmla="val 971"/>
                <a:gd name="f160" fmla="val 310"/>
                <a:gd name="f161" fmla="val 974"/>
                <a:gd name="f162" fmla="val 976"/>
                <a:gd name="f163" fmla="val 324"/>
                <a:gd name="f164" fmla="val 972"/>
                <a:gd name="f165" fmla="val 322"/>
                <a:gd name="f166" fmla="val 967"/>
                <a:gd name="f167" fmla="val 323"/>
                <a:gd name="f168" fmla="val 963"/>
                <a:gd name="f169" fmla="val 961"/>
                <a:gd name="f170" fmla="val 959"/>
                <a:gd name="f171" fmla="val 957"/>
                <a:gd name="f172" fmla="val 320"/>
                <a:gd name="f173" fmla="val 928"/>
                <a:gd name="f174" fmla="val 327"/>
                <a:gd name="f175" fmla="val 902"/>
                <a:gd name="f176" fmla="val 345"/>
                <a:gd name="f177" fmla="val 358"/>
                <a:gd name="f178" fmla="val 864"/>
                <a:gd name="f179" fmla="val 363"/>
                <a:gd name="f180" fmla="val 861"/>
                <a:gd name="f181" fmla="val 379"/>
                <a:gd name="f182" fmla="val 872"/>
                <a:gd name="f183" fmla="val 382"/>
                <a:gd name="f184" fmla="val 875"/>
                <a:gd name="f185" fmla="val 386"/>
                <a:gd name="f186" fmla="val 877"/>
                <a:gd name="f187" fmla="val 878"/>
                <a:gd name="f188" fmla="val 417"/>
                <a:gd name="f189" fmla="val 891"/>
                <a:gd name="f190" fmla="val 443"/>
                <a:gd name="f191" fmla="val 469"/>
                <a:gd name="f192" fmla="val 493"/>
                <a:gd name="f193" fmla="val 507"/>
                <a:gd name="f194" fmla="val 520"/>
                <a:gd name="f195" fmla="val 816"/>
                <a:gd name="f196" fmla="val 544"/>
                <a:gd name="f197" fmla="val 773"/>
                <a:gd name="f198" fmla="val 556"/>
                <a:gd name="f199" fmla="val 725"/>
                <a:gd name="f200" fmla="val 578"/>
                <a:gd name="f201" fmla="val 553"/>
                <a:gd name="f202" fmla="val 686"/>
                <a:gd name="f203" fmla="val 528"/>
                <a:gd name="f204" fmla="val 688"/>
                <a:gd name="f205" fmla="val 504"/>
                <a:gd name="f206" fmla="val 692"/>
                <a:gd name="f207" fmla="val 466"/>
                <a:gd name="f208" fmla="val 698"/>
                <a:gd name="f209" fmla="val 428"/>
                <a:gd name="f210" fmla="val 704"/>
                <a:gd name="f211" fmla="val 393"/>
                <a:gd name="f212" fmla="val 368"/>
                <a:gd name="f213" fmla="val 736"/>
                <a:gd name="f214" fmla="val 346"/>
                <a:gd name="f215" fmla="val 753"/>
                <a:gd name="f216" fmla="val 342"/>
                <a:gd name="f217" fmla="val 784"/>
                <a:gd name="f218" fmla="val 339"/>
                <a:gd name="f219" fmla="val 803"/>
                <a:gd name="f220" fmla="val 343"/>
                <a:gd name="f221" fmla="val 822"/>
                <a:gd name="f222" fmla="val 349"/>
                <a:gd name="f223" fmla="val 840"/>
                <a:gd name="f224" fmla="val 352"/>
                <a:gd name="f225" fmla="val 847"/>
                <a:gd name="f226" fmla="val 351"/>
                <a:gd name="f227" fmla="val 932"/>
                <a:gd name="f228" fmla="val 938"/>
                <a:gd name="f229" fmla="val 303"/>
                <a:gd name="f230" fmla="val 939"/>
                <a:gd name="f231" fmla="val 300"/>
                <a:gd name="f232" fmla="val 940"/>
                <a:gd name="f233" fmla="val 299"/>
                <a:gd name="f234" fmla="val 937"/>
                <a:gd name="f235" fmla="val 934"/>
                <a:gd name="f236" fmla="val 910"/>
                <a:gd name="f237" fmla="val 269"/>
                <a:gd name="f238" fmla="val 884"/>
                <a:gd name="f239" fmla="val 256"/>
                <a:gd name="f240" fmla="val 848"/>
                <a:gd name="f241" fmla="val 272"/>
                <a:gd name="f242" fmla="val 834"/>
                <a:gd name="f243" fmla="val 284"/>
                <a:gd name="f244" fmla="val 824"/>
                <a:gd name="f245" fmla="val 294"/>
                <a:gd name="f246" fmla="val 813"/>
                <a:gd name="f247" fmla="val 779"/>
                <a:gd name="f248" fmla="val 335"/>
                <a:gd name="f249" fmla="val 741"/>
                <a:gd name="f250" fmla="val 697"/>
                <a:gd name="f251" fmla="val 661"/>
                <a:gd name="f252" fmla="val 283"/>
                <a:gd name="f253" fmla="val 631"/>
                <a:gd name="f254" fmla="val 604"/>
                <a:gd name="f255" fmla="val 236"/>
                <a:gd name="f256" fmla="val 583"/>
                <a:gd name="f257" fmla="val 214"/>
                <a:gd name="f258" fmla="val 564"/>
                <a:gd name="f259" fmla="val 192"/>
                <a:gd name="f260" fmla="val 545"/>
                <a:gd name="f261" fmla="val 163"/>
                <a:gd name="f262" fmla="val 131"/>
                <a:gd name="f263" fmla="val 498"/>
                <a:gd name="f264" fmla="+- 0 0 -90"/>
                <a:gd name="f265" fmla="*/ f3 1 656"/>
                <a:gd name="f266" fmla="*/ f4 1 1116"/>
                <a:gd name="f267" fmla="val f5"/>
                <a:gd name="f268" fmla="val f6"/>
                <a:gd name="f269" fmla="val f7"/>
                <a:gd name="f270" fmla="*/ f264 f0 1"/>
                <a:gd name="f271" fmla="+- f269 0 f267"/>
                <a:gd name="f272" fmla="+- f268 0 f267"/>
                <a:gd name="f273" fmla="*/ f270 1 f2"/>
                <a:gd name="f274" fmla="*/ f272 1 656"/>
                <a:gd name="f275" fmla="*/ f271 1 1116"/>
                <a:gd name="f276" fmla="*/ 1 f272 1"/>
                <a:gd name="f277" fmla="*/ 709 f271 1"/>
                <a:gd name="f278" fmla="*/ 391 f271 1"/>
                <a:gd name="f279" fmla="*/ 47 f272 1"/>
                <a:gd name="f280" fmla="*/ 317 f271 1"/>
                <a:gd name="f281" fmla="*/ 164 f272 1"/>
                <a:gd name="f282" fmla="*/ 265 f271 1"/>
                <a:gd name="f283" fmla="*/ 174 f272 1"/>
                <a:gd name="f284" fmla="*/ 261 f271 1"/>
                <a:gd name="f285" fmla="*/ 183 f272 1"/>
                <a:gd name="f286" fmla="*/ 247 f271 1"/>
                <a:gd name="f287" fmla="*/ 115 f271 1"/>
                <a:gd name="f288" fmla="*/ 170 f272 1"/>
                <a:gd name="f289" fmla="*/ 103 f271 1"/>
                <a:gd name="f290" fmla="*/ 118 f272 1"/>
                <a:gd name="f291" fmla="*/ 73 f271 1"/>
                <a:gd name="f292" fmla="*/ 162 f272 1"/>
                <a:gd name="f293" fmla="*/ 1 f271 1"/>
                <a:gd name="f294" fmla="*/ 390 f272 1"/>
                <a:gd name="f295" fmla="*/ 491 f272 1"/>
                <a:gd name="f296" fmla="*/ 534 f272 1"/>
                <a:gd name="f297" fmla="*/ 21 f271 1"/>
                <a:gd name="f298" fmla="*/ 540 f272 1"/>
                <a:gd name="f299" fmla="*/ 71 f271 1"/>
                <a:gd name="f300" fmla="*/ 494 f272 1"/>
                <a:gd name="f301" fmla="*/ 474 f272 1"/>
                <a:gd name="f302" fmla="*/ 124 f271 1"/>
                <a:gd name="f303" fmla="*/ 473 f272 1"/>
                <a:gd name="f304" fmla="*/ 483 f272 1"/>
                <a:gd name="f305" fmla="*/ 613 f272 1"/>
                <a:gd name="f306" fmla="*/ 319 f271 1"/>
                <a:gd name="f307" fmla="*/ 656 f272 1"/>
                <a:gd name="f308" fmla="*/ 389 f271 1"/>
                <a:gd name="f309" fmla="*/ 1026 f271 1"/>
                <a:gd name="f310" fmla="*/ 614 f272 1"/>
                <a:gd name="f311" fmla="*/ 1103 f271 1"/>
                <a:gd name="f312" fmla="*/ 574 f272 1"/>
                <a:gd name="f313" fmla="*/ 1115 f271 1"/>
                <a:gd name="f314" fmla="*/ 89 f272 1"/>
                <a:gd name="f315" fmla="*/ 102 f272 1"/>
                <a:gd name="f316" fmla="*/ 467 f271 1"/>
                <a:gd name="f317" fmla="*/ 85 f272 1"/>
                <a:gd name="f318" fmla="*/ 592 f271 1"/>
                <a:gd name="f319" fmla="*/ 76 f272 1"/>
                <a:gd name="f320" fmla="*/ 722 f271 1"/>
                <a:gd name="f321" fmla="*/ 84 f272 1"/>
                <a:gd name="f322" fmla="*/ 767 f271 1"/>
                <a:gd name="f323" fmla="*/ 129 f272 1"/>
                <a:gd name="f324" fmla="*/ 833 f271 1"/>
                <a:gd name="f325" fmla="*/ 154 f272 1"/>
                <a:gd name="f326" fmla="*/ 852 f271 1"/>
                <a:gd name="f327" fmla="*/ 172 f272 1"/>
                <a:gd name="f328" fmla="*/ 857 f271 1"/>
                <a:gd name="f329" fmla="*/ 228 f272 1"/>
                <a:gd name="f330" fmla="*/ 855 f271 1"/>
                <a:gd name="f331" fmla="*/ 241 f272 1"/>
                <a:gd name="f332" fmla="*/ 862 f271 1"/>
                <a:gd name="f333" fmla="*/ 266 f272 1"/>
                <a:gd name="f334" fmla="*/ 914 f271 1"/>
                <a:gd name="f335" fmla="*/ 306 f272 1"/>
                <a:gd name="f336" fmla="*/ 971 f271 1"/>
                <a:gd name="f337" fmla="*/ 319 f272 1"/>
                <a:gd name="f338" fmla="*/ 974 f271 1"/>
                <a:gd name="f339" fmla="*/ 323 f272 1"/>
                <a:gd name="f340" fmla="*/ 963 f271 1"/>
                <a:gd name="f341" fmla="*/ 322 f272 1"/>
                <a:gd name="f342" fmla="*/ 957 f271 1"/>
                <a:gd name="f343" fmla="*/ 345 f272 1"/>
                <a:gd name="f344" fmla="*/ 879 f271 1"/>
                <a:gd name="f345" fmla="*/ 379 f272 1"/>
                <a:gd name="f346" fmla="*/ 872 f271 1"/>
                <a:gd name="f347" fmla="*/ 878 f271 1"/>
                <a:gd name="f348" fmla="*/ 469 f272 1"/>
                <a:gd name="f349" fmla="*/ 875 f271 1"/>
                <a:gd name="f350" fmla="*/ 520 f272 1"/>
                <a:gd name="f351" fmla="*/ 816 f271 1"/>
                <a:gd name="f352" fmla="*/ 578 f272 1"/>
                <a:gd name="f353" fmla="*/ 678 f271 1"/>
                <a:gd name="f354" fmla="*/ 504 f272 1"/>
                <a:gd name="f355" fmla="*/ 692 f271 1"/>
                <a:gd name="f356" fmla="*/ 393 f272 1"/>
                <a:gd name="f357" fmla="*/ 342 f272 1"/>
                <a:gd name="f358" fmla="*/ 784 f271 1"/>
                <a:gd name="f359" fmla="*/ 349 f272 1"/>
                <a:gd name="f360" fmla="*/ 840 f271 1"/>
                <a:gd name="f361" fmla="*/ 932 f271 1"/>
                <a:gd name="f362" fmla="*/ 303 f272 1"/>
                <a:gd name="f363" fmla="*/ 939 f271 1"/>
                <a:gd name="f364" fmla="*/ 297 f272 1"/>
                <a:gd name="f365" fmla="*/ 934 f271 1"/>
                <a:gd name="f366" fmla="*/ 257 f272 1"/>
                <a:gd name="f367" fmla="*/ 261 f272 1"/>
                <a:gd name="f368" fmla="*/ 844 f271 1"/>
                <a:gd name="f369" fmla="*/ 294 f272 1"/>
                <a:gd name="f370" fmla="*/ 813 f271 1"/>
                <a:gd name="f371" fmla="*/ 697 f271 1"/>
                <a:gd name="f372" fmla="*/ 256 f272 1"/>
                <a:gd name="f373" fmla="*/ 604 f271 1"/>
                <a:gd name="f374" fmla="*/ 192 f272 1"/>
                <a:gd name="f375" fmla="*/ 545 f271 1"/>
                <a:gd name="f376" fmla="+- f273 0 f1"/>
                <a:gd name="f377" fmla="*/ f276 1 656"/>
                <a:gd name="f378" fmla="*/ f277 1 1116"/>
                <a:gd name="f379" fmla="*/ f278 1 1116"/>
                <a:gd name="f380" fmla="*/ f279 1 656"/>
                <a:gd name="f381" fmla="*/ f280 1 1116"/>
                <a:gd name="f382" fmla="*/ f281 1 656"/>
                <a:gd name="f383" fmla="*/ f282 1 1116"/>
                <a:gd name="f384" fmla="*/ f283 1 656"/>
                <a:gd name="f385" fmla="*/ f284 1 1116"/>
                <a:gd name="f386" fmla="*/ f285 1 656"/>
                <a:gd name="f387" fmla="*/ f286 1 1116"/>
                <a:gd name="f388" fmla="*/ f287 1 1116"/>
                <a:gd name="f389" fmla="*/ f288 1 656"/>
                <a:gd name="f390" fmla="*/ f289 1 1116"/>
                <a:gd name="f391" fmla="*/ f290 1 656"/>
                <a:gd name="f392" fmla="*/ f291 1 1116"/>
                <a:gd name="f393" fmla="*/ f292 1 656"/>
                <a:gd name="f394" fmla="*/ f293 1 1116"/>
                <a:gd name="f395" fmla="*/ f294 1 656"/>
                <a:gd name="f396" fmla="*/ f295 1 656"/>
                <a:gd name="f397" fmla="*/ f296 1 656"/>
                <a:gd name="f398" fmla="*/ f297 1 1116"/>
                <a:gd name="f399" fmla="*/ f298 1 656"/>
                <a:gd name="f400" fmla="*/ f299 1 1116"/>
                <a:gd name="f401" fmla="*/ f300 1 656"/>
                <a:gd name="f402" fmla="*/ f301 1 656"/>
                <a:gd name="f403" fmla="*/ f302 1 1116"/>
                <a:gd name="f404" fmla="*/ f303 1 656"/>
                <a:gd name="f405" fmla="*/ f304 1 656"/>
                <a:gd name="f406" fmla="*/ f305 1 656"/>
                <a:gd name="f407" fmla="*/ f306 1 1116"/>
                <a:gd name="f408" fmla="*/ f307 1 656"/>
                <a:gd name="f409" fmla="*/ f308 1 1116"/>
                <a:gd name="f410" fmla="*/ f309 1 1116"/>
                <a:gd name="f411" fmla="*/ f310 1 656"/>
                <a:gd name="f412" fmla="*/ f311 1 1116"/>
                <a:gd name="f413" fmla="*/ f312 1 656"/>
                <a:gd name="f414" fmla="*/ f313 1 1116"/>
                <a:gd name="f415" fmla="*/ f314 1 656"/>
                <a:gd name="f416" fmla="*/ f315 1 656"/>
                <a:gd name="f417" fmla="*/ f316 1 1116"/>
                <a:gd name="f418" fmla="*/ f317 1 656"/>
                <a:gd name="f419" fmla="*/ f318 1 1116"/>
                <a:gd name="f420" fmla="*/ f319 1 656"/>
                <a:gd name="f421" fmla="*/ f320 1 1116"/>
                <a:gd name="f422" fmla="*/ f321 1 656"/>
                <a:gd name="f423" fmla="*/ f322 1 1116"/>
                <a:gd name="f424" fmla="*/ f323 1 656"/>
                <a:gd name="f425" fmla="*/ f324 1 1116"/>
                <a:gd name="f426" fmla="*/ f325 1 656"/>
                <a:gd name="f427" fmla="*/ f326 1 1116"/>
                <a:gd name="f428" fmla="*/ f327 1 656"/>
                <a:gd name="f429" fmla="*/ f328 1 1116"/>
                <a:gd name="f430" fmla="*/ f329 1 656"/>
                <a:gd name="f431" fmla="*/ f330 1 1116"/>
                <a:gd name="f432" fmla="*/ f331 1 656"/>
                <a:gd name="f433" fmla="*/ f332 1 1116"/>
                <a:gd name="f434" fmla="*/ f333 1 656"/>
                <a:gd name="f435" fmla="*/ f334 1 1116"/>
                <a:gd name="f436" fmla="*/ f335 1 656"/>
                <a:gd name="f437" fmla="*/ f336 1 1116"/>
                <a:gd name="f438" fmla="*/ f337 1 656"/>
                <a:gd name="f439" fmla="*/ f338 1 1116"/>
                <a:gd name="f440" fmla="*/ f339 1 656"/>
                <a:gd name="f441" fmla="*/ f340 1 1116"/>
                <a:gd name="f442" fmla="*/ f341 1 656"/>
                <a:gd name="f443" fmla="*/ f342 1 1116"/>
                <a:gd name="f444" fmla="*/ f343 1 656"/>
                <a:gd name="f445" fmla="*/ f344 1 1116"/>
                <a:gd name="f446" fmla="*/ f345 1 656"/>
                <a:gd name="f447" fmla="*/ f346 1 1116"/>
                <a:gd name="f448" fmla="*/ f347 1 1116"/>
                <a:gd name="f449" fmla="*/ f348 1 656"/>
                <a:gd name="f450" fmla="*/ f349 1 1116"/>
                <a:gd name="f451" fmla="*/ f350 1 656"/>
                <a:gd name="f452" fmla="*/ f351 1 1116"/>
                <a:gd name="f453" fmla="*/ f352 1 656"/>
                <a:gd name="f454" fmla="*/ f353 1 1116"/>
                <a:gd name="f455" fmla="*/ f354 1 656"/>
                <a:gd name="f456" fmla="*/ f355 1 1116"/>
                <a:gd name="f457" fmla="*/ f356 1 656"/>
                <a:gd name="f458" fmla="*/ f357 1 656"/>
                <a:gd name="f459" fmla="*/ f358 1 1116"/>
                <a:gd name="f460" fmla="*/ f359 1 656"/>
                <a:gd name="f461" fmla="*/ f360 1 1116"/>
                <a:gd name="f462" fmla="*/ f361 1 1116"/>
                <a:gd name="f463" fmla="*/ f362 1 656"/>
                <a:gd name="f464" fmla="*/ f363 1 1116"/>
                <a:gd name="f465" fmla="*/ f364 1 656"/>
                <a:gd name="f466" fmla="*/ f365 1 1116"/>
                <a:gd name="f467" fmla="*/ f366 1 656"/>
                <a:gd name="f468" fmla="*/ f367 1 656"/>
                <a:gd name="f469" fmla="*/ f368 1 1116"/>
                <a:gd name="f470" fmla="*/ f369 1 656"/>
                <a:gd name="f471" fmla="*/ f370 1 1116"/>
                <a:gd name="f472" fmla="*/ f371 1 1116"/>
                <a:gd name="f473" fmla="*/ f372 1 656"/>
                <a:gd name="f474" fmla="*/ f373 1 1116"/>
                <a:gd name="f475" fmla="*/ f374 1 656"/>
                <a:gd name="f476" fmla="*/ f375 1 1116"/>
                <a:gd name="f477" fmla="*/ 0 1 f274"/>
                <a:gd name="f478" fmla="*/ f268 1 f274"/>
                <a:gd name="f479" fmla="*/ 0 1 f275"/>
                <a:gd name="f480" fmla="*/ f269 1 f275"/>
                <a:gd name="f481" fmla="*/ f377 1 f274"/>
                <a:gd name="f482" fmla="*/ f378 1 f275"/>
                <a:gd name="f483" fmla="*/ f379 1 f275"/>
                <a:gd name="f484" fmla="*/ f380 1 f274"/>
                <a:gd name="f485" fmla="*/ f381 1 f275"/>
                <a:gd name="f486" fmla="*/ f382 1 f274"/>
                <a:gd name="f487" fmla="*/ f383 1 f275"/>
                <a:gd name="f488" fmla="*/ f384 1 f274"/>
                <a:gd name="f489" fmla="*/ f385 1 f275"/>
                <a:gd name="f490" fmla="*/ f386 1 f274"/>
                <a:gd name="f491" fmla="*/ f387 1 f275"/>
                <a:gd name="f492" fmla="*/ f388 1 f275"/>
                <a:gd name="f493" fmla="*/ f389 1 f274"/>
                <a:gd name="f494" fmla="*/ f390 1 f275"/>
                <a:gd name="f495" fmla="*/ f391 1 f274"/>
                <a:gd name="f496" fmla="*/ f392 1 f275"/>
                <a:gd name="f497" fmla="*/ f393 1 f274"/>
                <a:gd name="f498" fmla="*/ f394 1 f275"/>
                <a:gd name="f499" fmla="*/ f395 1 f274"/>
                <a:gd name="f500" fmla="*/ f396 1 f274"/>
                <a:gd name="f501" fmla="*/ f397 1 f274"/>
                <a:gd name="f502" fmla="*/ f398 1 f275"/>
                <a:gd name="f503" fmla="*/ f399 1 f274"/>
                <a:gd name="f504" fmla="*/ f400 1 f275"/>
                <a:gd name="f505" fmla="*/ f401 1 f274"/>
                <a:gd name="f506" fmla="*/ f402 1 f274"/>
                <a:gd name="f507" fmla="*/ f403 1 f275"/>
                <a:gd name="f508" fmla="*/ f404 1 f274"/>
                <a:gd name="f509" fmla="*/ f405 1 f274"/>
                <a:gd name="f510" fmla="*/ f406 1 f274"/>
                <a:gd name="f511" fmla="*/ f407 1 f275"/>
                <a:gd name="f512" fmla="*/ f408 1 f274"/>
                <a:gd name="f513" fmla="*/ f409 1 f275"/>
                <a:gd name="f514" fmla="*/ f410 1 f275"/>
                <a:gd name="f515" fmla="*/ f411 1 f274"/>
                <a:gd name="f516" fmla="*/ f412 1 f275"/>
                <a:gd name="f517" fmla="*/ f413 1 f274"/>
                <a:gd name="f518" fmla="*/ f414 1 f275"/>
                <a:gd name="f519" fmla="*/ f415 1 f274"/>
                <a:gd name="f520" fmla="*/ f416 1 f274"/>
                <a:gd name="f521" fmla="*/ f417 1 f275"/>
                <a:gd name="f522" fmla="*/ f418 1 f274"/>
                <a:gd name="f523" fmla="*/ f419 1 f275"/>
                <a:gd name="f524" fmla="*/ f420 1 f274"/>
                <a:gd name="f525" fmla="*/ f421 1 f275"/>
                <a:gd name="f526" fmla="*/ f422 1 f274"/>
                <a:gd name="f527" fmla="*/ f423 1 f275"/>
                <a:gd name="f528" fmla="*/ f424 1 f274"/>
                <a:gd name="f529" fmla="*/ f425 1 f275"/>
                <a:gd name="f530" fmla="*/ f426 1 f274"/>
                <a:gd name="f531" fmla="*/ f427 1 f275"/>
                <a:gd name="f532" fmla="*/ f428 1 f274"/>
                <a:gd name="f533" fmla="*/ f429 1 f275"/>
                <a:gd name="f534" fmla="*/ f430 1 f274"/>
                <a:gd name="f535" fmla="*/ f431 1 f275"/>
                <a:gd name="f536" fmla="*/ f432 1 f274"/>
                <a:gd name="f537" fmla="*/ f433 1 f275"/>
                <a:gd name="f538" fmla="*/ f434 1 f274"/>
                <a:gd name="f539" fmla="*/ f435 1 f275"/>
                <a:gd name="f540" fmla="*/ f436 1 f274"/>
                <a:gd name="f541" fmla="*/ f437 1 f275"/>
                <a:gd name="f542" fmla="*/ f438 1 f274"/>
                <a:gd name="f543" fmla="*/ f439 1 f275"/>
                <a:gd name="f544" fmla="*/ f440 1 f274"/>
                <a:gd name="f545" fmla="*/ f441 1 f275"/>
                <a:gd name="f546" fmla="*/ f442 1 f274"/>
                <a:gd name="f547" fmla="*/ f443 1 f275"/>
                <a:gd name="f548" fmla="*/ f444 1 f274"/>
                <a:gd name="f549" fmla="*/ f445 1 f275"/>
                <a:gd name="f550" fmla="*/ f446 1 f274"/>
                <a:gd name="f551" fmla="*/ f447 1 f275"/>
                <a:gd name="f552" fmla="*/ f448 1 f275"/>
                <a:gd name="f553" fmla="*/ f449 1 f274"/>
                <a:gd name="f554" fmla="*/ f450 1 f275"/>
                <a:gd name="f555" fmla="*/ f451 1 f274"/>
                <a:gd name="f556" fmla="*/ f452 1 f275"/>
                <a:gd name="f557" fmla="*/ f453 1 f274"/>
                <a:gd name="f558" fmla="*/ f454 1 f275"/>
                <a:gd name="f559" fmla="*/ f455 1 f274"/>
                <a:gd name="f560" fmla="*/ f456 1 f275"/>
                <a:gd name="f561" fmla="*/ f457 1 f274"/>
                <a:gd name="f562" fmla="*/ f458 1 f274"/>
                <a:gd name="f563" fmla="*/ f459 1 f275"/>
                <a:gd name="f564" fmla="*/ f460 1 f274"/>
                <a:gd name="f565" fmla="*/ f461 1 f275"/>
                <a:gd name="f566" fmla="*/ f462 1 f275"/>
                <a:gd name="f567" fmla="*/ f463 1 f274"/>
                <a:gd name="f568" fmla="*/ f464 1 f275"/>
                <a:gd name="f569" fmla="*/ f465 1 f274"/>
                <a:gd name="f570" fmla="*/ f466 1 f275"/>
                <a:gd name="f571" fmla="*/ f467 1 f274"/>
                <a:gd name="f572" fmla="*/ f468 1 f274"/>
                <a:gd name="f573" fmla="*/ f469 1 f275"/>
                <a:gd name="f574" fmla="*/ f470 1 f274"/>
                <a:gd name="f575" fmla="*/ f471 1 f275"/>
                <a:gd name="f576" fmla="*/ f472 1 f275"/>
                <a:gd name="f577" fmla="*/ f473 1 f274"/>
                <a:gd name="f578" fmla="*/ f474 1 f275"/>
                <a:gd name="f579" fmla="*/ f475 1 f274"/>
                <a:gd name="f580" fmla="*/ f476 1 f275"/>
                <a:gd name="f581" fmla="*/ f477 f265 1"/>
                <a:gd name="f582" fmla="*/ f478 f265 1"/>
                <a:gd name="f583" fmla="*/ f480 f266 1"/>
                <a:gd name="f584" fmla="*/ f479 f266 1"/>
                <a:gd name="f585" fmla="*/ f481 f265 1"/>
                <a:gd name="f586" fmla="*/ f482 f266 1"/>
                <a:gd name="f587" fmla="*/ f483 f266 1"/>
                <a:gd name="f588" fmla="*/ f484 f265 1"/>
                <a:gd name="f589" fmla="*/ f485 f266 1"/>
                <a:gd name="f590" fmla="*/ f486 f265 1"/>
                <a:gd name="f591" fmla="*/ f487 f266 1"/>
                <a:gd name="f592" fmla="*/ f488 f265 1"/>
                <a:gd name="f593" fmla="*/ f489 f266 1"/>
                <a:gd name="f594" fmla="*/ f490 f265 1"/>
                <a:gd name="f595" fmla="*/ f491 f266 1"/>
                <a:gd name="f596" fmla="*/ f492 f266 1"/>
                <a:gd name="f597" fmla="*/ f493 f265 1"/>
                <a:gd name="f598" fmla="*/ f494 f266 1"/>
                <a:gd name="f599" fmla="*/ f495 f265 1"/>
                <a:gd name="f600" fmla="*/ f496 f266 1"/>
                <a:gd name="f601" fmla="*/ f497 f265 1"/>
                <a:gd name="f602" fmla="*/ f498 f266 1"/>
                <a:gd name="f603" fmla="*/ f499 f265 1"/>
                <a:gd name="f604" fmla="*/ f500 f265 1"/>
                <a:gd name="f605" fmla="*/ f501 f265 1"/>
                <a:gd name="f606" fmla="*/ f502 f266 1"/>
                <a:gd name="f607" fmla="*/ f503 f265 1"/>
                <a:gd name="f608" fmla="*/ f504 f266 1"/>
                <a:gd name="f609" fmla="*/ f505 f265 1"/>
                <a:gd name="f610" fmla="*/ f506 f265 1"/>
                <a:gd name="f611" fmla="*/ f507 f266 1"/>
                <a:gd name="f612" fmla="*/ f508 f265 1"/>
                <a:gd name="f613" fmla="*/ f509 f265 1"/>
                <a:gd name="f614" fmla="*/ f510 f265 1"/>
                <a:gd name="f615" fmla="*/ f511 f266 1"/>
                <a:gd name="f616" fmla="*/ f512 f265 1"/>
                <a:gd name="f617" fmla="*/ f513 f266 1"/>
                <a:gd name="f618" fmla="*/ f514 f266 1"/>
                <a:gd name="f619" fmla="*/ f515 f265 1"/>
                <a:gd name="f620" fmla="*/ f516 f266 1"/>
                <a:gd name="f621" fmla="*/ f517 f265 1"/>
                <a:gd name="f622" fmla="*/ f518 f266 1"/>
                <a:gd name="f623" fmla="*/ f519 f265 1"/>
                <a:gd name="f624" fmla="*/ f520 f265 1"/>
                <a:gd name="f625" fmla="*/ f521 f266 1"/>
                <a:gd name="f626" fmla="*/ f522 f265 1"/>
                <a:gd name="f627" fmla="*/ f523 f266 1"/>
                <a:gd name="f628" fmla="*/ f524 f265 1"/>
                <a:gd name="f629" fmla="*/ f525 f266 1"/>
                <a:gd name="f630" fmla="*/ f526 f265 1"/>
                <a:gd name="f631" fmla="*/ f527 f266 1"/>
                <a:gd name="f632" fmla="*/ f528 f265 1"/>
                <a:gd name="f633" fmla="*/ f529 f266 1"/>
                <a:gd name="f634" fmla="*/ f530 f265 1"/>
                <a:gd name="f635" fmla="*/ f531 f266 1"/>
                <a:gd name="f636" fmla="*/ f532 f265 1"/>
                <a:gd name="f637" fmla="*/ f533 f266 1"/>
                <a:gd name="f638" fmla="*/ f534 f265 1"/>
                <a:gd name="f639" fmla="*/ f535 f266 1"/>
                <a:gd name="f640" fmla="*/ f536 f265 1"/>
                <a:gd name="f641" fmla="*/ f537 f266 1"/>
                <a:gd name="f642" fmla="*/ f538 f265 1"/>
                <a:gd name="f643" fmla="*/ f539 f266 1"/>
                <a:gd name="f644" fmla="*/ f540 f265 1"/>
                <a:gd name="f645" fmla="*/ f541 f266 1"/>
                <a:gd name="f646" fmla="*/ f542 f265 1"/>
                <a:gd name="f647" fmla="*/ f543 f266 1"/>
                <a:gd name="f648" fmla="*/ f544 f265 1"/>
                <a:gd name="f649" fmla="*/ f545 f266 1"/>
                <a:gd name="f650" fmla="*/ f546 f265 1"/>
                <a:gd name="f651" fmla="*/ f547 f266 1"/>
                <a:gd name="f652" fmla="*/ f548 f265 1"/>
                <a:gd name="f653" fmla="*/ f549 f266 1"/>
                <a:gd name="f654" fmla="*/ f550 f265 1"/>
                <a:gd name="f655" fmla="*/ f551 f266 1"/>
                <a:gd name="f656" fmla="*/ f552 f266 1"/>
                <a:gd name="f657" fmla="*/ f553 f265 1"/>
                <a:gd name="f658" fmla="*/ f554 f266 1"/>
                <a:gd name="f659" fmla="*/ f555 f265 1"/>
                <a:gd name="f660" fmla="*/ f556 f266 1"/>
                <a:gd name="f661" fmla="*/ f557 f265 1"/>
                <a:gd name="f662" fmla="*/ f558 f266 1"/>
                <a:gd name="f663" fmla="*/ f559 f265 1"/>
                <a:gd name="f664" fmla="*/ f560 f266 1"/>
                <a:gd name="f665" fmla="*/ f561 f265 1"/>
                <a:gd name="f666" fmla="*/ f562 f265 1"/>
                <a:gd name="f667" fmla="*/ f563 f266 1"/>
                <a:gd name="f668" fmla="*/ f564 f265 1"/>
                <a:gd name="f669" fmla="*/ f565 f266 1"/>
                <a:gd name="f670" fmla="*/ f566 f266 1"/>
                <a:gd name="f671" fmla="*/ f567 f265 1"/>
                <a:gd name="f672" fmla="*/ f568 f266 1"/>
                <a:gd name="f673" fmla="*/ f569 f265 1"/>
                <a:gd name="f674" fmla="*/ f570 f266 1"/>
                <a:gd name="f675" fmla="*/ f571 f265 1"/>
                <a:gd name="f676" fmla="*/ f572 f265 1"/>
                <a:gd name="f677" fmla="*/ f573 f266 1"/>
                <a:gd name="f678" fmla="*/ f574 f265 1"/>
                <a:gd name="f679" fmla="*/ f575 f266 1"/>
                <a:gd name="f680" fmla="*/ f576 f266 1"/>
                <a:gd name="f681" fmla="*/ f577 f265 1"/>
                <a:gd name="f682" fmla="*/ f578 f266 1"/>
                <a:gd name="f683" fmla="*/ f579 f265 1"/>
                <a:gd name="f684" fmla="*/ f580 f2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6">
                  <a:pos x="f585" y="f586"/>
                </a:cxn>
                <a:cxn ang="f376">
                  <a:pos x="f585" y="f587"/>
                </a:cxn>
                <a:cxn ang="f376">
                  <a:pos x="f588" y="f589"/>
                </a:cxn>
                <a:cxn ang="f376">
                  <a:pos x="f590" y="f591"/>
                </a:cxn>
                <a:cxn ang="f376">
                  <a:pos x="f592" y="f593"/>
                </a:cxn>
                <a:cxn ang="f376">
                  <a:pos x="f594" y="f595"/>
                </a:cxn>
                <a:cxn ang="f376">
                  <a:pos x="f594" y="f596"/>
                </a:cxn>
                <a:cxn ang="f376">
                  <a:pos x="f597" y="f598"/>
                </a:cxn>
                <a:cxn ang="f376">
                  <a:pos x="f599" y="f600"/>
                </a:cxn>
                <a:cxn ang="f376">
                  <a:pos x="f601" y="f602"/>
                </a:cxn>
                <a:cxn ang="f376">
                  <a:pos x="f603" y="f602"/>
                </a:cxn>
                <a:cxn ang="f376">
                  <a:pos x="f604" y="f602"/>
                </a:cxn>
                <a:cxn ang="f376">
                  <a:pos x="f605" y="f606"/>
                </a:cxn>
                <a:cxn ang="f376">
                  <a:pos x="f607" y="f608"/>
                </a:cxn>
                <a:cxn ang="f376">
                  <a:pos x="f609" y="f598"/>
                </a:cxn>
                <a:cxn ang="f376">
                  <a:pos x="f610" y="f611"/>
                </a:cxn>
                <a:cxn ang="f376">
                  <a:pos x="f612" y="f595"/>
                </a:cxn>
                <a:cxn ang="f376">
                  <a:pos x="f613" y="f593"/>
                </a:cxn>
                <a:cxn ang="f376">
                  <a:pos x="f614" y="f615"/>
                </a:cxn>
                <a:cxn ang="f376">
                  <a:pos x="f616" y="f617"/>
                </a:cxn>
                <a:cxn ang="f376">
                  <a:pos x="f616" y="f618"/>
                </a:cxn>
                <a:cxn ang="f376">
                  <a:pos x="f619" y="f620"/>
                </a:cxn>
                <a:cxn ang="f376">
                  <a:pos x="f621" y="f622"/>
                </a:cxn>
                <a:cxn ang="f376">
                  <a:pos x="f623" y="f622"/>
                </a:cxn>
                <a:cxn ang="f376">
                  <a:pos x="f585" y="f618"/>
                </a:cxn>
                <a:cxn ang="f376">
                  <a:pos x="f585" y="f586"/>
                </a:cxn>
                <a:cxn ang="f376">
                  <a:pos x="f585" y="f586"/>
                </a:cxn>
                <a:cxn ang="f376">
                  <a:pos x="f624" y="f625"/>
                </a:cxn>
                <a:cxn ang="f376">
                  <a:pos x="f626" y="f627"/>
                </a:cxn>
                <a:cxn ang="f376">
                  <a:pos x="f628" y="f629"/>
                </a:cxn>
                <a:cxn ang="f376">
                  <a:pos x="f630" y="f631"/>
                </a:cxn>
                <a:cxn ang="f376">
                  <a:pos x="f632" y="f633"/>
                </a:cxn>
                <a:cxn ang="f376">
                  <a:pos x="f634" y="f635"/>
                </a:cxn>
                <a:cxn ang="f376">
                  <a:pos x="f636" y="f637"/>
                </a:cxn>
                <a:cxn ang="f376">
                  <a:pos x="f638" y="f639"/>
                </a:cxn>
                <a:cxn ang="f376">
                  <a:pos x="f640" y="f641"/>
                </a:cxn>
                <a:cxn ang="f376">
                  <a:pos x="f642" y="f643"/>
                </a:cxn>
                <a:cxn ang="f376">
                  <a:pos x="f644" y="f645"/>
                </a:cxn>
                <a:cxn ang="f376">
                  <a:pos x="f646" y="f647"/>
                </a:cxn>
                <a:cxn ang="f376">
                  <a:pos x="f648" y="f649"/>
                </a:cxn>
                <a:cxn ang="f376">
                  <a:pos x="f650" y="f651"/>
                </a:cxn>
                <a:cxn ang="f376">
                  <a:pos x="f652" y="f653"/>
                </a:cxn>
                <a:cxn ang="f376">
                  <a:pos x="f654" y="f655"/>
                </a:cxn>
                <a:cxn ang="f376">
                  <a:pos x="f603" y="f656"/>
                </a:cxn>
                <a:cxn ang="f376">
                  <a:pos x="f657" y="f658"/>
                </a:cxn>
                <a:cxn ang="f376">
                  <a:pos x="f659" y="f660"/>
                </a:cxn>
                <a:cxn ang="f376">
                  <a:pos x="f661" y="f662"/>
                </a:cxn>
                <a:cxn ang="f376">
                  <a:pos x="f663" y="f664"/>
                </a:cxn>
                <a:cxn ang="f376">
                  <a:pos x="f665" y="f629"/>
                </a:cxn>
                <a:cxn ang="f376">
                  <a:pos x="f666" y="f667"/>
                </a:cxn>
                <a:cxn ang="f376">
                  <a:pos x="f668" y="f669"/>
                </a:cxn>
                <a:cxn ang="f376">
                  <a:pos x="f652" y="f637"/>
                </a:cxn>
                <a:cxn ang="f376">
                  <a:pos x="f644" y="f670"/>
                </a:cxn>
                <a:cxn ang="f376">
                  <a:pos x="f671" y="f672"/>
                </a:cxn>
                <a:cxn ang="f376">
                  <a:pos x="f673" y="f674"/>
                </a:cxn>
                <a:cxn ang="f376">
                  <a:pos x="f675" y="f637"/>
                </a:cxn>
                <a:cxn ang="f376">
                  <a:pos x="f676" y="f677"/>
                </a:cxn>
                <a:cxn ang="f376">
                  <a:pos x="f678" y="f679"/>
                </a:cxn>
                <a:cxn ang="f376">
                  <a:pos x="f646" y="f680"/>
                </a:cxn>
                <a:cxn ang="f376">
                  <a:pos x="f681" y="f682"/>
                </a:cxn>
                <a:cxn ang="f376">
                  <a:pos x="f683" y="f684"/>
                </a:cxn>
                <a:cxn ang="f376">
                  <a:pos x="f624" y="f625"/>
                </a:cxn>
              </a:cxnLst>
              <a:rect l="f581" t="f584" r="f582" b="f583"/>
              <a:pathLst>
                <a:path w="656" h="1116">
                  <a:moveTo>
                    <a:pt x="f8" y="f9"/>
                  </a:moveTo>
                  <a:cubicBezTo>
                    <a:pt x="f8" y="f10"/>
                    <a:pt x="f11" y="f12"/>
                    <a:pt x="f8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" y="f31"/>
                    <a:pt x="f32" y="f33"/>
                    <a:pt x="f32" y="f34"/>
                  </a:cubicBezTo>
                  <a:cubicBezTo>
                    <a:pt x="f32" y="f35"/>
                    <a:pt x="f32" y="f36"/>
                    <a:pt x="f32" y="f37"/>
                  </a:cubicBezTo>
                  <a:cubicBezTo>
                    <a:pt x="f32" y="f38"/>
                    <a:pt x="f2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39" y="f48"/>
                    <a:pt x="f49" y="f8"/>
                    <a:pt x="f50" y="f8"/>
                  </a:cubicBezTo>
                  <a:cubicBezTo>
                    <a:pt x="f51" y="f8"/>
                    <a:pt x="f52" y="f8"/>
                    <a:pt x="f53" y="f8"/>
                  </a:cubicBezTo>
                  <a:cubicBezTo>
                    <a:pt x="f54" y="f8"/>
                    <a:pt x="f55" y="f8"/>
                    <a:pt x="f56" y="f8"/>
                  </a:cubicBezTo>
                  <a:cubicBezTo>
                    <a:pt x="f57" y="f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41"/>
                  </a:cubicBezTo>
                  <a:cubicBezTo>
                    <a:pt x="f73" y="f43"/>
                    <a:pt x="f73" y="f43"/>
                    <a:pt x="f73" y="f21"/>
                  </a:cubicBezTo>
                  <a:cubicBezTo>
                    <a:pt x="f73" y="f74"/>
                    <a:pt x="f73" y="f75"/>
                    <a:pt x="f76" y="f34"/>
                  </a:cubicBezTo>
                  <a:cubicBezTo>
                    <a:pt x="f76" y="f33"/>
                    <a:pt x="f77" y="f78"/>
                    <a:pt x="f79" y="f30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6" y="f88"/>
                    <a:pt x="f6" y="f89"/>
                  </a:cubicBezTo>
                  <a:cubicBezTo>
                    <a:pt x="f6" y="f90"/>
                    <a:pt x="f6" y="f91"/>
                    <a:pt x="f6" y="f92"/>
                  </a:cubicBezTo>
                  <a:cubicBezTo>
                    <a:pt x="f6" y="f93"/>
                    <a:pt x="f94" y="f95"/>
                    <a:pt x="f96" y="f97"/>
                  </a:cubicBezTo>
                  <a:cubicBezTo>
                    <a:pt x="f90" y="f98"/>
                    <a:pt x="f99" y="f100"/>
                    <a:pt x="f101" y="f100"/>
                  </a:cubicBezTo>
                  <a:cubicBezTo>
                    <a:pt x="f102" y="f100"/>
                    <a:pt x="f103" y="f100"/>
                    <a:pt x="f104" y="f100"/>
                  </a:cubicBezTo>
                  <a:cubicBezTo>
                    <a:pt x="f105" y="f7"/>
                    <a:pt x="f5" y="f106"/>
                    <a:pt x="f8" y="f92"/>
                  </a:cubicBezTo>
                  <a:cubicBezTo>
                    <a:pt x="f8" y="f107"/>
                    <a:pt x="f8" y="f91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  <a:moveTo>
                    <a:pt x="f39" y="f108"/>
                  </a:moveTo>
                  <a:cubicBezTo>
                    <a:pt x="f109" y="f110"/>
                    <a:pt x="f69" y="f111"/>
                    <a:pt x="f19" y="f112"/>
                  </a:cubicBezTo>
                  <a:cubicBezTo>
                    <a:pt x="f113" y="f114"/>
                    <a:pt x="f47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38" y="f126"/>
                    <a:pt x="f44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5"/>
                  </a:cubicBezTo>
                  <a:cubicBezTo>
                    <a:pt x="f139" y="f133"/>
                    <a:pt x="f140" y="f135"/>
                    <a:pt x="f141" y="f142"/>
                  </a:cubicBezTo>
                  <a:cubicBezTo>
                    <a:pt x="f143" y="f144"/>
                    <a:pt x="f51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52" y="f162"/>
                    <a:pt x="f85" y="f161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7" y="f169"/>
                    <a:pt x="f165" y="f170"/>
                    <a:pt x="f165" y="f171"/>
                  </a:cubicBezTo>
                  <a:cubicBezTo>
                    <a:pt x="f172" y="f173"/>
                    <a:pt x="f174" y="f175"/>
                    <a:pt x="f176" y="f149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53" y="f187"/>
                  </a:cubicBezTo>
                  <a:cubicBezTo>
                    <a:pt x="f188" y="f189"/>
                    <a:pt x="f190" y="f189"/>
                    <a:pt x="f191" y="f184"/>
                  </a:cubicBezTo>
                  <a:cubicBezTo>
                    <a:pt x="f192" y="f180"/>
                    <a:pt x="f193" y="f129"/>
                    <a:pt x="f194" y="f195"/>
                  </a:cubicBezTo>
                  <a:cubicBezTo>
                    <a:pt x="f196" y="f197"/>
                    <a:pt x="f198" y="f199"/>
                    <a:pt x="f200" y="f115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117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25"/>
                    <a:pt x="f226" y="f133"/>
                    <a:pt x="f176" y="f135"/>
                  </a:cubicBezTo>
                  <a:cubicBezTo>
                    <a:pt x="f165" y="f186"/>
                    <a:pt x="f160" y="f175"/>
                    <a:pt x="f158" y="f227"/>
                  </a:cubicBezTo>
                  <a:cubicBezTo>
                    <a:pt x="f158" y="f155"/>
                    <a:pt x="f158" y="f228"/>
                    <a:pt x="f229" y="f230"/>
                  </a:cubicBezTo>
                  <a:cubicBezTo>
                    <a:pt x="f231" y="f232"/>
                    <a:pt x="f233" y="f234"/>
                    <a:pt x="f20" y="f235"/>
                  </a:cubicBezTo>
                  <a:cubicBezTo>
                    <a:pt x="f22" y="f236"/>
                    <a:pt x="f237" y="f238"/>
                    <a:pt x="f150" y="f135"/>
                  </a:cubicBezTo>
                  <a:cubicBezTo>
                    <a:pt x="f33" y="f133"/>
                    <a:pt x="f239" y="f240"/>
                    <a:pt x="f30" y="f131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167" y="f247"/>
                    <a:pt x="f248" y="f249"/>
                    <a:pt x="f85" y="f250"/>
                  </a:cubicBezTo>
                  <a:cubicBezTo>
                    <a:pt x="f158" y="f251"/>
                    <a:pt x="f252" y="f253"/>
                    <a:pt x="f239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194"/>
                    <a:pt x="f262" y="f263"/>
                    <a:pt x="f39" y="f108"/>
                  </a:cubicBezTo>
                  <a:close/>
                </a:path>
              </a:pathLst>
            </a:custGeom>
            <a:solidFill>
              <a:srgbClr val="A7C9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4E77D47D-B36E-6761-5AF1-DF38E63DCF88}"/>
                </a:ext>
              </a:extLst>
            </p:cNvPr>
            <p:cNvSpPr/>
            <p:nvPr/>
          </p:nvSpPr>
          <p:spPr>
            <a:xfrm>
              <a:off x="2514600" y="1624010"/>
              <a:ext cx="1444623" cy="29575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7"/>
                <a:gd name="f7" fmla="val 1347"/>
                <a:gd name="f8" fmla="val 157"/>
                <a:gd name="f9" fmla="val 1125"/>
                <a:gd name="f10" fmla="val 1056"/>
                <a:gd name="f11" fmla="val 987"/>
                <a:gd name="f12" fmla="val 917"/>
                <a:gd name="f13" fmla="val 909"/>
                <a:gd name="f14" fmla="val 159"/>
                <a:gd name="f15" fmla="val 906"/>
                <a:gd name="f16" fmla="val 168"/>
                <a:gd name="f17" fmla="val 196"/>
                <a:gd name="f18" fmla="val 907"/>
                <a:gd name="f19" fmla="val 224"/>
                <a:gd name="f20" fmla="val 252"/>
                <a:gd name="f21" fmla="val 261"/>
                <a:gd name="f22" fmla="val 264"/>
                <a:gd name="f23" fmla="val 918"/>
                <a:gd name="f24" fmla="val 263"/>
                <a:gd name="f25" fmla="val 954"/>
                <a:gd name="f26" fmla="val 989"/>
                <a:gd name="f27" fmla="val 1024"/>
                <a:gd name="f28" fmla="val 1047"/>
                <a:gd name="f29" fmla="val 276"/>
                <a:gd name="f30" fmla="val 1060"/>
                <a:gd name="f31" fmla="val 298"/>
                <a:gd name="f32" fmla="val 319"/>
                <a:gd name="f33" fmla="val 340"/>
                <a:gd name="f34" fmla="val 361"/>
                <a:gd name="f35" fmla="val 384"/>
                <a:gd name="f36" fmla="val 397"/>
                <a:gd name="f37" fmla="val 988"/>
                <a:gd name="f38" fmla="val 953"/>
                <a:gd name="f39" fmla="val 396"/>
                <a:gd name="f40" fmla="val 398"/>
                <a:gd name="f41" fmla="val 407"/>
                <a:gd name="f42" fmla="val 443"/>
                <a:gd name="f43" fmla="val 479"/>
                <a:gd name="f44" fmla="val 516"/>
                <a:gd name="f45" fmla="val 538"/>
                <a:gd name="f46" fmla="val 551"/>
                <a:gd name="f47" fmla="val 893"/>
                <a:gd name="f48" fmla="val 871"/>
                <a:gd name="f49" fmla="val 849"/>
                <a:gd name="f50" fmla="val 828"/>
                <a:gd name="f51" fmla="val 806"/>
                <a:gd name="f52" fmla="val 550"/>
                <a:gd name="f53" fmla="val 786"/>
                <a:gd name="f54" fmla="val 537"/>
                <a:gd name="f55" fmla="val 773"/>
                <a:gd name="f56" fmla="val 517"/>
                <a:gd name="f57" fmla="val 480"/>
                <a:gd name="f58" fmla="val 772"/>
                <a:gd name="f59" fmla="val 444"/>
                <a:gd name="f60" fmla="val 408"/>
                <a:gd name="f61" fmla="val 399"/>
                <a:gd name="f62" fmla="val 771"/>
                <a:gd name="f63" fmla="val 762"/>
                <a:gd name="f64" fmla="val 726"/>
                <a:gd name="f65" fmla="val 691"/>
                <a:gd name="f66" fmla="val 656"/>
                <a:gd name="f67" fmla="val 631"/>
                <a:gd name="f68" fmla="val 385"/>
                <a:gd name="f69" fmla="val 619"/>
                <a:gd name="f70" fmla="val 359"/>
                <a:gd name="f71" fmla="val 339"/>
                <a:gd name="f72" fmla="val 299"/>
                <a:gd name="f73" fmla="val 653"/>
                <a:gd name="f74" fmla="val 689"/>
                <a:gd name="f75" fmla="val 770"/>
                <a:gd name="f76" fmla="val 253"/>
                <a:gd name="f77" fmla="val 195"/>
                <a:gd name="f78" fmla="val 166"/>
                <a:gd name="f79" fmla="val 158"/>
                <a:gd name="f80" fmla="val 154"/>
                <a:gd name="f81" fmla="val 152"/>
                <a:gd name="f82" fmla="val 763"/>
                <a:gd name="f83" fmla="val 143"/>
                <a:gd name="f84" fmla="val 733"/>
                <a:gd name="f85" fmla="val 120"/>
                <a:gd name="f86" fmla="val 716"/>
                <a:gd name="f87" fmla="val 95"/>
                <a:gd name="f88" fmla="val 701"/>
                <a:gd name="f89" fmla="val 69"/>
                <a:gd name="f90" fmla="val 685"/>
                <a:gd name="f91" fmla="val 40"/>
                <a:gd name="f92" fmla="val 676"/>
                <a:gd name="f93" fmla="val 12"/>
                <a:gd name="f94" fmla="val 663"/>
                <a:gd name="f95" fmla="val 6"/>
                <a:gd name="f96" fmla="val 661"/>
                <a:gd name="f97" fmla="val 3"/>
                <a:gd name="f98" fmla="val 651"/>
                <a:gd name="f99" fmla="val 2"/>
                <a:gd name="f100" fmla="val 628"/>
                <a:gd name="f101" fmla="val 606"/>
                <a:gd name="f102" fmla="val 7"/>
                <a:gd name="f103" fmla="val 585"/>
                <a:gd name="f104" fmla="val 14"/>
                <a:gd name="f105" fmla="val 567"/>
                <a:gd name="f106" fmla="val 29"/>
                <a:gd name="f107" fmla="val 556"/>
                <a:gd name="f108" fmla="val 45"/>
                <a:gd name="f109" fmla="val 547"/>
                <a:gd name="f110" fmla="val 533"/>
                <a:gd name="f111" fmla="val 96"/>
                <a:gd name="f112" fmla="val 524"/>
                <a:gd name="f113" fmla="val 122"/>
                <a:gd name="f114" fmla="val 513"/>
                <a:gd name="f115" fmla="val 141"/>
                <a:gd name="f116" fmla="val 506"/>
                <a:gd name="f117" fmla="val 494"/>
                <a:gd name="f118" fmla="val 178"/>
                <a:gd name="f119" fmla="val 489"/>
                <a:gd name="f120" fmla="val 186"/>
                <a:gd name="f121" fmla="val 487"/>
                <a:gd name="f122" fmla="val 185"/>
                <a:gd name="f123" fmla="val 481"/>
                <a:gd name="f124" fmla="val 475"/>
                <a:gd name="f125" fmla="val 247"/>
                <a:gd name="f126" fmla="val 133"/>
                <a:gd name="f127" fmla="val 126"/>
                <a:gd name="f128" fmla="val 184"/>
                <a:gd name="f129" fmla="val 118"/>
                <a:gd name="f130" fmla="val 111"/>
                <a:gd name="f131" fmla="val 104"/>
                <a:gd name="f132" fmla="val 183"/>
                <a:gd name="f133" fmla="val 102"/>
                <a:gd name="f134" fmla="val 176"/>
                <a:gd name="f135" fmla="val 163"/>
                <a:gd name="f136" fmla="val 151"/>
                <a:gd name="f137" fmla="val 103"/>
                <a:gd name="f138" fmla="val 139"/>
                <a:gd name="f139" fmla="val 97"/>
                <a:gd name="f140" fmla="val 86"/>
                <a:gd name="f141" fmla="val 107"/>
                <a:gd name="f142" fmla="val 48"/>
                <a:gd name="f143" fmla="val 121"/>
                <a:gd name="f144" fmla="val 27"/>
                <a:gd name="f145" fmla="val 9"/>
                <a:gd name="f146" fmla="val 148"/>
                <a:gd name="f147" fmla="val 170"/>
                <a:gd name="f148" fmla="val 1"/>
                <a:gd name="f149" fmla="val 381"/>
                <a:gd name="f150" fmla="val 523"/>
                <a:gd name="f151" fmla="val 546"/>
                <a:gd name="f152" fmla="val 23"/>
                <a:gd name="f153" fmla="val 544"/>
                <a:gd name="f154" fmla="val 56"/>
                <a:gd name="f155" fmla="val 543"/>
                <a:gd name="f156" fmla="val 80"/>
                <a:gd name="f157" fmla="val 522"/>
                <a:gd name="f158" fmla="val 101"/>
                <a:gd name="f159" fmla="val 497"/>
                <a:gd name="f160" fmla="val 125"/>
                <a:gd name="f161" fmla="val 226"/>
                <a:gd name="f162" fmla="val 277"/>
                <a:gd name="f163" fmla="val 326"/>
                <a:gd name="f164" fmla="val 375"/>
                <a:gd name="f165" fmla="val 476"/>
                <a:gd name="f166" fmla="val 424"/>
                <a:gd name="f167" fmla="val 440"/>
                <a:gd name="f168" fmla="val 455"/>
                <a:gd name="f169" fmla="val 471"/>
                <a:gd name="f170" fmla="val 474"/>
                <a:gd name="f171" fmla="val 484"/>
                <a:gd name="f172" fmla="val 490"/>
                <a:gd name="f173" fmla="val 493"/>
                <a:gd name="f174" fmla="val 528"/>
                <a:gd name="f175" fmla="val 509"/>
                <a:gd name="f176" fmla="val 565"/>
                <a:gd name="f177" fmla="val 525"/>
                <a:gd name="f178" fmla="val 602"/>
                <a:gd name="f179" fmla="val 542"/>
                <a:gd name="f180" fmla="val 621"/>
                <a:gd name="f181" fmla="val 640"/>
                <a:gd name="f182" fmla="val 562"/>
                <a:gd name="f183" fmla="val 650"/>
                <a:gd name="f184" fmla="val 583"/>
                <a:gd name="f185" fmla="val 654"/>
                <a:gd name="f186" fmla="val 593"/>
                <a:gd name="f187" fmla="val 604"/>
                <a:gd name="f188" fmla="val 615"/>
                <a:gd name="f189" fmla="val 829"/>
                <a:gd name="f190" fmla="val 1043"/>
                <a:gd name="f191" fmla="val 1258"/>
                <a:gd name="f192" fmla="val 1306"/>
                <a:gd name="f193" fmla="val 620"/>
                <a:gd name="f194" fmla="val 1343"/>
                <a:gd name="f195" fmla="val 572"/>
                <a:gd name="f196" fmla="val 1344"/>
                <a:gd name="f197" fmla="val 1345"/>
                <a:gd name="f198" fmla="val 1346"/>
                <a:gd name="f199" fmla="val 496"/>
                <a:gd name="f200" fmla="val 486"/>
                <a:gd name="f201" fmla="val 377"/>
                <a:gd name="f202" fmla="val 278"/>
                <a:gd name="f203" fmla="val 179"/>
                <a:gd name="f204" fmla="val 174"/>
                <a:gd name="f205" fmla="val 172"/>
                <a:gd name="f206" fmla="val 1330"/>
                <a:gd name="f207" fmla="val 1262"/>
                <a:gd name="f208" fmla="val 1194"/>
                <a:gd name="f209" fmla="+- 0 0 -90"/>
                <a:gd name="f210" fmla="*/ f3 1 657"/>
                <a:gd name="f211" fmla="*/ f4 1 13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57"/>
                <a:gd name="f220" fmla="*/ f216 1 1347"/>
                <a:gd name="f221" fmla="*/ 157 f217 1"/>
                <a:gd name="f222" fmla="*/ 1125 f216 1"/>
                <a:gd name="f223" fmla="*/ 917 f216 1"/>
                <a:gd name="f224" fmla="*/ 168 f217 1"/>
                <a:gd name="f225" fmla="*/ 906 f216 1"/>
                <a:gd name="f226" fmla="*/ 252 f217 1"/>
                <a:gd name="f227" fmla="*/ 264 f217 1"/>
                <a:gd name="f228" fmla="*/ 918 f216 1"/>
                <a:gd name="f229" fmla="*/ 263 f217 1"/>
                <a:gd name="f230" fmla="*/ 1024 f216 1"/>
                <a:gd name="f231" fmla="*/ 298 f217 1"/>
                <a:gd name="f232" fmla="*/ 1060 f216 1"/>
                <a:gd name="f233" fmla="*/ 361 f217 1"/>
                <a:gd name="f234" fmla="*/ 397 f217 1"/>
                <a:gd name="f235" fmla="*/ 407 f217 1"/>
                <a:gd name="f236" fmla="*/ 516 f217 1"/>
                <a:gd name="f237" fmla="*/ 551 f217 1"/>
                <a:gd name="f238" fmla="*/ 871 f216 1"/>
                <a:gd name="f239" fmla="*/ 806 f216 1"/>
                <a:gd name="f240" fmla="*/ 517 f217 1"/>
                <a:gd name="f241" fmla="*/ 773 f216 1"/>
                <a:gd name="f242" fmla="*/ 408 f217 1"/>
                <a:gd name="f243" fmla="*/ 762 f216 1"/>
                <a:gd name="f244" fmla="*/ 656 f216 1"/>
                <a:gd name="f245" fmla="*/ 359 f217 1"/>
                <a:gd name="f246" fmla="*/ 619 f216 1"/>
                <a:gd name="f247" fmla="*/ 299 f217 1"/>
                <a:gd name="f248" fmla="*/ 653 f216 1"/>
                <a:gd name="f249" fmla="*/ 253 f217 1"/>
                <a:gd name="f250" fmla="*/ 166 f217 1"/>
                <a:gd name="f251" fmla="*/ 152 f217 1"/>
                <a:gd name="f252" fmla="*/ 763 f216 1"/>
                <a:gd name="f253" fmla="*/ 95 f217 1"/>
                <a:gd name="f254" fmla="*/ 701 f216 1"/>
                <a:gd name="f255" fmla="*/ 12 f217 1"/>
                <a:gd name="f256" fmla="*/ 663 f216 1"/>
                <a:gd name="f257" fmla="*/ 3 f217 1"/>
                <a:gd name="f258" fmla="*/ 651 f216 1"/>
                <a:gd name="f259" fmla="*/ 7 f217 1"/>
                <a:gd name="f260" fmla="*/ 585 f216 1"/>
                <a:gd name="f261" fmla="*/ 45 f217 1"/>
                <a:gd name="f262" fmla="*/ 547 f216 1"/>
                <a:gd name="f263" fmla="*/ 122 f217 1"/>
                <a:gd name="f264" fmla="*/ 513 f216 1"/>
                <a:gd name="f265" fmla="*/ 178 f217 1"/>
                <a:gd name="f266" fmla="*/ 489 f216 1"/>
                <a:gd name="f267" fmla="*/ 185 f217 1"/>
                <a:gd name="f268" fmla="*/ 475 f216 1"/>
                <a:gd name="f269" fmla="*/ 133 f216 1"/>
                <a:gd name="f270" fmla="*/ 111 f216 1"/>
                <a:gd name="f271" fmla="*/ 176 f217 1"/>
                <a:gd name="f272" fmla="*/ 102 f216 1"/>
                <a:gd name="f273" fmla="*/ 139 f217 1"/>
                <a:gd name="f274" fmla="*/ 97 f216 1"/>
                <a:gd name="f275" fmla="*/ 121 f217 1"/>
                <a:gd name="f276" fmla="*/ 27 f216 1"/>
                <a:gd name="f277" fmla="*/ 170 f217 1"/>
                <a:gd name="f278" fmla="*/ 1 f216 1"/>
                <a:gd name="f279" fmla="*/ 487 f217 1"/>
                <a:gd name="f280" fmla="*/ 544 f217 1"/>
                <a:gd name="f281" fmla="*/ 56 f216 1"/>
                <a:gd name="f282" fmla="*/ 497 f217 1"/>
                <a:gd name="f283" fmla="*/ 475 f217 1"/>
                <a:gd name="f284" fmla="*/ 125 f216 1"/>
                <a:gd name="f285" fmla="*/ 277 f216 1"/>
                <a:gd name="f286" fmla="*/ 476 f217 1"/>
                <a:gd name="f287" fmla="*/ 424 f216 1"/>
                <a:gd name="f288" fmla="*/ 471 f216 1"/>
                <a:gd name="f289" fmla="*/ 490 f217 1"/>
                <a:gd name="f290" fmla="*/ 493 f216 1"/>
                <a:gd name="f291" fmla="*/ 602 f217 1"/>
                <a:gd name="f292" fmla="*/ 542 f216 1"/>
                <a:gd name="f293" fmla="*/ 650 f217 1"/>
                <a:gd name="f294" fmla="*/ 583 f216 1"/>
                <a:gd name="f295" fmla="*/ 657 f217 1"/>
                <a:gd name="f296" fmla="*/ 615 f216 1"/>
                <a:gd name="f297" fmla="*/ 1258 f216 1"/>
                <a:gd name="f298" fmla="*/ 572 f217 1"/>
                <a:gd name="f299" fmla="*/ 1344 f216 1"/>
                <a:gd name="f300" fmla="*/ 506 f217 1"/>
                <a:gd name="f301" fmla="*/ 1346 f216 1"/>
                <a:gd name="f302" fmla="*/ 179 f217 1"/>
                <a:gd name="f303" fmla="*/ 172 f217 1"/>
                <a:gd name="f304" fmla="*/ 1330 f216 1"/>
                <a:gd name="f305" fmla="+- f218 0 f1"/>
                <a:gd name="f306" fmla="*/ f221 1 657"/>
                <a:gd name="f307" fmla="*/ f222 1 1347"/>
                <a:gd name="f308" fmla="*/ f223 1 1347"/>
                <a:gd name="f309" fmla="*/ f224 1 657"/>
                <a:gd name="f310" fmla="*/ f225 1 1347"/>
                <a:gd name="f311" fmla="*/ f226 1 657"/>
                <a:gd name="f312" fmla="*/ f227 1 657"/>
                <a:gd name="f313" fmla="*/ f228 1 1347"/>
                <a:gd name="f314" fmla="*/ f229 1 657"/>
                <a:gd name="f315" fmla="*/ f230 1 1347"/>
                <a:gd name="f316" fmla="*/ f231 1 657"/>
                <a:gd name="f317" fmla="*/ f232 1 1347"/>
                <a:gd name="f318" fmla="*/ f233 1 657"/>
                <a:gd name="f319" fmla="*/ f234 1 657"/>
                <a:gd name="f320" fmla="*/ f235 1 657"/>
                <a:gd name="f321" fmla="*/ f236 1 657"/>
                <a:gd name="f322" fmla="*/ f237 1 657"/>
                <a:gd name="f323" fmla="*/ f238 1 1347"/>
                <a:gd name="f324" fmla="*/ f239 1 1347"/>
                <a:gd name="f325" fmla="*/ f240 1 657"/>
                <a:gd name="f326" fmla="*/ f241 1 1347"/>
                <a:gd name="f327" fmla="*/ f242 1 657"/>
                <a:gd name="f328" fmla="*/ f243 1 1347"/>
                <a:gd name="f329" fmla="*/ f244 1 1347"/>
                <a:gd name="f330" fmla="*/ f245 1 657"/>
                <a:gd name="f331" fmla="*/ f246 1 1347"/>
                <a:gd name="f332" fmla="*/ f247 1 657"/>
                <a:gd name="f333" fmla="*/ f248 1 1347"/>
                <a:gd name="f334" fmla="*/ f249 1 657"/>
                <a:gd name="f335" fmla="*/ f250 1 657"/>
                <a:gd name="f336" fmla="*/ f251 1 657"/>
                <a:gd name="f337" fmla="*/ f252 1 1347"/>
                <a:gd name="f338" fmla="*/ f253 1 657"/>
                <a:gd name="f339" fmla="*/ f254 1 1347"/>
                <a:gd name="f340" fmla="*/ f255 1 657"/>
                <a:gd name="f341" fmla="*/ f256 1 1347"/>
                <a:gd name="f342" fmla="*/ f257 1 657"/>
                <a:gd name="f343" fmla="*/ f258 1 1347"/>
                <a:gd name="f344" fmla="*/ f259 1 657"/>
                <a:gd name="f345" fmla="*/ f260 1 1347"/>
                <a:gd name="f346" fmla="*/ f261 1 657"/>
                <a:gd name="f347" fmla="*/ f262 1 1347"/>
                <a:gd name="f348" fmla="*/ f263 1 657"/>
                <a:gd name="f349" fmla="*/ f264 1 1347"/>
                <a:gd name="f350" fmla="*/ f265 1 657"/>
                <a:gd name="f351" fmla="*/ f266 1 1347"/>
                <a:gd name="f352" fmla="*/ f267 1 657"/>
                <a:gd name="f353" fmla="*/ f268 1 1347"/>
                <a:gd name="f354" fmla="*/ f269 1 1347"/>
                <a:gd name="f355" fmla="*/ f270 1 1347"/>
                <a:gd name="f356" fmla="*/ f271 1 657"/>
                <a:gd name="f357" fmla="*/ f272 1 1347"/>
                <a:gd name="f358" fmla="*/ f273 1 657"/>
                <a:gd name="f359" fmla="*/ f274 1 1347"/>
                <a:gd name="f360" fmla="*/ f275 1 657"/>
                <a:gd name="f361" fmla="*/ f276 1 1347"/>
                <a:gd name="f362" fmla="*/ f277 1 657"/>
                <a:gd name="f363" fmla="*/ f278 1 1347"/>
                <a:gd name="f364" fmla="*/ f279 1 657"/>
                <a:gd name="f365" fmla="*/ f280 1 657"/>
                <a:gd name="f366" fmla="*/ f281 1 1347"/>
                <a:gd name="f367" fmla="*/ f282 1 657"/>
                <a:gd name="f368" fmla="*/ f283 1 657"/>
                <a:gd name="f369" fmla="*/ f284 1 1347"/>
                <a:gd name="f370" fmla="*/ f285 1 1347"/>
                <a:gd name="f371" fmla="*/ f286 1 657"/>
                <a:gd name="f372" fmla="*/ f287 1 1347"/>
                <a:gd name="f373" fmla="*/ f288 1 1347"/>
                <a:gd name="f374" fmla="*/ f289 1 657"/>
                <a:gd name="f375" fmla="*/ f290 1 1347"/>
                <a:gd name="f376" fmla="*/ f291 1 657"/>
                <a:gd name="f377" fmla="*/ f292 1 1347"/>
                <a:gd name="f378" fmla="*/ f293 1 657"/>
                <a:gd name="f379" fmla="*/ f294 1 1347"/>
                <a:gd name="f380" fmla="*/ f295 1 657"/>
                <a:gd name="f381" fmla="*/ f296 1 1347"/>
                <a:gd name="f382" fmla="*/ f297 1 1347"/>
                <a:gd name="f383" fmla="*/ f298 1 657"/>
                <a:gd name="f384" fmla="*/ f299 1 1347"/>
                <a:gd name="f385" fmla="*/ f300 1 657"/>
                <a:gd name="f386" fmla="*/ f301 1 1347"/>
                <a:gd name="f387" fmla="*/ f302 1 657"/>
                <a:gd name="f388" fmla="*/ f303 1 657"/>
                <a:gd name="f389" fmla="*/ f304 1 1347"/>
                <a:gd name="f390" fmla="*/ 0 1 f219"/>
                <a:gd name="f391" fmla="*/ f213 1 f219"/>
                <a:gd name="f392" fmla="*/ 0 1 f220"/>
                <a:gd name="f393" fmla="*/ f214 1 f220"/>
                <a:gd name="f394" fmla="*/ f306 1 f219"/>
                <a:gd name="f395" fmla="*/ f307 1 f220"/>
                <a:gd name="f396" fmla="*/ f308 1 f220"/>
                <a:gd name="f397" fmla="*/ f309 1 f219"/>
                <a:gd name="f398" fmla="*/ f310 1 f220"/>
                <a:gd name="f399" fmla="*/ f311 1 f219"/>
                <a:gd name="f400" fmla="*/ f312 1 f219"/>
                <a:gd name="f401" fmla="*/ f313 1 f220"/>
                <a:gd name="f402" fmla="*/ f314 1 f219"/>
                <a:gd name="f403" fmla="*/ f315 1 f220"/>
                <a:gd name="f404" fmla="*/ f316 1 f219"/>
                <a:gd name="f405" fmla="*/ f317 1 f220"/>
                <a:gd name="f406" fmla="*/ f318 1 f219"/>
                <a:gd name="f407" fmla="*/ f319 1 f219"/>
                <a:gd name="f408" fmla="*/ f320 1 f219"/>
                <a:gd name="f409" fmla="*/ f321 1 f219"/>
                <a:gd name="f410" fmla="*/ f322 1 f219"/>
                <a:gd name="f411" fmla="*/ f323 1 f220"/>
                <a:gd name="f412" fmla="*/ f324 1 f220"/>
                <a:gd name="f413" fmla="*/ f325 1 f219"/>
                <a:gd name="f414" fmla="*/ f326 1 f220"/>
                <a:gd name="f415" fmla="*/ f327 1 f219"/>
                <a:gd name="f416" fmla="*/ f328 1 f220"/>
                <a:gd name="f417" fmla="*/ f329 1 f220"/>
                <a:gd name="f418" fmla="*/ f330 1 f219"/>
                <a:gd name="f419" fmla="*/ f331 1 f220"/>
                <a:gd name="f420" fmla="*/ f332 1 f219"/>
                <a:gd name="f421" fmla="*/ f333 1 f220"/>
                <a:gd name="f422" fmla="*/ f334 1 f219"/>
                <a:gd name="f423" fmla="*/ f335 1 f219"/>
                <a:gd name="f424" fmla="*/ f336 1 f219"/>
                <a:gd name="f425" fmla="*/ f337 1 f220"/>
                <a:gd name="f426" fmla="*/ f338 1 f219"/>
                <a:gd name="f427" fmla="*/ f339 1 f220"/>
                <a:gd name="f428" fmla="*/ f340 1 f219"/>
                <a:gd name="f429" fmla="*/ f341 1 f220"/>
                <a:gd name="f430" fmla="*/ f342 1 f219"/>
                <a:gd name="f431" fmla="*/ f343 1 f220"/>
                <a:gd name="f432" fmla="*/ f344 1 f219"/>
                <a:gd name="f433" fmla="*/ f345 1 f220"/>
                <a:gd name="f434" fmla="*/ f346 1 f219"/>
                <a:gd name="f435" fmla="*/ f347 1 f220"/>
                <a:gd name="f436" fmla="*/ f348 1 f219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20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19"/>
                <a:gd name="f454" fmla="*/ f366 1 f220"/>
                <a:gd name="f455" fmla="*/ f367 1 f219"/>
                <a:gd name="f456" fmla="*/ f368 1 f219"/>
                <a:gd name="f457" fmla="*/ f369 1 f220"/>
                <a:gd name="f458" fmla="*/ f370 1 f220"/>
                <a:gd name="f459" fmla="*/ f371 1 f219"/>
                <a:gd name="f460" fmla="*/ f372 1 f220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20"/>
                <a:gd name="f471" fmla="*/ f383 1 f219"/>
                <a:gd name="f472" fmla="*/ f384 1 f220"/>
                <a:gd name="f473" fmla="*/ f385 1 f219"/>
                <a:gd name="f474" fmla="*/ f386 1 f220"/>
                <a:gd name="f475" fmla="*/ f387 1 f219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1 1"/>
                <a:gd name="f485" fmla="*/ f397 f210 1"/>
                <a:gd name="f486" fmla="*/ f398 f211 1"/>
                <a:gd name="f487" fmla="*/ f399 f210 1"/>
                <a:gd name="f488" fmla="*/ f400 f210 1"/>
                <a:gd name="f489" fmla="*/ f401 f211 1"/>
                <a:gd name="f490" fmla="*/ f402 f210 1"/>
                <a:gd name="f491" fmla="*/ f403 f211 1"/>
                <a:gd name="f492" fmla="*/ f404 f210 1"/>
                <a:gd name="f493" fmla="*/ f405 f211 1"/>
                <a:gd name="f494" fmla="*/ f406 f210 1"/>
                <a:gd name="f495" fmla="*/ f407 f210 1"/>
                <a:gd name="f496" fmla="*/ f408 f210 1"/>
                <a:gd name="f497" fmla="*/ f409 f210 1"/>
                <a:gd name="f498" fmla="*/ f410 f210 1"/>
                <a:gd name="f499" fmla="*/ f411 f211 1"/>
                <a:gd name="f500" fmla="*/ f412 f211 1"/>
                <a:gd name="f501" fmla="*/ f413 f210 1"/>
                <a:gd name="f502" fmla="*/ f414 f211 1"/>
                <a:gd name="f503" fmla="*/ f415 f210 1"/>
                <a:gd name="f504" fmla="*/ f416 f211 1"/>
                <a:gd name="f505" fmla="*/ f417 f211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0 1"/>
                <a:gd name="f512" fmla="*/ f424 f210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0 1"/>
                <a:gd name="f523" fmla="*/ f435 f211 1"/>
                <a:gd name="f524" fmla="*/ f436 f210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1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0 1"/>
                <a:gd name="f542" fmla="*/ f454 f211 1"/>
                <a:gd name="f543" fmla="*/ f455 f210 1"/>
                <a:gd name="f544" fmla="*/ f456 f210 1"/>
                <a:gd name="f545" fmla="*/ f457 f211 1"/>
                <a:gd name="f546" fmla="*/ f458 f211 1"/>
                <a:gd name="f547" fmla="*/ f459 f210 1"/>
                <a:gd name="f548" fmla="*/ f460 f211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  <a:gd name="f563" fmla="*/ f475 f210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4"/>
                </a:cxn>
                <a:cxn ang="f305">
                  <a:pos x="f485" y="f486"/>
                </a:cxn>
                <a:cxn ang="f305">
                  <a:pos x="f487" y="f486"/>
                </a:cxn>
                <a:cxn ang="f305">
                  <a:pos x="f488" y="f489"/>
                </a:cxn>
                <a:cxn ang="f305">
                  <a:pos x="f490" y="f491"/>
                </a:cxn>
                <a:cxn ang="f305">
                  <a:pos x="f492" y="f493"/>
                </a:cxn>
                <a:cxn ang="f305">
                  <a:pos x="f494" y="f493"/>
                </a:cxn>
                <a:cxn ang="f305">
                  <a:pos x="f495" y="f491"/>
                </a:cxn>
                <a:cxn ang="f305">
                  <a:pos x="f495" y="f484"/>
                </a:cxn>
                <a:cxn ang="f305">
                  <a:pos x="f496" y="f486"/>
                </a:cxn>
                <a:cxn ang="f305">
                  <a:pos x="f497" y="f486"/>
                </a:cxn>
                <a:cxn ang="f305">
                  <a:pos x="f498" y="f499"/>
                </a:cxn>
                <a:cxn ang="f305">
                  <a:pos x="f498" y="f500"/>
                </a:cxn>
                <a:cxn ang="f305">
                  <a:pos x="f501" y="f502"/>
                </a:cxn>
                <a:cxn ang="f305">
                  <a:pos x="f503" y="f502"/>
                </a:cxn>
                <a:cxn ang="f305">
                  <a:pos x="f495" y="f504"/>
                </a:cxn>
                <a:cxn ang="f305">
                  <a:pos x="f495" y="f505"/>
                </a:cxn>
                <a:cxn ang="f305">
                  <a:pos x="f506" y="f507"/>
                </a:cxn>
                <a:cxn ang="f305">
                  <a:pos x="f508" y="f507"/>
                </a:cxn>
                <a:cxn ang="f305">
                  <a:pos x="f490" y="f509"/>
                </a:cxn>
                <a:cxn ang="f305">
                  <a:pos x="f490" y="f504"/>
                </a:cxn>
                <a:cxn ang="f305">
                  <a:pos x="f510" y="f502"/>
                </a:cxn>
                <a:cxn ang="f305">
                  <a:pos x="f511" y="f502"/>
                </a:cxn>
                <a:cxn ang="f305">
                  <a:pos x="f512" y="f513"/>
                </a:cxn>
                <a:cxn ang="f305">
                  <a:pos x="f514" y="f515"/>
                </a:cxn>
                <a:cxn ang="f305">
                  <a:pos x="f516" y="f517"/>
                </a:cxn>
                <a:cxn ang="f305">
                  <a:pos x="f518" y="f519"/>
                </a:cxn>
                <a:cxn ang="f305">
                  <a:pos x="f520" y="f521"/>
                </a:cxn>
                <a:cxn ang="f305">
                  <a:pos x="f522" y="f523"/>
                </a:cxn>
                <a:cxn ang="f305">
                  <a:pos x="f524" y="f525"/>
                </a:cxn>
                <a:cxn ang="f305">
                  <a:pos x="f526" y="f527"/>
                </a:cxn>
                <a:cxn ang="f305">
                  <a:pos x="f528" y="f529"/>
                </a:cxn>
                <a:cxn ang="f305">
                  <a:pos x="f528" y="f530"/>
                </a:cxn>
                <a:cxn ang="f305">
                  <a:pos x="f528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39"/>
                </a:cxn>
                <a:cxn ang="f305">
                  <a:pos x="f541" y="f542"/>
                </a:cxn>
                <a:cxn ang="f305">
                  <a:pos x="f543" y="f533"/>
                </a:cxn>
                <a:cxn ang="f305">
                  <a:pos x="f544" y="f545"/>
                </a:cxn>
                <a:cxn ang="f305">
                  <a:pos x="f544" y="f546"/>
                </a:cxn>
                <a:cxn ang="f305">
                  <a:pos x="f547" y="f548"/>
                </a:cxn>
                <a:cxn ang="f305">
                  <a:pos x="f544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6" y="f558"/>
                </a:cxn>
                <a:cxn ang="f305">
                  <a:pos x="f559" y="f560"/>
                </a:cxn>
                <a:cxn ang="f305">
                  <a:pos x="f561" y="f562"/>
                </a:cxn>
                <a:cxn ang="f305">
                  <a:pos x="f547" y="f560"/>
                </a:cxn>
                <a:cxn ang="f305">
                  <a:pos x="f563" y="f560"/>
                </a:cxn>
                <a:cxn ang="f305">
                  <a:pos x="f564" y="f560"/>
                </a:cxn>
                <a:cxn ang="f305">
                  <a:pos x="f482" y="f565"/>
                </a:cxn>
                <a:cxn ang="f305">
                  <a:pos x="f482" y="f483"/>
                </a:cxn>
              </a:cxnLst>
              <a:rect l="f478" t="f481" r="f479" b="f480"/>
              <a:pathLst>
                <a:path w="657" h="1347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14" y="f15"/>
                    <a:pt x="f16" y="f15"/>
                  </a:cubicBezTo>
                  <a:cubicBezTo>
                    <a:pt x="f17" y="f18"/>
                    <a:pt x="f19" y="f18"/>
                    <a:pt x="f20" y="f15"/>
                  </a:cubicBezTo>
                  <a:cubicBezTo>
                    <a:pt x="f21" y="f15"/>
                    <a:pt x="f22" y="f13"/>
                    <a:pt x="f22" y="f23"/>
                  </a:cubicBezTo>
                  <a:cubicBezTo>
                    <a:pt x="f24" y="f25"/>
                    <a:pt x="f24" y="f26"/>
                    <a:pt x="f24" y="f27"/>
                  </a:cubicBezTo>
                  <a:cubicBezTo>
                    <a:pt x="f24" y="f28"/>
                    <a:pt x="f29" y="f30"/>
                    <a:pt x="f31" y="f30"/>
                  </a:cubicBezTo>
                  <a:cubicBezTo>
                    <a:pt x="f32" y="f30"/>
                    <a:pt x="f33" y="f30"/>
                    <a:pt x="f34" y="f30"/>
                  </a:cubicBezTo>
                  <a:cubicBezTo>
                    <a:pt x="f35" y="f30"/>
                    <a:pt x="f36" y="f28"/>
                    <a:pt x="f36" y="f27"/>
                  </a:cubicBezTo>
                  <a:cubicBezTo>
                    <a:pt x="f36" y="f37"/>
                    <a:pt x="f36" y="f38"/>
                    <a:pt x="f36" y="f12"/>
                  </a:cubicBezTo>
                  <a:cubicBezTo>
                    <a:pt x="f39" y="f13"/>
                    <a:pt x="f40" y="f15"/>
                    <a:pt x="f41" y="f15"/>
                  </a:cubicBezTo>
                  <a:cubicBezTo>
                    <a:pt x="f42" y="f18"/>
                    <a:pt x="f43" y="f15"/>
                    <a:pt x="f44" y="f15"/>
                  </a:cubicBezTo>
                  <a:cubicBezTo>
                    <a:pt x="f45" y="f15"/>
                    <a:pt x="f46" y="f47"/>
                    <a:pt x="f46" y="f48"/>
                  </a:cubicBezTo>
                  <a:cubicBezTo>
                    <a:pt x="f46" y="f49"/>
                    <a:pt x="f46" y="f50"/>
                    <a:pt x="f46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8"/>
                    <a:pt x="f59" y="f58"/>
                    <a:pt x="f60" y="f55"/>
                  </a:cubicBezTo>
                  <a:cubicBezTo>
                    <a:pt x="f61" y="f55"/>
                    <a:pt x="f39" y="f62"/>
                    <a:pt x="f36" y="f63"/>
                  </a:cubicBezTo>
                  <a:cubicBezTo>
                    <a:pt x="f36" y="f64"/>
                    <a:pt x="f36" y="f65"/>
                    <a:pt x="f36" y="f66"/>
                  </a:cubicBezTo>
                  <a:cubicBezTo>
                    <a:pt x="f36" y="f67"/>
                    <a:pt x="f68" y="f69"/>
                    <a:pt x="f70" y="f69"/>
                  </a:cubicBezTo>
                  <a:cubicBezTo>
                    <a:pt x="f71" y="f69"/>
                    <a:pt x="f32" y="f69"/>
                    <a:pt x="f72" y="f69"/>
                  </a:cubicBezTo>
                  <a:cubicBezTo>
                    <a:pt x="f29" y="f69"/>
                    <a:pt x="f22" y="f67"/>
                    <a:pt x="f24" y="f73"/>
                  </a:cubicBezTo>
                  <a:cubicBezTo>
                    <a:pt x="f24" y="f74"/>
                    <a:pt x="f24" y="f64"/>
                    <a:pt x="f24" y="f63"/>
                  </a:cubicBezTo>
                  <a:cubicBezTo>
                    <a:pt x="f22" y="f75"/>
                    <a:pt x="f21" y="f55"/>
                    <a:pt x="f76" y="f55"/>
                  </a:cubicBezTo>
                  <a:cubicBezTo>
                    <a:pt x="f19" y="f58"/>
                    <a:pt x="f77" y="f58"/>
                    <a:pt x="f78" y="f55"/>
                  </a:cubicBezTo>
                  <a:cubicBezTo>
                    <a:pt x="f79" y="f55"/>
                    <a:pt x="f80" y="f62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6"/>
                    <a:pt x="f97" y="f98"/>
                  </a:cubicBezTo>
                  <a:cubicBezTo>
                    <a:pt x="f99" y="f100"/>
                    <a:pt x="f5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89" y="f110"/>
                    <a:pt x="f111" y="f112"/>
                    <a:pt x="f113" y="f114"/>
                  </a:cubicBezTo>
                  <a:cubicBezTo>
                    <a:pt x="f115" y="f116"/>
                    <a:pt x="f79" y="f117"/>
                    <a:pt x="f118" y="f119"/>
                  </a:cubicBezTo>
                  <a:cubicBezTo>
                    <a:pt x="f120" y="f121"/>
                    <a:pt x="f122" y="f123"/>
                    <a:pt x="f122" y="f124"/>
                  </a:cubicBezTo>
                  <a:cubicBezTo>
                    <a:pt x="f122" y="f34"/>
                    <a:pt x="f122" y="f125"/>
                    <a:pt x="f122" y="f126"/>
                  </a:cubicBezTo>
                  <a:cubicBezTo>
                    <a:pt x="f122" y="f127"/>
                    <a:pt x="f128" y="f129"/>
                    <a:pt x="f122" y="f130"/>
                  </a:cubicBezTo>
                  <a:cubicBezTo>
                    <a:pt x="f12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138" y="f139"/>
                  </a:cubicBezTo>
                  <a:cubicBezTo>
                    <a:pt x="f129" y="f140"/>
                    <a:pt x="f141" y="f142"/>
                    <a:pt x="f143" y="f144"/>
                  </a:cubicBezTo>
                  <a:cubicBezTo>
                    <a:pt x="f126" y="f145"/>
                    <a:pt x="f146" y="f5"/>
                    <a:pt x="f147" y="f148"/>
                  </a:cubicBezTo>
                  <a:cubicBezTo>
                    <a:pt x="f29" y="f148"/>
                    <a:pt x="f149" y="f148"/>
                    <a:pt x="f121" y="f148"/>
                  </a:cubicBezTo>
                  <a:cubicBezTo>
                    <a:pt x="f150" y="f148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33"/>
                  </a:cubicBezTo>
                  <a:cubicBezTo>
                    <a:pt x="f124" y="f137"/>
                    <a:pt x="f124" y="f137"/>
                    <a:pt x="f124" y="f160"/>
                  </a:cubicBezTo>
                  <a:cubicBezTo>
                    <a:pt x="f124" y="f134"/>
                    <a:pt x="f124" y="f161"/>
                    <a:pt x="f124" y="f162"/>
                  </a:cubicBezTo>
                  <a:cubicBezTo>
                    <a:pt x="f124" y="f163"/>
                    <a:pt x="f124" y="f164"/>
                    <a:pt x="f165" y="f166"/>
                  </a:cubicBezTo>
                  <a:cubicBezTo>
                    <a:pt x="f165" y="f167"/>
                    <a:pt x="f165" y="f168"/>
                    <a:pt x="f124" y="f169"/>
                  </a:cubicBezTo>
                  <a:cubicBezTo>
                    <a:pt x="f170" y="f171"/>
                    <a:pt x="f57" y="f119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46"/>
                    <a:pt x="f181" y="f182"/>
                    <a:pt x="f183" y="f184"/>
                  </a:cubicBezTo>
                  <a:cubicBezTo>
                    <a:pt x="f185" y="f186"/>
                    <a:pt x="f6" y="f187"/>
                    <a:pt x="f6" y="f188"/>
                  </a:cubicBezTo>
                  <a:cubicBezTo>
                    <a:pt x="f6" y="f189"/>
                    <a:pt x="f6" y="f190"/>
                    <a:pt x="f6" y="f191"/>
                  </a:cubicBezTo>
                  <a:cubicBezTo>
                    <a:pt x="f6" y="f192"/>
                    <a:pt x="f193" y="f194"/>
                    <a:pt x="f195" y="f196"/>
                  </a:cubicBezTo>
                  <a:cubicBezTo>
                    <a:pt x="f52" y="f197"/>
                    <a:pt x="f174" y="f194"/>
                    <a:pt x="f116" y="f198"/>
                  </a:cubicBezTo>
                  <a:cubicBezTo>
                    <a:pt x="f199" y="f7"/>
                    <a:pt x="f200" y="f196"/>
                    <a:pt x="f165" y="f196"/>
                  </a:cubicBezTo>
                  <a:cubicBezTo>
                    <a:pt x="f201" y="f196"/>
                    <a:pt x="f202" y="f196"/>
                    <a:pt x="f203" y="f196"/>
                  </a:cubicBezTo>
                  <a:cubicBezTo>
                    <a:pt x="f134" y="f196"/>
                    <a:pt x="f204" y="f196"/>
                    <a:pt x="f205" y="f196"/>
                  </a:cubicBezTo>
                  <a:cubicBezTo>
                    <a:pt x="f8" y="f197"/>
                    <a:pt x="f8" y="f197"/>
                    <a:pt x="f8" y="f206"/>
                  </a:cubicBezTo>
                  <a:cubicBezTo>
                    <a:pt x="f8" y="f207"/>
                    <a:pt x="f8" y="f208"/>
                    <a:pt x="f8" y="f9"/>
                  </a:cubicBezTo>
                  <a:close/>
                </a:path>
              </a:pathLst>
            </a:custGeom>
            <a:solidFill>
              <a:srgbClr val="9496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069EACB-889E-08AC-0850-DCF7CDDE92EF}"/>
                </a:ext>
              </a:extLst>
            </p:cNvPr>
            <p:cNvSpPr/>
            <p:nvPr/>
          </p:nvSpPr>
          <p:spPr>
            <a:xfrm>
              <a:off x="1827208" y="2089147"/>
              <a:ext cx="500067" cy="3730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170"/>
                <a:gd name="f8" fmla="val 113"/>
                <a:gd name="f9" fmla="val 85"/>
                <a:gd name="f10" fmla="val 58"/>
                <a:gd name="f11" fmla="val 169"/>
                <a:gd name="f12" fmla="val 30"/>
                <a:gd name="f13" fmla="val 21"/>
                <a:gd name="f14" fmla="val 17"/>
                <a:gd name="f15" fmla="val 167"/>
                <a:gd name="f16" fmla="val 16"/>
                <a:gd name="f17" fmla="val 158"/>
                <a:gd name="f18" fmla="val 12"/>
                <a:gd name="f19" fmla="val 116"/>
                <a:gd name="f20" fmla="val 8"/>
                <a:gd name="f21" fmla="val 74"/>
                <a:gd name="f22" fmla="val 3"/>
                <a:gd name="f23" fmla="val 33"/>
                <a:gd name="f24" fmla="val 32"/>
                <a:gd name="f25" fmla="val 31"/>
                <a:gd name="f26" fmla="val 91"/>
                <a:gd name="f27" fmla="val 152"/>
                <a:gd name="f28" fmla="val 213"/>
                <a:gd name="f29" fmla="val 227"/>
                <a:gd name="f30" fmla="val 15"/>
                <a:gd name="f31" fmla="val 221"/>
                <a:gd name="f32" fmla="val 63"/>
                <a:gd name="f33" fmla="val 214"/>
                <a:gd name="f34" fmla="val 110"/>
                <a:gd name="f35" fmla="val 210"/>
                <a:gd name="f36" fmla="val 157"/>
                <a:gd name="f37" fmla="val 206"/>
                <a:gd name="f38" fmla="val 196"/>
                <a:gd name="f39" fmla="val 168"/>
                <a:gd name="f40" fmla="val 141"/>
                <a:gd name="f41" fmla="+- 0 0 -90"/>
                <a:gd name="f42" fmla="*/ f3 1 228"/>
                <a:gd name="f43" fmla="*/ f4 1 170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228"/>
                <a:gd name="f52" fmla="*/ f48 1 170"/>
                <a:gd name="f53" fmla="*/ 113 f49 1"/>
                <a:gd name="f54" fmla="*/ 170 f48 1"/>
                <a:gd name="f55" fmla="*/ 30 f49 1"/>
                <a:gd name="f56" fmla="*/ 16 f49 1"/>
                <a:gd name="f57" fmla="*/ 158 f48 1"/>
                <a:gd name="f58" fmla="*/ 3 f49 1"/>
                <a:gd name="f59" fmla="*/ 33 f48 1"/>
                <a:gd name="f60" fmla="*/ 30 f48 1"/>
                <a:gd name="f61" fmla="*/ 0 f48 1"/>
                <a:gd name="f62" fmla="*/ 213 f49 1"/>
                <a:gd name="f63" fmla="*/ 227 f49 1"/>
                <a:gd name="f64" fmla="*/ 15 f48 1"/>
                <a:gd name="f65" fmla="*/ 210 f49 1"/>
                <a:gd name="f66" fmla="*/ 157 f48 1"/>
                <a:gd name="f67" fmla="*/ 196 f49 1"/>
                <a:gd name="f68" fmla="+- f50 0 f1"/>
                <a:gd name="f69" fmla="*/ f53 1 228"/>
                <a:gd name="f70" fmla="*/ f54 1 170"/>
                <a:gd name="f71" fmla="*/ f55 1 228"/>
                <a:gd name="f72" fmla="*/ f56 1 228"/>
                <a:gd name="f73" fmla="*/ f57 1 170"/>
                <a:gd name="f74" fmla="*/ f58 1 228"/>
                <a:gd name="f75" fmla="*/ f59 1 170"/>
                <a:gd name="f76" fmla="*/ f60 1 170"/>
                <a:gd name="f77" fmla="*/ f61 1 170"/>
                <a:gd name="f78" fmla="*/ f62 1 228"/>
                <a:gd name="f79" fmla="*/ f63 1 228"/>
                <a:gd name="f80" fmla="*/ f64 1 170"/>
                <a:gd name="f81" fmla="*/ f65 1 228"/>
                <a:gd name="f82" fmla="*/ f66 1 170"/>
                <a:gd name="f83" fmla="*/ f67 1 228"/>
                <a:gd name="f84" fmla="*/ 0 1 f51"/>
                <a:gd name="f85" fmla="*/ f45 1 f51"/>
                <a:gd name="f86" fmla="*/ 0 1 f52"/>
                <a:gd name="f87" fmla="*/ f46 1 f52"/>
                <a:gd name="f88" fmla="*/ f69 1 f51"/>
                <a:gd name="f89" fmla="*/ f70 1 f52"/>
                <a:gd name="f90" fmla="*/ f71 1 f51"/>
                <a:gd name="f91" fmla="*/ f72 1 f51"/>
                <a:gd name="f92" fmla="*/ f73 1 f52"/>
                <a:gd name="f93" fmla="*/ f74 1 f51"/>
                <a:gd name="f94" fmla="*/ f75 1 f52"/>
                <a:gd name="f95" fmla="*/ f76 1 f52"/>
                <a:gd name="f96" fmla="*/ f77 1 f52"/>
                <a:gd name="f97" fmla="*/ f78 1 f51"/>
                <a:gd name="f98" fmla="*/ f79 1 f51"/>
                <a:gd name="f99" fmla="*/ f80 1 f52"/>
                <a:gd name="f100" fmla="*/ f81 1 f51"/>
                <a:gd name="f101" fmla="*/ f82 1 f52"/>
                <a:gd name="f102" fmla="*/ f83 1 f51"/>
                <a:gd name="f103" fmla="*/ f84 f42 1"/>
                <a:gd name="f104" fmla="*/ f85 f42 1"/>
                <a:gd name="f105" fmla="*/ f87 f43 1"/>
                <a:gd name="f106" fmla="*/ f86 f43 1"/>
                <a:gd name="f107" fmla="*/ f88 f42 1"/>
                <a:gd name="f108" fmla="*/ f89 f43 1"/>
                <a:gd name="f109" fmla="*/ f90 f42 1"/>
                <a:gd name="f110" fmla="*/ f91 f42 1"/>
                <a:gd name="f111" fmla="*/ f92 f43 1"/>
                <a:gd name="f112" fmla="*/ f93 f42 1"/>
                <a:gd name="f113" fmla="*/ f94 f43 1"/>
                <a:gd name="f114" fmla="*/ f95 f43 1"/>
                <a:gd name="f115" fmla="*/ f96 f43 1"/>
                <a:gd name="f116" fmla="*/ f97 f42 1"/>
                <a:gd name="f117" fmla="*/ f98 f42 1"/>
                <a:gd name="f118" fmla="*/ f99 f43 1"/>
                <a:gd name="f119" fmla="*/ f100 f42 1"/>
                <a:gd name="f120" fmla="*/ f101 f43 1"/>
                <a:gd name="f121" fmla="*/ f10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7" y="f108"/>
                </a:cxn>
                <a:cxn ang="f68">
                  <a:pos x="f109" y="f108"/>
                </a:cxn>
                <a:cxn ang="f68">
                  <a:pos x="f110" y="f111"/>
                </a:cxn>
                <a:cxn ang="f68">
                  <a:pos x="f112" y="f113"/>
                </a:cxn>
                <a:cxn ang="f68">
                  <a:pos x="f112" y="f114"/>
                </a:cxn>
                <a:cxn ang="f68">
                  <a:pos x="f109" y="f115"/>
                </a:cxn>
                <a:cxn ang="f68">
                  <a:pos x="f116" y="f115"/>
                </a:cxn>
                <a:cxn ang="f68">
                  <a:pos x="f117" y="f118"/>
                </a:cxn>
                <a:cxn ang="f68">
                  <a:pos x="f119" y="f120"/>
                </a:cxn>
                <a:cxn ang="f68">
                  <a:pos x="f121" y="f108"/>
                </a:cxn>
                <a:cxn ang="f68">
                  <a:pos x="f107" y="f108"/>
                </a:cxn>
                <a:cxn ang="f68">
                  <a:pos x="f107" y="f108"/>
                </a:cxn>
              </a:cxnLst>
              <a:rect l="f103" t="f106" r="f104" b="f105"/>
              <a:pathLst>
                <a:path w="228" h="170">
                  <a:moveTo>
                    <a:pt x="f8" y="f7"/>
                  </a:moveTo>
                  <a:cubicBezTo>
                    <a:pt x="f9" y="f7"/>
                    <a:pt x="f10" y="f11"/>
                    <a:pt x="f12" y="f7"/>
                  </a:cubicBezTo>
                  <a:cubicBezTo>
                    <a:pt x="f13" y="f7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2" y="f24"/>
                    <a:pt x="f22" y="f25"/>
                    <a:pt x="f22" y="f12"/>
                  </a:cubicBezTo>
                  <a:cubicBezTo>
                    <a:pt x="f5" y="f5"/>
                    <a:pt x="f5" y="f5"/>
                    <a:pt x="f12" y="f5"/>
                  </a:cubicBezTo>
                  <a:cubicBezTo>
                    <a:pt x="f26" y="f5"/>
                    <a:pt x="f27" y="f5"/>
                    <a:pt x="f28" y="f5"/>
                  </a:cubicBezTo>
                  <a:cubicBezTo>
                    <a:pt x="f6" y="f5"/>
                    <a:pt x="f6" y="f5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15"/>
                    <a:pt x="f37" y="f7"/>
                    <a:pt x="f38" y="f7"/>
                  </a:cubicBezTo>
                  <a:cubicBezTo>
                    <a:pt x="f39" y="f11"/>
                    <a:pt x="f40" y="f7"/>
                    <a:pt x="f8" y="f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A7C9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ADC52DC-7137-30D6-CAAB-177AF825DE34}"/>
                </a:ext>
              </a:extLst>
            </p:cNvPr>
            <p:cNvSpPr/>
            <p:nvPr/>
          </p:nvSpPr>
          <p:spPr>
            <a:xfrm>
              <a:off x="2954334" y="1250954"/>
              <a:ext cx="588965" cy="3143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"/>
                <a:gd name="f7" fmla="val 143"/>
                <a:gd name="f8" fmla="val 2"/>
                <a:gd name="f9" fmla="val 113"/>
                <a:gd name="f10" fmla="val 1"/>
                <a:gd name="f11" fmla="val 77"/>
                <a:gd name="f12" fmla="val 15"/>
                <a:gd name="f13" fmla="val 47"/>
                <a:gd name="f14" fmla="val 43"/>
                <a:gd name="f15" fmla="val 26"/>
                <a:gd name="f16" fmla="val 62"/>
                <a:gd name="f17" fmla="val 13"/>
                <a:gd name="f18" fmla="val 84"/>
                <a:gd name="f19" fmla="val 5"/>
                <a:gd name="f20" fmla="val 107"/>
                <a:gd name="f21" fmla="val 3"/>
                <a:gd name="f22" fmla="val 128"/>
                <a:gd name="f23" fmla="val 150"/>
                <a:gd name="f24" fmla="val 170"/>
                <a:gd name="f25" fmla="val 6"/>
                <a:gd name="f26" fmla="val 226"/>
                <a:gd name="f27" fmla="val 20"/>
                <a:gd name="f28" fmla="val 65"/>
                <a:gd name="f29" fmla="val 256"/>
                <a:gd name="f30" fmla="val 134"/>
                <a:gd name="f31" fmla="val 254"/>
                <a:gd name="f32" fmla="val 141"/>
                <a:gd name="f33" fmla="val 250"/>
                <a:gd name="f34" fmla="val 245"/>
                <a:gd name="f35" fmla="val 227"/>
                <a:gd name="f36" fmla="val 208"/>
                <a:gd name="f37" fmla="val 190"/>
                <a:gd name="f38" fmla="val 133"/>
                <a:gd name="f39" fmla="val 75"/>
                <a:gd name="f40" fmla="val 18"/>
                <a:gd name="f41" fmla="val 4"/>
                <a:gd name="f42" fmla="val 126"/>
                <a:gd name="f43" fmla="val 122"/>
                <a:gd name="f44" fmla="val 117"/>
                <a:gd name="f45" fmla="+- 0 0 -90"/>
                <a:gd name="f46" fmla="*/ f3 1 268"/>
                <a:gd name="f47" fmla="*/ f4 1 143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268"/>
                <a:gd name="f56" fmla="*/ f52 1 143"/>
                <a:gd name="f57" fmla="*/ 2 f53 1"/>
                <a:gd name="f58" fmla="*/ 113 f52 1"/>
                <a:gd name="f59" fmla="*/ 43 f53 1"/>
                <a:gd name="f60" fmla="*/ 26 f52 1"/>
                <a:gd name="f61" fmla="*/ 107 f53 1"/>
                <a:gd name="f62" fmla="*/ 3 f52 1"/>
                <a:gd name="f63" fmla="*/ 170 f53 1"/>
                <a:gd name="f64" fmla="*/ 6 f52 1"/>
                <a:gd name="f65" fmla="*/ 256 f53 1"/>
                <a:gd name="f66" fmla="*/ 134 f52 1"/>
                <a:gd name="f67" fmla="*/ 245 f53 1"/>
                <a:gd name="f68" fmla="*/ 141 f52 1"/>
                <a:gd name="f69" fmla="*/ 190 f53 1"/>
                <a:gd name="f70" fmla="*/ 18 f53 1"/>
                <a:gd name="f71" fmla="*/ 3 f53 1"/>
                <a:gd name="f72" fmla="*/ 126 f52 1"/>
                <a:gd name="f73" fmla="+- f54 0 f1"/>
                <a:gd name="f74" fmla="*/ f57 1 268"/>
                <a:gd name="f75" fmla="*/ f58 1 143"/>
                <a:gd name="f76" fmla="*/ f59 1 268"/>
                <a:gd name="f77" fmla="*/ f60 1 143"/>
                <a:gd name="f78" fmla="*/ f61 1 268"/>
                <a:gd name="f79" fmla="*/ f62 1 143"/>
                <a:gd name="f80" fmla="*/ f63 1 268"/>
                <a:gd name="f81" fmla="*/ f64 1 143"/>
                <a:gd name="f82" fmla="*/ f65 1 268"/>
                <a:gd name="f83" fmla="*/ f66 1 143"/>
                <a:gd name="f84" fmla="*/ f67 1 268"/>
                <a:gd name="f85" fmla="*/ f68 1 143"/>
                <a:gd name="f86" fmla="*/ f69 1 268"/>
                <a:gd name="f87" fmla="*/ f70 1 268"/>
                <a:gd name="f88" fmla="*/ f71 1 268"/>
                <a:gd name="f89" fmla="*/ f72 1 143"/>
                <a:gd name="f90" fmla="*/ 0 1 f55"/>
                <a:gd name="f91" fmla="*/ f49 1 f55"/>
                <a:gd name="f92" fmla="*/ 0 1 f56"/>
                <a:gd name="f93" fmla="*/ f50 1 f56"/>
                <a:gd name="f94" fmla="*/ f74 1 f55"/>
                <a:gd name="f95" fmla="*/ f75 1 f56"/>
                <a:gd name="f96" fmla="*/ f76 1 f55"/>
                <a:gd name="f97" fmla="*/ f77 1 f56"/>
                <a:gd name="f98" fmla="*/ f78 1 f55"/>
                <a:gd name="f99" fmla="*/ f79 1 f56"/>
                <a:gd name="f100" fmla="*/ f80 1 f55"/>
                <a:gd name="f101" fmla="*/ f81 1 f56"/>
                <a:gd name="f102" fmla="*/ f82 1 f55"/>
                <a:gd name="f103" fmla="*/ f83 1 f56"/>
                <a:gd name="f104" fmla="*/ f84 1 f55"/>
                <a:gd name="f105" fmla="*/ f85 1 f56"/>
                <a:gd name="f106" fmla="*/ f86 1 f55"/>
                <a:gd name="f107" fmla="*/ f87 1 f55"/>
                <a:gd name="f108" fmla="*/ f88 1 f55"/>
                <a:gd name="f109" fmla="*/ f89 1 f56"/>
                <a:gd name="f110" fmla="*/ f90 f46 1"/>
                <a:gd name="f111" fmla="*/ f91 f46 1"/>
                <a:gd name="f112" fmla="*/ f93 f47 1"/>
                <a:gd name="f113" fmla="*/ f92 f47 1"/>
                <a:gd name="f114" fmla="*/ f94 f46 1"/>
                <a:gd name="f115" fmla="*/ f95 f47 1"/>
                <a:gd name="f116" fmla="*/ f96 f46 1"/>
                <a:gd name="f117" fmla="*/ f97 f47 1"/>
                <a:gd name="f118" fmla="*/ f98 f46 1"/>
                <a:gd name="f119" fmla="*/ f99 f47 1"/>
                <a:gd name="f120" fmla="*/ f100 f46 1"/>
                <a:gd name="f121" fmla="*/ f101 f47 1"/>
                <a:gd name="f122" fmla="*/ f102 f46 1"/>
                <a:gd name="f123" fmla="*/ f103 f47 1"/>
                <a:gd name="f124" fmla="*/ f104 f46 1"/>
                <a:gd name="f125" fmla="*/ f105 f47 1"/>
                <a:gd name="f126" fmla="*/ f106 f46 1"/>
                <a:gd name="f127" fmla="*/ f107 f46 1"/>
                <a:gd name="f128" fmla="*/ f108 f46 1"/>
                <a:gd name="f129" fmla="*/ f10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5"/>
                </a:cxn>
                <a:cxn ang="f73">
                  <a:pos x="f127" y="f125"/>
                </a:cxn>
                <a:cxn ang="f73">
                  <a:pos x="f128" y="f129"/>
                </a:cxn>
                <a:cxn ang="f73">
                  <a:pos x="f114" y="f115"/>
                </a:cxn>
              </a:cxnLst>
              <a:rect l="f110" t="f113" r="f111" b="f112"/>
              <a:pathLst>
                <a:path w="268" h="14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5"/>
                    <a:pt x="f23" y="f5"/>
                    <a:pt x="f24" y="f25"/>
                  </a:cubicBezTo>
                  <a:cubicBezTo>
                    <a:pt x="f26" y="f27"/>
                    <a:pt x="f6" y="f28"/>
                    <a:pt x="f29" y="f30"/>
                  </a:cubicBezTo>
                  <a:cubicBezTo>
                    <a:pt x="f31" y="f32"/>
                    <a:pt x="f33" y="f32"/>
                    <a:pt x="f34" y="f32"/>
                  </a:cubicBezTo>
                  <a:cubicBezTo>
                    <a:pt x="f35" y="f32"/>
                    <a:pt x="f36" y="f32"/>
                    <a:pt x="f37" y="f32"/>
                  </a:cubicBezTo>
                  <a:cubicBezTo>
                    <a:pt x="f38" y="f32"/>
                    <a:pt x="f39" y="f32"/>
                    <a:pt x="f40" y="f32"/>
                  </a:cubicBezTo>
                  <a:cubicBezTo>
                    <a:pt x="f5" y="f32"/>
                    <a:pt x="f41" y="f7"/>
                    <a:pt x="f21" y="f42"/>
                  </a:cubicBezTo>
                  <a:cubicBezTo>
                    <a:pt x="f8" y="f43"/>
                    <a:pt x="f8" y="f44"/>
                    <a:pt x="f8" y="f9"/>
                  </a:cubicBezTo>
                  <a:close/>
                </a:path>
              </a:pathLst>
            </a:custGeom>
            <a:solidFill>
              <a:srgbClr val="9496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1F727DD-59A7-8BE7-F58E-47E8363C727E}"/>
                </a:ext>
              </a:extLst>
            </p:cNvPr>
            <p:cNvSpPr/>
            <p:nvPr/>
          </p:nvSpPr>
          <p:spPr>
            <a:xfrm>
              <a:off x="1639884" y="3836986"/>
              <a:ext cx="342900" cy="5111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"/>
                <a:gd name="f7" fmla="val 233"/>
                <a:gd name="f8" fmla="val 74"/>
                <a:gd name="f9" fmla="val 126"/>
                <a:gd name="f10" fmla="val 69"/>
                <a:gd name="f11" fmla="val 98"/>
                <a:gd name="f12" fmla="val 56"/>
                <a:gd name="f13" fmla="val 76"/>
                <a:gd name="f14" fmla="val 46"/>
                <a:gd name="f15" fmla="val 53"/>
                <a:gd name="f16" fmla="val 41"/>
                <a:gd name="f17" fmla="val 40"/>
                <a:gd name="f18" fmla="val 34"/>
                <a:gd name="f19" fmla="val 28"/>
                <a:gd name="f20" fmla="val 16"/>
                <a:gd name="f21" fmla="val 25"/>
                <a:gd name="f22" fmla="val 11"/>
                <a:gd name="f23" fmla="val 24"/>
                <a:gd name="f24" fmla="val 6"/>
                <a:gd name="f25" fmla="val 30"/>
                <a:gd name="f26" fmla="val 3"/>
                <a:gd name="f27" fmla="val 36"/>
                <a:gd name="f28" fmla="val 2"/>
                <a:gd name="f29" fmla="val 43"/>
                <a:gd name="f30" fmla="val 8"/>
                <a:gd name="f31" fmla="val 49"/>
                <a:gd name="f32" fmla="val 21"/>
                <a:gd name="f33" fmla="val 62"/>
                <a:gd name="f34" fmla="val 47"/>
                <a:gd name="f35" fmla="val 64"/>
                <a:gd name="f36" fmla="val 50"/>
                <a:gd name="f37" fmla="val 65"/>
                <a:gd name="f38" fmla="val 54"/>
                <a:gd name="f39" fmla="val 68"/>
                <a:gd name="f40" fmla="val 73"/>
                <a:gd name="f41" fmla="val 51"/>
                <a:gd name="f42" fmla="val 78"/>
                <a:gd name="f43" fmla="val 44"/>
                <a:gd name="f44" fmla="val 80"/>
                <a:gd name="f45" fmla="val 37"/>
                <a:gd name="f46" fmla="val 82"/>
                <a:gd name="f47" fmla="val 86"/>
                <a:gd name="f48" fmla="val 27"/>
                <a:gd name="f49" fmla="val 92"/>
                <a:gd name="f50" fmla="val 33"/>
                <a:gd name="f51" fmla="val 97"/>
                <a:gd name="f52" fmla="val 39"/>
                <a:gd name="f53" fmla="val 95"/>
                <a:gd name="f54" fmla="val 45"/>
                <a:gd name="f55" fmla="val 90"/>
                <a:gd name="f56" fmla="val 85"/>
                <a:gd name="f57" fmla="val 67"/>
                <a:gd name="f58" fmla="val 79"/>
                <a:gd name="f59" fmla="val 77"/>
                <a:gd name="f60" fmla="val 87"/>
                <a:gd name="f61" fmla="val 91"/>
                <a:gd name="f62" fmla="val 99"/>
                <a:gd name="f63" fmla="val 108"/>
                <a:gd name="f64" fmla="val 118"/>
                <a:gd name="f65" fmla="val 94"/>
                <a:gd name="f66" fmla="val 135"/>
                <a:gd name="f67" fmla="val 151"/>
                <a:gd name="f68" fmla="val 104"/>
                <a:gd name="f69" fmla="val 170"/>
                <a:gd name="f70" fmla="val 114"/>
                <a:gd name="f71" fmla="val 160"/>
                <a:gd name="f72" fmla="val 123"/>
                <a:gd name="f73" fmla="val 152"/>
                <a:gd name="f74" fmla="val 130"/>
                <a:gd name="f75" fmla="val 141"/>
                <a:gd name="f76" fmla="val 133"/>
                <a:gd name="f77" fmla="val 137"/>
                <a:gd name="f78" fmla="val 136"/>
                <a:gd name="f79" fmla="val 139"/>
                <a:gd name="f80" fmla="val 132"/>
                <a:gd name="f81" fmla="val 142"/>
                <a:gd name="f82" fmla="val 128"/>
                <a:gd name="f83" fmla="val 147"/>
                <a:gd name="f84" fmla="val 154"/>
                <a:gd name="f85" fmla="val 140"/>
                <a:gd name="f86" fmla="val 150"/>
                <a:gd name="f87" fmla="val 144"/>
                <a:gd name="f88" fmla="val 155"/>
                <a:gd name="f89" fmla="val 131"/>
                <a:gd name="f90" fmla="val 166"/>
                <a:gd name="f91" fmla="val 121"/>
                <a:gd name="f92" fmla="val 176"/>
                <a:gd name="f93" fmla="val 187"/>
                <a:gd name="f94" fmla="val 199"/>
                <a:gd name="f95" fmla="val 111"/>
                <a:gd name="f96" fmla="val 213"/>
                <a:gd name="f97" fmla="val 112"/>
                <a:gd name="f98" fmla="val 217"/>
                <a:gd name="f99" fmla="val 221"/>
                <a:gd name="f100" fmla="val 225"/>
                <a:gd name="f101" fmla="val 113"/>
                <a:gd name="f102" fmla="val 230"/>
                <a:gd name="f103" fmla="val 110"/>
                <a:gd name="f104" fmla="val 232"/>
                <a:gd name="f105" fmla="val 105"/>
                <a:gd name="f106" fmla="val 100"/>
                <a:gd name="f107" fmla="val 96"/>
                <a:gd name="f108" fmla="val 227"/>
                <a:gd name="f109" fmla="val 220"/>
                <a:gd name="f110" fmla="val 205"/>
                <a:gd name="f111" fmla="val 93"/>
                <a:gd name="f112" fmla="val 188"/>
                <a:gd name="f113" fmla="val 172"/>
                <a:gd name="f114" fmla="val 84"/>
                <a:gd name="f115" fmla="val 83"/>
                <a:gd name="f116" fmla="val 81"/>
                <a:gd name="f117" fmla="val 145"/>
                <a:gd name="f118" fmla="val 134"/>
                <a:gd name="f119" fmla="val 15"/>
                <a:gd name="f120" fmla="val 5"/>
                <a:gd name="f121" fmla="val 101"/>
                <a:gd name="f122" fmla="val 9"/>
                <a:gd name="f123" fmla="val 13"/>
                <a:gd name="f124" fmla="val 17"/>
                <a:gd name="f125" fmla="val 22"/>
                <a:gd name="f126" fmla="val 26"/>
                <a:gd name="f127" fmla="val 57"/>
                <a:gd name="f128" fmla="val 117"/>
                <a:gd name="f129" fmla="+- 0 0 -90"/>
                <a:gd name="f130" fmla="*/ f3 1 156"/>
                <a:gd name="f131" fmla="*/ f4 1 233"/>
                <a:gd name="f132" fmla="val f5"/>
                <a:gd name="f133" fmla="val f6"/>
                <a:gd name="f134" fmla="val f7"/>
                <a:gd name="f135" fmla="*/ f129 f0 1"/>
                <a:gd name="f136" fmla="+- f134 0 f132"/>
                <a:gd name="f137" fmla="+- f133 0 f132"/>
                <a:gd name="f138" fmla="*/ f135 1 f2"/>
                <a:gd name="f139" fmla="*/ f137 1 156"/>
                <a:gd name="f140" fmla="*/ f136 1 233"/>
                <a:gd name="f141" fmla="*/ 74 f137 1"/>
                <a:gd name="f142" fmla="*/ 126 f136 1"/>
                <a:gd name="f143" fmla="*/ 46 f137 1"/>
                <a:gd name="f144" fmla="*/ 53 f136 1"/>
                <a:gd name="f145" fmla="*/ 28 f137 1"/>
                <a:gd name="f146" fmla="*/ 16 f136 1"/>
                <a:gd name="f147" fmla="*/ 30 f137 1"/>
                <a:gd name="f148" fmla="*/ 3 f136 1"/>
                <a:gd name="f149" fmla="*/ 43 f137 1"/>
                <a:gd name="f150" fmla="*/ 8 f136 1"/>
                <a:gd name="f151" fmla="*/ 62 f137 1"/>
                <a:gd name="f152" fmla="*/ 47 f136 1"/>
                <a:gd name="f153" fmla="*/ 68 f137 1"/>
                <a:gd name="f154" fmla="*/ 56 f136 1"/>
                <a:gd name="f155" fmla="*/ 80 f137 1"/>
                <a:gd name="f156" fmla="*/ 37 f136 1"/>
                <a:gd name="f157" fmla="*/ 92 f137 1"/>
                <a:gd name="f158" fmla="*/ 30 f136 1"/>
                <a:gd name="f159" fmla="*/ 95 f137 1"/>
                <a:gd name="f160" fmla="*/ 45 f136 1"/>
                <a:gd name="f161" fmla="*/ 79 f137 1"/>
                <a:gd name="f162" fmla="*/ 77 f136 1"/>
                <a:gd name="f163" fmla="*/ 91 f136 1"/>
                <a:gd name="f164" fmla="*/ 90 f137 1"/>
                <a:gd name="f165" fmla="*/ 118 f136 1"/>
                <a:gd name="f166" fmla="*/ 104 f137 1"/>
                <a:gd name="f167" fmla="*/ 170 f136 1"/>
                <a:gd name="f168" fmla="*/ 130 f137 1"/>
                <a:gd name="f169" fmla="*/ 141 f136 1"/>
                <a:gd name="f170" fmla="*/ 139 f137 1"/>
                <a:gd name="f171" fmla="*/ 132 f136 1"/>
                <a:gd name="f172" fmla="*/ 151 f137 1"/>
                <a:gd name="f173" fmla="*/ 130 f136 1"/>
                <a:gd name="f174" fmla="*/ 150 f137 1"/>
                <a:gd name="f175" fmla="*/ 144 f136 1"/>
                <a:gd name="f176" fmla="*/ 121 f137 1"/>
                <a:gd name="f177" fmla="*/ 176 f136 1"/>
                <a:gd name="f178" fmla="*/ 111 f137 1"/>
                <a:gd name="f179" fmla="*/ 213 f136 1"/>
                <a:gd name="f180" fmla="*/ 112 f137 1"/>
                <a:gd name="f181" fmla="*/ 225 f136 1"/>
                <a:gd name="f182" fmla="*/ 105 f137 1"/>
                <a:gd name="f183" fmla="*/ 233 f136 1"/>
                <a:gd name="f184" fmla="*/ 96 f137 1"/>
                <a:gd name="f185" fmla="*/ 227 f136 1"/>
                <a:gd name="f186" fmla="*/ 94 f137 1"/>
                <a:gd name="f187" fmla="*/ 205 f136 1"/>
                <a:gd name="f188" fmla="*/ 84 f137 1"/>
                <a:gd name="f189" fmla="*/ 155 f136 1"/>
                <a:gd name="f190" fmla="*/ 77 f137 1"/>
                <a:gd name="f191" fmla="*/ 145 f136 1"/>
                <a:gd name="f192" fmla="*/ 15 f137 1"/>
                <a:gd name="f193" fmla="*/ 114 f136 1"/>
                <a:gd name="f194" fmla="*/ 5 f137 1"/>
                <a:gd name="f195" fmla="*/ 108 f136 1"/>
                <a:gd name="f196" fmla="*/ 3 f137 1"/>
                <a:gd name="f197" fmla="*/ 97 f136 1"/>
                <a:gd name="f198" fmla="*/ 13 f137 1"/>
                <a:gd name="f199" fmla="*/ 95 f136 1"/>
                <a:gd name="f200" fmla="*/ 26 f137 1"/>
                <a:gd name="f201" fmla="*/ 101 f136 1"/>
                <a:gd name="f202" fmla="+- f138 0 f1"/>
                <a:gd name="f203" fmla="*/ f141 1 156"/>
                <a:gd name="f204" fmla="*/ f142 1 233"/>
                <a:gd name="f205" fmla="*/ f143 1 156"/>
                <a:gd name="f206" fmla="*/ f144 1 233"/>
                <a:gd name="f207" fmla="*/ f145 1 156"/>
                <a:gd name="f208" fmla="*/ f146 1 233"/>
                <a:gd name="f209" fmla="*/ f147 1 156"/>
                <a:gd name="f210" fmla="*/ f148 1 233"/>
                <a:gd name="f211" fmla="*/ f149 1 156"/>
                <a:gd name="f212" fmla="*/ f150 1 233"/>
                <a:gd name="f213" fmla="*/ f151 1 156"/>
                <a:gd name="f214" fmla="*/ f152 1 233"/>
                <a:gd name="f215" fmla="*/ f153 1 156"/>
                <a:gd name="f216" fmla="*/ f154 1 233"/>
                <a:gd name="f217" fmla="*/ f155 1 156"/>
                <a:gd name="f218" fmla="*/ f156 1 233"/>
                <a:gd name="f219" fmla="*/ f157 1 156"/>
                <a:gd name="f220" fmla="*/ f158 1 233"/>
                <a:gd name="f221" fmla="*/ f159 1 156"/>
                <a:gd name="f222" fmla="*/ f160 1 233"/>
                <a:gd name="f223" fmla="*/ f161 1 156"/>
                <a:gd name="f224" fmla="*/ f162 1 233"/>
                <a:gd name="f225" fmla="*/ f163 1 233"/>
                <a:gd name="f226" fmla="*/ f164 1 156"/>
                <a:gd name="f227" fmla="*/ f165 1 233"/>
                <a:gd name="f228" fmla="*/ f166 1 156"/>
                <a:gd name="f229" fmla="*/ f167 1 233"/>
                <a:gd name="f230" fmla="*/ f168 1 156"/>
                <a:gd name="f231" fmla="*/ f169 1 233"/>
                <a:gd name="f232" fmla="*/ f170 1 156"/>
                <a:gd name="f233" fmla="*/ f171 1 233"/>
                <a:gd name="f234" fmla="*/ f172 1 156"/>
                <a:gd name="f235" fmla="*/ f173 1 233"/>
                <a:gd name="f236" fmla="*/ f174 1 156"/>
                <a:gd name="f237" fmla="*/ f175 1 233"/>
                <a:gd name="f238" fmla="*/ f176 1 156"/>
                <a:gd name="f239" fmla="*/ f177 1 233"/>
                <a:gd name="f240" fmla="*/ f178 1 156"/>
                <a:gd name="f241" fmla="*/ f179 1 233"/>
                <a:gd name="f242" fmla="*/ f180 1 156"/>
                <a:gd name="f243" fmla="*/ f181 1 233"/>
                <a:gd name="f244" fmla="*/ f182 1 156"/>
                <a:gd name="f245" fmla="*/ f183 1 233"/>
                <a:gd name="f246" fmla="*/ f184 1 156"/>
                <a:gd name="f247" fmla="*/ f185 1 233"/>
                <a:gd name="f248" fmla="*/ f186 1 156"/>
                <a:gd name="f249" fmla="*/ f187 1 233"/>
                <a:gd name="f250" fmla="*/ f188 1 156"/>
                <a:gd name="f251" fmla="*/ f189 1 233"/>
                <a:gd name="f252" fmla="*/ f190 1 156"/>
                <a:gd name="f253" fmla="*/ f191 1 233"/>
                <a:gd name="f254" fmla="*/ f192 1 156"/>
                <a:gd name="f255" fmla="*/ f193 1 233"/>
                <a:gd name="f256" fmla="*/ f194 1 156"/>
                <a:gd name="f257" fmla="*/ f195 1 233"/>
                <a:gd name="f258" fmla="*/ f196 1 156"/>
                <a:gd name="f259" fmla="*/ f197 1 233"/>
                <a:gd name="f260" fmla="*/ f198 1 156"/>
                <a:gd name="f261" fmla="*/ f199 1 233"/>
                <a:gd name="f262" fmla="*/ f200 1 156"/>
                <a:gd name="f263" fmla="*/ f201 1 233"/>
                <a:gd name="f264" fmla="*/ 0 1 f139"/>
                <a:gd name="f265" fmla="*/ f133 1 f139"/>
                <a:gd name="f266" fmla="*/ 0 1 f140"/>
                <a:gd name="f267" fmla="*/ f134 1 f140"/>
                <a:gd name="f268" fmla="*/ f203 1 f139"/>
                <a:gd name="f269" fmla="*/ f204 1 f140"/>
                <a:gd name="f270" fmla="*/ f205 1 f139"/>
                <a:gd name="f271" fmla="*/ f206 1 f140"/>
                <a:gd name="f272" fmla="*/ f207 1 f139"/>
                <a:gd name="f273" fmla="*/ f208 1 f140"/>
                <a:gd name="f274" fmla="*/ f209 1 f139"/>
                <a:gd name="f275" fmla="*/ f210 1 f140"/>
                <a:gd name="f276" fmla="*/ f211 1 f139"/>
                <a:gd name="f277" fmla="*/ f212 1 f140"/>
                <a:gd name="f278" fmla="*/ f213 1 f139"/>
                <a:gd name="f279" fmla="*/ f214 1 f140"/>
                <a:gd name="f280" fmla="*/ f215 1 f139"/>
                <a:gd name="f281" fmla="*/ f216 1 f140"/>
                <a:gd name="f282" fmla="*/ f217 1 f139"/>
                <a:gd name="f283" fmla="*/ f218 1 f140"/>
                <a:gd name="f284" fmla="*/ f219 1 f139"/>
                <a:gd name="f285" fmla="*/ f220 1 f140"/>
                <a:gd name="f286" fmla="*/ f221 1 f139"/>
                <a:gd name="f287" fmla="*/ f222 1 f140"/>
                <a:gd name="f288" fmla="*/ f223 1 f139"/>
                <a:gd name="f289" fmla="*/ f224 1 f140"/>
                <a:gd name="f290" fmla="*/ f225 1 f140"/>
                <a:gd name="f291" fmla="*/ f226 1 f139"/>
                <a:gd name="f292" fmla="*/ f227 1 f140"/>
                <a:gd name="f293" fmla="*/ f228 1 f139"/>
                <a:gd name="f294" fmla="*/ f229 1 f140"/>
                <a:gd name="f295" fmla="*/ f230 1 f139"/>
                <a:gd name="f296" fmla="*/ f231 1 f140"/>
                <a:gd name="f297" fmla="*/ f232 1 f139"/>
                <a:gd name="f298" fmla="*/ f233 1 f140"/>
                <a:gd name="f299" fmla="*/ f234 1 f139"/>
                <a:gd name="f300" fmla="*/ f235 1 f140"/>
                <a:gd name="f301" fmla="*/ f236 1 f139"/>
                <a:gd name="f302" fmla="*/ f237 1 f140"/>
                <a:gd name="f303" fmla="*/ f238 1 f139"/>
                <a:gd name="f304" fmla="*/ f239 1 f140"/>
                <a:gd name="f305" fmla="*/ f240 1 f139"/>
                <a:gd name="f306" fmla="*/ f241 1 f140"/>
                <a:gd name="f307" fmla="*/ f242 1 f139"/>
                <a:gd name="f308" fmla="*/ f243 1 f140"/>
                <a:gd name="f309" fmla="*/ f244 1 f139"/>
                <a:gd name="f310" fmla="*/ f245 1 f140"/>
                <a:gd name="f311" fmla="*/ f246 1 f139"/>
                <a:gd name="f312" fmla="*/ f247 1 f140"/>
                <a:gd name="f313" fmla="*/ f248 1 f139"/>
                <a:gd name="f314" fmla="*/ f249 1 f140"/>
                <a:gd name="f315" fmla="*/ f250 1 f139"/>
                <a:gd name="f316" fmla="*/ f251 1 f140"/>
                <a:gd name="f317" fmla="*/ f252 1 f139"/>
                <a:gd name="f318" fmla="*/ f253 1 f140"/>
                <a:gd name="f319" fmla="*/ f254 1 f139"/>
                <a:gd name="f320" fmla="*/ f255 1 f140"/>
                <a:gd name="f321" fmla="*/ f256 1 f139"/>
                <a:gd name="f322" fmla="*/ f257 1 f140"/>
                <a:gd name="f323" fmla="*/ f258 1 f139"/>
                <a:gd name="f324" fmla="*/ f259 1 f140"/>
                <a:gd name="f325" fmla="*/ f260 1 f139"/>
                <a:gd name="f326" fmla="*/ f261 1 f140"/>
                <a:gd name="f327" fmla="*/ f262 1 f139"/>
                <a:gd name="f328" fmla="*/ f263 1 f140"/>
                <a:gd name="f329" fmla="*/ f264 f130 1"/>
                <a:gd name="f330" fmla="*/ f265 f130 1"/>
                <a:gd name="f331" fmla="*/ f267 f131 1"/>
                <a:gd name="f332" fmla="*/ f266 f131 1"/>
                <a:gd name="f333" fmla="*/ f268 f130 1"/>
                <a:gd name="f334" fmla="*/ f269 f131 1"/>
                <a:gd name="f335" fmla="*/ f270 f130 1"/>
                <a:gd name="f336" fmla="*/ f271 f131 1"/>
                <a:gd name="f337" fmla="*/ f272 f130 1"/>
                <a:gd name="f338" fmla="*/ f273 f131 1"/>
                <a:gd name="f339" fmla="*/ f274 f130 1"/>
                <a:gd name="f340" fmla="*/ f275 f131 1"/>
                <a:gd name="f341" fmla="*/ f276 f130 1"/>
                <a:gd name="f342" fmla="*/ f277 f131 1"/>
                <a:gd name="f343" fmla="*/ f278 f130 1"/>
                <a:gd name="f344" fmla="*/ f279 f131 1"/>
                <a:gd name="f345" fmla="*/ f280 f130 1"/>
                <a:gd name="f346" fmla="*/ f281 f131 1"/>
                <a:gd name="f347" fmla="*/ f282 f130 1"/>
                <a:gd name="f348" fmla="*/ f283 f131 1"/>
                <a:gd name="f349" fmla="*/ f284 f130 1"/>
                <a:gd name="f350" fmla="*/ f285 f131 1"/>
                <a:gd name="f351" fmla="*/ f286 f130 1"/>
                <a:gd name="f352" fmla="*/ f287 f131 1"/>
                <a:gd name="f353" fmla="*/ f288 f130 1"/>
                <a:gd name="f354" fmla="*/ f289 f131 1"/>
                <a:gd name="f355" fmla="*/ f290 f131 1"/>
                <a:gd name="f356" fmla="*/ f291 f130 1"/>
                <a:gd name="f357" fmla="*/ f292 f131 1"/>
                <a:gd name="f358" fmla="*/ f293 f130 1"/>
                <a:gd name="f359" fmla="*/ f294 f131 1"/>
                <a:gd name="f360" fmla="*/ f295 f130 1"/>
                <a:gd name="f361" fmla="*/ f296 f131 1"/>
                <a:gd name="f362" fmla="*/ f297 f130 1"/>
                <a:gd name="f363" fmla="*/ f298 f131 1"/>
                <a:gd name="f364" fmla="*/ f299 f130 1"/>
                <a:gd name="f365" fmla="*/ f300 f131 1"/>
                <a:gd name="f366" fmla="*/ f301 f130 1"/>
                <a:gd name="f367" fmla="*/ f302 f131 1"/>
                <a:gd name="f368" fmla="*/ f303 f130 1"/>
                <a:gd name="f369" fmla="*/ f304 f131 1"/>
                <a:gd name="f370" fmla="*/ f305 f130 1"/>
                <a:gd name="f371" fmla="*/ f306 f131 1"/>
                <a:gd name="f372" fmla="*/ f307 f130 1"/>
                <a:gd name="f373" fmla="*/ f308 f131 1"/>
                <a:gd name="f374" fmla="*/ f309 f130 1"/>
                <a:gd name="f375" fmla="*/ f310 f131 1"/>
                <a:gd name="f376" fmla="*/ f311 f130 1"/>
                <a:gd name="f377" fmla="*/ f312 f131 1"/>
                <a:gd name="f378" fmla="*/ f313 f130 1"/>
                <a:gd name="f379" fmla="*/ f314 f131 1"/>
                <a:gd name="f380" fmla="*/ f315 f130 1"/>
                <a:gd name="f381" fmla="*/ f316 f131 1"/>
                <a:gd name="f382" fmla="*/ f317 f130 1"/>
                <a:gd name="f383" fmla="*/ f318 f131 1"/>
                <a:gd name="f384" fmla="*/ f319 f130 1"/>
                <a:gd name="f385" fmla="*/ f320 f131 1"/>
                <a:gd name="f386" fmla="*/ f321 f130 1"/>
                <a:gd name="f387" fmla="*/ f322 f131 1"/>
                <a:gd name="f388" fmla="*/ f323 f130 1"/>
                <a:gd name="f389" fmla="*/ f324 f131 1"/>
                <a:gd name="f390" fmla="*/ f325 f130 1"/>
                <a:gd name="f391" fmla="*/ f326 f131 1"/>
                <a:gd name="f392" fmla="*/ f327 f130 1"/>
                <a:gd name="f393" fmla="*/ f328 f1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2">
                  <a:pos x="f333" y="f334"/>
                </a:cxn>
                <a:cxn ang="f202">
                  <a:pos x="f335" y="f336"/>
                </a:cxn>
                <a:cxn ang="f202">
                  <a:pos x="f337" y="f338"/>
                </a:cxn>
                <a:cxn ang="f202">
                  <a:pos x="f339" y="f340"/>
                </a:cxn>
                <a:cxn ang="f202">
                  <a:pos x="f341" y="f342"/>
                </a:cxn>
                <a:cxn ang="f202">
                  <a:pos x="f343" y="f344"/>
                </a:cxn>
                <a:cxn ang="f202">
                  <a:pos x="f345" y="f346"/>
                </a:cxn>
                <a:cxn ang="f202">
                  <a:pos x="f347" y="f348"/>
                </a:cxn>
                <a:cxn ang="f202">
                  <a:pos x="f349" y="f350"/>
                </a:cxn>
                <a:cxn ang="f202">
                  <a:pos x="f351" y="f352"/>
                </a:cxn>
                <a:cxn ang="f202">
                  <a:pos x="f353" y="f354"/>
                </a:cxn>
                <a:cxn ang="f202">
                  <a:pos x="f347" y="f355"/>
                </a:cxn>
                <a:cxn ang="f202">
                  <a:pos x="f356" y="f357"/>
                </a:cxn>
                <a:cxn ang="f202">
                  <a:pos x="f358" y="f359"/>
                </a:cxn>
                <a:cxn ang="f202">
                  <a:pos x="f360" y="f361"/>
                </a:cxn>
                <a:cxn ang="f202">
                  <a:pos x="f362" y="f363"/>
                </a:cxn>
                <a:cxn ang="f202">
                  <a:pos x="f364" y="f365"/>
                </a:cxn>
                <a:cxn ang="f202">
                  <a:pos x="f366" y="f367"/>
                </a:cxn>
                <a:cxn ang="f202">
                  <a:pos x="f368" y="f369"/>
                </a:cxn>
                <a:cxn ang="f202">
                  <a:pos x="f370" y="f371"/>
                </a:cxn>
                <a:cxn ang="f202">
                  <a:pos x="f372" y="f373"/>
                </a:cxn>
                <a:cxn ang="f202">
                  <a:pos x="f374" y="f375"/>
                </a:cxn>
                <a:cxn ang="f202">
                  <a:pos x="f376" y="f377"/>
                </a:cxn>
                <a:cxn ang="f202">
                  <a:pos x="f378" y="f379"/>
                </a:cxn>
                <a:cxn ang="f202">
                  <a:pos x="f380" y="f381"/>
                </a:cxn>
                <a:cxn ang="f202">
                  <a:pos x="f382" y="f383"/>
                </a:cxn>
                <a:cxn ang="f202">
                  <a:pos x="f384" y="f385"/>
                </a:cxn>
                <a:cxn ang="f202">
                  <a:pos x="f386" y="f387"/>
                </a:cxn>
                <a:cxn ang="f202">
                  <a:pos x="f388" y="f389"/>
                </a:cxn>
                <a:cxn ang="f202">
                  <a:pos x="f390" y="f391"/>
                </a:cxn>
                <a:cxn ang="f202">
                  <a:pos x="f392" y="f393"/>
                </a:cxn>
                <a:cxn ang="f202">
                  <a:pos x="f333" y="f334"/>
                </a:cxn>
              </a:cxnLst>
              <a:rect l="f329" t="f332" r="f330" b="f331"/>
              <a:pathLst>
                <a:path w="156" h="2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5"/>
                    <a:pt x="f17" y="f28"/>
                    <a:pt x="f29" y="f30"/>
                  </a:cubicBezTo>
                  <a:cubicBezTo>
                    <a:pt x="f31" y="f32"/>
                    <a:pt x="f12" y="f18"/>
                    <a:pt x="f33" y="f34"/>
                  </a:cubicBezTo>
                  <a:cubicBezTo>
                    <a:pt x="f35" y="f36"/>
                    <a:pt x="f37" y="f38"/>
                    <a:pt x="f39" y="f12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5"/>
                    <a:pt x="f47" y="f48"/>
                    <a:pt x="f49" y="f25"/>
                  </a:cubicBezTo>
                  <a:cubicBezTo>
                    <a:pt x="f11" y="f50"/>
                    <a:pt x="f51" y="f52"/>
                    <a:pt x="f53" y="f54"/>
                  </a:cubicBezTo>
                  <a:cubicBezTo>
                    <a:pt x="f55" y="f12"/>
                    <a:pt x="f56" y="f57"/>
                    <a:pt x="f58" y="f59"/>
                  </a:cubicBezTo>
                  <a:cubicBezTo>
                    <a:pt x="f13" y="f46"/>
                    <a:pt x="f13" y="f60"/>
                    <a:pt x="f44" y="f61"/>
                  </a:cubicBezTo>
                  <a:cubicBezTo>
                    <a:pt x="f47" y="f62"/>
                    <a:pt x="f60" y="f63"/>
                    <a:pt x="f55" y="f64"/>
                  </a:cubicBezTo>
                  <a:cubicBezTo>
                    <a:pt x="f65" y="f66"/>
                    <a:pt x="f62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66"/>
                    <a:pt x="f79" y="f80"/>
                  </a:cubicBezTo>
                  <a:cubicBezTo>
                    <a:pt x="f81" y="f82"/>
                    <a:pt x="f83" y="f9"/>
                    <a:pt x="f67" y="f74"/>
                  </a:cubicBezTo>
                  <a:cubicBezTo>
                    <a:pt x="f6" y="f66"/>
                    <a:pt x="f84" y="f85"/>
                    <a:pt x="f86" y="f87"/>
                  </a:cubicBezTo>
                  <a:cubicBezTo>
                    <a:pt x="f85" y="f88"/>
                    <a:pt x="f89" y="f90"/>
                    <a:pt x="f91" y="f92"/>
                  </a:cubicBezTo>
                  <a:cubicBezTo>
                    <a:pt x="f63" y="f93"/>
                    <a:pt x="f63" y="f94"/>
                    <a:pt x="f95" y="f96"/>
                  </a:cubicBezTo>
                  <a:cubicBezTo>
                    <a:pt x="f97" y="f98"/>
                    <a:pt x="f97" y="f99"/>
                    <a:pt x="f97" y="f100"/>
                  </a:cubicBezTo>
                  <a:cubicBezTo>
                    <a:pt x="f101" y="f102"/>
                    <a:pt x="f103" y="f104"/>
                    <a:pt x="f105" y="f7"/>
                  </a:cubicBezTo>
                  <a:cubicBezTo>
                    <a:pt x="f106" y="f7"/>
                    <a:pt x="f51" y="f104"/>
                    <a:pt x="f107" y="f108"/>
                  </a:cubicBezTo>
                  <a:cubicBezTo>
                    <a:pt x="f53" y="f109"/>
                    <a:pt x="f65" y="f96"/>
                    <a:pt x="f65" y="f110"/>
                  </a:cubicBezTo>
                  <a:cubicBezTo>
                    <a:pt x="f111" y="f112"/>
                    <a:pt x="f47" y="f113"/>
                    <a:pt x="f114" y="f88"/>
                  </a:cubicBezTo>
                  <a:cubicBezTo>
                    <a:pt x="f115" y="f86"/>
                    <a:pt x="f116" y="f83"/>
                    <a:pt x="f59" y="f117"/>
                  </a:cubicBezTo>
                  <a:cubicBezTo>
                    <a:pt x="f12" y="f118"/>
                    <a:pt x="f27" y="f72"/>
                    <a:pt x="f119" y="f70"/>
                  </a:cubicBezTo>
                  <a:cubicBezTo>
                    <a:pt x="f22" y="f101"/>
                    <a:pt x="f30" y="f95"/>
                    <a:pt x="f120" y="f63"/>
                  </a:cubicBezTo>
                  <a:cubicBezTo>
                    <a:pt x="f28" y="f105"/>
                    <a:pt x="f5" y="f121"/>
                    <a:pt x="f26" y="f51"/>
                  </a:cubicBezTo>
                  <a:cubicBezTo>
                    <a:pt x="f24" y="f65"/>
                    <a:pt x="f122" y="f111"/>
                    <a:pt x="f123" y="f53"/>
                  </a:cubicBezTo>
                  <a:cubicBezTo>
                    <a:pt x="f124" y="f51"/>
                    <a:pt x="f125" y="f11"/>
                    <a:pt x="f126" y="f121"/>
                  </a:cubicBezTo>
                  <a:cubicBezTo>
                    <a:pt x="f16" y="f103"/>
                    <a:pt x="f127" y="f128"/>
                    <a:pt x="f8" y="f9"/>
                  </a:cubicBezTo>
                  <a:close/>
                </a:path>
              </a:pathLst>
            </a:custGeom>
            <a:solidFill>
              <a:srgbClr val="A7C9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362F688-5A02-DB22-620A-4F1A69ED2C79}"/>
                </a:ext>
              </a:extLst>
            </p:cNvPr>
            <p:cNvSpPr/>
            <p:nvPr/>
          </p:nvSpPr>
          <p:spPr>
            <a:xfrm>
              <a:off x="2165354" y="4087816"/>
              <a:ext cx="331790" cy="3127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143"/>
                <a:gd name="f8" fmla="val 37"/>
                <a:gd name="f9" fmla="val 90"/>
                <a:gd name="f10" fmla="val 52"/>
                <a:gd name="f11" fmla="val 77"/>
                <a:gd name="f12" fmla="val 67"/>
                <a:gd name="f13" fmla="val 66"/>
                <a:gd name="f14" fmla="val 79"/>
                <a:gd name="f15" fmla="val 53"/>
                <a:gd name="f16" fmla="val 87"/>
                <a:gd name="f17" fmla="val 44"/>
                <a:gd name="f18" fmla="val 83"/>
                <a:gd name="f19" fmla="val 30"/>
                <a:gd name="f20" fmla="val 85"/>
                <a:gd name="f21" fmla="val 19"/>
                <a:gd name="f22" fmla="val 86"/>
                <a:gd name="f23" fmla="val 15"/>
                <a:gd name="f24" fmla="val 11"/>
                <a:gd name="f25" fmla="val 7"/>
                <a:gd name="f26" fmla="val 88"/>
                <a:gd name="f27" fmla="val 3"/>
                <a:gd name="f28" fmla="val 92"/>
                <a:gd name="f29" fmla="val 96"/>
                <a:gd name="f30" fmla="val 101"/>
                <a:gd name="f31" fmla="val 1"/>
                <a:gd name="f32" fmla="val 103"/>
                <a:gd name="f33" fmla="val 5"/>
                <a:gd name="f34" fmla="val 10"/>
                <a:gd name="f35" fmla="val 102"/>
                <a:gd name="f36" fmla="val 18"/>
                <a:gd name="f37" fmla="val 26"/>
                <a:gd name="f38" fmla="val 35"/>
                <a:gd name="f39" fmla="val 111"/>
                <a:gd name="f40" fmla="val 33"/>
                <a:gd name="f41" fmla="val 118"/>
                <a:gd name="f42" fmla="val 24"/>
                <a:gd name="f43" fmla="val 127"/>
                <a:gd name="f44" fmla="val 20"/>
                <a:gd name="f45" fmla="val 129"/>
                <a:gd name="f46" fmla="val 131"/>
                <a:gd name="f47" fmla="val 17"/>
                <a:gd name="f48" fmla="val 134"/>
                <a:gd name="f49" fmla="val 16"/>
                <a:gd name="f50" fmla="val 138"/>
                <a:gd name="f51" fmla="val 13"/>
                <a:gd name="f52" fmla="val 144"/>
                <a:gd name="f53" fmla="val 8"/>
                <a:gd name="f54" fmla="val 148"/>
                <a:gd name="f55" fmla="val 22"/>
                <a:gd name="f56" fmla="val 125"/>
                <a:gd name="f57" fmla="val 41"/>
                <a:gd name="f58" fmla="val 108"/>
                <a:gd name="f59" fmla="val 65"/>
                <a:gd name="f60" fmla="val 70"/>
                <a:gd name="f61" fmla="val 81"/>
                <a:gd name="f62" fmla="val 74"/>
                <a:gd name="f63" fmla="val 75"/>
                <a:gd name="f64" fmla="val 80"/>
                <a:gd name="f65" fmla="val 84"/>
                <a:gd name="f66" fmla="val 107"/>
                <a:gd name="f67" fmla="val 113"/>
                <a:gd name="f68" fmla="val 112"/>
                <a:gd name="f69" fmla="val 95"/>
                <a:gd name="f70" fmla="val 105"/>
                <a:gd name="f71" fmla="val 100"/>
                <a:gd name="f72" fmla="val 99"/>
                <a:gd name="f73" fmla="val 98"/>
                <a:gd name="f74" fmla="val 58"/>
                <a:gd name="f75" fmla="val 97"/>
                <a:gd name="f76" fmla="val 47"/>
                <a:gd name="f77" fmla="val 115"/>
                <a:gd name="f78" fmla="val 27"/>
                <a:gd name="f79" fmla="val 124"/>
                <a:gd name="f80" fmla="val 136"/>
                <a:gd name="f81" fmla="val 14"/>
                <a:gd name="f82" fmla="val 141"/>
                <a:gd name="f83" fmla="val 9"/>
                <a:gd name="f84" fmla="val 139"/>
                <a:gd name="f85" fmla="val 135"/>
                <a:gd name="f86" fmla="val 126"/>
                <a:gd name="f87" fmla="val 21"/>
                <a:gd name="f88" fmla="val 73"/>
                <a:gd name="f89" fmla="val 61"/>
                <a:gd name="f90" fmla="val 55"/>
                <a:gd name="f91" fmla="val 28"/>
                <a:gd name="f92" fmla="val 34"/>
                <a:gd name="f93" fmla="val 56"/>
                <a:gd name="f94" fmla="+- 0 0 -90"/>
                <a:gd name="f95" fmla="*/ f3 1 151"/>
                <a:gd name="f96" fmla="*/ f4 1 143"/>
                <a:gd name="f97" fmla="val f5"/>
                <a:gd name="f98" fmla="val f6"/>
                <a:gd name="f99" fmla="val f7"/>
                <a:gd name="f100" fmla="*/ f94 f0 1"/>
                <a:gd name="f101" fmla="+- f99 0 f97"/>
                <a:gd name="f102" fmla="+- f98 0 f97"/>
                <a:gd name="f103" fmla="*/ f100 1 f2"/>
                <a:gd name="f104" fmla="*/ f102 1 151"/>
                <a:gd name="f105" fmla="*/ f101 1 143"/>
                <a:gd name="f106" fmla="*/ 37 f102 1"/>
                <a:gd name="f107" fmla="*/ 90 f101 1"/>
                <a:gd name="f108" fmla="*/ 79 f102 1"/>
                <a:gd name="f109" fmla="*/ 53 f101 1"/>
                <a:gd name="f110" fmla="*/ 85 f102 1"/>
                <a:gd name="f111" fmla="*/ 19 f101 1"/>
                <a:gd name="f112" fmla="*/ 87 f102 1"/>
                <a:gd name="f113" fmla="*/ 7 f101 1"/>
                <a:gd name="f114" fmla="*/ 96 f102 1"/>
                <a:gd name="f115" fmla="*/ 0 f101 1"/>
                <a:gd name="f116" fmla="*/ 103 f102 1"/>
                <a:gd name="f117" fmla="*/ 10 f101 1"/>
                <a:gd name="f118" fmla="*/ 101 f102 1"/>
                <a:gd name="f119" fmla="*/ 35 f101 1"/>
                <a:gd name="f120" fmla="*/ 127 f102 1"/>
                <a:gd name="f121" fmla="*/ 20 f101 1"/>
                <a:gd name="f122" fmla="*/ 134 f102 1"/>
                <a:gd name="f123" fmla="*/ 16 f101 1"/>
                <a:gd name="f124" fmla="*/ 148 f102 1"/>
                <a:gd name="f125" fmla="*/ 143 f102 1"/>
                <a:gd name="f126" fmla="*/ 30 f101 1"/>
                <a:gd name="f127" fmla="*/ 92 f102 1"/>
                <a:gd name="f128" fmla="*/ 65 f101 1"/>
                <a:gd name="f129" fmla="*/ 75 f102 1"/>
                <a:gd name="f130" fmla="*/ 80 f101 1"/>
                <a:gd name="f131" fmla="*/ 84 f101 1"/>
                <a:gd name="f132" fmla="*/ 112 f102 1"/>
                <a:gd name="f133" fmla="*/ 95 f101 1"/>
                <a:gd name="f134" fmla="*/ 100 f102 1"/>
                <a:gd name="f135" fmla="*/ 101 f101 1"/>
                <a:gd name="f136" fmla="*/ 65 f102 1"/>
                <a:gd name="f137" fmla="*/ 98 f101 1"/>
                <a:gd name="f138" fmla="*/ 47 f102 1"/>
                <a:gd name="f139" fmla="*/ 105 f101 1"/>
                <a:gd name="f140" fmla="*/ 18 f102 1"/>
                <a:gd name="f141" fmla="*/ 136 f101 1"/>
                <a:gd name="f142" fmla="*/ 5 f102 1"/>
                <a:gd name="f143" fmla="*/ 139 f101 1"/>
                <a:gd name="f144" fmla="*/ 126 f101 1"/>
                <a:gd name="f145" fmla="*/ 20 f102 1"/>
                <a:gd name="f146" fmla="*/ 79 f101 1"/>
                <a:gd name="f147" fmla="*/ 61 f101 1"/>
                <a:gd name="f148" fmla="*/ 28 f102 1"/>
                <a:gd name="f149" fmla="*/ 52 f101 1"/>
                <a:gd name="f150" fmla="+- f103 0 f1"/>
                <a:gd name="f151" fmla="*/ f106 1 151"/>
                <a:gd name="f152" fmla="*/ f107 1 143"/>
                <a:gd name="f153" fmla="*/ f108 1 151"/>
                <a:gd name="f154" fmla="*/ f109 1 143"/>
                <a:gd name="f155" fmla="*/ f110 1 151"/>
                <a:gd name="f156" fmla="*/ f111 1 143"/>
                <a:gd name="f157" fmla="*/ f112 1 151"/>
                <a:gd name="f158" fmla="*/ f113 1 143"/>
                <a:gd name="f159" fmla="*/ f114 1 151"/>
                <a:gd name="f160" fmla="*/ f115 1 143"/>
                <a:gd name="f161" fmla="*/ f116 1 151"/>
                <a:gd name="f162" fmla="*/ f117 1 143"/>
                <a:gd name="f163" fmla="*/ f118 1 151"/>
                <a:gd name="f164" fmla="*/ f119 1 143"/>
                <a:gd name="f165" fmla="*/ f120 1 151"/>
                <a:gd name="f166" fmla="*/ f121 1 143"/>
                <a:gd name="f167" fmla="*/ f122 1 151"/>
                <a:gd name="f168" fmla="*/ f123 1 143"/>
                <a:gd name="f169" fmla="*/ f124 1 151"/>
                <a:gd name="f170" fmla="*/ f125 1 151"/>
                <a:gd name="f171" fmla="*/ f126 1 143"/>
                <a:gd name="f172" fmla="*/ f127 1 151"/>
                <a:gd name="f173" fmla="*/ f128 1 143"/>
                <a:gd name="f174" fmla="*/ f129 1 151"/>
                <a:gd name="f175" fmla="*/ f130 1 143"/>
                <a:gd name="f176" fmla="*/ f131 1 143"/>
                <a:gd name="f177" fmla="*/ f132 1 151"/>
                <a:gd name="f178" fmla="*/ f133 1 143"/>
                <a:gd name="f179" fmla="*/ f134 1 151"/>
                <a:gd name="f180" fmla="*/ f135 1 143"/>
                <a:gd name="f181" fmla="*/ f136 1 151"/>
                <a:gd name="f182" fmla="*/ f137 1 143"/>
                <a:gd name="f183" fmla="*/ f138 1 151"/>
                <a:gd name="f184" fmla="*/ f139 1 143"/>
                <a:gd name="f185" fmla="*/ f140 1 151"/>
                <a:gd name="f186" fmla="*/ f141 1 143"/>
                <a:gd name="f187" fmla="*/ f142 1 151"/>
                <a:gd name="f188" fmla="*/ f143 1 143"/>
                <a:gd name="f189" fmla="*/ f144 1 143"/>
                <a:gd name="f190" fmla="*/ f145 1 151"/>
                <a:gd name="f191" fmla="*/ f146 1 143"/>
                <a:gd name="f192" fmla="*/ f147 1 143"/>
                <a:gd name="f193" fmla="*/ f148 1 151"/>
                <a:gd name="f194" fmla="*/ f149 1 143"/>
                <a:gd name="f195" fmla="*/ 0 1 f104"/>
                <a:gd name="f196" fmla="*/ f98 1 f104"/>
                <a:gd name="f197" fmla="*/ 0 1 f105"/>
                <a:gd name="f198" fmla="*/ f99 1 f105"/>
                <a:gd name="f199" fmla="*/ f151 1 f104"/>
                <a:gd name="f200" fmla="*/ f152 1 f105"/>
                <a:gd name="f201" fmla="*/ f153 1 f104"/>
                <a:gd name="f202" fmla="*/ f154 1 f105"/>
                <a:gd name="f203" fmla="*/ f155 1 f104"/>
                <a:gd name="f204" fmla="*/ f156 1 f105"/>
                <a:gd name="f205" fmla="*/ f157 1 f104"/>
                <a:gd name="f206" fmla="*/ f158 1 f105"/>
                <a:gd name="f207" fmla="*/ f159 1 f104"/>
                <a:gd name="f208" fmla="*/ f160 1 f105"/>
                <a:gd name="f209" fmla="*/ f161 1 f104"/>
                <a:gd name="f210" fmla="*/ f162 1 f105"/>
                <a:gd name="f211" fmla="*/ f163 1 f104"/>
                <a:gd name="f212" fmla="*/ f164 1 f105"/>
                <a:gd name="f213" fmla="*/ f165 1 f104"/>
                <a:gd name="f214" fmla="*/ f166 1 f105"/>
                <a:gd name="f215" fmla="*/ f167 1 f104"/>
                <a:gd name="f216" fmla="*/ f168 1 f105"/>
                <a:gd name="f217" fmla="*/ f169 1 f104"/>
                <a:gd name="f218" fmla="*/ f170 1 f104"/>
                <a:gd name="f219" fmla="*/ f171 1 f105"/>
                <a:gd name="f220" fmla="*/ f172 1 f104"/>
                <a:gd name="f221" fmla="*/ f173 1 f105"/>
                <a:gd name="f222" fmla="*/ f174 1 f104"/>
                <a:gd name="f223" fmla="*/ f175 1 f105"/>
                <a:gd name="f224" fmla="*/ f176 1 f105"/>
                <a:gd name="f225" fmla="*/ f177 1 f104"/>
                <a:gd name="f226" fmla="*/ f178 1 f105"/>
                <a:gd name="f227" fmla="*/ f179 1 f104"/>
                <a:gd name="f228" fmla="*/ f180 1 f105"/>
                <a:gd name="f229" fmla="*/ f181 1 f104"/>
                <a:gd name="f230" fmla="*/ f182 1 f105"/>
                <a:gd name="f231" fmla="*/ f183 1 f104"/>
                <a:gd name="f232" fmla="*/ f184 1 f105"/>
                <a:gd name="f233" fmla="*/ f185 1 f104"/>
                <a:gd name="f234" fmla="*/ f186 1 f105"/>
                <a:gd name="f235" fmla="*/ f187 1 f104"/>
                <a:gd name="f236" fmla="*/ f188 1 f105"/>
                <a:gd name="f237" fmla="*/ f189 1 f105"/>
                <a:gd name="f238" fmla="*/ f190 1 f104"/>
                <a:gd name="f239" fmla="*/ f191 1 f105"/>
                <a:gd name="f240" fmla="*/ f192 1 f105"/>
                <a:gd name="f241" fmla="*/ f193 1 f104"/>
                <a:gd name="f242" fmla="*/ f194 1 f105"/>
                <a:gd name="f243" fmla="*/ f195 f95 1"/>
                <a:gd name="f244" fmla="*/ f196 f95 1"/>
                <a:gd name="f245" fmla="*/ f198 f96 1"/>
                <a:gd name="f246" fmla="*/ f197 f96 1"/>
                <a:gd name="f247" fmla="*/ f199 f95 1"/>
                <a:gd name="f248" fmla="*/ f200 f96 1"/>
                <a:gd name="f249" fmla="*/ f201 f95 1"/>
                <a:gd name="f250" fmla="*/ f202 f96 1"/>
                <a:gd name="f251" fmla="*/ f203 f95 1"/>
                <a:gd name="f252" fmla="*/ f204 f96 1"/>
                <a:gd name="f253" fmla="*/ f205 f95 1"/>
                <a:gd name="f254" fmla="*/ f206 f96 1"/>
                <a:gd name="f255" fmla="*/ f207 f95 1"/>
                <a:gd name="f256" fmla="*/ f208 f96 1"/>
                <a:gd name="f257" fmla="*/ f209 f95 1"/>
                <a:gd name="f258" fmla="*/ f210 f96 1"/>
                <a:gd name="f259" fmla="*/ f211 f95 1"/>
                <a:gd name="f260" fmla="*/ f212 f96 1"/>
                <a:gd name="f261" fmla="*/ f213 f95 1"/>
                <a:gd name="f262" fmla="*/ f214 f96 1"/>
                <a:gd name="f263" fmla="*/ f215 f95 1"/>
                <a:gd name="f264" fmla="*/ f216 f96 1"/>
                <a:gd name="f265" fmla="*/ f217 f95 1"/>
                <a:gd name="f266" fmla="*/ f218 f95 1"/>
                <a:gd name="f267" fmla="*/ f219 f96 1"/>
                <a:gd name="f268" fmla="*/ f220 f95 1"/>
                <a:gd name="f269" fmla="*/ f221 f96 1"/>
                <a:gd name="f270" fmla="*/ f222 f95 1"/>
                <a:gd name="f271" fmla="*/ f223 f96 1"/>
                <a:gd name="f272" fmla="*/ f224 f96 1"/>
                <a:gd name="f273" fmla="*/ f225 f95 1"/>
                <a:gd name="f274" fmla="*/ f226 f96 1"/>
                <a:gd name="f275" fmla="*/ f227 f95 1"/>
                <a:gd name="f276" fmla="*/ f228 f96 1"/>
                <a:gd name="f277" fmla="*/ f229 f95 1"/>
                <a:gd name="f278" fmla="*/ f230 f96 1"/>
                <a:gd name="f279" fmla="*/ f231 f95 1"/>
                <a:gd name="f280" fmla="*/ f232 f96 1"/>
                <a:gd name="f281" fmla="*/ f233 f95 1"/>
                <a:gd name="f282" fmla="*/ f234 f96 1"/>
                <a:gd name="f283" fmla="*/ f235 f95 1"/>
                <a:gd name="f284" fmla="*/ f236 f96 1"/>
                <a:gd name="f285" fmla="*/ f237 f96 1"/>
                <a:gd name="f286" fmla="*/ f238 f95 1"/>
                <a:gd name="f287" fmla="*/ f239 f96 1"/>
                <a:gd name="f288" fmla="*/ f240 f96 1"/>
                <a:gd name="f289" fmla="*/ f241 f95 1"/>
                <a:gd name="f290" fmla="*/ f24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0">
                  <a:pos x="f247" y="f248"/>
                </a:cxn>
                <a:cxn ang="f150">
                  <a:pos x="f249" y="f250"/>
                </a:cxn>
                <a:cxn ang="f150">
                  <a:pos x="f251" y="f252"/>
                </a:cxn>
                <a:cxn ang="f150">
                  <a:pos x="f253" y="f254"/>
                </a:cxn>
                <a:cxn ang="f150">
                  <a:pos x="f255" y="f256"/>
                </a:cxn>
                <a:cxn ang="f150">
                  <a:pos x="f257" y="f258"/>
                </a:cxn>
                <a:cxn ang="f150">
                  <a:pos x="f259" y="f260"/>
                </a:cxn>
                <a:cxn ang="f150">
                  <a:pos x="f261" y="f262"/>
                </a:cxn>
                <a:cxn ang="f150">
                  <a:pos x="f263" y="f264"/>
                </a:cxn>
                <a:cxn ang="f150">
                  <a:pos x="f265" y="f264"/>
                </a:cxn>
                <a:cxn ang="f150">
                  <a:pos x="f266" y="f267"/>
                </a:cxn>
                <a:cxn ang="f150">
                  <a:pos x="f268" y="f269"/>
                </a:cxn>
                <a:cxn ang="f150">
                  <a:pos x="f270" y="f271"/>
                </a:cxn>
                <a:cxn ang="f150">
                  <a:pos x="f259" y="f272"/>
                </a:cxn>
                <a:cxn ang="f150">
                  <a:pos x="f273" y="f274"/>
                </a:cxn>
                <a:cxn ang="f150">
                  <a:pos x="f275" y="f276"/>
                </a:cxn>
                <a:cxn ang="f150">
                  <a:pos x="f277" y="f278"/>
                </a:cxn>
                <a:cxn ang="f150">
                  <a:pos x="f279" y="f280"/>
                </a:cxn>
                <a:cxn ang="f150">
                  <a:pos x="f281" y="f282"/>
                </a:cxn>
                <a:cxn ang="f150">
                  <a:pos x="f283" y="f284"/>
                </a:cxn>
                <a:cxn ang="f150">
                  <a:pos x="f283" y="f285"/>
                </a:cxn>
                <a:cxn ang="f150">
                  <a:pos x="f286" y="f287"/>
                </a:cxn>
                <a:cxn ang="f150">
                  <a:pos x="f286" y="f288"/>
                </a:cxn>
                <a:cxn ang="f150">
                  <a:pos x="f289" y="f290"/>
                </a:cxn>
                <a:cxn ang="f150">
                  <a:pos x="f247" y="f288"/>
                </a:cxn>
                <a:cxn ang="f150">
                  <a:pos x="f247" y="f248"/>
                </a:cxn>
              </a:cxnLst>
              <a:rect l="f243" t="f246" r="f244" b="f245"/>
              <a:pathLst>
                <a:path w="151" h="14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2" y="f24"/>
                    <a:pt x="f16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5" y="f36"/>
                    <a:pt x="f30" y="f37"/>
                    <a:pt x="f3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21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49"/>
                  </a:cubicBezTo>
                  <a:cubicBezTo>
                    <a:pt x="f6" y="f55"/>
                    <a:pt x="f54" y="f37"/>
                    <a:pt x="f7" y="f19"/>
                  </a:cubicBezTo>
                  <a:cubicBezTo>
                    <a:pt x="f56" y="f57"/>
                    <a:pt x="f58" y="f10"/>
                    <a:pt x="f28" y="f59"/>
                  </a:cubicBezTo>
                  <a:cubicBezTo>
                    <a:pt x="f16" y="f60"/>
                    <a:pt x="f61" y="f62"/>
                    <a:pt x="f63" y="f64"/>
                  </a:cubicBezTo>
                  <a:cubicBezTo>
                    <a:pt x="f65" y="f65"/>
                    <a:pt x="f28" y="f18"/>
                    <a:pt x="f30" y="f65"/>
                  </a:cubicBezTo>
                  <a:cubicBezTo>
                    <a:pt x="f66" y="f20"/>
                    <a:pt x="f67" y="f16"/>
                    <a:pt x="f68" y="f69"/>
                  </a:cubicBezTo>
                  <a:cubicBezTo>
                    <a:pt x="f68" y="f35"/>
                    <a:pt x="f70" y="f30"/>
                    <a:pt x="f71" y="f30"/>
                  </a:cubicBezTo>
                  <a:cubicBezTo>
                    <a:pt x="f26" y="f71"/>
                    <a:pt x="f11" y="f72"/>
                    <a:pt x="f59" y="f73"/>
                  </a:cubicBezTo>
                  <a:cubicBezTo>
                    <a:pt x="f74" y="f75"/>
                    <a:pt x="f10" y="f72"/>
                    <a:pt x="f76" y="f70"/>
                  </a:cubicBezTo>
                  <a:cubicBezTo>
                    <a:pt x="f8" y="f77"/>
                    <a:pt x="f78" y="f79"/>
                    <a:pt x="f36" y="f80"/>
                  </a:cubicBezTo>
                  <a:cubicBezTo>
                    <a:pt x="f81" y="f82"/>
                    <a:pt x="f83" y="f7"/>
                    <a:pt x="f33" y="f84"/>
                  </a:cubicBezTo>
                  <a:cubicBezTo>
                    <a:pt x="f5" y="f85"/>
                    <a:pt x="f31" y="f45"/>
                    <a:pt x="f33" y="f86"/>
                  </a:cubicBezTo>
                  <a:cubicBezTo>
                    <a:pt x="f87" y="f67"/>
                    <a:pt x="f87" y="f29"/>
                    <a:pt x="f44" y="f14"/>
                  </a:cubicBezTo>
                  <a:cubicBezTo>
                    <a:pt x="f44" y="f88"/>
                    <a:pt x="f44" y="f12"/>
                    <a:pt x="f44" y="f89"/>
                  </a:cubicBezTo>
                  <a:cubicBezTo>
                    <a:pt x="f44" y="f90"/>
                    <a:pt x="f55" y="f10"/>
                    <a:pt x="f91" y="f10"/>
                  </a:cubicBezTo>
                  <a:cubicBezTo>
                    <a:pt x="f92" y="f10"/>
                    <a:pt x="f8" y="f93"/>
                    <a:pt x="f8" y="f89"/>
                  </a:cubicBezTo>
                  <a:cubicBezTo>
                    <a:pt x="f8" y="f60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A7C9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9BE751D-D22E-3C58-29CE-54DDABB3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515"/>
          <a:stretch>
            <a:fillRect/>
          </a:stretch>
        </p:blipFill>
        <p:spPr>
          <a:xfrm>
            <a:off x="276660" y="0"/>
            <a:ext cx="4157136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571;p62">
            <a:extLst>
              <a:ext uri="{FF2B5EF4-FFF2-40B4-BE49-F238E27FC236}">
                <a16:creationId xmlns:a16="http://schemas.microsoft.com/office/drawing/2014/main" id="{361CA80E-D77C-2532-C238-04950CFCCA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7612" y="4102675"/>
            <a:ext cx="3072603" cy="623703"/>
          </a:xfrm>
        </p:spPr>
        <p:txBody>
          <a:bodyPr/>
          <a:lstStyle/>
          <a:p>
            <a:pPr lvl="0"/>
            <a:r>
              <a:rPr lang="en-US">
                <a:solidFill>
                  <a:srgbClr val="53B054"/>
                </a:solidFill>
              </a:rPr>
              <a:t>—Someone</a:t>
            </a:r>
            <a:r>
              <a:rPr lang="en-US">
                <a:solidFill>
                  <a:srgbClr val="53B054"/>
                </a:solidFill>
                <a:latin typeface="Montserrat"/>
              </a:rPr>
              <a:t> Famous</a:t>
            </a:r>
          </a:p>
        </p:txBody>
      </p:sp>
      <p:sp>
        <p:nvSpPr>
          <p:cNvPr id="4" name="Google Shape;1572;p62">
            <a:extLst>
              <a:ext uri="{FF2B5EF4-FFF2-40B4-BE49-F238E27FC236}">
                <a16:creationId xmlns:a16="http://schemas.microsoft.com/office/drawing/2014/main" id="{817290D4-4780-BB0B-F570-DC397D2963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74509" y="2435102"/>
            <a:ext cx="4455898" cy="1493398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sz="2400">
                <a:solidFill>
                  <a:srgbClr val="53B054"/>
                </a:solidFill>
              </a:rPr>
              <a:t>“This is a quote, words full of wisdom that someone important said and can make the reader get inspired”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607FDC2-2BEB-2975-E77F-F9068C4D4D7A}"/>
              </a:ext>
            </a:extLst>
          </p:cNvPr>
          <p:cNvGrpSpPr/>
          <p:nvPr/>
        </p:nvGrpSpPr>
        <p:grpSpPr>
          <a:xfrm>
            <a:off x="91677" y="4972260"/>
            <a:ext cx="8960644" cy="84536"/>
            <a:chOff x="91677" y="4972260"/>
            <a:chExt cx="8960644" cy="845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818FA74-F756-063C-7F69-FD843FBD0C5F}"/>
                </a:ext>
              </a:extLst>
            </p:cNvPr>
            <p:cNvSpPr/>
            <p:nvPr/>
          </p:nvSpPr>
          <p:spPr>
            <a:xfrm rot="10799991">
              <a:off x="1448656" y="497226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7389AD6-46C6-6BBC-022A-D2EB395FA755}"/>
                </a:ext>
              </a:extLst>
            </p:cNvPr>
            <p:cNvSpPr/>
            <p:nvPr/>
          </p:nvSpPr>
          <p:spPr>
            <a:xfrm rot="10800009" flipH="1">
              <a:off x="91677" y="497226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rupo 12">
            <a:extLst>
              <a:ext uri="{FF2B5EF4-FFF2-40B4-BE49-F238E27FC236}">
                <a16:creationId xmlns:a16="http://schemas.microsoft.com/office/drawing/2014/main" id="{82AC9211-3E03-A201-CD67-1179C4D0A8E5}"/>
              </a:ext>
            </a:extLst>
          </p:cNvPr>
          <p:cNvGrpSpPr/>
          <p:nvPr/>
        </p:nvGrpSpPr>
        <p:grpSpPr>
          <a:xfrm>
            <a:off x="8263990" y="4399132"/>
            <a:ext cx="787408" cy="542065"/>
            <a:chOff x="8263990" y="4399132"/>
            <a:chExt cx="787408" cy="542065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8A59A9FF-4CE3-20D7-3931-E605C67E0AAF}"/>
                </a:ext>
              </a:extLst>
            </p:cNvPr>
            <p:cNvSpPr/>
            <p:nvPr/>
          </p:nvSpPr>
          <p:spPr>
            <a:xfrm>
              <a:off x="8706386" y="4399132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4B7B1BD4-D90F-E0EA-E99A-A0844DA1382F}"/>
                </a:ext>
              </a:extLst>
            </p:cNvPr>
            <p:cNvSpPr/>
            <p:nvPr/>
          </p:nvSpPr>
          <p:spPr>
            <a:xfrm>
              <a:off x="8340964" y="4462765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D9765914-119E-983C-D39D-78C171EEA5FB}"/>
                </a:ext>
              </a:extLst>
            </p:cNvPr>
            <p:cNvSpPr/>
            <p:nvPr/>
          </p:nvSpPr>
          <p:spPr>
            <a:xfrm>
              <a:off x="8522747" y="4538185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26C6B124-D96F-313B-7D89-E1528D630257}"/>
                </a:ext>
              </a:extLst>
            </p:cNvPr>
            <p:cNvSpPr/>
            <p:nvPr/>
          </p:nvSpPr>
          <p:spPr>
            <a:xfrm>
              <a:off x="8263990" y="4699622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rupo 20">
            <a:extLst>
              <a:ext uri="{FF2B5EF4-FFF2-40B4-BE49-F238E27FC236}">
                <a16:creationId xmlns:a16="http://schemas.microsoft.com/office/drawing/2014/main" id="{AA6F1986-20A9-81B9-0D98-E6A4D2B92289}"/>
              </a:ext>
            </a:extLst>
          </p:cNvPr>
          <p:cNvGrpSpPr/>
          <p:nvPr/>
        </p:nvGrpSpPr>
        <p:grpSpPr>
          <a:xfrm>
            <a:off x="6378580" y="725484"/>
            <a:ext cx="1641476" cy="1531940"/>
            <a:chOff x="6378580" y="725484"/>
            <a:chExt cx="1641476" cy="153194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E11474D-77FC-DB2F-2559-37BCBD378949}"/>
                </a:ext>
              </a:extLst>
            </p:cNvPr>
            <p:cNvSpPr/>
            <p:nvPr/>
          </p:nvSpPr>
          <p:spPr>
            <a:xfrm>
              <a:off x="6729417" y="725484"/>
              <a:ext cx="933446" cy="720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4"/>
                <a:gd name="f7" fmla="val 273"/>
                <a:gd name="f8" fmla="val 186"/>
                <a:gd name="f9" fmla="val 193"/>
                <a:gd name="f10" fmla="val 175"/>
                <a:gd name="f11" fmla="val 159"/>
                <a:gd name="f12" fmla="val 142"/>
                <a:gd name="f13" fmla="val 140"/>
                <a:gd name="f14" fmla="val 187"/>
                <a:gd name="f15" fmla="val 139"/>
                <a:gd name="f16" fmla="val 190"/>
                <a:gd name="f17" fmla="val 221"/>
                <a:gd name="f18" fmla="val 146"/>
                <a:gd name="f19" fmla="val 246"/>
                <a:gd name="f20" fmla="val 132"/>
                <a:gd name="f21" fmla="val 269"/>
                <a:gd name="f22" fmla="val 112"/>
                <a:gd name="f23" fmla="val 294"/>
                <a:gd name="f24" fmla="val 89"/>
                <a:gd name="f25" fmla="val 312"/>
                <a:gd name="f26" fmla="val 61"/>
                <a:gd name="f27" fmla="val 328"/>
                <a:gd name="f28" fmla="val 31"/>
                <a:gd name="f29" fmla="val 332"/>
                <a:gd name="f30" fmla="val 25"/>
                <a:gd name="f31" fmla="val 329"/>
                <a:gd name="f32" fmla="val 19"/>
                <a:gd name="f33" fmla="val 321"/>
                <a:gd name="f34" fmla="val 18"/>
                <a:gd name="f35" fmla="val 11"/>
                <a:gd name="f36" fmla="val 210"/>
                <a:gd name="f37" fmla="val 27"/>
                <a:gd name="f38" fmla="val 181"/>
                <a:gd name="f39" fmla="val 84"/>
                <a:gd name="f40" fmla="val 87"/>
                <a:gd name="f41" fmla="val 179"/>
                <a:gd name="f42" fmla="val 177"/>
                <a:gd name="f43" fmla="val 93"/>
                <a:gd name="f44" fmla="val 170"/>
                <a:gd name="f45" fmla="val 78"/>
                <a:gd name="f46" fmla="val 162"/>
                <a:gd name="f47" fmla="val 64"/>
                <a:gd name="f48" fmla="val 151"/>
                <a:gd name="f49" fmla="val 53"/>
                <a:gd name="f50" fmla="val 129"/>
                <a:gd name="f51" fmla="val 103"/>
                <a:gd name="f52" fmla="val 21"/>
                <a:gd name="f53" fmla="val 73"/>
                <a:gd name="f54" fmla="val 17"/>
                <a:gd name="f55" fmla="val 16"/>
                <a:gd name="f56" fmla="val 49"/>
                <a:gd name="f57" fmla="val 37"/>
                <a:gd name="f58" fmla="val 22"/>
                <a:gd name="f59" fmla="val 24"/>
                <a:gd name="f60" fmla="val 28"/>
                <a:gd name="f61" fmla="val 35"/>
                <a:gd name="f62" fmla="val 45"/>
                <a:gd name="f63" fmla="val 65"/>
                <a:gd name="f64" fmla="val 94"/>
                <a:gd name="f65" fmla="val 91"/>
                <a:gd name="f66" fmla="val 117"/>
                <a:gd name="f67" fmla="val 107"/>
                <a:gd name="f68" fmla="val 130"/>
                <a:gd name="f69" fmla="val 125"/>
                <a:gd name="f70" fmla="val 141"/>
                <a:gd name="f71" fmla="val 152"/>
                <a:gd name="f72" fmla="val 158"/>
                <a:gd name="f73" fmla="val 164"/>
                <a:gd name="f74" fmla="val 167"/>
                <a:gd name="f75" fmla="val 168"/>
                <a:gd name="f76" fmla="val 143"/>
                <a:gd name="f77" fmla="val 191"/>
                <a:gd name="f78" fmla="val 165"/>
                <a:gd name="f79" fmla="val 189"/>
                <a:gd name="f80" fmla="val 188"/>
                <a:gd name="f81" fmla="val 157"/>
                <a:gd name="f82" fmla="val 75"/>
                <a:gd name="f83" fmla="val 136"/>
                <a:gd name="f84" fmla="val 62"/>
                <a:gd name="f85" fmla="val 135"/>
                <a:gd name="f86" fmla="val 36"/>
                <a:gd name="f87" fmla="val 137"/>
                <a:gd name="f88" fmla="val 153"/>
                <a:gd name="f89" fmla="val 44"/>
                <a:gd name="f90" fmla="val 184"/>
                <a:gd name="f91" fmla="val 63"/>
                <a:gd name="f92" fmla="val 213"/>
                <a:gd name="f93" fmla="val 90"/>
                <a:gd name="f94" fmla="val 235"/>
                <a:gd name="f95" fmla="val 106"/>
                <a:gd name="f96" fmla="val 249"/>
                <a:gd name="f97" fmla="val 124"/>
                <a:gd name="f98" fmla="val 258"/>
                <a:gd name="f99" fmla="val 260"/>
                <a:gd name="f100" fmla="val 259"/>
                <a:gd name="f101" fmla="val 256"/>
                <a:gd name="f102" fmla="val 261"/>
                <a:gd name="f103" fmla="val 265"/>
                <a:gd name="f104" fmla="val 270"/>
                <a:gd name="f105" fmla="val 163"/>
                <a:gd name="f106" fmla="val 271"/>
                <a:gd name="f107" fmla="val 127"/>
                <a:gd name="f108" fmla="val 262"/>
                <a:gd name="f109" fmla="val 248"/>
                <a:gd name="f110" fmla="val 67"/>
                <a:gd name="f111" fmla="val 230"/>
                <a:gd name="f112" fmla="val 41"/>
                <a:gd name="f113" fmla="val 204"/>
                <a:gd name="f114" fmla="val 23"/>
                <a:gd name="f115" fmla="val 173"/>
                <a:gd name="f116" fmla="val 6"/>
                <a:gd name="f117" fmla="val 13"/>
                <a:gd name="f118" fmla="val 34"/>
                <a:gd name="f119" fmla="val 123"/>
                <a:gd name="f120" fmla="val 56"/>
                <a:gd name="f121" fmla="val 121"/>
                <a:gd name="f122" fmla="val 71"/>
                <a:gd name="f123" fmla="val 116"/>
                <a:gd name="f124" fmla="val 108"/>
                <a:gd name="f125" fmla="val 57"/>
                <a:gd name="f126" fmla="val 100"/>
                <a:gd name="f127" fmla="val 74"/>
                <a:gd name="f128" fmla="val 2"/>
                <a:gd name="f129" fmla="val 15"/>
                <a:gd name="f130" fmla="val 1"/>
                <a:gd name="f131" fmla="val 12"/>
                <a:gd name="f132" fmla="val 5"/>
                <a:gd name="f133" fmla="val 10"/>
                <a:gd name="f134" fmla="val 92"/>
                <a:gd name="f135" fmla="val 133"/>
                <a:gd name="f136" fmla="val 149"/>
                <a:gd name="f137" fmla="val 32"/>
                <a:gd name="f138" fmla="val 161"/>
                <a:gd name="f139" fmla="val 43"/>
                <a:gd name="f140" fmla="val 183"/>
                <a:gd name="f141" fmla="val 196"/>
                <a:gd name="f142" fmla="val 42"/>
                <a:gd name="f143" fmla="val 317"/>
                <a:gd name="f144" fmla="val 327"/>
                <a:gd name="f145" fmla="val 337"/>
                <a:gd name="f146" fmla="val 8"/>
                <a:gd name="f147" fmla="val 347"/>
                <a:gd name="f148" fmla="val 353"/>
                <a:gd name="f149" fmla="val 351"/>
                <a:gd name="f150" fmla="val 330"/>
                <a:gd name="f151" fmla="val 309"/>
                <a:gd name="f152" fmla="val 274"/>
                <a:gd name="f153" fmla="val 279"/>
                <a:gd name="f154" fmla="val 283"/>
                <a:gd name="f155" fmla="val 286"/>
                <a:gd name="f156" fmla="val 307"/>
                <a:gd name="f157" fmla="val 349"/>
                <a:gd name="f158" fmla="val 352"/>
                <a:gd name="f159" fmla="val 134"/>
                <a:gd name="f160" fmla="val 331"/>
                <a:gd name="f161" fmla="val 172"/>
                <a:gd name="f162" fmla="val 310"/>
                <a:gd name="f163" fmla="val 277"/>
                <a:gd name="f164" fmla="val 240"/>
                <a:gd name="f165" fmla="val 239"/>
                <a:gd name="f166" fmla="val 215"/>
                <a:gd name="f167" fmla="val 272"/>
                <a:gd name="f168" fmla="val 207"/>
                <a:gd name="f169" fmla="val 200"/>
                <a:gd name="f170" fmla="val 257"/>
                <a:gd name="f171" fmla="val 222"/>
                <a:gd name="f172" fmla="val 264"/>
                <a:gd name="f173" fmla="val 247"/>
                <a:gd name="f174" fmla="val 250"/>
                <a:gd name="f175" fmla="val 295"/>
                <a:gd name="f176" fmla="val 144"/>
                <a:gd name="f177" fmla="val 320"/>
                <a:gd name="f178" fmla="val 267"/>
                <a:gd name="f179" fmla="val 131"/>
                <a:gd name="f180" fmla="val 220"/>
                <a:gd name="f181" fmla="+- 0 0 -90"/>
                <a:gd name="f182" fmla="*/ f3 1 354"/>
                <a:gd name="f183" fmla="*/ f4 1 273"/>
                <a:gd name="f184" fmla="val f5"/>
                <a:gd name="f185" fmla="val f6"/>
                <a:gd name="f186" fmla="val f7"/>
                <a:gd name="f187" fmla="*/ f181 f0 1"/>
                <a:gd name="f188" fmla="+- f186 0 f184"/>
                <a:gd name="f189" fmla="+- f185 0 f184"/>
                <a:gd name="f190" fmla="*/ f187 1 f2"/>
                <a:gd name="f191" fmla="*/ f189 1 354"/>
                <a:gd name="f192" fmla="*/ f188 1 273"/>
                <a:gd name="f193" fmla="*/ 186 f189 1"/>
                <a:gd name="f194" fmla="*/ 193 f188 1"/>
                <a:gd name="f195" fmla="*/ 142 f188 1"/>
                <a:gd name="f196" fmla="*/ 190 f189 1"/>
                <a:gd name="f197" fmla="*/ 139 f188 1"/>
                <a:gd name="f198" fmla="*/ 269 f189 1"/>
                <a:gd name="f199" fmla="*/ 112 f188 1"/>
                <a:gd name="f200" fmla="*/ 328 f189 1"/>
                <a:gd name="f201" fmla="*/ 31 f188 1"/>
                <a:gd name="f202" fmla="*/ 321 f189 1"/>
                <a:gd name="f203" fmla="*/ 18 f188 1"/>
                <a:gd name="f204" fmla="*/ 181 f189 1"/>
                <a:gd name="f205" fmla="*/ 84 f188 1"/>
                <a:gd name="f206" fmla="*/ 177 f189 1"/>
                <a:gd name="f207" fmla="*/ 93 f188 1"/>
                <a:gd name="f208" fmla="*/ 151 f189 1"/>
                <a:gd name="f209" fmla="*/ 53 f188 1"/>
                <a:gd name="f210" fmla="*/ 73 f189 1"/>
                <a:gd name="f211" fmla="*/ 17 f188 1"/>
                <a:gd name="f212" fmla="*/ 37 f189 1"/>
                <a:gd name="f213" fmla="*/ 28 f189 1"/>
                <a:gd name="f214" fmla="*/ 35 f188 1"/>
                <a:gd name="f215" fmla="*/ 91 f189 1"/>
                <a:gd name="f216" fmla="*/ 117 f188 1"/>
                <a:gd name="f217" fmla="*/ 146 f189 1"/>
                <a:gd name="f218" fmla="*/ 141 f188 1"/>
                <a:gd name="f219" fmla="*/ 164 f189 1"/>
                <a:gd name="f220" fmla="*/ 140 f188 1"/>
                <a:gd name="f221" fmla="*/ 168 f189 1"/>
                <a:gd name="f222" fmla="*/ 143 f188 1"/>
                <a:gd name="f223" fmla="*/ 191 f188 1"/>
                <a:gd name="f224" fmla="*/ 188 f188 1"/>
                <a:gd name="f225" fmla="*/ 75 f189 1"/>
                <a:gd name="f226" fmla="*/ 136 f188 1"/>
                <a:gd name="f227" fmla="*/ 36 f189 1"/>
                <a:gd name="f228" fmla="*/ 27 f189 1"/>
                <a:gd name="f229" fmla="*/ 153 f188 1"/>
                <a:gd name="f230" fmla="*/ 90 f189 1"/>
                <a:gd name="f231" fmla="*/ 235 f188 1"/>
                <a:gd name="f232" fmla="*/ 260 f188 1"/>
                <a:gd name="f233" fmla="*/ 162 f189 1"/>
                <a:gd name="f234" fmla="*/ 259 f188 1"/>
                <a:gd name="f235" fmla="*/ 261 f188 1"/>
                <a:gd name="f236" fmla="*/ 163 f189 1"/>
                <a:gd name="f237" fmla="*/ 271 f188 1"/>
                <a:gd name="f238" fmla="*/ 127 f189 1"/>
                <a:gd name="f239" fmla="*/ 269 f188 1"/>
                <a:gd name="f240" fmla="*/ 67 f189 1"/>
                <a:gd name="f241" fmla="*/ 230 f188 1"/>
                <a:gd name="f242" fmla="*/ 6 f189 1"/>
                <a:gd name="f243" fmla="*/ 13 f189 1"/>
                <a:gd name="f244" fmla="*/ 127 f188 1"/>
                <a:gd name="f245" fmla="*/ 78 f189 1"/>
                <a:gd name="f246" fmla="*/ 123 f188 1"/>
                <a:gd name="f247" fmla="*/ 57 f189 1"/>
                <a:gd name="f248" fmla="*/ 100 f188 1"/>
                <a:gd name="f249" fmla="*/ 2 f189 1"/>
                <a:gd name="f250" fmla="*/ 15 f188 1"/>
                <a:gd name="f251" fmla="*/ 5 f189 1"/>
                <a:gd name="f252" fmla="*/ 10 f188 1"/>
                <a:gd name="f253" fmla="*/ 133 f189 1"/>
                <a:gd name="f254" fmla="*/ 23 f188 1"/>
                <a:gd name="f255" fmla="*/ 65 f188 1"/>
                <a:gd name="f256" fmla="*/ 196 f189 1"/>
                <a:gd name="f257" fmla="*/ 42 f188 1"/>
                <a:gd name="f258" fmla="*/ 317 f189 1"/>
                <a:gd name="f259" fmla="*/ 5 f188 1"/>
                <a:gd name="f260" fmla="*/ 347 f189 1"/>
                <a:gd name="f261" fmla="*/ 351 f189 1"/>
                <a:gd name="f262" fmla="*/ 274 f189 1"/>
                <a:gd name="f263" fmla="*/ 124 f188 1"/>
                <a:gd name="f264" fmla="*/ 286 f189 1"/>
                <a:gd name="f265" fmla="*/ 349 f189 1"/>
                <a:gd name="f266" fmla="*/ 129 f188 1"/>
                <a:gd name="f267" fmla="*/ 352 f189 1"/>
                <a:gd name="f268" fmla="*/ 134 f188 1"/>
                <a:gd name="f269" fmla="*/ 277 f189 1"/>
                <a:gd name="f270" fmla="*/ 240 f188 1"/>
                <a:gd name="f271" fmla="*/ 215 f189 1"/>
                <a:gd name="f272" fmla="*/ 272 f188 1"/>
                <a:gd name="f273" fmla="*/ 193 f189 1"/>
                <a:gd name="f274" fmla="*/ 258 f188 1"/>
                <a:gd name="f275" fmla="*/ 270 f189 1"/>
                <a:gd name="f276" fmla="*/ 151 f188 1"/>
                <a:gd name="f277" fmla="*/ 320 f189 1"/>
                <a:gd name="f278" fmla="*/ 188 f189 1"/>
                <a:gd name="f279" fmla="+- f190 0 f1"/>
                <a:gd name="f280" fmla="*/ f193 1 354"/>
                <a:gd name="f281" fmla="*/ f194 1 273"/>
                <a:gd name="f282" fmla="*/ f195 1 273"/>
                <a:gd name="f283" fmla="*/ f196 1 354"/>
                <a:gd name="f284" fmla="*/ f197 1 273"/>
                <a:gd name="f285" fmla="*/ f198 1 354"/>
                <a:gd name="f286" fmla="*/ f199 1 273"/>
                <a:gd name="f287" fmla="*/ f200 1 354"/>
                <a:gd name="f288" fmla="*/ f201 1 273"/>
                <a:gd name="f289" fmla="*/ f202 1 354"/>
                <a:gd name="f290" fmla="*/ f203 1 273"/>
                <a:gd name="f291" fmla="*/ f204 1 354"/>
                <a:gd name="f292" fmla="*/ f205 1 273"/>
                <a:gd name="f293" fmla="*/ f206 1 354"/>
                <a:gd name="f294" fmla="*/ f207 1 273"/>
                <a:gd name="f295" fmla="*/ f208 1 354"/>
                <a:gd name="f296" fmla="*/ f209 1 273"/>
                <a:gd name="f297" fmla="*/ f210 1 354"/>
                <a:gd name="f298" fmla="*/ f211 1 273"/>
                <a:gd name="f299" fmla="*/ f212 1 354"/>
                <a:gd name="f300" fmla="*/ f213 1 354"/>
                <a:gd name="f301" fmla="*/ f214 1 273"/>
                <a:gd name="f302" fmla="*/ f215 1 354"/>
                <a:gd name="f303" fmla="*/ f216 1 273"/>
                <a:gd name="f304" fmla="*/ f217 1 354"/>
                <a:gd name="f305" fmla="*/ f218 1 273"/>
                <a:gd name="f306" fmla="*/ f219 1 354"/>
                <a:gd name="f307" fmla="*/ f220 1 273"/>
                <a:gd name="f308" fmla="*/ f221 1 354"/>
                <a:gd name="f309" fmla="*/ f222 1 273"/>
                <a:gd name="f310" fmla="*/ f223 1 273"/>
                <a:gd name="f311" fmla="*/ f224 1 273"/>
                <a:gd name="f312" fmla="*/ f225 1 354"/>
                <a:gd name="f313" fmla="*/ f226 1 273"/>
                <a:gd name="f314" fmla="*/ f227 1 354"/>
                <a:gd name="f315" fmla="*/ f228 1 354"/>
                <a:gd name="f316" fmla="*/ f229 1 273"/>
                <a:gd name="f317" fmla="*/ f230 1 354"/>
                <a:gd name="f318" fmla="*/ f231 1 273"/>
                <a:gd name="f319" fmla="*/ f232 1 273"/>
                <a:gd name="f320" fmla="*/ f233 1 354"/>
                <a:gd name="f321" fmla="*/ f234 1 273"/>
                <a:gd name="f322" fmla="*/ f235 1 273"/>
                <a:gd name="f323" fmla="*/ f236 1 354"/>
                <a:gd name="f324" fmla="*/ f237 1 273"/>
                <a:gd name="f325" fmla="*/ f238 1 354"/>
                <a:gd name="f326" fmla="*/ f239 1 273"/>
                <a:gd name="f327" fmla="*/ f240 1 354"/>
                <a:gd name="f328" fmla="*/ f241 1 273"/>
                <a:gd name="f329" fmla="*/ f242 1 354"/>
                <a:gd name="f330" fmla="*/ f243 1 354"/>
                <a:gd name="f331" fmla="*/ f244 1 273"/>
                <a:gd name="f332" fmla="*/ f245 1 354"/>
                <a:gd name="f333" fmla="*/ f246 1 273"/>
                <a:gd name="f334" fmla="*/ f247 1 354"/>
                <a:gd name="f335" fmla="*/ f248 1 273"/>
                <a:gd name="f336" fmla="*/ f249 1 354"/>
                <a:gd name="f337" fmla="*/ f250 1 273"/>
                <a:gd name="f338" fmla="*/ f251 1 354"/>
                <a:gd name="f339" fmla="*/ f252 1 273"/>
                <a:gd name="f340" fmla="*/ f253 1 354"/>
                <a:gd name="f341" fmla="*/ f254 1 273"/>
                <a:gd name="f342" fmla="*/ f255 1 273"/>
                <a:gd name="f343" fmla="*/ f256 1 354"/>
                <a:gd name="f344" fmla="*/ f257 1 273"/>
                <a:gd name="f345" fmla="*/ f258 1 354"/>
                <a:gd name="f346" fmla="*/ f259 1 273"/>
                <a:gd name="f347" fmla="*/ f260 1 354"/>
                <a:gd name="f348" fmla="*/ f261 1 354"/>
                <a:gd name="f349" fmla="*/ f262 1 354"/>
                <a:gd name="f350" fmla="*/ f263 1 273"/>
                <a:gd name="f351" fmla="*/ f264 1 354"/>
                <a:gd name="f352" fmla="*/ f265 1 354"/>
                <a:gd name="f353" fmla="*/ f266 1 273"/>
                <a:gd name="f354" fmla="*/ f267 1 354"/>
                <a:gd name="f355" fmla="*/ f268 1 273"/>
                <a:gd name="f356" fmla="*/ f269 1 354"/>
                <a:gd name="f357" fmla="*/ f270 1 273"/>
                <a:gd name="f358" fmla="*/ f271 1 354"/>
                <a:gd name="f359" fmla="*/ f272 1 273"/>
                <a:gd name="f360" fmla="*/ f273 1 354"/>
                <a:gd name="f361" fmla="*/ f274 1 273"/>
                <a:gd name="f362" fmla="*/ f275 1 354"/>
                <a:gd name="f363" fmla="*/ f276 1 273"/>
                <a:gd name="f364" fmla="*/ f277 1 354"/>
                <a:gd name="f365" fmla="*/ f278 1 354"/>
                <a:gd name="f366" fmla="*/ 0 1 f191"/>
                <a:gd name="f367" fmla="*/ f185 1 f191"/>
                <a:gd name="f368" fmla="*/ 0 1 f192"/>
                <a:gd name="f369" fmla="*/ f186 1 f192"/>
                <a:gd name="f370" fmla="*/ f280 1 f191"/>
                <a:gd name="f371" fmla="*/ f281 1 f192"/>
                <a:gd name="f372" fmla="*/ f282 1 f192"/>
                <a:gd name="f373" fmla="*/ f283 1 f191"/>
                <a:gd name="f374" fmla="*/ f284 1 f192"/>
                <a:gd name="f375" fmla="*/ f285 1 f191"/>
                <a:gd name="f376" fmla="*/ f286 1 f192"/>
                <a:gd name="f377" fmla="*/ f287 1 f191"/>
                <a:gd name="f378" fmla="*/ f288 1 f192"/>
                <a:gd name="f379" fmla="*/ f289 1 f191"/>
                <a:gd name="f380" fmla="*/ f290 1 f192"/>
                <a:gd name="f381" fmla="*/ f291 1 f191"/>
                <a:gd name="f382" fmla="*/ f292 1 f192"/>
                <a:gd name="f383" fmla="*/ f293 1 f191"/>
                <a:gd name="f384" fmla="*/ f294 1 f192"/>
                <a:gd name="f385" fmla="*/ f295 1 f191"/>
                <a:gd name="f386" fmla="*/ f296 1 f192"/>
                <a:gd name="f387" fmla="*/ f297 1 f191"/>
                <a:gd name="f388" fmla="*/ f298 1 f192"/>
                <a:gd name="f389" fmla="*/ f299 1 f191"/>
                <a:gd name="f390" fmla="*/ f300 1 f191"/>
                <a:gd name="f391" fmla="*/ f301 1 f192"/>
                <a:gd name="f392" fmla="*/ f302 1 f191"/>
                <a:gd name="f393" fmla="*/ f303 1 f192"/>
                <a:gd name="f394" fmla="*/ f304 1 f191"/>
                <a:gd name="f395" fmla="*/ f305 1 f192"/>
                <a:gd name="f396" fmla="*/ f306 1 f191"/>
                <a:gd name="f397" fmla="*/ f307 1 f192"/>
                <a:gd name="f398" fmla="*/ f308 1 f191"/>
                <a:gd name="f399" fmla="*/ f309 1 f192"/>
                <a:gd name="f400" fmla="*/ f310 1 f192"/>
                <a:gd name="f401" fmla="*/ f311 1 f192"/>
                <a:gd name="f402" fmla="*/ f312 1 f191"/>
                <a:gd name="f403" fmla="*/ f313 1 f192"/>
                <a:gd name="f404" fmla="*/ f314 1 f191"/>
                <a:gd name="f405" fmla="*/ f315 1 f191"/>
                <a:gd name="f406" fmla="*/ f316 1 f192"/>
                <a:gd name="f407" fmla="*/ f317 1 f191"/>
                <a:gd name="f408" fmla="*/ f318 1 f192"/>
                <a:gd name="f409" fmla="*/ f319 1 f192"/>
                <a:gd name="f410" fmla="*/ f320 1 f191"/>
                <a:gd name="f411" fmla="*/ f321 1 f192"/>
                <a:gd name="f412" fmla="*/ f322 1 f192"/>
                <a:gd name="f413" fmla="*/ f323 1 f191"/>
                <a:gd name="f414" fmla="*/ f324 1 f192"/>
                <a:gd name="f415" fmla="*/ f325 1 f191"/>
                <a:gd name="f416" fmla="*/ f326 1 f192"/>
                <a:gd name="f417" fmla="*/ f327 1 f191"/>
                <a:gd name="f418" fmla="*/ f328 1 f192"/>
                <a:gd name="f419" fmla="*/ f329 1 f191"/>
                <a:gd name="f420" fmla="*/ f330 1 f191"/>
                <a:gd name="f421" fmla="*/ f331 1 f192"/>
                <a:gd name="f422" fmla="*/ f332 1 f191"/>
                <a:gd name="f423" fmla="*/ f333 1 f192"/>
                <a:gd name="f424" fmla="*/ f334 1 f191"/>
                <a:gd name="f425" fmla="*/ f335 1 f192"/>
                <a:gd name="f426" fmla="*/ f336 1 f191"/>
                <a:gd name="f427" fmla="*/ f337 1 f192"/>
                <a:gd name="f428" fmla="*/ f338 1 f191"/>
                <a:gd name="f429" fmla="*/ f339 1 f192"/>
                <a:gd name="f430" fmla="*/ f340 1 f191"/>
                <a:gd name="f431" fmla="*/ f341 1 f192"/>
                <a:gd name="f432" fmla="*/ f342 1 f192"/>
                <a:gd name="f433" fmla="*/ f343 1 f191"/>
                <a:gd name="f434" fmla="*/ f344 1 f192"/>
                <a:gd name="f435" fmla="*/ f345 1 f191"/>
                <a:gd name="f436" fmla="*/ f346 1 f192"/>
                <a:gd name="f437" fmla="*/ f347 1 f191"/>
                <a:gd name="f438" fmla="*/ f348 1 f191"/>
                <a:gd name="f439" fmla="*/ f349 1 f191"/>
                <a:gd name="f440" fmla="*/ f350 1 f192"/>
                <a:gd name="f441" fmla="*/ f351 1 f191"/>
                <a:gd name="f442" fmla="*/ f352 1 f191"/>
                <a:gd name="f443" fmla="*/ f353 1 f192"/>
                <a:gd name="f444" fmla="*/ f354 1 f191"/>
                <a:gd name="f445" fmla="*/ f355 1 f192"/>
                <a:gd name="f446" fmla="*/ f356 1 f191"/>
                <a:gd name="f447" fmla="*/ f357 1 f192"/>
                <a:gd name="f448" fmla="*/ f358 1 f191"/>
                <a:gd name="f449" fmla="*/ f359 1 f192"/>
                <a:gd name="f450" fmla="*/ f360 1 f191"/>
                <a:gd name="f451" fmla="*/ f361 1 f192"/>
                <a:gd name="f452" fmla="*/ f362 1 f191"/>
                <a:gd name="f453" fmla="*/ f363 1 f192"/>
                <a:gd name="f454" fmla="*/ f364 1 f191"/>
                <a:gd name="f455" fmla="*/ f365 1 f191"/>
                <a:gd name="f456" fmla="*/ f366 f182 1"/>
                <a:gd name="f457" fmla="*/ f367 f182 1"/>
                <a:gd name="f458" fmla="*/ f369 f183 1"/>
                <a:gd name="f459" fmla="*/ f368 f183 1"/>
                <a:gd name="f460" fmla="*/ f370 f182 1"/>
                <a:gd name="f461" fmla="*/ f371 f183 1"/>
                <a:gd name="f462" fmla="*/ f372 f183 1"/>
                <a:gd name="f463" fmla="*/ f373 f182 1"/>
                <a:gd name="f464" fmla="*/ f374 f183 1"/>
                <a:gd name="f465" fmla="*/ f375 f182 1"/>
                <a:gd name="f466" fmla="*/ f376 f183 1"/>
                <a:gd name="f467" fmla="*/ f377 f182 1"/>
                <a:gd name="f468" fmla="*/ f378 f183 1"/>
                <a:gd name="f469" fmla="*/ f379 f182 1"/>
                <a:gd name="f470" fmla="*/ f380 f183 1"/>
                <a:gd name="f471" fmla="*/ f381 f182 1"/>
                <a:gd name="f472" fmla="*/ f382 f183 1"/>
                <a:gd name="f473" fmla="*/ f383 f182 1"/>
                <a:gd name="f474" fmla="*/ f384 f183 1"/>
                <a:gd name="f475" fmla="*/ f385 f182 1"/>
                <a:gd name="f476" fmla="*/ f386 f183 1"/>
                <a:gd name="f477" fmla="*/ f387 f182 1"/>
                <a:gd name="f478" fmla="*/ f388 f183 1"/>
                <a:gd name="f479" fmla="*/ f389 f182 1"/>
                <a:gd name="f480" fmla="*/ f390 f182 1"/>
                <a:gd name="f481" fmla="*/ f391 f183 1"/>
                <a:gd name="f482" fmla="*/ f392 f182 1"/>
                <a:gd name="f483" fmla="*/ f393 f183 1"/>
                <a:gd name="f484" fmla="*/ f394 f182 1"/>
                <a:gd name="f485" fmla="*/ f395 f183 1"/>
                <a:gd name="f486" fmla="*/ f396 f182 1"/>
                <a:gd name="f487" fmla="*/ f397 f183 1"/>
                <a:gd name="f488" fmla="*/ f398 f182 1"/>
                <a:gd name="f489" fmla="*/ f399 f183 1"/>
                <a:gd name="f490" fmla="*/ f400 f183 1"/>
                <a:gd name="f491" fmla="*/ f401 f183 1"/>
                <a:gd name="f492" fmla="*/ f402 f182 1"/>
                <a:gd name="f493" fmla="*/ f403 f183 1"/>
                <a:gd name="f494" fmla="*/ f404 f182 1"/>
                <a:gd name="f495" fmla="*/ f405 f182 1"/>
                <a:gd name="f496" fmla="*/ f406 f183 1"/>
                <a:gd name="f497" fmla="*/ f407 f182 1"/>
                <a:gd name="f498" fmla="*/ f408 f183 1"/>
                <a:gd name="f499" fmla="*/ f409 f183 1"/>
                <a:gd name="f500" fmla="*/ f410 f182 1"/>
                <a:gd name="f501" fmla="*/ f411 f183 1"/>
                <a:gd name="f502" fmla="*/ f412 f183 1"/>
                <a:gd name="f503" fmla="*/ f413 f182 1"/>
                <a:gd name="f504" fmla="*/ f414 f183 1"/>
                <a:gd name="f505" fmla="*/ f415 f182 1"/>
                <a:gd name="f506" fmla="*/ f416 f183 1"/>
                <a:gd name="f507" fmla="*/ f417 f182 1"/>
                <a:gd name="f508" fmla="*/ f418 f183 1"/>
                <a:gd name="f509" fmla="*/ f419 f182 1"/>
                <a:gd name="f510" fmla="*/ f420 f182 1"/>
                <a:gd name="f511" fmla="*/ f421 f183 1"/>
                <a:gd name="f512" fmla="*/ f422 f182 1"/>
                <a:gd name="f513" fmla="*/ f423 f183 1"/>
                <a:gd name="f514" fmla="*/ f424 f182 1"/>
                <a:gd name="f515" fmla="*/ f425 f183 1"/>
                <a:gd name="f516" fmla="*/ f426 f182 1"/>
                <a:gd name="f517" fmla="*/ f427 f183 1"/>
                <a:gd name="f518" fmla="*/ f428 f182 1"/>
                <a:gd name="f519" fmla="*/ f429 f183 1"/>
                <a:gd name="f520" fmla="*/ f430 f182 1"/>
                <a:gd name="f521" fmla="*/ f431 f183 1"/>
                <a:gd name="f522" fmla="*/ f432 f183 1"/>
                <a:gd name="f523" fmla="*/ f433 f182 1"/>
                <a:gd name="f524" fmla="*/ f434 f183 1"/>
                <a:gd name="f525" fmla="*/ f435 f182 1"/>
                <a:gd name="f526" fmla="*/ f436 f183 1"/>
                <a:gd name="f527" fmla="*/ f437 f182 1"/>
                <a:gd name="f528" fmla="*/ f438 f182 1"/>
                <a:gd name="f529" fmla="*/ f439 f182 1"/>
                <a:gd name="f530" fmla="*/ f440 f183 1"/>
                <a:gd name="f531" fmla="*/ f441 f182 1"/>
                <a:gd name="f532" fmla="*/ f442 f182 1"/>
                <a:gd name="f533" fmla="*/ f443 f183 1"/>
                <a:gd name="f534" fmla="*/ f444 f182 1"/>
                <a:gd name="f535" fmla="*/ f445 f183 1"/>
                <a:gd name="f536" fmla="*/ f446 f182 1"/>
                <a:gd name="f537" fmla="*/ f447 f183 1"/>
                <a:gd name="f538" fmla="*/ f448 f182 1"/>
                <a:gd name="f539" fmla="*/ f449 f183 1"/>
                <a:gd name="f540" fmla="*/ f450 f182 1"/>
                <a:gd name="f541" fmla="*/ f451 f183 1"/>
                <a:gd name="f542" fmla="*/ f452 f182 1"/>
                <a:gd name="f543" fmla="*/ f453 f183 1"/>
                <a:gd name="f544" fmla="*/ f454 f182 1"/>
                <a:gd name="f545" fmla="*/ f455 f1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9">
                  <a:pos x="f460" y="f461"/>
                </a:cxn>
                <a:cxn ang="f279">
                  <a:pos x="f460" y="f462"/>
                </a:cxn>
                <a:cxn ang="f279">
                  <a:pos x="f463" y="f464"/>
                </a:cxn>
                <a:cxn ang="f279">
                  <a:pos x="f465" y="f466"/>
                </a:cxn>
                <a:cxn ang="f279">
                  <a:pos x="f467" y="f468"/>
                </a:cxn>
                <a:cxn ang="f279">
                  <a:pos x="f469" y="f470"/>
                </a:cxn>
                <a:cxn ang="f279">
                  <a:pos x="f471" y="f472"/>
                </a:cxn>
                <a:cxn ang="f279">
                  <a:pos x="f473" y="f474"/>
                </a:cxn>
                <a:cxn ang="f279">
                  <a:pos x="f475" y="f476"/>
                </a:cxn>
                <a:cxn ang="f279">
                  <a:pos x="f477" y="f478"/>
                </a:cxn>
                <a:cxn ang="f279">
                  <a:pos x="f479" y="f478"/>
                </a:cxn>
                <a:cxn ang="f279">
                  <a:pos x="f480" y="f481"/>
                </a:cxn>
                <a:cxn ang="f279">
                  <a:pos x="f482" y="f483"/>
                </a:cxn>
                <a:cxn ang="f279">
                  <a:pos x="f484" y="f485"/>
                </a:cxn>
                <a:cxn ang="f279">
                  <a:pos x="f486" y="f487"/>
                </a:cxn>
                <a:cxn ang="f279">
                  <a:pos x="f488" y="f489"/>
                </a:cxn>
                <a:cxn ang="f279">
                  <a:pos x="f488" y="f490"/>
                </a:cxn>
                <a:cxn ang="f279">
                  <a:pos x="f486" y="f491"/>
                </a:cxn>
                <a:cxn ang="f279">
                  <a:pos x="f492" y="f493"/>
                </a:cxn>
                <a:cxn ang="f279">
                  <a:pos x="f494" y="f493"/>
                </a:cxn>
                <a:cxn ang="f279">
                  <a:pos x="f495" y="f496"/>
                </a:cxn>
                <a:cxn ang="f279">
                  <a:pos x="f497" y="f498"/>
                </a:cxn>
                <a:cxn ang="f279">
                  <a:pos x="f484" y="f499"/>
                </a:cxn>
                <a:cxn ang="f279">
                  <a:pos x="f500" y="f501"/>
                </a:cxn>
                <a:cxn ang="f279">
                  <a:pos x="f488" y="f502"/>
                </a:cxn>
                <a:cxn ang="f279">
                  <a:pos x="f503" y="f504"/>
                </a:cxn>
                <a:cxn ang="f279">
                  <a:pos x="f505" y="f506"/>
                </a:cxn>
                <a:cxn ang="f279">
                  <a:pos x="f507" y="f508"/>
                </a:cxn>
                <a:cxn ang="f279">
                  <a:pos x="f509" y="f485"/>
                </a:cxn>
                <a:cxn ang="f279">
                  <a:pos x="f510" y="f511"/>
                </a:cxn>
                <a:cxn ang="f279">
                  <a:pos x="f512" y="f513"/>
                </a:cxn>
                <a:cxn ang="f279">
                  <a:pos x="f514" y="f515"/>
                </a:cxn>
                <a:cxn ang="f279">
                  <a:pos x="f516" y="f517"/>
                </a:cxn>
                <a:cxn ang="f279">
                  <a:pos x="f518" y="f519"/>
                </a:cxn>
                <a:cxn ang="f279">
                  <a:pos x="f520" y="f521"/>
                </a:cxn>
                <a:cxn ang="f279">
                  <a:pos x="f473" y="f522"/>
                </a:cxn>
                <a:cxn ang="f279">
                  <a:pos x="f523" y="f524"/>
                </a:cxn>
                <a:cxn ang="f279">
                  <a:pos x="f525" y="f526"/>
                </a:cxn>
                <a:cxn ang="f279">
                  <a:pos x="f527" y="f519"/>
                </a:cxn>
                <a:cxn ang="f279">
                  <a:pos x="f528" y="f470"/>
                </a:cxn>
                <a:cxn ang="f279">
                  <a:pos x="f529" y="f530"/>
                </a:cxn>
                <a:cxn ang="f279">
                  <a:pos x="f531" y="f513"/>
                </a:cxn>
                <a:cxn ang="f279">
                  <a:pos x="f532" y="f533"/>
                </a:cxn>
                <a:cxn ang="f279">
                  <a:pos x="f534" y="f535"/>
                </a:cxn>
                <a:cxn ang="f279">
                  <a:pos x="f536" y="f537"/>
                </a:cxn>
                <a:cxn ang="f279">
                  <a:pos x="f538" y="f539"/>
                </a:cxn>
                <a:cxn ang="f279">
                  <a:pos x="f540" y="f539"/>
                </a:cxn>
                <a:cxn ang="f279">
                  <a:pos x="f460" y="f499"/>
                </a:cxn>
                <a:cxn ang="f279">
                  <a:pos x="f463" y="f541"/>
                </a:cxn>
                <a:cxn ang="f279">
                  <a:pos x="f542" y="f508"/>
                </a:cxn>
                <a:cxn ang="f279">
                  <a:pos x="f467" y="f543"/>
                </a:cxn>
                <a:cxn ang="f279">
                  <a:pos x="f544" y="f493"/>
                </a:cxn>
                <a:cxn ang="f279">
                  <a:pos x="f545" y="f490"/>
                </a:cxn>
                <a:cxn ang="f279">
                  <a:pos x="f460" y="f461"/>
                </a:cxn>
              </a:cxnLst>
              <a:rect l="f456" t="f459" r="f457" b="f458"/>
              <a:pathLst>
                <a:path w="354" h="273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14" y="f15"/>
                    <a:pt x="f16" y="f15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1" y="f35"/>
                    <a:pt x="f36" y="f37"/>
                    <a:pt x="f38" y="f39"/>
                  </a:cubicBezTo>
                  <a:cubicBezTo>
                    <a:pt x="f2" y="f40"/>
                    <a:pt x="f41" y="f24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28"/>
                    <a:pt x="f51" y="f52"/>
                    <a:pt x="f53" y="f54"/>
                  </a:cubicBezTo>
                  <a:cubicBezTo>
                    <a:pt x="f26" y="f55"/>
                    <a:pt x="f56" y="f55"/>
                    <a:pt x="f57" y="f54"/>
                  </a:cubicBezTo>
                  <a:cubicBezTo>
                    <a:pt x="f30" y="f32"/>
                    <a:pt x="f58" y="f59"/>
                    <a:pt x="f60" y="f61"/>
                  </a:cubicBezTo>
                  <a:cubicBezTo>
                    <a:pt x="f62" y="f63"/>
                    <a:pt x="f47" y="f64"/>
                    <a:pt x="f65" y="f66"/>
                  </a:cubicBezTo>
                  <a:cubicBezTo>
                    <a:pt x="f67" y="f68"/>
                    <a:pt x="f69" y="f15"/>
                    <a:pt x="f18" y="f70"/>
                  </a:cubicBezTo>
                  <a:cubicBezTo>
                    <a:pt x="f71" y="f12"/>
                    <a:pt x="f72" y="f70"/>
                    <a:pt x="f73" y="f13"/>
                  </a:cubicBezTo>
                  <a:cubicBezTo>
                    <a:pt x="f74" y="f15"/>
                    <a:pt x="f75" y="f15"/>
                    <a:pt x="f75" y="f76"/>
                  </a:cubicBezTo>
                  <a:cubicBezTo>
                    <a:pt x="f75" y="f11"/>
                    <a:pt x="f75" y="f10"/>
                    <a:pt x="f75" y="f77"/>
                  </a:cubicBezTo>
                  <a:cubicBezTo>
                    <a:pt x="f78" y="f77"/>
                    <a:pt x="f78" y="f79"/>
                    <a:pt x="f73" y="f80"/>
                  </a:cubicBezTo>
                  <a:cubicBezTo>
                    <a:pt x="f12" y="f81"/>
                    <a:pt x="f22" y="f70"/>
                    <a:pt x="f82" y="f83"/>
                  </a:cubicBezTo>
                  <a:cubicBezTo>
                    <a:pt x="f84" y="f85"/>
                    <a:pt x="f56" y="f85"/>
                    <a:pt x="f86" y="f83"/>
                  </a:cubicBezTo>
                  <a:cubicBezTo>
                    <a:pt x="f30" y="f87"/>
                    <a:pt x="f58" y="f76"/>
                    <a:pt x="f3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18" y="f99"/>
                  </a:cubicBezTo>
                  <a:cubicBezTo>
                    <a:pt x="f48" y="f99"/>
                    <a:pt x="f81" y="f100"/>
                    <a:pt x="f46" y="f100"/>
                  </a:cubicBezTo>
                  <a:cubicBezTo>
                    <a:pt x="f73" y="f100"/>
                    <a:pt x="f75" y="f101"/>
                    <a:pt x="f75" y="f102"/>
                  </a:cubicBezTo>
                  <a:cubicBezTo>
                    <a:pt x="f75" y="f103"/>
                    <a:pt x="f44" y="f104"/>
                    <a:pt x="f105" y="f106"/>
                  </a:cubicBezTo>
                  <a:cubicBezTo>
                    <a:pt x="f48" y="f7"/>
                    <a:pt x="f15" y="f7"/>
                    <a:pt x="f107" y="f21"/>
                  </a:cubicBezTo>
                  <a:cubicBezTo>
                    <a:pt x="f51" y="f108"/>
                    <a:pt x="f39" y="f109"/>
                    <a:pt x="f110" y="f111"/>
                  </a:cubicBezTo>
                  <a:cubicBezTo>
                    <a:pt x="f112" y="f113"/>
                    <a:pt x="f114" y="f115"/>
                    <a:pt x="f116" y="f70"/>
                  </a:cubicBezTo>
                  <a:cubicBezTo>
                    <a:pt x="f5" y="f68"/>
                    <a:pt x="f5" y="f68"/>
                    <a:pt x="f117" y="f107"/>
                  </a:cubicBezTo>
                  <a:cubicBezTo>
                    <a:pt x="f118" y="f119"/>
                    <a:pt x="f120" y="f121"/>
                    <a:pt x="f45" y="f119"/>
                  </a:cubicBezTo>
                  <a:cubicBezTo>
                    <a:pt x="f122" y="f123"/>
                    <a:pt x="f47" y="f124"/>
                    <a:pt x="f125" y="f126"/>
                  </a:cubicBezTo>
                  <a:cubicBezTo>
                    <a:pt x="f61" y="f127"/>
                    <a:pt x="f34" y="f62"/>
                    <a:pt x="f128" y="f129"/>
                  </a:cubicBezTo>
                  <a:cubicBezTo>
                    <a:pt x="f130" y="f131"/>
                    <a:pt x="f130" y="f35"/>
                    <a:pt x="f132" y="f133"/>
                  </a:cubicBezTo>
                  <a:cubicBezTo>
                    <a:pt x="f56" y="f5"/>
                    <a:pt x="f134" y="f130"/>
                    <a:pt x="f135" y="f114"/>
                  </a:cubicBezTo>
                  <a:cubicBezTo>
                    <a:pt x="f136" y="f137"/>
                    <a:pt x="f138" y="f139"/>
                    <a:pt x="f42" y="f63"/>
                  </a:cubicBezTo>
                  <a:cubicBezTo>
                    <a:pt x="f140" y="f125"/>
                    <a:pt x="f79" y="f56"/>
                    <a:pt x="f141" y="f142"/>
                  </a:cubicBezTo>
                  <a:cubicBezTo>
                    <a:pt x="f111" y="f133"/>
                    <a:pt x="f106" y="f130"/>
                    <a:pt x="f143" y="f132"/>
                  </a:cubicBezTo>
                  <a:cubicBezTo>
                    <a:pt x="f144" y="f116"/>
                    <a:pt x="f145" y="f146"/>
                    <a:pt x="f147" y="f133"/>
                  </a:cubicBezTo>
                  <a:cubicBezTo>
                    <a:pt x="f148" y="f133"/>
                    <a:pt x="f148" y="f117"/>
                    <a:pt x="f149" y="f34"/>
                  </a:cubicBezTo>
                  <a:cubicBezTo>
                    <a:pt x="f150" y="f120"/>
                    <a:pt x="f151" y="f43"/>
                    <a:pt x="f152" y="f97"/>
                  </a:cubicBezTo>
                  <a:cubicBezTo>
                    <a:pt x="f153" y="f97"/>
                    <a:pt x="f154" y="f119"/>
                    <a:pt x="f155" y="f119"/>
                  </a:cubicBezTo>
                  <a:cubicBezTo>
                    <a:pt x="f156" y="f121"/>
                    <a:pt x="f27" y="f69"/>
                    <a:pt x="f157" y="f50"/>
                  </a:cubicBezTo>
                  <a:cubicBezTo>
                    <a:pt x="f158" y="f50"/>
                    <a:pt x="f6" y="f68"/>
                    <a:pt x="f158" y="f159"/>
                  </a:cubicBezTo>
                  <a:cubicBezTo>
                    <a:pt x="f160" y="f161"/>
                    <a:pt x="f162" y="f36"/>
                    <a:pt x="f163" y="f164"/>
                  </a:cubicBezTo>
                  <a:cubicBezTo>
                    <a:pt x="f100" y="f101"/>
                    <a:pt x="f165" y="f21"/>
                    <a:pt x="f166" y="f167"/>
                  </a:cubicBezTo>
                  <a:cubicBezTo>
                    <a:pt x="f168" y="f7"/>
                    <a:pt x="f169" y="f7"/>
                    <a:pt x="f9" y="f167"/>
                  </a:cubicBezTo>
                  <a:cubicBezTo>
                    <a:pt x="f14" y="f106"/>
                    <a:pt x="f90" y="f103"/>
                    <a:pt x="f8" y="f99"/>
                  </a:cubicBezTo>
                  <a:cubicBezTo>
                    <a:pt x="f14" y="f170"/>
                    <a:pt x="f80" y="f98"/>
                    <a:pt x="f16" y="f98"/>
                  </a:cubicBezTo>
                  <a:cubicBezTo>
                    <a:pt x="f171" y="f172"/>
                    <a:pt x="f173" y="f174"/>
                    <a:pt x="f104" y="f111"/>
                  </a:cubicBezTo>
                  <a:cubicBezTo>
                    <a:pt x="f175" y="f168"/>
                    <a:pt x="f25" y="f2"/>
                    <a:pt x="f27" y="f48"/>
                  </a:cubicBezTo>
                  <a:cubicBezTo>
                    <a:pt x="f29" y="f176"/>
                    <a:pt x="f31" y="f87"/>
                    <a:pt x="f177" y="f83"/>
                  </a:cubicBezTo>
                  <a:cubicBezTo>
                    <a:pt x="f178" y="f179"/>
                    <a:pt x="f180" y="f176"/>
                    <a:pt x="f80" y="f77"/>
                  </a:cubicBezTo>
                  <a:cubicBezTo>
                    <a:pt x="f80" y="f77"/>
                    <a:pt x="f80" y="f77"/>
                    <a:pt x="f8" y="f9"/>
                  </a:cubicBezTo>
                  <a:close/>
                </a:path>
              </a:pathLst>
            </a:custGeom>
            <a:solidFill>
              <a:srgbClr val="089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BE3B7AD-343B-370A-CDC9-D80B6D217268}"/>
                </a:ext>
              </a:extLst>
            </p:cNvPr>
            <p:cNvSpPr/>
            <p:nvPr/>
          </p:nvSpPr>
          <p:spPr>
            <a:xfrm>
              <a:off x="7223129" y="809628"/>
              <a:ext cx="314325" cy="2428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92"/>
                <a:gd name="f8" fmla="val 106"/>
                <a:gd name="f9" fmla="val 2"/>
                <a:gd name="f10" fmla="val 110"/>
                <a:gd name="f11" fmla="val 3"/>
                <a:gd name="f12" fmla="val 115"/>
                <a:gd name="f13" fmla="val 117"/>
                <a:gd name="f14" fmla="val 4"/>
                <a:gd name="f15" fmla="val 7"/>
                <a:gd name="f16" fmla="val 114"/>
                <a:gd name="f17" fmla="val 11"/>
                <a:gd name="f18" fmla="val 112"/>
                <a:gd name="f19" fmla="val 14"/>
                <a:gd name="f20" fmla="val 95"/>
                <a:gd name="f21" fmla="val 41"/>
                <a:gd name="f22" fmla="val 77"/>
                <a:gd name="f23" fmla="val 66"/>
                <a:gd name="f24" fmla="val 48"/>
                <a:gd name="f25" fmla="val 82"/>
                <a:gd name="f26" fmla="val 36"/>
                <a:gd name="f27" fmla="val 89"/>
                <a:gd name="f28" fmla="val 23"/>
                <a:gd name="f29" fmla="val 9"/>
                <a:gd name="f30" fmla="val 91"/>
                <a:gd name="f31" fmla="val 1"/>
                <a:gd name="f32" fmla="val 90"/>
                <a:gd name="f33" fmla="val 88"/>
                <a:gd name="f34" fmla="val 81"/>
                <a:gd name="f35" fmla="val 16"/>
                <a:gd name="f36" fmla="val 33"/>
                <a:gd name="f37" fmla="val 53"/>
                <a:gd name="f38" fmla="+- 0 0 -90"/>
                <a:gd name="f39" fmla="*/ f3 1 119"/>
                <a:gd name="f40" fmla="*/ f4 1 92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19"/>
                <a:gd name="f49" fmla="*/ f45 1 92"/>
                <a:gd name="f50" fmla="*/ 106 f46 1"/>
                <a:gd name="f51" fmla="*/ 2 f45 1"/>
                <a:gd name="f52" fmla="*/ 117 f46 1"/>
                <a:gd name="f53" fmla="*/ 4 f45 1"/>
                <a:gd name="f54" fmla="*/ 112 f46 1"/>
                <a:gd name="f55" fmla="*/ 14 f45 1"/>
                <a:gd name="f56" fmla="*/ 48 f46 1"/>
                <a:gd name="f57" fmla="*/ 82 f45 1"/>
                <a:gd name="f58" fmla="*/ 9 f46 1"/>
                <a:gd name="f59" fmla="*/ 91 f45 1"/>
                <a:gd name="f60" fmla="*/ 2 f46 1"/>
                <a:gd name="f61" fmla="*/ 81 f45 1"/>
                <a:gd name="f62" fmla="+- f47 0 f1"/>
                <a:gd name="f63" fmla="*/ f50 1 119"/>
                <a:gd name="f64" fmla="*/ f51 1 92"/>
                <a:gd name="f65" fmla="*/ f52 1 119"/>
                <a:gd name="f66" fmla="*/ f53 1 92"/>
                <a:gd name="f67" fmla="*/ f54 1 119"/>
                <a:gd name="f68" fmla="*/ f55 1 92"/>
                <a:gd name="f69" fmla="*/ f56 1 119"/>
                <a:gd name="f70" fmla="*/ f57 1 92"/>
                <a:gd name="f71" fmla="*/ f58 1 119"/>
                <a:gd name="f72" fmla="*/ f59 1 92"/>
                <a:gd name="f73" fmla="*/ f60 1 119"/>
                <a:gd name="f74" fmla="*/ f61 1 92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9"/>
                <a:gd name="f89" fmla="*/ f73 1 f48"/>
                <a:gd name="f90" fmla="*/ f74 1 f49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40 1"/>
                <a:gd name="f105" fmla="*/ f89 f39 1"/>
                <a:gd name="f106" fmla="*/ f9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95" y="f96"/>
                </a:cxn>
              </a:cxnLst>
              <a:rect l="f91" t="f94" r="f92" b="f93"/>
              <a:pathLst>
                <a:path w="119" h="92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6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7"/>
                    <a:pt x="f29" y="f30"/>
                  </a:cubicBezTo>
                  <a:cubicBezTo>
                    <a:pt x="f31" y="f32"/>
                    <a:pt x="f5" y="f33"/>
                    <a:pt x="f9" y="f34"/>
                  </a:cubicBezTo>
                  <a:cubicBezTo>
                    <a:pt x="f35" y="f36"/>
                    <a:pt x="f37" y="f14"/>
                    <a:pt x="f8" y="f9"/>
                  </a:cubicBezTo>
                  <a:close/>
                </a:path>
              </a:pathLst>
            </a:custGeom>
            <a:solidFill>
              <a:srgbClr val="8EC0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5DAE705-BE31-0989-6910-8A017C3223DD}"/>
                </a:ext>
              </a:extLst>
            </p:cNvPr>
            <p:cNvSpPr/>
            <p:nvPr/>
          </p:nvSpPr>
          <p:spPr>
            <a:xfrm>
              <a:off x="7219946" y="1128717"/>
              <a:ext cx="317497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"/>
                <a:gd name="f7" fmla="val 89"/>
                <a:gd name="f8" fmla="val 18"/>
                <a:gd name="f9" fmla="val 1"/>
                <a:gd name="f10" fmla="val 88"/>
                <a:gd name="f11" fmla="val 5"/>
                <a:gd name="f12" fmla="val 72"/>
                <a:gd name="f13" fmla="val 20"/>
                <a:gd name="f14" fmla="val 31"/>
                <a:gd name="f15" fmla="val 49"/>
                <a:gd name="f16" fmla="val 8"/>
                <a:gd name="f17" fmla="val 91"/>
                <a:gd name="f18" fmla="val 2"/>
                <a:gd name="f19" fmla="val 99"/>
                <a:gd name="f20" fmla="val 107"/>
                <a:gd name="f21" fmla="val 115"/>
                <a:gd name="f22" fmla="val 119"/>
                <a:gd name="f23" fmla="val 118"/>
                <a:gd name="f24" fmla="val 98"/>
                <a:gd name="f25" fmla="val 36"/>
                <a:gd name="f26" fmla="val 78"/>
                <a:gd name="f27" fmla="val 66"/>
                <a:gd name="f28" fmla="val 43"/>
                <a:gd name="f29" fmla="val 83"/>
                <a:gd name="f30" fmla="val 35"/>
                <a:gd name="f31" fmla="val 87"/>
                <a:gd name="f32" fmla="val 27"/>
                <a:gd name="f33" fmla="+- 0 0 -90"/>
                <a:gd name="f34" fmla="*/ f3 1 120"/>
                <a:gd name="f35" fmla="*/ f4 1 8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20"/>
                <a:gd name="f44" fmla="*/ f40 1 89"/>
                <a:gd name="f45" fmla="*/ 18 f41 1"/>
                <a:gd name="f46" fmla="*/ 89 f40 1"/>
                <a:gd name="f47" fmla="*/ 5 f41 1"/>
                <a:gd name="f48" fmla="*/ 72 f40 1"/>
                <a:gd name="f49" fmla="*/ 91 f41 1"/>
                <a:gd name="f50" fmla="*/ 2 f40 1"/>
                <a:gd name="f51" fmla="*/ 115 f41 1"/>
                <a:gd name="f52" fmla="*/ 0 f40 1"/>
                <a:gd name="f53" fmla="*/ 118 f41 1"/>
                <a:gd name="f54" fmla="*/ 5 f40 1"/>
                <a:gd name="f55" fmla="*/ 43 f41 1"/>
                <a:gd name="f56" fmla="*/ 83 f40 1"/>
                <a:gd name="f57" fmla="+- f42 0 f1"/>
                <a:gd name="f58" fmla="*/ f45 1 120"/>
                <a:gd name="f59" fmla="*/ f46 1 89"/>
                <a:gd name="f60" fmla="*/ f47 1 120"/>
                <a:gd name="f61" fmla="*/ f48 1 89"/>
                <a:gd name="f62" fmla="*/ f49 1 120"/>
                <a:gd name="f63" fmla="*/ f50 1 89"/>
                <a:gd name="f64" fmla="*/ f51 1 120"/>
                <a:gd name="f65" fmla="*/ f52 1 89"/>
                <a:gd name="f66" fmla="*/ f53 1 120"/>
                <a:gd name="f67" fmla="*/ f54 1 89"/>
                <a:gd name="f68" fmla="*/ f55 1 120"/>
                <a:gd name="f69" fmla="*/ f56 1 89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120" h="89">
                  <a:moveTo>
                    <a:pt x="f8" y="f7"/>
                  </a:moveTo>
                  <a:cubicBezTo>
                    <a:pt x="f9" y="f7"/>
                    <a:pt x="f5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5"/>
                    <a:pt x="f20" y="f5"/>
                    <a:pt x="f21" y="f5"/>
                  </a:cubicBezTo>
                  <a:cubicBezTo>
                    <a:pt x="f22" y="f5"/>
                    <a:pt x="f6" y="f18"/>
                    <a:pt x="f23" y="f11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7"/>
                    <a:pt x="f8" y="f7"/>
                  </a:cubicBezTo>
                  <a:close/>
                </a:path>
              </a:pathLst>
            </a:custGeom>
            <a:solidFill>
              <a:srgbClr val="8EC0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DFE8252-FC03-226A-DDD7-609012006179}"/>
                </a:ext>
              </a:extLst>
            </p:cNvPr>
            <p:cNvSpPr/>
            <p:nvPr/>
          </p:nvSpPr>
          <p:spPr>
            <a:xfrm>
              <a:off x="6859591" y="1120770"/>
              <a:ext cx="311152" cy="246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93"/>
                <a:gd name="f8" fmla="val 4"/>
                <a:gd name="f9" fmla="val 54"/>
                <a:gd name="f10" fmla="val 102"/>
                <a:gd name="f11" fmla="val 27"/>
                <a:gd name="f12" fmla="val 117"/>
                <a:gd name="f13" fmla="val 84"/>
                <a:gd name="f14" fmla="val 91"/>
                <a:gd name="f15" fmla="val 113"/>
                <a:gd name="f16" fmla="val 109"/>
                <a:gd name="f17" fmla="val 94"/>
                <a:gd name="f18" fmla="val 81"/>
                <a:gd name="f19" fmla="val 90"/>
                <a:gd name="f20" fmla="val 68"/>
                <a:gd name="f21" fmla="val 82"/>
                <a:gd name="f22" fmla="val 46"/>
                <a:gd name="f23" fmla="val 69"/>
                <a:gd name="f24" fmla="val 30"/>
                <a:gd name="f25" fmla="val 50"/>
                <a:gd name="f26" fmla="val 16"/>
                <a:gd name="f27" fmla="val 29"/>
                <a:gd name="f28" fmla="val 10"/>
                <a:gd name="f29" fmla="val 22"/>
                <a:gd name="f30" fmla="val 14"/>
                <a:gd name="f31" fmla="+- 0 0 -90"/>
                <a:gd name="f32" fmla="*/ f3 1 118"/>
                <a:gd name="f33" fmla="*/ f4 1 93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118"/>
                <a:gd name="f42" fmla="*/ f38 1 93"/>
                <a:gd name="f43" fmla="*/ 0 f39 1"/>
                <a:gd name="f44" fmla="*/ 4 f38 1"/>
                <a:gd name="f45" fmla="*/ 117 f39 1"/>
                <a:gd name="f46" fmla="*/ 84 f38 1"/>
                <a:gd name="f47" fmla="*/ 109 f39 1"/>
                <a:gd name="f48" fmla="*/ 91 f38 1"/>
                <a:gd name="f49" fmla="*/ 68 f39 1"/>
                <a:gd name="f50" fmla="*/ 82 f38 1"/>
                <a:gd name="f51" fmla="*/ 16 f39 1"/>
                <a:gd name="f52" fmla="*/ 29 f38 1"/>
                <a:gd name="f53" fmla="+- f40 0 f1"/>
                <a:gd name="f54" fmla="*/ f43 1 118"/>
                <a:gd name="f55" fmla="*/ f44 1 93"/>
                <a:gd name="f56" fmla="*/ f45 1 118"/>
                <a:gd name="f57" fmla="*/ f46 1 93"/>
                <a:gd name="f58" fmla="*/ f47 1 118"/>
                <a:gd name="f59" fmla="*/ f48 1 93"/>
                <a:gd name="f60" fmla="*/ f49 1 118"/>
                <a:gd name="f61" fmla="*/ f50 1 93"/>
                <a:gd name="f62" fmla="*/ f51 1 118"/>
                <a:gd name="f63" fmla="*/ f52 1 93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2"/>
                <a:gd name="f74" fmla="*/ f60 1 f41"/>
                <a:gd name="f75" fmla="*/ f61 1 f42"/>
                <a:gd name="f76" fmla="*/ f62 1 f41"/>
                <a:gd name="f77" fmla="*/ f63 1 f42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3 1"/>
                <a:gd name="f88" fmla="*/ f74 f32 1"/>
                <a:gd name="f89" fmla="*/ f75 f33 1"/>
                <a:gd name="f90" fmla="*/ f76 f32 1"/>
                <a:gd name="f91" fmla="*/ f7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82" y="f83"/>
                </a:cxn>
              </a:cxnLst>
              <a:rect l="f78" t="f81" r="f79" b="f80"/>
              <a:pathLst>
                <a:path w="118" h="93">
                  <a:moveTo>
                    <a:pt x="f5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6" y="f14"/>
                    <a:pt x="f15" y="f14"/>
                    <a:pt x="f16" y="f14"/>
                  </a:cubicBezTo>
                  <a:cubicBezTo>
                    <a:pt x="f17" y="f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8" y="f30"/>
                    <a:pt x="f5" y="f8"/>
                  </a:cubicBezTo>
                  <a:close/>
                </a:path>
              </a:pathLst>
            </a:custGeom>
            <a:solidFill>
              <a:srgbClr val="8EC0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394FE1-4F75-BF1A-B78D-3CB8DEA5BB15}"/>
                </a:ext>
              </a:extLst>
            </p:cNvPr>
            <p:cNvSpPr/>
            <p:nvPr/>
          </p:nvSpPr>
          <p:spPr>
            <a:xfrm>
              <a:off x="6859591" y="812801"/>
              <a:ext cx="312733" cy="2397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91"/>
                <a:gd name="f8" fmla="val 12"/>
                <a:gd name="f9" fmla="val 1"/>
                <a:gd name="f10" fmla="val 39"/>
                <a:gd name="f11" fmla="val 3"/>
                <a:gd name="f12" fmla="val 63"/>
                <a:gd name="f13" fmla="val 10"/>
                <a:gd name="f14" fmla="val 83"/>
                <a:gd name="f15" fmla="val 27"/>
                <a:gd name="f16" fmla="val 100"/>
                <a:gd name="f17" fmla="val 41"/>
                <a:gd name="f18" fmla="val 110"/>
                <a:gd name="f19" fmla="val 61"/>
                <a:gd name="f20" fmla="val 117"/>
                <a:gd name="f21" fmla="val 82"/>
                <a:gd name="f22" fmla="val 89"/>
                <a:gd name="f23" fmla="val 113"/>
                <a:gd name="f24" fmla="val 109"/>
                <a:gd name="f25" fmla="val 90"/>
                <a:gd name="f26" fmla="val 98"/>
                <a:gd name="f27" fmla="val 87"/>
                <a:gd name="f28" fmla="val 76"/>
                <a:gd name="f29" fmla="val 85"/>
                <a:gd name="f30" fmla="val 53"/>
                <a:gd name="f31" fmla="val 74"/>
                <a:gd name="f32" fmla="val 37"/>
                <a:gd name="f33" fmla="val 56"/>
                <a:gd name="f34" fmla="val 22"/>
                <a:gd name="f35" fmla="val 16"/>
                <a:gd name="f36" fmla="val 28"/>
                <a:gd name="f37" fmla="val 19"/>
                <a:gd name="f38" fmla="val 4"/>
                <a:gd name="f39" fmla="val 2"/>
                <a:gd name="f40" fmla="val 7"/>
                <a:gd name="f41" fmla="val 5"/>
                <a:gd name="f42" fmla="val 6"/>
                <a:gd name="f43" fmla="val 8"/>
                <a:gd name="f44" fmla="val 11"/>
                <a:gd name="f45" fmla="+- 0 0 -90"/>
                <a:gd name="f46" fmla="*/ f3 1 119"/>
                <a:gd name="f47" fmla="*/ f4 1 91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19"/>
                <a:gd name="f56" fmla="*/ f52 1 91"/>
                <a:gd name="f57" fmla="*/ 12 f53 1"/>
                <a:gd name="f58" fmla="*/ 1 f52 1"/>
                <a:gd name="f59" fmla="*/ 83 f53 1"/>
                <a:gd name="f60" fmla="*/ 27 f52 1"/>
                <a:gd name="f61" fmla="*/ 117 f53 1"/>
                <a:gd name="f62" fmla="*/ 82 f52 1"/>
                <a:gd name="f63" fmla="*/ 109 f53 1"/>
                <a:gd name="f64" fmla="*/ 90 f52 1"/>
                <a:gd name="f65" fmla="*/ 76 f53 1"/>
                <a:gd name="f66" fmla="*/ 85 f52 1"/>
                <a:gd name="f67" fmla="*/ 22 f53 1"/>
                <a:gd name="f68" fmla="*/ 37 f52 1"/>
                <a:gd name="f69" fmla="*/ 4 f53 1"/>
                <a:gd name="f70" fmla="*/ 10 f52 1"/>
                <a:gd name="f71" fmla="*/ 1 f53 1"/>
                <a:gd name="f72" fmla="*/ 3 f52 1"/>
                <a:gd name="f73" fmla="*/ 8 f53 1"/>
                <a:gd name="f74" fmla="+- f54 0 f1"/>
                <a:gd name="f75" fmla="*/ f57 1 119"/>
                <a:gd name="f76" fmla="*/ f58 1 91"/>
                <a:gd name="f77" fmla="*/ f59 1 119"/>
                <a:gd name="f78" fmla="*/ f60 1 91"/>
                <a:gd name="f79" fmla="*/ f61 1 119"/>
                <a:gd name="f80" fmla="*/ f62 1 91"/>
                <a:gd name="f81" fmla="*/ f63 1 119"/>
                <a:gd name="f82" fmla="*/ f64 1 91"/>
                <a:gd name="f83" fmla="*/ f65 1 119"/>
                <a:gd name="f84" fmla="*/ f66 1 91"/>
                <a:gd name="f85" fmla="*/ f67 1 119"/>
                <a:gd name="f86" fmla="*/ f68 1 91"/>
                <a:gd name="f87" fmla="*/ f69 1 119"/>
                <a:gd name="f88" fmla="*/ f70 1 91"/>
                <a:gd name="f89" fmla="*/ f71 1 119"/>
                <a:gd name="f90" fmla="*/ f72 1 91"/>
                <a:gd name="f91" fmla="*/ f73 1 119"/>
                <a:gd name="f92" fmla="*/ 0 1 f55"/>
                <a:gd name="f93" fmla="*/ f49 1 f55"/>
                <a:gd name="f94" fmla="*/ 0 1 f56"/>
                <a:gd name="f95" fmla="*/ f50 1 f56"/>
                <a:gd name="f96" fmla="*/ f75 1 f55"/>
                <a:gd name="f97" fmla="*/ f76 1 f56"/>
                <a:gd name="f98" fmla="*/ f77 1 f55"/>
                <a:gd name="f99" fmla="*/ f78 1 f56"/>
                <a:gd name="f100" fmla="*/ f79 1 f55"/>
                <a:gd name="f101" fmla="*/ f80 1 f56"/>
                <a:gd name="f102" fmla="*/ f81 1 f55"/>
                <a:gd name="f103" fmla="*/ f82 1 f56"/>
                <a:gd name="f104" fmla="*/ f83 1 f55"/>
                <a:gd name="f105" fmla="*/ f84 1 f56"/>
                <a:gd name="f106" fmla="*/ f85 1 f55"/>
                <a:gd name="f107" fmla="*/ f86 1 f56"/>
                <a:gd name="f108" fmla="*/ f87 1 f55"/>
                <a:gd name="f109" fmla="*/ f88 1 f56"/>
                <a:gd name="f110" fmla="*/ f89 1 f55"/>
                <a:gd name="f111" fmla="*/ f90 1 f56"/>
                <a:gd name="f112" fmla="*/ f91 1 f55"/>
                <a:gd name="f113" fmla="*/ f92 f46 1"/>
                <a:gd name="f114" fmla="*/ f93 f46 1"/>
                <a:gd name="f115" fmla="*/ f95 f47 1"/>
                <a:gd name="f116" fmla="*/ f94 f47 1"/>
                <a:gd name="f117" fmla="*/ f96 f46 1"/>
                <a:gd name="f118" fmla="*/ f97 f47 1"/>
                <a:gd name="f119" fmla="*/ f98 f46 1"/>
                <a:gd name="f120" fmla="*/ f99 f47 1"/>
                <a:gd name="f121" fmla="*/ f100 f46 1"/>
                <a:gd name="f122" fmla="*/ f101 f47 1"/>
                <a:gd name="f123" fmla="*/ f102 f46 1"/>
                <a:gd name="f124" fmla="*/ f103 f47 1"/>
                <a:gd name="f125" fmla="*/ f104 f46 1"/>
                <a:gd name="f126" fmla="*/ f105 f47 1"/>
                <a:gd name="f127" fmla="*/ f106 f46 1"/>
                <a:gd name="f128" fmla="*/ f107 f47 1"/>
                <a:gd name="f129" fmla="*/ f108 f46 1"/>
                <a:gd name="f130" fmla="*/ f109 f47 1"/>
                <a:gd name="f131" fmla="*/ f110 f46 1"/>
                <a:gd name="f132" fmla="*/ f111 f47 1"/>
                <a:gd name="f133" fmla="*/ f112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7" y="f118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25" y="f126"/>
                </a:cxn>
                <a:cxn ang="f74">
                  <a:pos x="f127" y="f128"/>
                </a:cxn>
                <a:cxn ang="f74">
                  <a:pos x="f129" y="f130"/>
                </a:cxn>
                <a:cxn ang="f74">
                  <a:pos x="f131" y="f132"/>
                </a:cxn>
                <a:cxn ang="f74">
                  <a:pos x="f133" y="f118"/>
                </a:cxn>
                <a:cxn ang="f74">
                  <a:pos x="f117" y="f118"/>
                </a:cxn>
              </a:cxnLst>
              <a:rect l="f113" t="f116" r="f114" b="f115"/>
              <a:pathLst>
                <a:path w="119" h="9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23" y="f22"/>
                    <a:pt x="f24" y="f25"/>
                  </a:cubicBezTo>
                  <a:cubicBezTo>
                    <a:pt x="f26" y="f7"/>
                    <a:pt x="f27" y="f25"/>
                    <a:pt x="f28" y="f29"/>
                  </a:cubicBezTo>
                  <a:cubicBezTo>
                    <a:pt x="f30" y="f31"/>
                    <a:pt x="f32" y="f33"/>
                    <a:pt x="f34" y="f32"/>
                  </a:cubicBezTo>
                  <a:cubicBezTo>
                    <a:pt x="f35" y="f36"/>
                    <a:pt x="f13" y="f37"/>
                    <a:pt x="f38" y="f13"/>
                  </a:cubicBezTo>
                  <a:cubicBezTo>
                    <a:pt x="f39" y="f40"/>
                    <a:pt x="f5" y="f41"/>
                    <a:pt x="f9" y="f11"/>
                  </a:cubicBezTo>
                  <a:cubicBezTo>
                    <a:pt x="f39" y="f5"/>
                    <a:pt x="f42" y="f39"/>
                    <a:pt x="f43" y="f9"/>
                  </a:cubicBezTo>
                  <a:cubicBezTo>
                    <a:pt x="f13" y="f9"/>
                    <a:pt x="f44" y="f9"/>
                    <a:pt x="f8" y="f9"/>
                  </a:cubicBezTo>
                  <a:close/>
                </a:path>
              </a:pathLst>
            </a:custGeom>
            <a:solidFill>
              <a:srgbClr val="8EC0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7CA0675-656C-2132-74FC-9CDA1F3A7A11}"/>
                </a:ext>
              </a:extLst>
            </p:cNvPr>
            <p:cNvSpPr/>
            <p:nvPr/>
          </p:nvSpPr>
          <p:spPr>
            <a:xfrm>
              <a:off x="6446840" y="1595435"/>
              <a:ext cx="728657" cy="584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6"/>
                <a:gd name="f7" fmla="val 221"/>
                <a:gd name="f8" fmla="val 275"/>
                <a:gd name="f9" fmla="val 111"/>
                <a:gd name="f10" fmla="val 145"/>
                <a:gd name="f11" fmla="val 179"/>
                <a:gd name="f12" fmla="val 213"/>
                <a:gd name="f13" fmla="val 219"/>
                <a:gd name="f14" fmla="val 274"/>
                <a:gd name="f15" fmla="val 268"/>
                <a:gd name="f16" fmla="val 218"/>
                <a:gd name="f17" fmla="val 220"/>
                <a:gd name="f18" fmla="val 169"/>
                <a:gd name="f19" fmla="val 119"/>
                <a:gd name="f20" fmla="val 74"/>
                <a:gd name="f21" fmla="val 40"/>
                <a:gd name="f22" fmla="val 200"/>
                <a:gd name="f23" fmla="val 20"/>
                <a:gd name="f24" fmla="val 159"/>
                <a:gd name="f25" fmla="val 4"/>
                <a:gd name="f26" fmla="val 80"/>
                <a:gd name="f27" fmla="val 31"/>
                <a:gd name="f28" fmla="val 44"/>
                <a:gd name="f29" fmla="val 51"/>
                <a:gd name="f30" fmla="val 18"/>
                <a:gd name="f31" fmla="val 78"/>
                <a:gd name="f32" fmla="val 2"/>
                <a:gd name="f33" fmla="val 112"/>
                <a:gd name="f34" fmla="val 1"/>
                <a:gd name="f35" fmla="val 164"/>
                <a:gd name="f36" fmla="val 217"/>
                <a:gd name="f37" fmla="val 270"/>
                <a:gd name="f38" fmla="val 8"/>
                <a:gd name="f39" fmla="val 42"/>
                <a:gd name="f40" fmla="val 77"/>
                <a:gd name="f41" fmla="+- 0 0 -90"/>
                <a:gd name="f42" fmla="*/ f3 1 276"/>
                <a:gd name="f43" fmla="*/ f4 1 221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276"/>
                <a:gd name="f52" fmla="*/ f48 1 221"/>
                <a:gd name="f53" fmla="*/ 275 f49 1"/>
                <a:gd name="f54" fmla="*/ 111 f48 1"/>
                <a:gd name="f55" fmla="*/ 213 f48 1"/>
                <a:gd name="f56" fmla="*/ 268 f49 1"/>
                <a:gd name="f57" fmla="*/ 221 f48 1"/>
                <a:gd name="f58" fmla="*/ 119 f49 1"/>
                <a:gd name="f59" fmla="*/ 220 f48 1"/>
                <a:gd name="f60" fmla="*/ 20 f49 1"/>
                <a:gd name="f61" fmla="*/ 159 f48 1"/>
                <a:gd name="f62" fmla="*/ 31 f49 1"/>
                <a:gd name="f63" fmla="*/ 44 f48 1"/>
                <a:gd name="f64" fmla="*/ 112 f49 1"/>
                <a:gd name="f65" fmla="*/ 1 f48 1"/>
                <a:gd name="f66" fmla="*/ 270 f49 1"/>
                <a:gd name="f67" fmla="*/ 8 f48 1"/>
                <a:gd name="f68" fmla="+- f50 0 f1"/>
                <a:gd name="f69" fmla="*/ f53 1 276"/>
                <a:gd name="f70" fmla="*/ f54 1 221"/>
                <a:gd name="f71" fmla="*/ f55 1 221"/>
                <a:gd name="f72" fmla="*/ f56 1 276"/>
                <a:gd name="f73" fmla="*/ f57 1 221"/>
                <a:gd name="f74" fmla="*/ f58 1 276"/>
                <a:gd name="f75" fmla="*/ f59 1 221"/>
                <a:gd name="f76" fmla="*/ f60 1 276"/>
                <a:gd name="f77" fmla="*/ f61 1 221"/>
                <a:gd name="f78" fmla="*/ f62 1 276"/>
                <a:gd name="f79" fmla="*/ f63 1 221"/>
                <a:gd name="f80" fmla="*/ f64 1 276"/>
                <a:gd name="f81" fmla="*/ f65 1 221"/>
                <a:gd name="f82" fmla="*/ f66 1 276"/>
                <a:gd name="f83" fmla="*/ f67 1 221"/>
                <a:gd name="f84" fmla="*/ 0 1 f51"/>
                <a:gd name="f85" fmla="*/ f45 1 f51"/>
                <a:gd name="f86" fmla="*/ 0 1 f52"/>
                <a:gd name="f87" fmla="*/ f46 1 f52"/>
                <a:gd name="f88" fmla="*/ f69 1 f51"/>
                <a:gd name="f89" fmla="*/ f70 1 f52"/>
                <a:gd name="f90" fmla="*/ f71 1 f52"/>
                <a:gd name="f91" fmla="*/ f72 1 f51"/>
                <a:gd name="f92" fmla="*/ f73 1 f52"/>
                <a:gd name="f93" fmla="*/ f74 1 f51"/>
                <a:gd name="f94" fmla="*/ f75 1 f52"/>
                <a:gd name="f95" fmla="*/ f76 1 f51"/>
                <a:gd name="f96" fmla="*/ f77 1 f52"/>
                <a:gd name="f97" fmla="*/ f78 1 f51"/>
                <a:gd name="f98" fmla="*/ f79 1 f52"/>
                <a:gd name="f99" fmla="*/ f80 1 f51"/>
                <a:gd name="f100" fmla="*/ f81 1 f52"/>
                <a:gd name="f101" fmla="*/ f82 1 f51"/>
                <a:gd name="f102" fmla="*/ f83 1 f52"/>
                <a:gd name="f103" fmla="*/ f84 f42 1"/>
                <a:gd name="f104" fmla="*/ f85 f42 1"/>
                <a:gd name="f105" fmla="*/ f87 f43 1"/>
                <a:gd name="f106" fmla="*/ f86 f43 1"/>
                <a:gd name="f107" fmla="*/ f88 f42 1"/>
                <a:gd name="f108" fmla="*/ f89 f43 1"/>
                <a:gd name="f109" fmla="*/ f90 f43 1"/>
                <a:gd name="f110" fmla="*/ f91 f42 1"/>
                <a:gd name="f111" fmla="*/ f92 f43 1"/>
                <a:gd name="f112" fmla="*/ f93 f42 1"/>
                <a:gd name="f113" fmla="*/ f94 f43 1"/>
                <a:gd name="f114" fmla="*/ f95 f42 1"/>
                <a:gd name="f115" fmla="*/ f96 f43 1"/>
                <a:gd name="f116" fmla="*/ f97 f42 1"/>
                <a:gd name="f117" fmla="*/ f98 f43 1"/>
                <a:gd name="f118" fmla="*/ f99 f42 1"/>
                <a:gd name="f119" fmla="*/ f100 f43 1"/>
                <a:gd name="f120" fmla="*/ f101 f42 1"/>
                <a:gd name="f121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7" y="f108"/>
                </a:cxn>
                <a:cxn ang="f68">
                  <a:pos x="f107" y="f109"/>
                </a:cxn>
                <a:cxn ang="f68">
                  <a:pos x="f110" y="f111"/>
                </a:cxn>
                <a:cxn ang="f68">
                  <a:pos x="f112" y="f113"/>
                </a:cxn>
                <a:cxn ang="f68">
                  <a:pos x="f114" y="f115"/>
                </a:cxn>
                <a:cxn ang="f68">
                  <a:pos x="f116" y="f117"/>
                </a:cxn>
                <a:cxn ang="f68">
                  <a:pos x="f118" y="f119"/>
                </a:cxn>
                <a:cxn ang="f68">
                  <a:pos x="f120" y="f119"/>
                </a:cxn>
                <a:cxn ang="f68">
                  <a:pos x="f107" y="f121"/>
                </a:cxn>
                <a:cxn ang="f68">
                  <a:pos x="f107" y="f108"/>
                </a:cxn>
              </a:cxnLst>
              <a:rect l="f103" t="f106" r="f104" b="f105"/>
              <a:pathLst>
                <a:path w="276" h="221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14" y="f7"/>
                    <a:pt x="f15" y="f7"/>
                  </a:cubicBezTo>
                  <a:cubicBezTo>
                    <a:pt x="f16" y="f17"/>
                    <a:pt x="f18" y="f7"/>
                    <a:pt x="f19" y="f17"/>
                  </a:cubicBezTo>
                  <a:cubicBezTo>
                    <a:pt x="f20" y="f17"/>
                    <a:pt x="f21" y="f22"/>
                    <a:pt x="f23" y="f24"/>
                  </a:cubicBezTo>
                  <a:cubicBezTo>
                    <a:pt x="f5" y="f19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5"/>
                    <a:pt x="f36" y="f34"/>
                    <a:pt x="f37" y="f34"/>
                  </a:cubicBezTo>
                  <a:cubicBezTo>
                    <a:pt x="f6" y="f34"/>
                    <a:pt x="f8" y="f25"/>
                    <a:pt x="f8" y="f38"/>
                  </a:cubicBezTo>
                  <a:cubicBezTo>
                    <a:pt x="f8" y="f39"/>
                    <a:pt x="f8" y="f40"/>
                    <a:pt x="f8" y="f9"/>
                  </a:cubicBezTo>
                  <a:close/>
                </a:path>
              </a:pathLst>
            </a:custGeom>
            <a:solidFill>
              <a:srgbClr val="0092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30770B1-29A5-84DD-121A-C40E2D5BFC4F}"/>
                </a:ext>
              </a:extLst>
            </p:cNvPr>
            <p:cNvSpPr/>
            <p:nvPr/>
          </p:nvSpPr>
          <p:spPr>
            <a:xfrm>
              <a:off x="7219946" y="1598608"/>
              <a:ext cx="712783" cy="5826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"/>
                <a:gd name="f7" fmla="val 221"/>
                <a:gd name="f8" fmla="val 110"/>
                <a:gd name="f9" fmla="val 76"/>
                <a:gd name="f10" fmla="val 42"/>
                <a:gd name="f11" fmla="val 9"/>
                <a:gd name="f12" fmla="val 1"/>
                <a:gd name="f13" fmla="val 2"/>
                <a:gd name="f14" fmla="val 59"/>
                <a:gd name="f15" fmla="val 109"/>
                <a:gd name="f16" fmla="val 159"/>
                <a:gd name="f17" fmla="val 222"/>
                <a:gd name="f18" fmla="val 53"/>
                <a:gd name="f19" fmla="val 266"/>
                <a:gd name="f20" fmla="val 116"/>
                <a:gd name="f21" fmla="val 263"/>
                <a:gd name="f22" fmla="val 173"/>
                <a:gd name="f23" fmla="val 220"/>
                <a:gd name="f24" fmla="val 216"/>
                <a:gd name="f25" fmla="val 163"/>
                <a:gd name="f26" fmla="val 219"/>
                <a:gd name="f27" fmla="val 111"/>
                <a:gd name="f28" fmla="val 58"/>
                <a:gd name="f29" fmla="val 6"/>
                <a:gd name="f30" fmla="val 217"/>
                <a:gd name="f31" fmla="val 212"/>
                <a:gd name="f32" fmla="val 178"/>
                <a:gd name="f33" fmla="val 144"/>
                <a:gd name="f34" fmla="+- 0 0 -90"/>
                <a:gd name="f35" fmla="*/ f3 1 270"/>
                <a:gd name="f36" fmla="*/ f4 1 221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270"/>
                <a:gd name="f45" fmla="*/ f41 1 221"/>
                <a:gd name="f46" fmla="*/ 0 f42 1"/>
                <a:gd name="f47" fmla="*/ 110 f41 1"/>
                <a:gd name="f48" fmla="*/ 9 f41 1"/>
                <a:gd name="f49" fmla="*/ 9 f42 1"/>
                <a:gd name="f50" fmla="*/ 0 f41 1"/>
                <a:gd name="f51" fmla="*/ 159 f42 1"/>
                <a:gd name="f52" fmla="*/ 266 f42 1"/>
                <a:gd name="f53" fmla="*/ 116 f41 1"/>
                <a:gd name="f54" fmla="*/ 163 f42 1"/>
                <a:gd name="f55" fmla="*/ 219 f41 1"/>
                <a:gd name="f56" fmla="*/ 6 f42 1"/>
                <a:gd name="f57" fmla="*/ 220 f41 1"/>
                <a:gd name="f58" fmla="*/ 212 f41 1"/>
                <a:gd name="f59" fmla="+- f43 0 f1"/>
                <a:gd name="f60" fmla="*/ f46 1 270"/>
                <a:gd name="f61" fmla="*/ f47 1 221"/>
                <a:gd name="f62" fmla="*/ f48 1 221"/>
                <a:gd name="f63" fmla="*/ f49 1 270"/>
                <a:gd name="f64" fmla="*/ f50 1 221"/>
                <a:gd name="f65" fmla="*/ f51 1 270"/>
                <a:gd name="f66" fmla="*/ f52 1 270"/>
                <a:gd name="f67" fmla="*/ f53 1 221"/>
                <a:gd name="f68" fmla="*/ f54 1 270"/>
                <a:gd name="f69" fmla="*/ f55 1 221"/>
                <a:gd name="f70" fmla="*/ f56 1 270"/>
                <a:gd name="f71" fmla="*/ f57 1 221"/>
                <a:gd name="f72" fmla="*/ f58 1 221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5"/>
                <a:gd name="f80" fmla="*/ f63 1 f44"/>
                <a:gd name="f81" fmla="*/ f64 1 f45"/>
                <a:gd name="f82" fmla="*/ f65 1 f44"/>
                <a:gd name="f83" fmla="*/ f66 1 f44"/>
                <a:gd name="f84" fmla="*/ f67 1 f45"/>
                <a:gd name="f85" fmla="*/ f68 1 f44"/>
                <a:gd name="f86" fmla="*/ f69 1 f45"/>
                <a:gd name="f87" fmla="*/ f70 1 f44"/>
                <a:gd name="f88" fmla="*/ f71 1 f45"/>
                <a:gd name="f89" fmla="*/ f72 1 f45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6 1"/>
                <a:gd name="f97" fmla="*/ f80 f35 1"/>
                <a:gd name="f98" fmla="*/ f81 f36 1"/>
                <a:gd name="f99" fmla="*/ f82 f35 1"/>
                <a:gd name="f100" fmla="*/ f83 f35 1"/>
                <a:gd name="f101" fmla="*/ f84 f36 1"/>
                <a:gd name="f102" fmla="*/ f85 f35 1"/>
                <a:gd name="f103" fmla="*/ f86 f36 1"/>
                <a:gd name="f104" fmla="*/ f87 f35 1"/>
                <a:gd name="f105" fmla="*/ f88 f36 1"/>
                <a:gd name="f106" fmla="*/ f8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4" y="f96"/>
                </a:cxn>
                <a:cxn ang="f59">
                  <a:pos x="f97" y="f98"/>
                </a:cxn>
                <a:cxn ang="f59">
                  <a:pos x="f99" y="f98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104" y="f105"/>
                </a:cxn>
                <a:cxn ang="f59">
                  <a:pos x="f94" y="f106"/>
                </a:cxn>
                <a:cxn ang="f59">
                  <a:pos x="f94" y="f95"/>
                </a:cxn>
                <a:cxn ang="f59">
                  <a:pos x="f94" y="f95"/>
                </a:cxn>
              </a:cxnLst>
              <a:rect l="f90" t="f93" r="f91" b="f92"/>
              <a:pathLst>
                <a:path w="270" h="221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5"/>
                    <a:pt x="f11" y="f5"/>
                  </a:cubicBezTo>
                  <a:cubicBezTo>
                    <a:pt x="f14" y="f5"/>
                    <a:pt x="f15" y="f5"/>
                    <a:pt x="f16" y="f5"/>
                  </a:cubicBezTo>
                  <a:cubicBezTo>
                    <a:pt x="f17" y="f12"/>
                    <a:pt x="f6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7"/>
                    <a:pt x="f28" y="f26"/>
                    <a:pt x="f29" y="f23"/>
                  </a:cubicBezTo>
                  <a:cubicBezTo>
                    <a:pt x="f5" y="f23"/>
                    <a:pt x="f5" y="f30"/>
                    <a:pt x="f5" y="f31"/>
                  </a:cubicBezTo>
                  <a:cubicBezTo>
                    <a:pt x="f5" y="f32"/>
                    <a:pt x="f5" y="f33"/>
                    <a:pt x="f5" y="f8"/>
                  </a:cubicBezTo>
                  <a:cubicBezTo>
                    <a:pt x="f5" y="f8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8EC0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D80CDF8-F54D-A10E-0905-3926BFA742DE}"/>
                </a:ext>
              </a:extLst>
            </p:cNvPr>
            <p:cNvSpPr/>
            <p:nvPr/>
          </p:nvSpPr>
          <p:spPr>
            <a:xfrm>
              <a:off x="6378580" y="1516066"/>
              <a:ext cx="1641476" cy="7413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2"/>
                <a:gd name="f7" fmla="val 281"/>
                <a:gd name="f8" fmla="val 310"/>
                <a:gd name="f9" fmla="val 255"/>
                <a:gd name="f10" fmla="val 200"/>
                <a:gd name="f11" fmla="val 146"/>
                <a:gd name="f12" fmla="val 63"/>
                <a:gd name="f13" fmla="val 214"/>
                <a:gd name="f14" fmla="val 4"/>
                <a:gd name="f15" fmla="val 132"/>
                <a:gd name="f16" fmla="val 8"/>
                <a:gd name="f17" fmla="val 61"/>
                <a:gd name="f18" fmla="val 69"/>
                <a:gd name="f19" fmla="val 1"/>
                <a:gd name="f20" fmla="val 141"/>
                <a:gd name="f21" fmla="val 192"/>
                <a:gd name="f22" fmla="val 243"/>
                <a:gd name="f23" fmla="val 295"/>
                <a:gd name="f24" fmla="val 300"/>
                <a:gd name="f25" fmla="val 301"/>
                <a:gd name="f26" fmla="val 2"/>
                <a:gd name="f27" fmla="val 7"/>
                <a:gd name="f28" fmla="val 12"/>
                <a:gd name="f29" fmla="val 299"/>
                <a:gd name="f30" fmla="val 13"/>
                <a:gd name="f31" fmla="val 294"/>
                <a:gd name="f32" fmla="val 245"/>
                <a:gd name="f33" fmla="val 195"/>
                <a:gd name="f34" fmla="val 145"/>
                <a:gd name="f35" fmla="val 88"/>
                <a:gd name="f36" fmla="val 38"/>
                <a:gd name="f37" fmla="val 49"/>
                <a:gd name="f38" fmla="val 22"/>
                <a:gd name="f39" fmla="val 103"/>
                <a:gd name="f40" fmla="val 6"/>
                <a:gd name="f41" fmla="val 157"/>
                <a:gd name="f42" fmla="val 27"/>
                <a:gd name="f43" fmla="val 216"/>
                <a:gd name="f44" fmla="val 74"/>
                <a:gd name="f45" fmla="val 247"/>
                <a:gd name="f46" fmla="val 95"/>
                <a:gd name="f47" fmla="val 261"/>
                <a:gd name="f48" fmla="val 117"/>
                <a:gd name="f49" fmla="val 268"/>
                <a:gd name="f50" fmla="val 142"/>
                <a:gd name="f51" fmla="val 254"/>
                <a:gd name="f52" fmla="val 366"/>
                <a:gd name="f53" fmla="val 269"/>
                <a:gd name="f54" fmla="val 479"/>
                <a:gd name="f55" fmla="val 531"/>
                <a:gd name="f56" fmla="val 267"/>
                <a:gd name="f57" fmla="val 570"/>
                <a:gd name="f58" fmla="val 241"/>
                <a:gd name="f59" fmla="val 592"/>
                <a:gd name="f60" fmla="val 193"/>
                <a:gd name="f61" fmla="val 614"/>
                <a:gd name="f62" fmla="val 607"/>
                <a:gd name="f63" fmla="val 99"/>
                <a:gd name="f64" fmla="val 573"/>
                <a:gd name="f65" fmla="val 58"/>
                <a:gd name="f66" fmla="val 548"/>
                <a:gd name="f67" fmla="val 28"/>
                <a:gd name="f68" fmla="val 515"/>
                <a:gd name="f69" fmla="val 475"/>
                <a:gd name="f70" fmla="val 426"/>
                <a:gd name="f71" fmla="val 377"/>
                <a:gd name="f72" fmla="val 327"/>
                <a:gd name="f73" fmla="val 319"/>
                <a:gd name="f74" fmla="val 318"/>
                <a:gd name="f75" fmla="val 320"/>
                <a:gd name="f76" fmla="val 323"/>
                <a:gd name="f77" fmla="val 328"/>
                <a:gd name="f78" fmla="val 332"/>
                <a:gd name="f79" fmla="val 337"/>
                <a:gd name="f80" fmla="val 383"/>
                <a:gd name="f81" fmla="val 428"/>
                <a:gd name="f82" fmla="val 474"/>
                <a:gd name="f83" fmla="val 559"/>
                <a:gd name="f84" fmla="val 616"/>
                <a:gd name="f85" fmla="val 154"/>
                <a:gd name="f86" fmla="val 610"/>
                <a:gd name="f87" fmla="val 223"/>
                <a:gd name="f88" fmla="val 550"/>
                <a:gd name="f89" fmla="val 280"/>
                <a:gd name="f90" fmla="val 451"/>
                <a:gd name="f91" fmla="val 423"/>
                <a:gd name="f92" fmla="val 394"/>
                <a:gd name="f93" fmla="val 338"/>
                <a:gd name="f94" fmla="+- 0 0 -90"/>
                <a:gd name="f95" fmla="*/ f3 1 622"/>
                <a:gd name="f96" fmla="*/ f4 1 281"/>
                <a:gd name="f97" fmla="val f5"/>
                <a:gd name="f98" fmla="val f6"/>
                <a:gd name="f99" fmla="val f7"/>
                <a:gd name="f100" fmla="*/ f94 f0 1"/>
                <a:gd name="f101" fmla="+- f99 0 f97"/>
                <a:gd name="f102" fmla="+- f98 0 f97"/>
                <a:gd name="f103" fmla="*/ f100 1 f2"/>
                <a:gd name="f104" fmla="*/ f102 1 622"/>
                <a:gd name="f105" fmla="*/ f101 1 281"/>
                <a:gd name="f106" fmla="*/ 310 f102 1"/>
                <a:gd name="f107" fmla="*/ 281 f101 1"/>
                <a:gd name="f108" fmla="*/ 146 f102 1"/>
                <a:gd name="f109" fmla="*/ 4 f102 1"/>
                <a:gd name="f110" fmla="*/ 132 f101 1"/>
                <a:gd name="f111" fmla="*/ 141 f102 1"/>
                <a:gd name="f112" fmla="*/ 1 f101 1"/>
                <a:gd name="f113" fmla="*/ 295 f102 1"/>
                <a:gd name="f114" fmla="*/ 0 f101 1"/>
                <a:gd name="f115" fmla="*/ 301 f102 1"/>
                <a:gd name="f116" fmla="*/ 7 f101 1"/>
                <a:gd name="f117" fmla="*/ 294 f102 1"/>
                <a:gd name="f118" fmla="*/ 13 f101 1"/>
                <a:gd name="f119" fmla="*/ 145 f102 1"/>
                <a:gd name="f120" fmla="*/ 22 f102 1"/>
                <a:gd name="f121" fmla="*/ 103 f101 1"/>
                <a:gd name="f122" fmla="*/ 74 f102 1"/>
                <a:gd name="f123" fmla="*/ 247 f101 1"/>
                <a:gd name="f124" fmla="*/ 142 f102 1"/>
                <a:gd name="f125" fmla="*/ 268 f101 1"/>
                <a:gd name="f126" fmla="*/ 479 f102 1"/>
                <a:gd name="f127" fmla="*/ 592 f102 1"/>
                <a:gd name="f128" fmla="*/ 193 f101 1"/>
                <a:gd name="f129" fmla="*/ 573 f102 1"/>
                <a:gd name="f130" fmla="*/ 58 f101 1"/>
                <a:gd name="f131" fmla="*/ 475 f102 1"/>
                <a:gd name="f132" fmla="*/ 327 f102 1"/>
                <a:gd name="f133" fmla="*/ 319 f102 1"/>
                <a:gd name="f134" fmla="*/ 4 f101 1"/>
                <a:gd name="f135" fmla="*/ 323 f102 1"/>
                <a:gd name="f136" fmla="*/ 337 f102 1"/>
                <a:gd name="f137" fmla="*/ 474 f102 1"/>
                <a:gd name="f138" fmla="*/ 616 f102 1"/>
                <a:gd name="f139" fmla="*/ 154 f101 1"/>
                <a:gd name="f140" fmla="*/ 394 f102 1"/>
                <a:gd name="f141" fmla="+- f103 0 f1"/>
                <a:gd name="f142" fmla="*/ f106 1 622"/>
                <a:gd name="f143" fmla="*/ f107 1 281"/>
                <a:gd name="f144" fmla="*/ f108 1 622"/>
                <a:gd name="f145" fmla="*/ f109 1 622"/>
                <a:gd name="f146" fmla="*/ f110 1 281"/>
                <a:gd name="f147" fmla="*/ f111 1 622"/>
                <a:gd name="f148" fmla="*/ f112 1 281"/>
                <a:gd name="f149" fmla="*/ f113 1 622"/>
                <a:gd name="f150" fmla="*/ f114 1 281"/>
                <a:gd name="f151" fmla="*/ f115 1 622"/>
                <a:gd name="f152" fmla="*/ f116 1 281"/>
                <a:gd name="f153" fmla="*/ f117 1 622"/>
                <a:gd name="f154" fmla="*/ f118 1 281"/>
                <a:gd name="f155" fmla="*/ f119 1 622"/>
                <a:gd name="f156" fmla="*/ f120 1 622"/>
                <a:gd name="f157" fmla="*/ f121 1 281"/>
                <a:gd name="f158" fmla="*/ f122 1 622"/>
                <a:gd name="f159" fmla="*/ f123 1 281"/>
                <a:gd name="f160" fmla="*/ f124 1 622"/>
                <a:gd name="f161" fmla="*/ f125 1 281"/>
                <a:gd name="f162" fmla="*/ f126 1 622"/>
                <a:gd name="f163" fmla="*/ f127 1 622"/>
                <a:gd name="f164" fmla="*/ f128 1 281"/>
                <a:gd name="f165" fmla="*/ f129 1 622"/>
                <a:gd name="f166" fmla="*/ f130 1 281"/>
                <a:gd name="f167" fmla="*/ f131 1 622"/>
                <a:gd name="f168" fmla="*/ f132 1 622"/>
                <a:gd name="f169" fmla="*/ f133 1 622"/>
                <a:gd name="f170" fmla="*/ f134 1 281"/>
                <a:gd name="f171" fmla="*/ f135 1 622"/>
                <a:gd name="f172" fmla="*/ f136 1 622"/>
                <a:gd name="f173" fmla="*/ f137 1 622"/>
                <a:gd name="f174" fmla="*/ f138 1 622"/>
                <a:gd name="f175" fmla="*/ f139 1 281"/>
                <a:gd name="f176" fmla="*/ f140 1 622"/>
                <a:gd name="f177" fmla="*/ 0 1 f104"/>
                <a:gd name="f178" fmla="*/ f98 1 f104"/>
                <a:gd name="f179" fmla="*/ 0 1 f105"/>
                <a:gd name="f180" fmla="*/ f99 1 f105"/>
                <a:gd name="f181" fmla="*/ f142 1 f104"/>
                <a:gd name="f182" fmla="*/ f143 1 f105"/>
                <a:gd name="f183" fmla="*/ f144 1 f104"/>
                <a:gd name="f184" fmla="*/ f145 1 f104"/>
                <a:gd name="f185" fmla="*/ f146 1 f105"/>
                <a:gd name="f186" fmla="*/ f147 1 f104"/>
                <a:gd name="f187" fmla="*/ f148 1 f105"/>
                <a:gd name="f188" fmla="*/ f149 1 f104"/>
                <a:gd name="f189" fmla="*/ f150 1 f105"/>
                <a:gd name="f190" fmla="*/ f151 1 f104"/>
                <a:gd name="f191" fmla="*/ f152 1 f105"/>
                <a:gd name="f192" fmla="*/ f153 1 f104"/>
                <a:gd name="f193" fmla="*/ f154 1 f105"/>
                <a:gd name="f194" fmla="*/ f155 1 f104"/>
                <a:gd name="f195" fmla="*/ f156 1 f104"/>
                <a:gd name="f196" fmla="*/ f157 1 f105"/>
                <a:gd name="f197" fmla="*/ f158 1 f104"/>
                <a:gd name="f198" fmla="*/ f159 1 f105"/>
                <a:gd name="f199" fmla="*/ f160 1 f104"/>
                <a:gd name="f200" fmla="*/ f161 1 f105"/>
                <a:gd name="f201" fmla="*/ f162 1 f104"/>
                <a:gd name="f202" fmla="*/ f163 1 f104"/>
                <a:gd name="f203" fmla="*/ f164 1 f105"/>
                <a:gd name="f204" fmla="*/ f165 1 f104"/>
                <a:gd name="f205" fmla="*/ f166 1 f105"/>
                <a:gd name="f206" fmla="*/ f167 1 f104"/>
                <a:gd name="f207" fmla="*/ f168 1 f104"/>
                <a:gd name="f208" fmla="*/ f169 1 f104"/>
                <a:gd name="f209" fmla="*/ f170 1 f105"/>
                <a:gd name="f210" fmla="*/ f171 1 f104"/>
                <a:gd name="f211" fmla="*/ f172 1 f104"/>
                <a:gd name="f212" fmla="*/ f173 1 f104"/>
                <a:gd name="f213" fmla="*/ f174 1 f104"/>
                <a:gd name="f214" fmla="*/ f175 1 f105"/>
                <a:gd name="f215" fmla="*/ f176 1 f104"/>
                <a:gd name="f216" fmla="*/ f177 f95 1"/>
                <a:gd name="f217" fmla="*/ f178 f95 1"/>
                <a:gd name="f218" fmla="*/ f180 f96 1"/>
                <a:gd name="f219" fmla="*/ f179 f96 1"/>
                <a:gd name="f220" fmla="*/ f181 f95 1"/>
                <a:gd name="f221" fmla="*/ f182 f96 1"/>
                <a:gd name="f222" fmla="*/ f183 f95 1"/>
                <a:gd name="f223" fmla="*/ f184 f95 1"/>
                <a:gd name="f224" fmla="*/ f185 f96 1"/>
                <a:gd name="f225" fmla="*/ f186 f95 1"/>
                <a:gd name="f226" fmla="*/ f187 f96 1"/>
                <a:gd name="f227" fmla="*/ f188 f95 1"/>
                <a:gd name="f228" fmla="*/ f189 f96 1"/>
                <a:gd name="f229" fmla="*/ f190 f95 1"/>
                <a:gd name="f230" fmla="*/ f191 f96 1"/>
                <a:gd name="f231" fmla="*/ f192 f95 1"/>
                <a:gd name="f232" fmla="*/ f193 f96 1"/>
                <a:gd name="f233" fmla="*/ f194 f95 1"/>
                <a:gd name="f234" fmla="*/ f195 f95 1"/>
                <a:gd name="f235" fmla="*/ f196 f96 1"/>
                <a:gd name="f236" fmla="*/ f197 f95 1"/>
                <a:gd name="f237" fmla="*/ f198 f96 1"/>
                <a:gd name="f238" fmla="*/ f199 f95 1"/>
                <a:gd name="f239" fmla="*/ f200 f96 1"/>
                <a:gd name="f240" fmla="*/ f201 f95 1"/>
                <a:gd name="f241" fmla="*/ f202 f95 1"/>
                <a:gd name="f242" fmla="*/ f203 f96 1"/>
                <a:gd name="f243" fmla="*/ f204 f95 1"/>
                <a:gd name="f244" fmla="*/ f205 f96 1"/>
                <a:gd name="f245" fmla="*/ f206 f95 1"/>
                <a:gd name="f246" fmla="*/ f207 f95 1"/>
                <a:gd name="f247" fmla="*/ f208 f95 1"/>
                <a:gd name="f248" fmla="*/ f209 f96 1"/>
                <a:gd name="f249" fmla="*/ f210 f95 1"/>
                <a:gd name="f250" fmla="*/ f211 f95 1"/>
                <a:gd name="f251" fmla="*/ f212 f95 1"/>
                <a:gd name="f252" fmla="*/ f213 f95 1"/>
                <a:gd name="f253" fmla="*/ f214 f96 1"/>
                <a:gd name="f254" fmla="*/ f215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1">
                  <a:pos x="f220" y="f221"/>
                </a:cxn>
                <a:cxn ang="f141">
                  <a:pos x="f222" y="f221"/>
                </a:cxn>
                <a:cxn ang="f141">
                  <a:pos x="f223" y="f224"/>
                </a:cxn>
                <a:cxn ang="f141">
                  <a:pos x="f225" y="f226"/>
                </a:cxn>
                <a:cxn ang="f141">
                  <a:pos x="f227" y="f228"/>
                </a:cxn>
                <a:cxn ang="f141">
                  <a:pos x="f229" y="f230"/>
                </a:cxn>
                <a:cxn ang="f141">
                  <a:pos x="f231" y="f232"/>
                </a:cxn>
                <a:cxn ang="f141">
                  <a:pos x="f233" y="f232"/>
                </a:cxn>
                <a:cxn ang="f141">
                  <a:pos x="f234" y="f235"/>
                </a:cxn>
                <a:cxn ang="f141">
                  <a:pos x="f236" y="f237"/>
                </a:cxn>
                <a:cxn ang="f141">
                  <a:pos x="f238" y="f239"/>
                </a:cxn>
                <a:cxn ang="f141">
                  <a:pos x="f240" y="f239"/>
                </a:cxn>
                <a:cxn ang="f141">
                  <a:pos x="f241" y="f242"/>
                </a:cxn>
                <a:cxn ang="f141">
                  <a:pos x="f243" y="f244"/>
                </a:cxn>
                <a:cxn ang="f141">
                  <a:pos x="f245" y="f232"/>
                </a:cxn>
                <a:cxn ang="f141">
                  <a:pos x="f246" y="f232"/>
                </a:cxn>
                <a:cxn ang="f141">
                  <a:pos x="f247" y="f248"/>
                </a:cxn>
                <a:cxn ang="f141">
                  <a:pos x="f249" y="f228"/>
                </a:cxn>
                <a:cxn ang="f141">
                  <a:pos x="f250" y="f228"/>
                </a:cxn>
                <a:cxn ang="f141">
                  <a:pos x="f251" y="f228"/>
                </a:cxn>
                <a:cxn ang="f141">
                  <a:pos x="f252" y="f253"/>
                </a:cxn>
                <a:cxn ang="f141">
                  <a:pos x="f240" y="f221"/>
                </a:cxn>
                <a:cxn ang="f141">
                  <a:pos x="f254" y="f221"/>
                </a:cxn>
                <a:cxn ang="f141">
                  <a:pos x="f220" y="f221"/>
                </a:cxn>
              </a:cxnLst>
              <a:rect l="f216" t="f219" r="f217" b="f218"/>
              <a:pathLst>
                <a:path w="622" h="281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5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5"/>
                    <a:pt x="f22" y="f5"/>
                    <a:pt x="f23" y="f5"/>
                  </a:cubicBezTo>
                  <a:cubicBezTo>
                    <a:pt x="f24" y="f5"/>
                    <a:pt x="f25" y="f26"/>
                    <a:pt x="f25" y="f27"/>
                  </a:cubicBez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30"/>
                    <a:pt x="f34" y="f30"/>
                  </a:cubicBezTo>
                  <a:cubicBezTo>
                    <a:pt x="f35" y="f30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49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34"/>
                    <a:pt x="f62" y="f63"/>
                    <a:pt x="f64" y="f65"/>
                  </a:cubicBezTo>
                  <a:cubicBezTo>
                    <a:pt x="f66" y="f67"/>
                    <a:pt x="f68" y="f30"/>
                    <a:pt x="f69" y="f30"/>
                  </a:cubicBezTo>
                  <a:cubicBezTo>
                    <a:pt x="f70" y="f30"/>
                    <a:pt x="f71" y="f30"/>
                    <a:pt x="f72" y="f30"/>
                  </a:cubicBezTo>
                  <a:cubicBezTo>
                    <a:pt x="f73" y="f30"/>
                    <a:pt x="f74" y="f28"/>
                    <a:pt x="f73" y="f14"/>
                  </a:cubicBezTo>
                  <a:cubicBezTo>
                    <a:pt x="f73" y="f19"/>
                    <a:pt x="f75" y="f5"/>
                    <a:pt x="f76" y="f5"/>
                  </a:cubicBezTo>
                  <a:cubicBezTo>
                    <a:pt x="f77" y="f5"/>
                    <a:pt x="f78" y="f5"/>
                    <a:pt x="f79" y="f5"/>
                  </a:cubicBezTo>
                  <a:cubicBezTo>
                    <a:pt x="f80" y="f5"/>
                    <a:pt x="f81" y="f5"/>
                    <a:pt x="f82" y="f5"/>
                  </a:cubicBezTo>
                  <a:cubicBezTo>
                    <a:pt x="f83" y="f5"/>
                    <a:pt x="f6" y="f18"/>
                    <a:pt x="f84" y="f85"/>
                  </a:cubicBezTo>
                  <a:cubicBezTo>
                    <a:pt x="f86" y="f87"/>
                    <a:pt x="f88" y="f89"/>
                    <a:pt x="f54" y="f7"/>
                  </a:cubicBezTo>
                  <a:cubicBezTo>
                    <a:pt x="f90" y="f7"/>
                    <a:pt x="f91" y="f7"/>
                    <a:pt x="f92" y="f7"/>
                  </a:cubicBezTo>
                  <a:cubicBezTo>
                    <a:pt x="f52" y="f7"/>
                    <a:pt x="f93" y="f7"/>
                    <a:pt x="f8" y="f7"/>
                  </a:cubicBezTo>
                  <a:close/>
                </a:path>
              </a:pathLst>
            </a:custGeom>
            <a:solidFill>
              <a:srgbClr val="0992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6;p64">
            <a:extLst>
              <a:ext uri="{FF2B5EF4-FFF2-40B4-BE49-F238E27FC236}">
                <a16:creationId xmlns:a16="http://schemas.microsoft.com/office/drawing/2014/main" id="{93A35346-251D-A01A-B5E6-4466BBEC57D8}"/>
              </a:ext>
            </a:extLst>
          </p:cNvPr>
          <p:cNvSpPr/>
          <p:nvPr/>
        </p:nvSpPr>
        <p:spPr>
          <a:xfrm>
            <a:off x="1865952" y="1421846"/>
            <a:ext cx="1346399" cy="13463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9EA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587;p64">
            <a:extLst>
              <a:ext uri="{FF2B5EF4-FFF2-40B4-BE49-F238E27FC236}">
                <a16:creationId xmlns:a16="http://schemas.microsoft.com/office/drawing/2014/main" id="{800C3DB2-3935-FBAA-5856-1EC936A7C3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7105"/>
            <a:ext cx="8520598" cy="572697"/>
          </a:xfrm>
        </p:spPr>
        <p:txBody>
          <a:bodyPr anchor="t"/>
          <a:lstStyle/>
          <a:p>
            <a:pPr lvl="0"/>
            <a:r>
              <a:rPr lang="en-US" sz="2800">
                <a:solidFill>
                  <a:srgbClr val="396336"/>
                </a:solidFill>
              </a:rPr>
              <a:t>Results</a:t>
            </a:r>
            <a:endParaRPr lang="en-US" sz="2800">
              <a:solidFill>
                <a:srgbClr val="91BA4F"/>
              </a:solidFill>
              <a:latin typeface="Montserrat"/>
            </a:endParaRPr>
          </a:p>
        </p:txBody>
      </p:sp>
      <p:sp>
        <p:nvSpPr>
          <p:cNvPr id="4" name="Google Shape;1588;p64">
            <a:extLst>
              <a:ext uri="{FF2B5EF4-FFF2-40B4-BE49-F238E27FC236}">
                <a16:creationId xmlns:a16="http://schemas.microsoft.com/office/drawing/2014/main" id="{5BCA20BD-B80B-A6B5-845C-FC9EEA435F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99977" y="2973500"/>
            <a:ext cx="918002" cy="520202"/>
          </a:xfrm>
        </p:spPr>
        <p:txBody>
          <a:bodyPr anchor="ctr" anchorCtr="1"/>
          <a:lstStyle/>
          <a:p>
            <a:pPr lvl="0" algn="ctr"/>
            <a:r>
              <a:rPr lang="en-US" sz="2400">
                <a:solidFill>
                  <a:srgbClr val="6A8F2E"/>
                </a:solidFill>
              </a:rPr>
              <a:t>80%</a:t>
            </a:r>
          </a:p>
        </p:txBody>
      </p:sp>
      <p:sp>
        <p:nvSpPr>
          <p:cNvPr id="5" name="Google Shape;1589;p64">
            <a:extLst>
              <a:ext uri="{FF2B5EF4-FFF2-40B4-BE49-F238E27FC236}">
                <a16:creationId xmlns:a16="http://schemas.microsoft.com/office/drawing/2014/main" id="{C6F22CC0-8D71-4C28-3814-58601ADD65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9795" y="2973500"/>
            <a:ext cx="918002" cy="520202"/>
          </a:xfrm>
        </p:spPr>
        <p:txBody>
          <a:bodyPr anchor="ctr" anchorCtr="1"/>
          <a:lstStyle/>
          <a:p>
            <a:pPr lvl="0" algn="ctr"/>
            <a:r>
              <a:rPr lang="en-US" sz="2400">
                <a:solidFill>
                  <a:srgbClr val="6A8F2E"/>
                </a:solidFill>
              </a:rPr>
              <a:t>30%</a:t>
            </a:r>
          </a:p>
        </p:txBody>
      </p:sp>
      <p:sp>
        <p:nvSpPr>
          <p:cNvPr id="6" name="Google Shape;1590;p64">
            <a:extLst>
              <a:ext uri="{FF2B5EF4-FFF2-40B4-BE49-F238E27FC236}">
                <a16:creationId xmlns:a16="http://schemas.microsoft.com/office/drawing/2014/main" id="{F3B9C748-90DC-4D65-68A6-0CAA3CC05C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80150" y="2973500"/>
            <a:ext cx="918002" cy="520202"/>
          </a:xfrm>
        </p:spPr>
        <p:txBody>
          <a:bodyPr anchor="ctr" anchorCtr="1"/>
          <a:lstStyle/>
          <a:p>
            <a:pPr lvl="0" algn="ctr"/>
            <a:r>
              <a:rPr lang="en-US" sz="2400">
                <a:solidFill>
                  <a:srgbClr val="6A8F2E"/>
                </a:solidFill>
              </a:rPr>
              <a:t>60%</a:t>
            </a:r>
          </a:p>
        </p:txBody>
      </p:sp>
      <p:sp>
        <p:nvSpPr>
          <p:cNvPr id="7" name="Google Shape;1591;p64">
            <a:extLst>
              <a:ext uri="{FF2B5EF4-FFF2-40B4-BE49-F238E27FC236}">
                <a16:creationId xmlns:a16="http://schemas.microsoft.com/office/drawing/2014/main" id="{51C4FDDB-6AA4-1068-2AFD-669EEE0585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78454" y="3856143"/>
            <a:ext cx="1721403" cy="6428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Mercury is the smallest planet</a:t>
            </a:r>
          </a:p>
        </p:txBody>
      </p:sp>
      <p:sp>
        <p:nvSpPr>
          <p:cNvPr id="8" name="Google Shape;1592;p64">
            <a:extLst>
              <a:ext uri="{FF2B5EF4-FFF2-40B4-BE49-F238E27FC236}">
                <a16:creationId xmlns:a16="http://schemas.microsoft.com/office/drawing/2014/main" id="{87BE8596-9CD0-5A4F-F7E9-4CA17D7E739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98272" y="3856143"/>
            <a:ext cx="1721403" cy="6428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Venus has a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beautiful name</a:t>
            </a:r>
          </a:p>
        </p:txBody>
      </p:sp>
      <p:sp>
        <p:nvSpPr>
          <p:cNvPr id="9" name="Google Shape;1593;p64">
            <a:extLst>
              <a:ext uri="{FF2B5EF4-FFF2-40B4-BE49-F238E27FC236}">
                <a16:creationId xmlns:a16="http://schemas.microsoft.com/office/drawing/2014/main" id="{13F4B930-414F-A12E-B457-B533747344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18099" y="3856143"/>
            <a:ext cx="1721403" cy="642896"/>
          </a:xfrm>
        </p:spPr>
        <p:txBody>
          <a:bodyPr anchorCtr="1"/>
          <a:lstStyle/>
          <a:p>
            <a:pPr marL="25402" lvl="0" indent="-25402" algn="ctr">
              <a:lnSpc>
                <a:spcPct val="100000"/>
              </a:lnSpc>
              <a:buNone/>
            </a:pPr>
            <a:r>
              <a:rPr lang="en-US"/>
              <a:t>Despite being red, it’s a cold place</a:t>
            </a:r>
          </a:p>
        </p:txBody>
      </p:sp>
      <p:sp>
        <p:nvSpPr>
          <p:cNvPr id="10" name="Google Shape;1594;p64">
            <a:extLst>
              <a:ext uri="{FF2B5EF4-FFF2-40B4-BE49-F238E27FC236}">
                <a16:creationId xmlns:a16="http://schemas.microsoft.com/office/drawing/2014/main" id="{EEA1CB80-371F-714C-9E3D-23ECE49AF7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64704" y="3447132"/>
            <a:ext cx="2148904" cy="572697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2100" b="1">
                <a:latin typeface="Poppins"/>
                <a:cs typeface="Poppins"/>
              </a:rPr>
              <a:t>Mercury</a:t>
            </a:r>
          </a:p>
        </p:txBody>
      </p:sp>
      <p:sp>
        <p:nvSpPr>
          <p:cNvPr id="11" name="Google Shape;1595;p64">
            <a:extLst>
              <a:ext uri="{FF2B5EF4-FFF2-40B4-BE49-F238E27FC236}">
                <a16:creationId xmlns:a16="http://schemas.microsoft.com/office/drawing/2014/main" id="{70FF88AC-EC15-9AB9-EB88-AED0BCACD6D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84522" y="3447132"/>
            <a:ext cx="2148904" cy="572697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2100" b="1">
                <a:latin typeface="Poppins"/>
                <a:cs typeface="Poppins"/>
              </a:rPr>
              <a:t>Venus</a:t>
            </a:r>
          </a:p>
        </p:txBody>
      </p:sp>
      <p:sp>
        <p:nvSpPr>
          <p:cNvPr id="12" name="Google Shape;1596;p64">
            <a:extLst>
              <a:ext uri="{FF2B5EF4-FFF2-40B4-BE49-F238E27FC236}">
                <a16:creationId xmlns:a16="http://schemas.microsoft.com/office/drawing/2014/main" id="{7F2C9D68-052A-E86A-5DD9-314346FBAB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4349" y="3447132"/>
            <a:ext cx="2148904" cy="572697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2100" b="1">
                <a:latin typeface="Poppins"/>
                <a:cs typeface="Poppins"/>
              </a:rPr>
              <a:t>Saturn</a:t>
            </a:r>
          </a:p>
        </p:txBody>
      </p:sp>
      <p:sp>
        <p:nvSpPr>
          <p:cNvPr id="13" name="Google Shape;1597;p64">
            <a:extLst>
              <a:ext uri="{FF2B5EF4-FFF2-40B4-BE49-F238E27FC236}">
                <a16:creationId xmlns:a16="http://schemas.microsoft.com/office/drawing/2014/main" id="{D08B72A5-71F7-8755-2457-F6F7C415631D}"/>
              </a:ext>
            </a:extLst>
          </p:cNvPr>
          <p:cNvSpPr/>
          <p:nvPr/>
        </p:nvSpPr>
        <p:spPr>
          <a:xfrm rot="10800009" flipH="1">
            <a:off x="1865942" y="1421928"/>
            <a:ext cx="1346399" cy="1346399"/>
          </a:xfrm>
          <a:custGeom>
            <a:avLst>
              <a:gd name="f13" fmla="val 347"/>
              <a:gd name="f14" fmla="val 222"/>
              <a:gd name="f15" fmla="val 24184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347"/>
              <a:gd name="f14" fmla="val 222"/>
              <a:gd name="f15" fmla="val 24184"/>
              <a:gd name="f16" fmla="+- 0 0 -77"/>
              <a:gd name="f17" fmla="+- 0 0 -492"/>
              <a:gd name="f18" fmla="+- 0 0 -285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6A8F2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598;p64">
            <a:extLst>
              <a:ext uri="{FF2B5EF4-FFF2-40B4-BE49-F238E27FC236}">
                <a16:creationId xmlns:a16="http://schemas.microsoft.com/office/drawing/2014/main" id="{A8D3CDAA-B283-E290-FDF2-EC6F6E69FABB}"/>
              </a:ext>
            </a:extLst>
          </p:cNvPr>
          <p:cNvSpPr/>
          <p:nvPr/>
        </p:nvSpPr>
        <p:spPr>
          <a:xfrm>
            <a:off x="2159776" y="1715670"/>
            <a:ext cx="758695" cy="7586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599;p64">
            <a:extLst>
              <a:ext uri="{FF2B5EF4-FFF2-40B4-BE49-F238E27FC236}">
                <a16:creationId xmlns:a16="http://schemas.microsoft.com/office/drawing/2014/main" id="{649A9683-C87E-ED14-96DF-FE03C606C8CC}"/>
              </a:ext>
            </a:extLst>
          </p:cNvPr>
          <p:cNvSpPr/>
          <p:nvPr/>
        </p:nvSpPr>
        <p:spPr>
          <a:xfrm>
            <a:off x="3885779" y="1421846"/>
            <a:ext cx="1346399" cy="13463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9EA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600;p64">
            <a:extLst>
              <a:ext uri="{FF2B5EF4-FFF2-40B4-BE49-F238E27FC236}">
                <a16:creationId xmlns:a16="http://schemas.microsoft.com/office/drawing/2014/main" id="{03FB0462-8466-7195-CBA1-94A2FC2DDB14}"/>
              </a:ext>
            </a:extLst>
          </p:cNvPr>
          <p:cNvSpPr/>
          <p:nvPr/>
        </p:nvSpPr>
        <p:spPr>
          <a:xfrm rot="10800009" flipH="1">
            <a:off x="3885760" y="1421928"/>
            <a:ext cx="1346399" cy="1346399"/>
          </a:xfrm>
          <a:custGeom>
            <a:avLst>
              <a:gd name="f13" fmla="val 347"/>
              <a:gd name="f14" fmla="val 289"/>
              <a:gd name="f15" fmla="val 22770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347"/>
              <a:gd name="f14" fmla="val 289"/>
              <a:gd name="f15" fmla="val 22770"/>
              <a:gd name="f16" fmla="+- 0 0 -77"/>
              <a:gd name="f17" fmla="+- 0 0 -199"/>
              <a:gd name="f18" fmla="+- 0 0 -138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6A8F2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601;p64">
            <a:extLst>
              <a:ext uri="{FF2B5EF4-FFF2-40B4-BE49-F238E27FC236}">
                <a16:creationId xmlns:a16="http://schemas.microsoft.com/office/drawing/2014/main" id="{8678319C-AC58-3D65-8F52-7F70385ADC43}"/>
              </a:ext>
            </a:extLst>
          </p:cNvPr>
          <p:cNvSpPr/>
          <p:nvPr/>
        </p:nvSpPr>
        <p:spPr>
          <a:xfrm>
            <a:off x="4179603" y="1715670"/>
            <a:ext cx="758695" cy="7586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602;p64">
            <a:extLst>
              <a:ext uri="{FF2B5EF4-FFF2-40B4-BE49-F238E27FC236}">
                <a16:creationId xmlns:a16="http://schemas.microsoft.com/office/drawing/2014/main" id="{A7ED88B3-E18F-36FE-9D25-88B2CADC7097}"/>
              </a:ext>
            </a:extLst>
          </p:cNvPr>
          <p:cNvSpPr/>
          <p:nvPr/>
        </p:nvSpPr>
        <p:spPr>
          <a:xfrm>
            <a:off x="5905597" y="1421846"/>
            <a:ext cx="1346399" cy="13463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9EA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603;p64">
            <a:extLst>
              <a:ext uri="{FF2B5EF4-FFF2-40B4-BE49-F238E27FC236}">
                <a16:creationId xmlns:a16="http://schemas.microsoft.com/office/drawing/2014/main" id="{49AC72B9-A9B8-1140-43A1-AD46F2E7B7FA}"/>
              </a:ext>
            </a:extLst>
          </p:cNvPr>
          <p:cNvSpPr/>
          <p:nvPr/>
        </p:nvSpPr>
        <p:spPr>
          <a:xfrm rot="10800009" flipH="1">
            <a:off x="5905587" y="1421928"/>
            <a:ext cx="1346399" cy="1346399"/>
          </a:xfrm>
          <a:custGeom>
            <a:avLst>
              <a:gd name="f13" fmla="val 347"/>
              <a:gd name="f14" fmla="val 116"/>
              <a:gd name="f15" fmla="val 22448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347"/>
              <a:gd name="f14" fmla="val 116"/>
              <a:gd name="f15" fmla="val 22448"/>
              <a:gd name="f16" fmla="+- 0 0 -77"/>
              <a:gd name="f17" fmla="+- 0 0 -386"/>
              <a:gd name="f18" fmla="+- 0 0 -232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6A8F2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1604;p64">
            <a:extLst>
              <a:ext uri="{FF2B5EF4-FFF2-40B4-BE49-F238E27FC236}">
                <a16:creationId xmlns:a16="http://schemas.microsoft.com/office/drawing/2014/main" id="{225B75B1-477A-DBC3-E466-89723B73493F}"/>
              </a:ext>
            </a:extLst>
          </p:cNvPr>
          <p:cNvSpPr/>
          <p:nvPr/>
        </p:nvSpPr>
        <p:spPr>
          <a:xfrm>
            <a:off x="6199421" y="1715670"/>
            <a:ext cx="758695" cy="7586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AAC49AE-927E-A321-F54E-C07663D27ECE}"/>
              </a:ext>
            </a:extLst>
          </p:cNvPr>
          <p:cNvSpPr/>
          <p:nvPr/>
        </p:nvSpPr>
        <p:spPr>
          <a:xfrm rot="10799991">
            <a:off x="3835560" y="271814"/>
            <a:ext cx="1414924" cy="2028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6A8F2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45900A7-A183-28C2-5DD1-CA105377428F}"/>
              </a:ext>
            </a:extLst>
          </p:cNvPr>
          <p:cNvGrpSpPr/>
          <p:nvPr/>
        </p:nvGrpSpPr>
        <p:grpSpPr>
          <a:xfrm>
            <a:off x="91677" y="946806"/>
            <a:ext cx="8960644" cy="84536"/>
            <a:chOff x="91677" y="946806"/>
            <a:chExt cx="8960644" cy="8453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393C45B-487F-074C-3367-9F8B68ED6DC6}"/>
                </a:ext>
              </a:extLst>
            </p:cNvPr>
            <p:cNvSpPr/>
            <p:nvPr/>
          </p:nvSpPr>
          <p:spPr>
            <a:xfrm rot="10799991">
              <a:off x="1448656" y="946806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95000772-0763-DB9B-99A8-4D9CC0167812}"/>
                </a:ext>
              </a:extLst>
            </p:cNvPr>
            <p:cNvSpPr/>
            <p:nvPr/>
          </p:nvSpPr>
          <p:spPr>
            <a:xfrm rot="10800009" flipH="1">
              <a:off x="91677" y="946806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Freeform 6">
            <a:extLst>
              <a:ext uri="{FF2B5EF4-FFF2-40B4-BE49-F238E27FC236}">
                <a16:creationId xmlns:a16="http://schemas.microsoft.com/office/drawing/2014/main" id="{B31019B2-F90B-C654-7C52-33FE76C09C9E}"/>
              </a:ext>
            </a:extLst>
          </p:cNvPr>
          <p:cNvSpPr/>
          <p:nvPr/>
        </p:nvSpPr>
        <p:spPr>
          <a:xfrm rot="5400013">
            <a:off x="8533446" y="761429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F4B748E8-954A-BE23-F139-758E1A6BB17A}"/>
              </a:ext>
            </a:extLst>
          </p:cNvPr>
          <p:cNvSpPr/>
          <p:nvPr/>
        </p:nvSpPr>
        <p:spPr>
          <a:xfrm rot="16200004">
            <a:off x="-454859" y="767438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7" name="Grupo 27">
            <a:extLst>
              <a:ext uri="{FF2B5EF4-FFF2-40B4-BE49-F238E27FC236}">
                <a16:creationId xmlns:a16="http://schemas.microsoft.com/office/drawing/2014/main" id="{F68825E1-B22E-7DFD-1883-CFC0A7F38A97}"/>
              </a:ext>
            </a:extLst>
          </p:cNvPr>
          <p:cNvGrpSpPr/>
          <p:nvPr/>
        </p:nvGrpSpPr>
        <p:grpSpPr>
          <a:xfrm>
            <a:off x="148196" y="4601434"/>
            <a:ext cx="789255" cy="542065"/>
            <a:chOff x="148196" y="4601434"/>
            <a:chExt cx="789255" cy="542065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B62B05-8FF1-A944-0B13-E333F7A7D639}"/>
                </a:ext>
              </a:extLst>
            </p:cNvPr>
            <p:cNvSpPr/>
            <p:nvPr/>
          </p:nvSpPr>
          <p:spPr>
            <a:xfrm>
              <a:off x="148196" y="4601434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5231DB4E-4495-C396-A33D-563C5939F95F}"/>
                </a:ext>
              </a:extLst>
            </p:cNvPr>
            <p:cNvSpPr/>
            <p:nvPr/>
          </p:nvSpPr>
          <p:spPr>
            <a:xfrm>
              <a:off x="639741" y="4663888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6AD58689-06DC-5E3D-4F32-ABBBE532906C}"/>
                </a:ext>
              </a:extLst>
            </p:cNvPr>
            <p:cNvSpPr/>
            <p:nvPr/>
          </p:nvSpPr>
          <p:spPr>
            <a:xfrm>
              <a:off x="509896" y="4740487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46866DEB-EEE1-389A-63D8-FBCE906564CE}"/>
                </a:ext>
              </a:extLst>
            </p:cNvPr>
            <p:cNvSpPr/>
            <p:nvPr/>
          </p:nvSpPr>
          <p:spPr>
            <a:xfrm>
              <a:off x="149120" y="4901924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rupo 32">
            <a:extLst>
              <a:ext uri="{FF2B5EF4-FFF2-40B4-BE49-F238E27FC236}">
                <a16:creationId xmlns:a16="http://schemas.microsoft.com/office/drawing/2014/main" id="{3E406013-1CD1-FD13-01DC-F018F349F7C1}"/>
              </a:ext>
            </a:extLst>
          </p:cNvPr>
          <p:cNvGrpSpPr/>
          <p:nvPr/>
        </p:nvGrpSpPr>
        <p:grpSpPr>
          <a:xfrm>
            <a:off x="8036432" y="4600885"/>
            <a:ext cx="790069" cy="542614"/>
            <a:chOff x="8036432" y="4600885"/>
            <a:chExt cx="790069" cy="542614"/>
          </a:xfrm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9B7C2DED-56FC-BB06-22D1-0385A5AF611C}"/>
                </a:ext>
              </a:extLst>
            </p:cNvPr>
            <p:cNvSpPr/>
            <p:nvPr/>
          </p:nvSpPr>
          <p:spPr>
            <a:xfrm flipH="1">
              <a:off x="8480209" y="4600885"/>
              <a:ext cx="346292" cy="408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B183A23-0074-755C-4A91-04E730C80883}"/>
                </a:ext>
              </a:extLst>
            </p:cNvPr>
            <p:cNvSpPr/>
            <p:nvPr/>
          </p:nvSpPr>
          <p:spPr>
            <a:xfrm flipH="1">
              <a:off x="8114422" y="4663403"/>
              <a:ext cx="220032" cy="356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3EFE8280-B6C9-18FC-B71D-9D5CEFB41F3A}"/>
                </a:ext>
              </a:extLst>
            </p:cNvPr>
            <p:cNvSpPr/>
            <p:nvPr/>
          </p:nvSpPr>
          <p:spPr>
            <a:xfrm flipH="1">
              <a:off x="8296387" y="4740075"/>
              <a:ext cx="168039" cy="272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EF202773-732D-4751-7254-C70DFB3246DE}"/>
                </a:ext>
              </a:extLst>
            </p:cNvPr>
            <p:cNvSpPr/>
            <p:nvPr/>
          </p:nvSpPr>
          <p:spPr>
            <a:xfrm flipH="1">
              <a:off x="8036432" y="4901686"/>
              <a:ext cx="789136" cy="241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7" name="Freeform 5">
            <a:extLst>
              <a:ext uri="{FF2B5EF4-FFF2-40B4-BE49-F238E27FC236}">
                <a16:creationId xmlns:a16="http://schemas.microsoft.com/office/drawing/2014/main" id="{15A4AC5D-7507-300E-AF29-C3641CE5A8E1}"/>
              </a:ext>
            </a:extLst>
          </p:cNvPr>
          <p:cNvSpPr/>
          <p:nvPr/>
        </p:nvSpPr>
        <p:spPr>
          <a:xfrm>
            <a:off x="2189165" y="1747839"/>
            <a:ext cx="703265" cy="706438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14"/>
              <a:gd name="f8" fmla="val 716"/>
              <a:gd name="f9" fmla="val 356"/>
              <a:gd name="f10" fmla="val 715"/>
              <a:gd name="f11" fmla="val 158"/>
              <a:gd name="f12" fmla="val 555"/>
              <a:gd name="f13" fmla="val 355"/>
              <a:gd name="f14" fmla="val 162"/>
              <a:gd name="f15" fmla="val 161"/>
              <a:gd name="f16" fmla="val 2"/>
              <a:gd name="f17" fmla="val 554"/>
              <a:gd name="f18" fmla="val 713"/>
              <a:gd name="f19" fmla="val 712"/>
              <a:gd name="f20" fmla="val 361"/>
              <a:gd name="f21" fmla="val 556"/>
              <a:gd name="f22" fmla="val 552"/>
              <a:gd name="f23" fmla="val 471"/>
              <a:gd name="f24" fmla="val 98"/>
              <a:gd name="f25" fmla="val 501"/>
              <a:gd name="f26" fmla="val 200"/>
              <a:gd name="f27" fmla="val 500"/>
              <a:gd name="f28" fmla="val 294"/>
              <a:gd name="f29" fmla="val 440"/>
              <a:gd name="f30" fmla="val 377"/>
              <a:gd name="f31" fmla="val 349"/>
              <a:gd name="f32" fmla="val 503"/>
              <a:gd name="f33" fmla="val 224"/>
              <a:gd name="f34" fmla="val 535"/>
              <a:gd name="f35" fmla="val 78"/>
              <a:gd name="f36" fmla="val 497"/>
              <a:gd name="f37" fmla="val 137"/>
              <a:gd name="f38" fmla="val 630"/>
              <a:gd name="f39" fmla="val 310"/>
              <a:gd name="f40" fmla="val 476"/>
              <a:gd name="f41" fmla="val 647"/>
              <a:gd name="f42" fmla="val 640"/>
              <a:gd name="f43" fmla="val 579"/>
              <a:gd name="f44" fmla="val 390"/>
              <a:gd name="f45" fmla="val 641"/>
              <a:gd name="f46" fmla="val 230"/>
              <a:gd name="f47" fmla="val 567"/>
              <a:gd name="f48" fmla="val 69"/>
              <a:gd name="f49" fmla="val 376"/>
              <a:gd name="f50" fmla="val 219"/>
              <a:gd name="f51" fmla="val 92"/>
              <a:gd name="f52" fmla="val 141"/>
              <a:gd name="f53" fmla="val 3"/>
              <a:gd name="f54" fmla="val 324"/>
              <a:gd name="f55" fmla="val 53"/>
              <a:gd name="f56" fmla="val 418"/>
              <a:gd name="f57" fmla="val 74"/>
              <a:gd name="f58" fmla="val 335"/>
              <a:gd name="f59" fmla="val 100"/>
              <a:gd name="f60" fmla="val 290"/>
              <a:gd name="f61" fmla="val 151"/>
              <a:gd name="f62" fmla="val 253"/>
              <a:gd name="f63" fmla="val 193"/>
              <a:gd name="f64" fmla="val 222"/>
              <a:gd name="f65" fmla="val 243"/>
              <a:gd name="f66" fmla="val 212"/>
              <a:gd name="f67" fmla="val 293"/>
              <a:gd name="f68" fmla="val 202"/>
              <a:gd name="f69" fmla="val 188"/>
              <a:gd name="f70" fmla="val 432"/>
              <a:gd name="f71" fmla="val 176"/>
              <a:gd name="f72" fmla="val 450"/>
              <a:gd name="f73" fmla="val 393"/>
              <a:gd name="f74" fmla="val 225"/>
              <a:gd name="f75" fmla="val 333"/>
              <a:gd name="f76" fmla="val 236"/>
              <a:gd name="f77" fmla="val 272"/>
              <a:gd name="f78" fmla="val 246"/>
              <a:gd name="f79" fmla="val 195"/>
              <a:gd name="f80" fmla="val 260"/>
              <a:gd name="f81" fmla="val 138"/>
              <a:gd name="f82" fmla="val 299"/>
              <a:gd name="f83" fmla="val 107"/>
              <a:gd name="f84" fmla="val 372"/>
              <a:gd name="f85" fmla="val 386"/>
              <a:gd name="f86" fmla="val 402"/>
              <a:gd name="f87" fmla="val 94"/>
              <a:gd name="f88" fmla="val 95"/>
              <a:gd name="f89" fmla="val 97"/>
              <a:gd name="f90" fmla="val 419"/>
              <a:gd name="f91" fmla="val 99"/>
              <a:gd name="f92" fmla="val 420"/>
              <a:gd name="f93" fmla="val 165"/>
              <a:gd name="f94" fmla="val 242"/>
              <a:gd name="f95" fmla="val 317"/>
              <a:gd name="f96" fmla="val 328"/>
              <a:gd name="f97" fmla="val 244"/>
              <a:gd name="f98" fmla="val 334"/>
              <a:gd name="f99" fmla="val 169"/>
              <a:gd name="f100" fmla="val 385"/>
              <a:gd name="f101" fmla="val 109"/>
              <a:gd name="f102" fmla="val 463"/>
              <a:gd name="f103" fmla="val 205"/>
              <a:gd name="f104" fmla="val 486"/>
              <a:gd name="f105" fmla="val 288"/>
              <a:gd name="f106" fmla="val 467"/>
              <a:gd name="f107" fmla="val 408"/>
              <a:gd name="f108" fmla="val 428"/>
              <a:gd name="f109" fmla="val 352"/>
              <a:gd name="f110" fmla="val 454"/>
              <a:gd name="f111" fmla="val 278"/>
              <a:gd name="f112" fmla="+- 0 0 -90"/>
              <a:gd name="f113" fmla="*/ f4 1 714"/>
              <a:gd name="f114" fmla="*/ f5 1 716"/>
              <a:gd name="f115" fmla="val f6"/>
              <a:gd name="f116" fmla="val f7"/>
              <a:gd name="f117" fmla="val f8"/>
              <a:gd name="f118" fmla="*/ f112 f0 1"/>
              <a:gd name="f119" fmla="+- f117 0 f115"/>
              <a:gd name="f120" fmla="+- f116 0 f115"/>
              <a:gd name="f121" fmla="*/ f118 1 f3"/>
              <a:gd name="f122" fmla="*/ f120 1 714"/>
              <a:gd name="f123" fmla="*/ f119 1 716"/>
              <a:gd name="f124" fmla="*/ 356 f120 1"/>
              <a:gd name="f125" fmla="*/ 715 f119 1"/>
              <a:gd name="f126" fmla="*/ 0 f120 1"/>
              <a:gd name="f127" fmla="*/ 355 f119 1"/>
              <a:gd name="f128" fmla="*/ 2 f119 1"/>
              <a:gd name="f129" fmla="*/ 712 f120 1"/>
              <a:gd name="f130" fmla="*/ 361 f119 1"/>
              <a:gd name="f131" fmla="*/ 471 f120 1"/>
              <a:gd name="f132" fmla="*/ 98 f119 1"/>
              <a:gd name="f133" fmla="*/ 440 f120 1"/>
              <a:gd name="f134" fmla="*/ 377 f119 1"/>
              <a:gd name="f135" fmla="*/ 78 f120 1"/>
              <a:gd name="f136" fmla="*/ 497 f119 1"/>
              <a:gd name="f137" fmla="*/ 476 f120 1"/>
              <a:gd name="f138" fmla="*/ 647 f119 1"/>
              <a:gd name="f139" fmla="*/ 641 f120 1"/>
              <a:gd name="f140" fmla="*/ 230 f119 1"/>
              <a:gd name="f141" fmla="*/ 219 f120 1"/>
              <a:gd name="f142" fmla="*/ 78 f119 1"/>
              <a:gd name="f143" fmla="*/ 53 f120 1"/>
              <a:gd name="f144" fmla="*/ 418 f119 1"/>
              <a:gd name="f145" fmla="*/ 151 f120 1"/>
              <a:gd name="f146" fmla="*/ 253 f119 1"/>
              <a:gd name="f147" fmla="*/ 293 f120 1"/>
              <a:gd name="f148" fmla="*/ 202 f119 1"/>
              <a:gd name="f149" fmla="*/ 450 f120 1"/>
              <a:gd name="f150" fmla="*/ 188 f119 1"/>
              <a:gd name="f151" fmla="*/ 272 f120 1"/>
              <a:gd name="f152" fmla="*/ 246 f119 1"/>
              <a:gd name="f153" fmla="*/ 107 f120 1"/>
              <a:gd name="f154" fmla="*/ 372 f119 1"/>
              <a:gd name="f155" fmla="*/ 94 f120 1"/>
              <a:gd name="f156" fmla="*/ 99 f120 1"/>
              <a:gd name="f157" fmla="*/ 420 f119 1"/>
              <a:gd name="f158" fmla="*/ 328 f120 1"/>
              <a:gd name="f159" fmla="*/ 293 f119 1"/>
              <a:gd name="f160" fmla="*/ 109 f120 1"/>
              <a:gd name="f161" fmla="*/ 463 f119 1"/>
              <a:gd name="f162" fmla="*/ 360 f120 1"/>
              <a:gd name="f163" fmla="*/ 408 f119 1"/>
              <a:gd name="f164" fmla="+- f121 0 f1"/>
              <a:gd name="f165" fmla="*/ f124 1 714"/>
              <a:gd name="f166" fmla="*/ f125 1 716"/>
              <a:gd name="f167" fmla="*/ f126 1 714"/>
              <a:gd name="f168" fmla="*/ f127 1 716"/>
              <a:gd name="f169" fmla="*/ f128 1 716"/>
              <a:gd name="f170" fmla="*/ f129 1 714"/>
              <a:gd name="f171" fmla="*/ f130 1 716"/>
              <a:gd name="f172" fmla="*/ f131 1 714"/>
              <a:gd name="f173" fmla="*/ f132 1 716"/>
              <a:gd name="f174" fmla="*/ f133 1 714"/>
              <a:gd name="f175" fmla="*/ f134 1 716"/>
              <a:gd name="f176" fmla="*/ f135 1 714"/>
              <a:gd name="f177" fmla="*/ f136 1 716"/>
              <a:gd name="f178" fmla="*/ f137 1 714"/>
              <a:gd name="f179" fmla="*/ f138 1 716"/>
              <a:gd name="f180" fmla="*/ f139 1 714"/>
              <a:gd name="f181" fmla="*/ f140 1 716"/>
              <a:gd name="f182" fmla="*/ f141 1 714"/>
              <a:gd name="f183" fmla="*/ f142 1 716"/>
              <a:gd name="f184" fmla="*/ f143 1 714"/>
              <a:gd name="f185" fmla="*/ f144 1 716"/>
              <a:gd name="f186" fmla="*/ f145 1 714"/>
              <a:gd name="f187" fmla="*/ f146 1 716"/>
              <a:gd name="f188" fmla="*/ f147 1 714"/>
              <a:gd name="f189" fmla="*/ f148 1 716"/>
              <a:gd name="f190" fmla="*/ f149 1 714"/>
              <a:gd name="f191" fmla="*/ f150 1 716"/>
              <a:gd name="f192" fmla="*/ f151 1 714"/>
              <a:gd name="f193" fmla="*/ f152 1 716"/>
              <a:gd name="f194" fmla="*/ f153 1 714"/>
              <a:gd name="f195" fmla="*/ f154 1 716"/>
              <a:gd name="f196" fmla="*/ f155 1 714"/>
              <a:gd name="f197" fmla="*/ f156 1 714"/>
              <a:gd name="f198" fmla="*/ f157 1 716"/>
              <a:gd name="f199" fmla="*/ f158 1 714"/>
              <a:gd name="f200" fmla="*/ f159 1 716"/>
              <a:gd name="f201" fmla="*/ f160 1 714"/>
              <a:gd name="f202" fmla="*/ f161 1 716"/>
              <a:gd name="f203" fmla="*/ f162 1 714"/>
              <a:gd name="f204" fmla="*/ f163 1 716"/>
              <a:gd name="f205" fmla="*/ 0 1 f122"/>
              <a:gd name="f206" fmla="*/ f116 1 f122"/>
              <a:gd name="f207" fmla="*/ 0 1 f123"/>
              <a:gd name="f208" fmla="*/ f117 1 f123"/>
              <a:gd name="f209" fmla="*/ f165 1 f122"/>
              <a:gd name="f210" fmla="*/ f166 1 f123"/>
              <a:gd name="f211" fmla="*/ f167 1 f122"/>
              <a:gd name="f212" fmla="*/ f168 1 f123"/>
              <a:gd name="f213" fmla="*/ f169 1 f123"/>
              <a:gd name="f214" fmla="*/ f170 1 f122"/>
              <a:gd name="f215" fmla="*/ f171 1 f123"/>
              <a:gd name="f216" fmla="*/ f172 1 f122"/>
              <a:gd name="f217" fmla="*/ f173 1 f123"/>
              <a:gd name="f218" fmla="*/ f174 1 f122"/>
              <a:gd name="f219" fmla="*/ f175 1 f123"/>
              <a:gd name="f220" fmla="*/ f176 1 f122"/>
              <a:gd name="f221" fmla="*/ f177 1 f123"/>
              <a:gd name="f222" fmla="*/ f178 1 f122"/>
              <a:gd name="f223" fmla="*/ f179 1 f123"/>
              <a:gd name="f224" fmla="*/ f180 1 f122"/>
              <a:gd name="f225" fmla="*/ f181 1 f123"/>
              <a:gd name="f226" fmla="*/ f182 1 f122"/>
              <a:gd name="f227" fmla="*/ f183 1 f123"/>
              <a:gd name="f228" fmla="*/ f184 1 f122"/>
              <a:gd name="f229" fmla="*/ f185 1 f123"/>
              <a:gd name="f230" fmla="*/ f186 1 f122"/>
              <a:gd name="f231" fmla="*/ f187 1 f123"/>
              <a:gd name="f232" fmla="*/ f188 1 f122"/>
              <a:gd name="f233" fmla="*/ f189 1 f123"/>
              <a:gd name="f234" fmla="*/ f190 1 f122"/>
              <a:gd name="f235" fmla="*/ f191 1 f123"/>
              <a:gd name="f236" fmla="*/ f192 1 f122"/>
              <a:gd name="f237" fmla="*/ f193 1 f123"/>
              <a:gd name="f238" fmla="*/ f194 1 f122"/>
              <a:gd name="f239" fmla="*/ f195 1 f123"/>
              <a:gd name="f240" fmla="*/ f196 1 f122"/>
              <a:gd name="f241" fmla="*/ f197 1 f122"/>
              <a:gd name="f242" fmla="*/ f198 1 f123"/>
              <a:gd name="f243" fmla="*/ f199 1 f122"/>
              <a:gd name="f244" fmla="*/ f200 1 f123"/>
              <a:gd name="f245" fmla="*/ f201 1 f122"/>
              <a:gd name="f246" fmla="*/ f202 1 f123"/>
              <a:gd name="f247" fmla="*/ f203 1 f122"/>
              <a:gd name="f248" fmla="*/ f204 1 f123"/>
              <a:gd name="f249" fmla="*/ f205 f113 1"/>
              <a:gd name="f250" fmla="*/ f206 f113 1"/>
              <a:gd name="f251" fmla="*/ f208 f114 1"/>
              <a:gd name="f252" fmla="*/ f207 f114 1"/>
              <a:gd name="f253" fmla="*/ f209 f113 1"/>
              <a:gd name="f254" fmla="*/ f210 f114 1"/>
              <a:gd name="f255" fmla="*/ f211 f113 1"/>
              <a:gd name="f256" fmla="*/ f212 f114 1"/>
              <a:gd name="f257" fmla="*/ f213 f114 1"/>
              <a:gd name="f258" fmla="*/ f214 f113 1"/>
              <a:gd name="f259" fmla="*/ f215 f114 1"/>
              <a:gd name="f260" fmla="*/ f216 f113 1"/>
              <a:gd name="f261" fmla="*/ f217 f114 1"/>
              <a:gd name="f262" fmla="*/ f218 f113 1"/>
              <a:gd name="f263" fmla="*/ f219 f114 1"/>
              <a:gd name="f264" fmla="*/ f220 f113 1"/>
              <a:gd name="f265" fmla="*/ f221 f114 1"/>
              <a:gd name="f266" fmla="*/ f222 f113 1"/>
              <a:gd name="f267" fmla="*/ f223 f114 1"/>
              <a:gd name="f268" fmla="*/ f224 f113 1"/>
              <a:gd name="f269" fmla="*/ f225 f114 1"/>
              <a:gd name="f270" fmla="*/ f226 f113 1"/>
              <a:gd name="f271" fmla="*/ f227 f114 1"/>
              <a:gd name="f272" fmla="*/ f228 f113 1"/>
              <a:gd name="f273" fmla="*/ f229 f114 1"/>
              <a:gd name="f274" fmla="*/ f230 f113 1"/>
              <a:gd name="f275" fmla="*/ f231 f114 1"/>
              <a:gd name="f276" fmla="*/ f232 f113 1"/>
              <a:gd name="f277" fmla="*/ f233 f114 1"/>
              <a:gd name="f278" fmla="*/ f234 f113 1"/>
              <a:gd name="f279" fmla="*/ f235 f114 1"/>
              <a:gd name="f280" fmla="*/ f236 f113 1"/>
              <a:gd name="f281" fmla="*/ f237 f114 1"/>
              <a:gd name="f282" fmla="*/ f238 f113 1"/>
              <a:gd name="f283" fmla="*/ f239 f114 1"/>
              <a:gd name="f284" fmla="*/ f240 f113 1"/>
              <a:gd name="f285" fmla="*/ f241 f113 1"/>
              <a:gd name="f286" fmla="*/ f242 f114 1"/>
              <a:gd name="f287" fmla="*/ f243 f113 1"/>
              <a:gd name="f288" fmla="*/ f244 f114 1"/>
              <a:gd name="f289" fmla="*/ f245 f113 1"/>
              <a:gd name="f290" fmla="*/ f246 f114 1"/>
              <a:gd name="f291" fmla="*/ f247 f113 1"/>
              <a:gd name="f292" fmla="*/ f248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4">
                <a:pos x="f253" y="f254"/>
              </a:cxn>
              <a:cxn ang="f164">
                <a:pos x="f255" y="f256"/>
              </a:cxn>
              <a:cxn ang="f164">
                <a:pos x="f253" y="f257"/>
              </a:cxn>
              <a:cxn ang="f164">
                <a:pos x="f258" y="f259"/>
              </a:cxn>
              <a:cxn ang="f164">
                <a:pos x="f253" y="f254"/>
              </a:cxn>
              <a:cxn ang="f164">
                <a:pos x="f260" y="f261"/>
              </a:cxn>
              <a:cxn ang="f164">
                <a:pos x="f262" y="f263"/>
              </a:cxn>
              <a:cxn ang="f164">
                <a:pos x="f264" y="f265"/>
              </a:cxn>
              <a:cxn ang="f164">
                <a:pos x="f266" y="f267"/>
              </a:cxn>
              <a:cxn ang="f164">
                <a:pos x="f268" y="f269"/>
              </a:cxn>
              <a:cxn ang="f164">
                <a:pos x="f270" y="f271"/>
              </a:cxn>
              <a:cxn ang="f164">
                <a:pos x="f272" y="f273"/>
              </a:cxn>
              <a:cxn ang="f164">
                <a:pos x="f274" y="f275"/>
              </a:cxn>
              <a:cxn ang="f164">
                <a:pos x="f276" y="f277"/>
              </a:cxn>
              <a:cxn ang="f164">
                <a:pos x="f260" y="f261"/>
              </a:cxn>
              <a:cxn ang="f164">
                <a:pos x="f278" y="f279"/>
              </a:cxn>
              <a:cxn ang="f164">
                <a:pos x="f280" y="f281"/>
              </a:cxn>
              <a:cxn ang="f164">
                <a:pos x="f282" y="f283"/>
              </a:cxn>
              <a:cxn ang="f164">
                <a:pos x="f284" y="f273"/>
              </a:cxn>
              <a:cxn ang="f164">
                <a:pos x="f285" y="f286"/>
              </a:cxn>
              <a:cxn ang="f164">
                <a:pos x="f287" y="f288"/>
              </a:cxn>
              <a:cxn ang="f164">
                <a:pos x="f289" y="f290"/>
              </a:cxn>
              <a:cxn ang="f164">
                <a:pos x="f291" y="f292"/>
              </a:cxn>
              <a:cxn ang="f164">
                <a:pos x="f278" y="f279"/>
              </a:cxn>
            </a:cxnLst>
            <a:rect l="f249" t="f252" r="f250" b="f251"/>
            <a:pathLst>
              <a:path w="714" h="716">
                <a:moveTo>
                  <a:pt x="f9" y="f10"/>
                </a:moveTo>
                <a:cubicBezTo>
                  <a:pt x="f11" y="f10"/>
                  <a:pt x="f6" y="f12"/>
                  <a:pt x="f6" y="f13"/>
                </a:cubicBezTo>
                <a:cubicBezTo>
                  <a:pt x="f6" y="f14"/>
                  <a:pt x="f15" y="f16"/>
                  <a:pt x="f9" y="f16"/>
                </a:cubicBezTo>
                <a:cubicBezTo>
                  <a:pt x="f17" y="f16"/>
                  <a:pt x="f18" y="f14"/>
                  <a:pt x="f19" y="f20"/>
                </a:cubicBezTo>
                <a:cubicBezTo>
                  <a:pt x="f19" y="f21"/>
                  <a:pt x="f22" y="f10"/>
                  <a:pt x="f9" y="f10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8"/>
                  <a:pt x="f40" y="f41"/>
                </a:cubicBezTo>
                <a:cubicBezTo>
                  <a:pt x="f42" y="f43"/>
                  <a:pt x="f7" y="f44"/>
                  <a:pt x="f45" y="f46"/>
                </a:cubicBezTo>
                <a:cubicBezTo>
                  <a:pt x="f47" y="f48"/>
                  <a:pt x="f49" y="f6"/>
                  <a:pt x="f50" y="f35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20" y="f69"/>
                  <a:pt x="f70" y="f71"/>
                  <a:pt x="f23" y="f24"/>
                </a:cubicBezTo>
                <a:close/>
                <a:moveTo>
                  <a:pt x="f72" y="f69"/>
                </a:move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59" y="f85"/>
                  <a:pt x="f24" y="f86"/>
                  <a:pt x="f87" y="f56"/>
                </a:cubicBezTo>
                <a:cubicBezTo>
                  <a:pt x="f88" y="f56"/>
                  <a:pt x="f89" y="f90"/>
                  <a:pt x="f91" y="f92"/>
                </a:cubicBezTo>
                <a:cubicBezTo>
                  <a:pt x="f93" y="f2"/>
                  <a:pt x="f94" y="f95"/>
                  <a:pt x="f96" y="f67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2" y="f107"/>
                </a:cubicBezTo>
                <a:cubicBezTo>
                  <a:pt x="f108" y="f109"/>
                  <a:pt x="f110" y="f111"/>
                  <a:pt x="f72" y="f69"/>
                </a:cubicBezTo>
                <a:close/>
              </a:path>
            </a:pathLst>
          </a:custGeom>
          <a:solidFill>
            <a:srgbClr val="6A8F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6DD3B26F-C34F-8A32-C833-240C4D8CF4DB}"/>
              </a:ext>
            </a:extLst>
          </p:cNvPr>
          <p:cNvSpPr/>
          <p:nvPr/>
        </p:nvSpPr>
        <p:spPr>
          <a:xfrm>
            <a:off x="2601916" y="2036761"/>
            <a:ext cx="195260" cy="2778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8"/>
              <a:gd name="f7" fmla="val 282"/>
              <a:gd name="f8" fmla="val 103"/>
              <a:gd name="f9" fmla="val 131"/>
              <a:gd name="f10" fmla="val 55"/>
              <a:gd name="f11" fmla="val 159"/>
              <a:gd name="f12" fmla="val 106"/>
              <a:gd name="f13" fmla="val 183"/>
              <a:gd name="f14" fmla="val 160"/>
              <a:gd name="f15" fmla="val 194"/>
              <a:gd name="f16" fmla="val 182"/>
              <a:gd name="f17" fmla="val 236"/>
              <a:gd name="f18" fmla="val 151"/>
              <a:gd name="f19" fmla="val 259"/>
              <a:gd name="f20" fmla="val 120"/>
              <a:gd name="f21" fmla="val 76"/>
              <a:gd name="f22" fmla="val 45"/>
              <a:gd name="f23" fmla="val 13"/>
              <a:gd name="f24" fmla="val 199"/>
              <a:gd name="f25" fmla="val 12"/>
              <a:gd name="f26" fmla="val 23"/>
              <a:gd name="f27" fmla="val 123"/>
              <a:gd name="f28" fmla="val 74"/>
              <a:gd name="f29" fmla="val 30"/>
              <a:gd name="f30" fmla="val 100"/>
              <a:gd name="f31" fmla="val 79"/>
              <a:gd name="f32" fmla="val 98"/>
              <a:gd name="f33" fmla="val 78"/>
              <a:gd name="f34" fmla="val 95"/>
              <a:gd name="f35" fmla="val 93"/>
              <a:gd name="f36" fmla="val 77"/>
              <a:gd name="f37" fmla="val 112"/>
              <a:gd name="f38" fmla="val 60"/>
              <a:gd name="f39" fmla="val 146"/>
              <a:gd name="f40" fmla="val 48"/>
              <a:gd name="f41" fmla="val 40"/>
              <a:gd name="f42" fmla="val 206"/>
              <a:gd name="f43" fmla="val 63"/>
              <a:gd name="f44" fmla="val 231"/>
              <a:gd name="f45" fmla="val 92"/>
              <a:gd name="f46" fmla="val 234"/>
              <a:gd name="f47" fmla="val 84"/>
              <a:gd name="f48" fmla="val 216"/>
              <a:gd name="f49" fmla="val 82"/>
              <a:gd name="f50" fmla="val 99"/>
              <a:gd name="f51" fmla="val 186"/>
              <a:gd name="f52" fmla="val 117"/>
              <a:gd name="f53" fmla="val 173"/>
              <a:gd name="f54" fmla="val 133"/>
              <a:gd name="f55" fmla="val 196"/>
              <a:gd name="f56" fmla="val 143"/>
              <a:gd name="f57" fmla="val 149"/>
              <a:gd name="f58" fmla="val 115"/>
              <a:gd name="f59" fmla="+- 0 0 -90"/>
              <a:gd name="f60" fmla="*/ f3 1 198"/>
              <a:gd name="f61" fmla="*/ f4 1 282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198"/>
              <a:gd name="f70" fmla="*/ f66 1 282"/>
              <a:gd name="f71" fmla="*/ 103 f67 1"/>
              <a:gd name="f72" fmla="*/ 0 f66 1"/>
              <a:gd name="f73" fmla="*/ 183 f67 1"/>
              <a:gd name="f74" fmla="*/ 160 f66 1"/>
              <a:gd name="f75" fmla="*/ 151 f67 1"/>
              <a:gd name="f76" fmla="*/ 259 f66 1"/>
              <a:gd name="f77" fmla="*/ 45 f67 1"/>
              <a:gd name="f78" fmla="*/ 12 f67 1"/>
              <a:gd name="f79" fmla="*/ 100 f67 1"/>
              <a:gd name="f80" fmla="*/ 79 f66 1"/>
              <a:gd name="f81" fmla="*/ 93 f67 1"/>
              <a:gd name="f82" fmla="*/ 77 f66 1"/>
              <a:gd name="f83" fmla="*/ 48 f67 1"/>
              <a:gd name="f84" fmla="*/ 182 f66 1"/>
              <a:gd name="f85" fmla="*/ 92 f67 1"/>
              <a:gd name="f86" fmla="*/ 234 f66 1"/>
              <a:gd name="f87" fmla="*/ 99 f67 1"/>
              <a:gd name="f88" fmla="*/ 186 f66 1"/>
              <a:gd name="f89" fmla="*/ 196 f66 1"/>
              <a:gd name="f90" fmla="+- f68 0 f1"/>
              <a:gd name="f91" fmla="*/ f71 1 198"/>
              <a:gd name="f92" fmla="*/ f72 1 282"/>
              <a:gd name="f93" fmla="*/ f73 1 198"/>
              <a:gd name="f94" fmla="*/ f74 1 282"/>
              <a:gd name="f95" fmla="*/ f75 1 198"/>
              <a:gd name="f96" fmla="*/ f76 1 282"/>
              <a:gd name="f97" fmla="*/ f77 1 198"/>
              <a:gd name="f98" fmla="*/ f78 1 198"/>
              <a:gd name="f99" fmla="*/ f79 1 198"/>
              <a:gd name="f100" fmla="*/ f80 1 282"/>
              <a:gd name="f101" fmla="*/ f81 1 198"/>
              <a:gd name="f102" fmla="*/ f82 1 282"/>
              <a:gd name="f103" fmla="*/ f83 1 198"/>
              <a:gd name="f104" fmla="*/ f84 1 282"/>
              <a:gd name="f105" fmla="*/ f85 1 198"/>
              <a:gd name="f106" fmla="*/ f86 1 282"/>
              <a:gd name="f107" fmla="*/ f87 1 198"/>
              <a:gd name="f108" fmla="*/ f88 1 282"/>
              <a:gd name="f109" fmla="*/ f89 1 282"/>
              <a:gd name="f110" fmla="*/ 0 1 f69"/>
              <a:gd name="f111" fmla="*/ f63 1 f69"/>
              <a:gd name="f112" fmla="*/ 0 1 f70"/>
              <a:gd name="f113" fmla="*/ f64 1 f70"/>
              <a:gd name="f114" fmla="*/ f91 1 f69"/>
              <a:gd name="f115" fmla="*/ f92 1 f70"/>
              <a:gd name="f116" fmla="*/ f93 1 f69"/>
              <a:gd name="f117" fmla="*/ f94 1 f70"/>
              <a:gd name="f118" fmla="*/ f95 1 f69"/>
              <a:gd name="f119" fmla="*/ f96 1 f70"/>
              <a:gd name="f120" fmla="*/ f97 1 f69"/>
              <a:gd name="f121" fmla="*/ f98 1 f69"/>
              <a:gd name="f122" fmla="*/ f99 1 f69"/>
              <a:gd name="f123" fmla="*/ f100 1 f70"/>
              <a:gd name="f124" fmla="*/ f101 1 f69"/>
              <a:gd name="f125" fmla="*/ f102 1 f70"/>
              <a:gd name="f126" fmla="*/ f103 1 f69"/>
              <a:gd name="f127" fmla="*/ f104 1 f70"/>
              <a:gd name="f128" fmla="*/ f105 1 f69"/>
              <a:gd name="f129" fmla="*/ f106 1 f70"/>
              <a:gd name="f130" fmla="*/ f107 1 f69"/>
              <a:gd name="f131" fmla="*/ f108 1 f70"/>
              <a:gd name="f132" fmla="*/ f109 1 f70"/>
              <a:gd name="f133" fmla="*/ f110 f60 1"/>
              <a:gd name="f134" fmla="*/ f111 f60 1"/>
              <a:gd name="f135" fmla="*/ f113 f61 1"/>
              <a:gd name="f136" fmla="*/ f112 f61 1"/>
              <a:gd name="f137" fmla="*/ f114 f60 1"/>
              <a:gd name="f138" fmla="*/ f115 f61 1"/>
              <a:gd name="f139" fmla="*/ f116 f60 1"/>
              <a:gd name="f140" fmla="*/ f117 f61 1"/>
              <a:gd name="f141" fmla="*/ f118 f60 1"/>
              <a:gd name="f142" fmla="*/ f119 f61 1"/>
              <a:gd name="f143" fmla="*/ f120 f60 1"/>
              <a:gd name="f144" fmla="*/ f121 f60 1"/>
              <a:gd name="f145" fmla="*/ f122 f60 1"/>
              <a:gd name="f146" fmla="*/ f123 f61 1"/>
              <a:gd name="f147" fmla="*/ f124 f60 1"/>
              <a:gd name="f148" fmla="*/ f125 f61 1"/>
              <a:gd name="f149" fmla="*/ f126 f60 1"/>
              <a:gd name="f150" fmla="*/ f127 f61 1"/>
              <a:gd name="f151" fmla="*/ f128 f60 1"/>
              <a:gd name="f152" fmla="*/ f129 f61 1"/>
              <a:gd name="f153" fmla="*/ f130 f60 1"/>
              <a:gd name="f154" fmla="*/ f131 f61 1"/>
              <a:gd name="f155" fmla="*/ f132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37" y="f138"/>
              </a:cxn>
              <a:cxn ang="f90">
                <a:pos x="f139" y="f140"/>
              </a:cxn>
              <a:cxn ang="f90">
                <a:pos x="f141" y="f142"/>
              </a:cxn>
              <a:cxn ang="f90">
                <a:pos x="f143" y="f142"/>
              </a:cxn>
              <a:cxn ang="f90">
                <a:pos x="f144" y="f140"/>
              </a:cxn>
              <a:cxn ang="f90">
                <a:pos x="f137" y="f138"/>
              </a:cxn>
              <a:cxn ang="f90">
                <a:pos x="f145" y="f146"/>
              </a:cxn>
              <a:cxn ang="f90">
                <a:pos x="f147" y="f148"/>
              </a:cxn>
              <a:cxn ang="f90">
                <a:pos x="f149" y="f150"/>
              </a:cxn>
              <a:cxn ang="f90">
                <a:pos x="f151" y="f152"/>
              </a:cxn>
              <a:cxn ang="f90">
                <a:pos x="f153" y="f154"/>
              </a:cxn>
              <a:cxn ang="f90">
                <a:pos x="f141" y="f155"/>
              </a:cxn>
              <a:cxn ang="f90">
                <a:pos x="f145" y="f146"/>
              </a:cxn>
            </a:cxnLst>
            <a:rect l="f133" t="f136" r="f134" b="f135"/>
            <a:pathLst>
              <a:path w="198" h="282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20" y="f7"/>
                  <a:pt x="f21" y="f7"/>
                  <a:pt x="f22" y="f19"/>
                </a:cubicBezTo>
                <a:cubicBezTo>
                  <a:pt x="f23" y="f17"/>
                  <a:pt x="f5" y="f24"/>
                  <a:pt x="f25" y="f14"/>
                </a:cubicBezTo>
                <a:cubicBezTo>
                  <a:pt x="f26" y="f27"/>
                  <a:pt x="f28" y="f29"/>
                  <a:pt x="f8" y="f5"/>
                </a:cubicBezTo>
                <a:close/>
                <a:moveTo>
                  <a:pt x="f30" y="f31"/>
                </a:moveTo>
                <a:cubicBezTo>
                  <a:pt x="f32" y="f33"/>
                  <a:pt x="f34" y="f33"/>
                  <a:pt x="f35" y="f36"/>
                </a:cubicBezTo>
                <a:cubicBezTo>
                  <a:pt x="f33" y="f37"/>
                  <a:pt x="f38" y="f39"/>
                  <a:pt x="f40" y="f16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24"/>
                  <a:pt x="f50" y="f51"/>
                </a:cubicBezTo>
                <a:cubicBezTo>
                  <a:pt x="f52" y="f53"/>
                  <a:pt x="f54" y="f16"/>
                  <a:pt x="f18" y="f55"/>
                </a:cubicBezTo>
                <a:cubicBezTo>
                  <a:pt x="f56" y="f57"/>
                  <a:pt x="f20" y="f58"/>
                  <a:pt x="f30" y="f31"/>
                </a:cubicBezTo>
                <a:close/>
              </a:path>
            </a:pathLst>
          </a:custGeom>
          <a:solidFill>
            <a:srgbClr val="6A8F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9" name="Grupo 13">
            <a:extLst>
              <a:ext uri="{FF2B5EF4-FFF2-40B4-BE49-F238E27FC236}">
                <a16:creationId xmlns:a16="http://schemas.microsoft.com/office/drawing/2014/main" id="{5241BB69-7B3A-3F0C-C9CD-D3041349E03A}"/>
              </a:ext>
            </a:extLst>
          </p:cNvPr>
          <p:cNvGrpSpPr/>
          <p:nvPr/>
        </p:nvGrpSpPr>
        <p:grpSpPr>
          <a:xfrm>
            <a:off x="4208443" y="1747839"/>
            <a:ext cx="701043" cy="700092"/>
            <a:chOff x="4208443" y="1747839"/>
            <a:chExt cx="701043" cy="700092"/>
          </a:xfrm>
        </p:grpSpPr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137D0791-C6B2-07D4-2C7C-EF86C61F273F}"/>
                </a:ext>
              </a:extLst>
            </p:cNvPr>
            <p:cNvSpPr/>
            <p:nvPr/>
          </p:nvSpPr>
          <p:spPr>
            <a:xfrm>
              <a:off x="4208443" y="1747839"/>
              <a:ext cx="701043" cy="700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4"/>
                <a:gd name="f7" fmla="val 713"/>
                <a:gd name="f8" fmla="val 357"/>
                <a:gd name="f9" fmla="val 161"/>
                <a:gd name="f10" fmla="val 554"/>
                <a:gd name="f11" fmla="val 1"/>
                <a:gd name="f12" fmla="val 2"/>
                <a:gd name="f13" fmla="val 160"/>
                <a:gd name="f14" fmla="val 157"/>
                <a:gd name="f15" fmla="val 359"/>
                <a:gd name="f16" fmla="val 555"/>
                <a:gd name="f17" fmla="val 162"/>
                <a:gd name="f18" fmla="val 358"/>
                <a:gd name="f19" fmla="val 712"/>
                <a:gd name="f20" fmla="val 670"/>
                <a:gd name="f21" fmla="val 355"/>
                <a:gd name="f22" fmla="val 669"/>
                <a:gd name="f23" fmla="val 183"/>
                <a:gd name="f24" fmla="val 525"/>
                <a:gd name="f25" fmla="val 41"/>
                <a:gd name="f26" fmla="val 353"/>
                <a:gd name="f27" fmla="val 44"/>
                <a:gd name="f28" fmla="val 185"/>
                <a:gd name="f29" fmla="val 46"/>
                <a:gd name="f30" fmla="val 188"/>
                <a:gd name="f31" fmla="val 356"/>
                <a:gd name="f32" fmla="val 45"/>
                <a:gd name="f33" fmla="val 530"/>
                <a:gd name="f34" fmla="val 186"/>
                <a:gd name="f35" fmla="val 671"/>
                <a:gd name="f36" fmla="val 531"/>
                <a:gd name="f37" fmla="val 528"/>
                <a:gd name="f38" fmla="+- 0 0 -90"/>
                <a:gd name="f39" fmla="*/ f3 1 714"/>
                <a:gd name="f40" fmla="*/ f4 1 713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714"/>
                <a:gd name="f49" fmla="*/ f45 1 713"/>
                <a:gd name="f50" fmla="*/ 357 f46 1"/>
                <a:gd name="f51" fmla="*/ 713 f45 1"/>
                <a:gd name="f52" fmla="*/ 1 f46 1"/>
                <a:gd name="f53" fmla="*/ 357 f45 1"/>
                <a:gd name="f54" fmla="*/ 359 f46 1"/>
                <a:gd name="f55" fmla="*/ 1 f45 1"/>
                <a:gd name="f56" fmla="*/ 713 f46 1"/>
                <a:gd name="f57" fmla="*/ 358 f45 1"/>
                <a:gd name="f58" fmla="*/ 670 f46 1"/>
                <a:gd name="f59" fmla="*/ 355 f45 1"/>
                <a:gd name="f60" fmla="*/ 353 f46 1"/>
                <a:gd name="f61" fmla="*/ 44 f45 1"/>
                <a:gd name="f62" fmla="*/ 44 f46 1"/>
                <a:gd name="f63" fmla="*/ 356 f45 1"/>
                <a:gd name="f64" fmla="*/ 670 f45 1"/>
                <a:gd name="f65" fmla="+- f47 0 f1"/>
                <a:gd name="f66" fmla="*/ f50 1 714"/>
                <a:gd name="f67" fmla="*/ f51 1 713"/>
                <a:gd name="f68" fmla="*/ f52 1 714"/>
                <a:gd name="f69" fmla="*/ f53 1 713"/>
                <a:gd name="f70" fmla="*/ f54 1 714"/>
                <a:gd name="f71" fmla="*/ f55 1 713"/>
                <a:gd name="f72" fmla="*/ f56 1 714"/>
                <a:gd name="f73" fmla="*/ f57 1 713"/>
                <a:gd name="f74" fmla="*/ f58 1 714"/>
                <a:gd name="f75" fmla="*/ f59 1 713"/>
                <a:gd name="f76" fmla="*/ f60 1 714"/>
                <a:gd name="f77" fmla="*/ f61 1 713"/>
                <a:gd name="f78" fmla="*/ f62 1 714"/>
                <a:gd name="f79" fmla="*/ f63 1 713"/>
                <a:gd name="f80" fmla="*/ f64 1 713"/>
                <a:gd name="f81" fmla="*/ 0 1 f48"/>
                <a:gd name="f82" fmla="*/ f42 1 f48"/>
                <a:gd name="f83" fmla="*/ 0 1 f49"/>
                <a:gd name="f84" fmla="*/ f43 1 f49"/>
                <a:gd name="f85" fmla="*/ f66 1 f48"/>
                <a:gd name="f86" fmla="*/ f67 1 f49"/>
                <a:gd name="f87" fmla="*/ f68 1 f48"/>
                <a:gd name="f88" fmla="*/ f69 1 f49"/>
                <a:gd name="f89" fmla="*/ f70 1 f48"/>
                <a:gd name="f90" fmla="*/ f71 1 f49"/>
                <a:gd name="f91" fmla="*/ f72 1 f48"/>
                <a:gd name="f92" fmla="*/ f73 1 f49"/>
                <a:gd name="f93" fmla="*/ f74 1 f48"/>
                <a:gd name="f94" fmla="*/ f75 1 f49"/>
                <a:gd name="f95" fmla="*/ f76 1 f48"/>
                <a:gd name="f96" fmla="*/ f77 1 f49"/>
                <a:gd name="f97" fmla="*/ f78 1 f48"/>
                <a:gd name="f98" fmla="*/ f79 1 f49"/>
                <a:gd name="f99" fmla="*/ f80 1 f49"/>
                <a:gd name="f100" fmla="*/ f81 f39 1"/>
                <a:gd name="f101" fmla="*/ f82 f39 1"/>
                <a:gd name="f102" fmla="*/ f84 f40 1"/>
                <a:gd name="f103" fmla="*/ f83 f40 1"/>
                <a:gd name="f104" fmla="*/ f85 f39 1"/>
                <a:gd name="f105" fmla="*/ f86 f40 1"/>
                <a:gd name="f106" fmla="*/ f87 f39 1"/>
                <a:gd name="f107" fmla="*/ f88 f40 1"/>
                <a:gd name="f108" fmla="*/ f89 f39 1"/>
                <a:gd name="f109" fmla="*/ f90 f40 1"/>
                <a:gd name="f110" fmla="*/ f91 f39 1"/>
                <a:gd name="f111" fmla="*/ f92 f40 1"/>
                <a:gd name="f112" fmla="*/ f93 f39 1"/>
                <a:gd name="f113" fmla="*/ f94 f40 1"/>
                <a:gd name="f114" fmla="*/ f95 f39 1"/>
                <a:gd name="f115" fmla="*/ f96 f40 1"/>
                <a:gd name="f116" fmla="*/ f97 f39 1"/>
                <a:gd name="f117" fmla="*/ f98 f40 1"/>
                <a:gd name="f118" fmla="*/ f99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04" y="f105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16" y="f117"/>
                </a:cxn>
                <a:cxn ang="f65">
                  <a:pos x="f108" y="f118"/>
                </a:cxn>
                <a:cxn ang="f65">
                  <a:pos x="f112" y="f113"/>
                </a:cxn>
              </a:cxnLst>
              <a:rect l="f100" t="f103" r="f101" b="f102"/>
              <a:pathLst>
                <a:path w="714" h="713">
                  <a:moveTo>
                    <a:pt x="f8" y="f7"/>
                  </a:moveTo>
                  <a:cubicBezTo>
                    <a:pt x="f9" y="f7"/>
                    <a:pt x="f5" y="f10"/>
                    <a:pt x="f11" y="f8"/>
                  </a:cubicBezTo>
                  <a:cubicBezTo>
                    <a:pt x="f12" y="f13"/>
                    <a:pt x="f14" y="f12"/>
                    <a:pt x="f15" y="f11"/>
                  </a:cubicBezTo>
                  <a:cubicBezTo>
                    <a:pt x="f16" y="f5"/>
                    <a:pt x="f6" y="f17"/>
                    <a:pt x="f7" y="f18"/>
                  </a:cubicBezTo>
                  <a:cubicBezTo>
                    <a:pt x="f19" y="f16"/>
                    <a:pt x="f10" y="f7"/>
                    <a:pt x="f8" y="f7"/>
                  </a:cubicBezTo>
                  <a:close/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7" y="f30"/>
                    <a:pt x="f27" y="f31"/>
                  </a:cubicBezTo>
                  <a:cubicBezTo>
                    <a:pt x="f32" y="f33"/>
                    <a:pt x="f34" y="f35"/>
                    <a:pt x="f15" y="f20"/>
                  </a:cubicBezTo>
                  <a:cubicBezTo>
                    <a:pt x="f36" y="f22"/>
                    <a:pt x="f35" y="f37"/>
                    <a:pt x="f20" y="f21"/>
                  </a:cubicBezTo>
                  <a:close/>
                </a:path>
              </a:pathLst>
            </a:custGeom>
            <a:solidFill>
              <a:srgbClr val="6A8F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BC167FF6-4A29-6F61-94CB-F5711559E726}"/>
                </a:ext>
              </a:extLst>
            </p:cNvPr>
            <p:cNvSpPr/>
            <p:nvPr/>
          </p:nvSpPr>
          <p:spPr>
            <a:xfrm>
              <a:off x="4325596" y="1877382"/>
              <a:ext cx="481020" cy="47149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90"/>
                <a:gd name="f8" fmla="val 480"/>
                <a:gd name="f9" fmla="val 131"/>
                <a:gd name="f10" fmla="val 224"/>
                <a:gd name="f11" fmla="val 159"/>
                <a:gd name="f12" fmla="val 299"/>
                <a:gd name="f13" fmla="val 177"/>
                <a:gd name="f14" fmla="val 376"/>
                <a:gd name="f15" fmla="val 169"/>
                <a:gd name="f16" fmla="val 457"/>
                <a:gd name="f17" fmla="val 93"/>
                <a:gd name="f18" fmla="val 436"/>
                <a:gd name="f19" fmla="val 18"/>
                <a:gd name="f20" fmla="val 331"/>
                <a:gd name="f21" fmla="val 9"/>
                <a:gd name="f22" fmla="val 236"/>
                <a:gd name="f23" fmla="val 127"/>
                <a:gd name="f24" fmla="val 70"/>
                <a:gd name="f25" fmla="val 31"/>
                <a:gd name="f26" fmla="val 125"/>
                <a:gd name="f27" fmla="val 115"/>
                <a:gd name="f28" fmla="val 64"/>
                <a:gd name="f29" fmla="val 153"/>
                <a:gd name="f30" fmla="val 106"/>
                <a:gd name="f31" fmla="val 191"/>
                <a:gd name="f32" fmla="val 148"/>
                <a:gd name="f33" fmla="val 220"/>
                <a:gd name="f34" fmla="val 179"/>
                <a:gd name="f35" fmla="val 248"/>
                <a:gd name="f36" fmla="val 212"/>
                <a:gd name="f37" fmla="val 279"/>
                <a:gd name="f38" fmla="val 246"/>
                <a:gd name="f39" fmla="val 323"/>
                <a:gd name="f40" fmla="val 213"/>
                <a:gd name="f41" fmla="val 381"/>
                <a:gd name="f42" fmla="val 187"/>
                <a:gd name="f43" fmla="val 389"/>
                <a:gd name="f44" fmla="val 114"/>
                <a:gd name="f45" fmla="val 414"/>
                <a:gd name="f46" fmla="val 137"/>
                <a:gd name="f47" fmla="val 428"/>
                <a:gd name="f48" fmla="val 163"/>
                <a:gd name="f49" fmla="val 439"/>
                <a:gd name="f50" fmla="val 192"/>
                <a:gd name="f51" fmla="val 325"/>
                <a:gd name="f52" fmla="val 388"/>
                <a:gd name="f53" fmla="val 476"/>
                <a:gd name="f54" fmla="val 245"/>
                <a:gd name="f55" fmla="val 241"/>
                <a:gd name="f56" fmla="val 231"/>
                <a:gd name="f57" fmla="val 214"/>
                <a:gd name="f58" fmla="val 479"/>
                <a:gd name="f59" fmla="val 205"/>
                <a:gd name="f60" fmla="val 474"/>
                <a:gd name="f61" fmla="val 204"/>
                <a:gd name="f62" fmla="val 453"/>
                <a:gd name="f63" fmla="val 202"/>
                <a:gd name="f64" fmla="val 370"/>
                <a:gd name="f65" fmla="val 174"/>
                <a:gd name="f66" fmla="val 294"/>
                <a:gd name="f67" fmla="val 271"/>
                <a:gd name="f68" fmla="val 361"/>
                <a:gd name="f69" fmla="val 276"/>
                <a:gd name="f70" fmla="val 405"/>
                <a:gd name="f71" fmla="val 434"/>
                <a:gd name="f72" fmla="val 385"/>
                <a:gd name="f73" fmla="val 408"/>
                <a:gd name="f74" fmla="val 444"/>
                <a:gd name="f75" fmla="val 284"/>
                <a:gd name="f76" fmla="val 399"/>
                <a:gd name="f77" fmla="val 203"/>
                <a:gd name="f78" fmla="val 226"/>
                <a:gd name="f79" fmla="val 340"/>
                <a:gd name="f80" fmla="val 249"/>
                <a:gd name="f81" fmla="val 312"/>
                <a:gd name="f82" fmla="val 272"/>
                <a:gd name="f83" fmla="val 298"/>
                <a:gd name="f84" fmla="val 283"/>
                <a:gd name="f85" fmla="val 308"/>
                <a:gd name="f86" fmla="val 336"/>
                <a:gd name="f87" fmla="val 368"/>
                <a:gd name="f88" fmla="val 404"/>
                <a:gd name="f89" fmla="val 277"/>
                <a:gd name="f90" fmla="val 353"/>
                <a:gd name="f91" fmla="val 313"/>
                <a:gd name="f92" fmla="val 307"/>
                <a:gd name="f93" fmla="+- 0 0 -90"/>
                <a:gd name="f94" fmla="*/ f4 1 490"/>
                <a:gd name="f95" fmla="*/ f5 1 480"/>
                <a:gd name="f96" fmla="val f6"/>
                <a:gd name="f97" fmla="val f7"/>
                <a:gd name="f98" fmla="val f8"/>
                <a:gd name="f99" fmla="*/ f93 f0 1"/>
                <a:gd name="f100" fmla="+- f98 0 f96"/>
                <a:gd name="f101" fmla="+- f97 0 f96"/>
                <a:gd name="f102" fmla="*/ f99 1 f3"/>
                <a:gd name="f103" fmla="*/ f101 1 490"/>
                <a:gd name="f104" fmla="*/ f100 1 480"/>
                <a:gd name="f105" fmla="*/ 131 f101 1"/>
                <a:gd name="f106" fmla="*/ 224 f100 1"/>
                <a:gd name="f107" fmla="*/ 169 f101 1"/>
                <a:gd name="f108" fmla="*/ 457 f100 1"/>
                <a:gd name="f109" fmla="*/ 9 f101 1"/>
                <a:gd name="f110" fmla="*/ 236 f100 1"/>
                <a:gd name="f111" fmla="*/ 125 f101 1"/>
                <a:gd name="f112" fmla="*/ 0 f100 1"/>
                <a:gd name="f113" fmla="*/ 191 f101 1"/>
                <a:gd name="f114" fmla="*/ 148 f100 1"/>
                <a:gd name="f115" fmla="*/ 279 f101 1"/>
                <a:gd name="f116" fmla="*/ 246 f100 1"/>
                <a:gd name="f117" fmla="*/ 389 f101 1"/>
                <a:gd name="f118" fmla="*/ 114 f100 1"/>
                <a:gd name="f119" fmla="*/ 439 f101 1"/>
                <a:gd name="f120" fmla="*/ 192 f100 1"/>
                <a:gd name="f121" fmla="*/ 245 f101 1"/>
                <a:gd name="f122" fmla="*/ 480 f100 1"/>
                <a:gd name="f123" fmla="*/ 231 f101 1"/>
                <a:gd name="f124" fmla="*/ 204 f101 1"/>
                <a:gd name="f125" fmla="*/ 453 f100 1"/>
                <a:gd name="f126" fmla="*/ 360 f101 1"/>
                <a:gd name="f127" fmla="*/ 271 f100 1"/>
                <a:gd name="f128" fmla="*/ 434 f100 1"/>
                <a:gd name="f129" fmla="*/ 399 f101 1"/>
                <a:gd name="f130" fmla="*/ 203 f100 1"/>
                <a:gd name="f131" fmla="*/ 312 f101 1"/>
                <a:gd name="f132" fmla="*/ 272 f100 1"/>
                <a:gd name="f133" fmla="*/ 272 f101 1"/>
                <a:gd name="f134" fmla="*/ 308 f100 1"/>
                <a:gd name="f135" fmla="*/ 248 f101 1"/>
                <a:gd name="f136" fmla="*/ 404 f100 1"/>
                <a:gd name="f137" fmla="+- f102 0 f1"/>
                <a:gd name="f138" fmla="*/ f105 1 490"/>
                <a:gd name="f139" fmla="*/ f106 1 480"/>
                <a:gd name="f140" fmla="*/ f107 1 490"/>
                <a:gd name="f141" fmla="*/ f108 1 480"/>
                <a:gd name="f142" fmla="*/ f109 1 490"/>
                <a:gd name="f143" fmla="*/ f110 1 480"/>
                <a:gd name="f144" fmla="*/ f111 1 490"/>
                <a:gd name="f145" fmla="*/ f112 1 480"/>
                <a:gd name="f146" fmla="*/ f113 1 490"/>
                <a:gd name="f147" fmla="*/ f114 1 480"/>
                <a:gd name="f148" fmla="*/ f115 1 490"/>
                <a:gd name="f149" fmla="*/ f116 1 480"/>
                <a:gd name="f150" fmla="*/ f117 1 490"/>
                <a:gd name="f151" fmla="*/ f118 1 480"/>
                <a:gd name="f152" fmla="*/ f119 1 490"/>
                <a:gd name="f153" fmla="*/ f120 1 480"/>
                <a:gd name="f154" fmla="*/ f121 1 490"/>
                <a:gd name="f155" fmla="*/ f122 1 480"/>
                <a:gd name="f156" fmla="*/ f123 1 490"/>
                <a:gd name="f157" fmla="*/ f124 1 490"/>
                <a:gd name="f158" fmla="*/ f125 1 480"/>
                <a:gd name="f159" fmla="*/ f126 1 490"/>
                <a:gd name="f160" fmla="*/ f127 1 480"/>
                <a:gd name="f161" fmla="*/ f128 1 480"/>
                <a:gd name="f162" fmla="*/ f129 1 490"/>
                <a:gd name="f163" fmla="*/ f130 1 480"/>
                <a:gd name="f164" fmla="*/ f131 1 490"/>
                <a:gd name="f165" fmla="*/ f132 1 480"/>
                <a:gd name="f166" fmla="*/ f133 1 490"/>
                <a:gd name="f167" fmla="*/ f134 1 480"/>
                <a:gd name="f168" fmla="*/ f135 1 490"/>
                <a:gd name="f169" fmla="*/ f136 1 480"/>
                <a:gd name="f170" fmla="*/ 0 1 f103"/>
                <a:gd name="f171" fmla="*/ f97 1 f103"/>
                <a:gd name="f172" fmla="*/ 0 1 f104"/>
                <a:gd name="f173" fmla="*/ f98 1 f104"/>
                <a:gd name="f174" fmla="*/ f138 1 f103"/>
                <a:gd name="f175" fmla="*/ f139 1 f104"/>
                <a:gd name="f176" fmla="*/ f140 1 f103"/>
                <a:gd name="f177" fmla="*/ f141 1 f104"/>
                <a:gd name="f178" fmla="*/ f142 1 f103"/>
                <a:gd name="f179" fmla="*/ f143 1 f104"/>
                <a:gd name="f180" fmla="*/ f144 1 f103"/>
                <a:gd name="f181" fmla="*/ f145 1 f104"/>
                <a:gd name="f182" fmla="*/ f146 1 f103"/>
                <a:gd name="f183" fmla="*/ f147 1 f104"/>
                <a:gd name="f184" fmla="*/ f148 1 f103"/>
                <a:gd name="f185" fmla="*/ f149 1 f104"/>
                <a:gd name="f186" fmla="*/ f150 1 f103"/>
                <a:gd name="f187" fmla="*/ f151 1 f104"/>
                <a:gd name="f188" fmla="*/ f152 1 f103"/>
                <a:gd name="f189" fmla="*/ f153 1 f104"/>
                <a:gd name="f190" fmla="*/ f154 1 f103"/>
                <a:gd name="f191" fmla="*/ f155 1 f104"/>
                <a:gd name="f192" fmla="*/ f156 1 f103"/>
                <a:gd name="f193" fmla="*/ f157 1 f103"/>
                <a:gd name="f194" fmla="*/ f158 1 f104"/>
                <a:gd name="f195" fmla="*/ f159 1 f103"/>
                <a:gd name="f196" fmla="*/ f160 1 f104"/>
                <a:gd name="f197" fmla="*/ f161 1 f104"/>
                <a:gd name="f198" fmla="*/ f162 1 f103"/>
                <a:gd name="f199" fmla="*/ f163 1 f104"/>
                <a:gd name="f200" fmla="*/ f164 1 f103"/>
                <a:gd name="f201" fmla="*/ f165 1 f104"/>
                <a:gd name="f202" fmla="*/ f166 1 f103"/>
                <a:gd name="f203" fmla="*/ f167 1 f104"/>
                <a:gd name="f204" fmla="*/ f168 1 f103"/>
                <a:gd name="f205" fmla="*/ f169 1 f104"/>
                <a:gd name="f206" fmla="*/ f170 f94 1"/>
                <a:gd name="f207" fmla="*/ f171 f94 1"/>
                <a:gd name="f208" fmla="*/ f173 f95 1"/>
                <a:gd name="f209" fmla="*/ f172 f95 1"/>
                <a:gd name="f210" fmla="*/ f174 f94 1"/>
                <a:gd name="f211" fmla="*/ f175 f95 1"/>
                <a:gd name="f212" fmla="*/ f176 f94 1"/>
                <a:gd name="f213" fmla="*/ f177 f95 1"/>
                <a:gd name="f214" fmla="*/ f178 f94 1"/>
                <a:gd name="f215" fmla="*/ f179 f95 1"/>
                <a:gd name="f216" fmla="*/ f180 f94 1"/>
                <a:gd name="f217" fmla="*/ f181 f95 1"/>
                <a:gd name="f218" fmla="*/ f182 f94 1"/>
                <a:gd name="f219" fmla="*/ f183 f95 1"/>
                <a:gd name="f220" fmla="*/ f184 f94 1"/>
                <a:gd name="f221" fmla="*/ f185 f95 1"/>
                <a:gd name="f222" fmla="*/ f186 f94 1"/>
                <a:gd name="f223" fmla="*/ f187 f95 1"/>
                <a:gd name="f224" fmla="*/ f188 f94 1"/>
                <a:gd name="f225" fmla="*/ f189 f95 1"/>
                <a:gd name="f226" fmla="*/ f190 f94 1"/>
                <a:gd name="f227" fmla="*/ f191 f95 1"/>
                <a:gd name="f228" fmla="*/ f192 f94 1"/>
                <a:gd name="f229" fmla="*/ f193 f94 1"/>
                <a:gd name="f230" fmla="*/ f194 f95 1"/>
                <a:gd name="f231" fmla="*/ f195 f94 1"/>
                <a:gd name="f232" fmla="*/ f196 f95 1"/>
                <a:gd name="f233" fmla="*/ f197 f95 1"/>
                <a:gd name="f234" fmla="*/ f198 f94 1"/>
                <a:gd name="f235" fmla="*/ f199 f95 1"/>
                <a:gd name="f236" fmla="*/ f200 f94 1"/>
                <a:gd name="f237" fmla="*/ f201 f95 1"/>
                <a:gd name="f238" fmla="*/ f202 f94 1"/>
                <a:gd name="f239" fmla="*/ f203 f95 1"/>
                <a:gd name="f240" fmla="*/ f204 f94 1"/>
                <a:gd name="f241" fmla="*/ f205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7">
                  <a:pos x="f210" y="f211"/>
                </a:cxn>
                <a:cxn ang="f137">
                  <a:pos x="f212" y="f213"/>
                </a:cxn>
                <a:cxn ang="f137">
                  <a:pos x="f214" y="f215"/>
                </a:cxn>
                <a:cxn ang="f137">
                  <a:pos x="f216" y="f217"/>
                </a:cxn>
                <a:cxn ang="f137">
                  <a:pos x="f218" y="f219"/>
                </a:cxn>
                <a:cxn ang="f137">
                  <a:pos x="f220" y="f221"/>
                </a:cxn>
                <a:cxn ang="f137">
                  <a:pos x="f222" y="f223"/>
                </a:cxn>
                <a:cxn ang="f137">
                  <a:pos x="f224" y="f225"/>
                </a:cxn>
                <a:cxn ang="f137">
                  <a:pos x="f226" y="f227"/>
                </a:cxn>
                <a:cxn ang="f137">
                  <a:pos x="f228" y="f227"/>
                </a:cxn>
                <a:cxn ang="f137">
                  <a:pos x="f229" y="f230"/>
                </a:cxn>
                <a:cxn ang="f137">
                  <a:pos x="f210" y="f211"/>
                </a:cxn>
                <a:cxn ang="f137">
                  <a:pos x="f231" y="f232"/>
                </a:cxn>
                <a:cxn ang="f137">
                  <a:pos x="f220" y="f233"/>
                </a:cxn>
                <a:cxn ang="f137">
                  <a:pos x="f234" y="f235"/>
                </a:cxn>
                <a:cxn ang="f137">
                  <a:pos x="f236" y="f237"/>
                </a:cxn>
                <a:cxn ang="f137">
                  <a:pos x="f238" y="f239"/>
                </a:cxn>
                <a:cxn ang="f137">
                  <a:pos x="f240" y="f241"/>
                </a:cxn>
                <a:cxn ang="f137">
                  <a:pos x="f231" y="f232"/>
                </a:cxn>
              </a:cxnLst>
              <a:rect l="f206" t="f209" r="f207" b="f208"/>
              <a:pathLst>
                <a:path w="490" h="480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6" y="f23"/>
                    <a:pt x="f24" y="f25"/>
                    <a:pt x="f26" y="f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7" y="f51"/>
                    <a:pt x="f52" y="f53"/>
                    <a:pt x="f54" y="f8"/>
                  </a:cubicBezTo>
                  <a:cubicBezTo>
                    <a:pt x="f55" y="f8"/>
                    <a:pt x="f22" y="f8"/>
                    <a:pt x="f56" y="f8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9" y="f10"/>
                  </a:cubicBezTo>
                  <a:close/>
                  <a:moveTo>
                    <a:pt x="f2" y="f67"/>
                  </a:moveTo>
                  <a:cubicBezTo>
                    <a:pt x="f12" y="f68"/>
                    <a:pt x="f69" y="f70"/>
                    <a:pt x="f37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64" y="f78"/>
                    <a:pt x="f79" y="f80"/>
                    <a:pt x="f81" y="f82"/>
                  </a:cubicBezTo>
                  <a:cubicBezTo>
                    <a:pt x="f83" y="f84"/>
                    <a:pt x="f84" y="f66"/>
                    <a:pt x="f82" y="f85"/>
                  </a:cubicBezTo>
                  <a:cubicBezTo>
                    <a:pt x="f80" y="f86"/>
                    <a:pt x="f55" y="f87"/>
                    <a:pt x="f35" y="f88"/>
                  </a:cubicBezTo>
                  <a:cubicBezTo>
                    <a:pt x="f89" y="f90"/>
                    <a:pt x="f91" y="f92"/>
                    <a:pt x="f2" y="f67"/>
                  </a:cubicBezTo>
                  <a:close/>
                </a:path>
              </a:pathLst>
            </a:custGeom>
            <a:solidFill>
              <a:srgbClr val="6A8F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2" name="Gráfico 15">
            <a:extLst>
              <a:ext uri="{FF2B5EF4-FFF2-40B4-BE49-F238E27FC236}">
                <a16:creationId xmlns:a16="http://schemas.microsoft.com/office/drawing/2014/main" id="{6A011A59-4D1F-DB69-2F39-DD8ECC071EF0}"/>
              </a:ext>
            </a:extLst>
          </p:cNvPr>
          <p:cNvSpPr/>
          <p:nvPr/>
        </p:nvSpPr>
        <p:spPr>
          <a:xfrm>
            <a:off x="6237332" y="1744629"/>
            <a:ext cx="688570" cy="6883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10866"/>
              <a:gd name="f7" fmla="val 1010524"/>
              <a:gd name="f8" fmla="val 502628"/>
              <a:gd name="f9" fmla="val 1010522"/>
              <a:gd name="f10" fmla="val 223368"/>
              <a:gd name="f11" fmla="val 1009614"/>
              <a:gd name="f12" fmla="val -1412"/>
              <a:gd name="f13" fmla="val 782733"/>
              <a:gd name="f14" fmla="val 7"/>
              <a:gd name="f15" fmla="val 503247"/>
              <a:gd name="f16" fmla="val 1425"/>
              <a:gd name="f17" fmla="val 225123"/>
              <a:gd name="f18" fmla="val 228079"/>
              <a:gd name="f19" fmla="val -849"/>
              <a:gd name="f20" fmla="val 504670"/>
              <a:gd name="f21" fmla="val 2"/>
              <a:gd name="f22" fmla="val 783929"/>
              <a:gd name="f23" fmla="val 854"/>
              <a:gd name="f24" fmla="val 1011264"/>
              <a:gd name="f25" fmla="val 227734"/>
              <a:gd name="f26" fmla="val 505290"/>
              <a:gd name="f27" fmla="val 1010526"/>
              <a:gd name="f28" fmla="val 785628"/>
              <a:gd name="f29" fmla="val 783362"/>
              <a:gd name="f30" fmla="val 1011430"/>
              <a:gd name="f31" fmla="val 941917"/>
              <a:gd name="f32" fmla="val 565955"/>
              <a:gd name="f33" fmla="val 950713"/>
              <a:gd name="f34" fmla="val 548533"/>
              <a:gd name="f35" fmla="val 946400"/>
              <a:gd name="f36" fmla="val 535367"/>
              <a:gd name="f37" fmla="val 927333"/>
              <a:gd name="f38" fmla="val 531792"/>
              <a:gd name="f39" fmla="val 892489"/>
              <a:gd name="f40" fmla="val 525209"/>
              <a:gd name="f41" fmla="val 857419"/>
              <a:gd name="f42" fmla="val 518399"/>
              <a:gd name="f43" fmla="val 822178"/>
              <a:gd name="f44" fmla="val 516243"/>
              <a:gd name="f45" fmla="val 802259"/>
              <a:gd name="f46" fmla="val 515051"/>
              <a:gd name="f47" fmla="val 786540"/>
              <a:gd name="f48" fmla="val 512668"/>
              <a:gd name="f49" fmla="val 771672"/>
              <a:gd name="f50" fmla="val 497856"/>
              <a:gd name="f51" fmla="val 752775"/>
              <a:gd name="f52" fmla="val 478959"/>
              <a:gd name="f53" fmla="val 730870"/>
              <a:gd name="f54" fmla="val 463013"/>
              <a:gd name="f55" fmla="val 710213"/>
              <a:gd name="f56" fmla="val 445761"/>
              <a:gd name="f57" fmla="val 708681"/>
              <a:gd name="f58" fmla="val 447634"/>
              <a:gd name="f59" fmla="val 707206"/>
              <a:gd name="f60" fmla="val 449507"/>
              <a:gd name="f61" fmla="val 705673"/>
              <a:gd name="f62" fmla="val 451379"/>
              <a:gd name="f63" fmla="val 720541"/>
              <a:gd name="f64" fmla="val 471468"/>
              <a:gd name="f65" fmla="val 735353"/>
              <a:gd name="f66" fmla="val 491501"/>
              <a:gd name="f67" fmla="val 754137"/>
              <a:gd name="f68" fmla="val 516810"/>
              <a:gd name="f69" fmla="val 711178"/>
              <a:gd name="f70" fmla="val 514597"/>
              <a:gd name="f71" fmla="val 674121"/>
              <a:gd name="f72" fmla="val 523734"/>
              <a:gd name="f73" fmla="val 644328"/>
              <a:gd name="f74" fmla="val 489287"/>
              <a:gd name="f75" fmla="val 626509"/>
              <a:gd name="f76" fmla="val 468631"/>
              <a:gd name="f77" fmla="val 602562"/>
              <a:gd name="f78" fmla="val 453366"/>
              <a:gd name="f79" fmla="val 581338"/>
              <a:gd name="f80" fmla="val 435717"/>
              <a:gd name="f81" fmla="val 580032"/>
              <a:gd name="f82" fmla="val 437079"/>
              <a:gd name="f83" fmla="val 578727"/>
              <a:gd name="f84" fmla="val 438441"/>
              <a:gd name="f85" fmla="val 577422"/>
              <a:gd name="f86" fmla="val 439803"/>
              <a:gd name="f87" fmla="val 593198"/>
              <a:gd name="f88" fmla="val 461594"/>
              <a:gd name="f89" fmla="val 608974"/>
              <a:gd name="f90" fmla="val 483442"/>
              <a:gd name="f91" fmla="val 629517"/>
              <a:gd name="f92" fmla="val 511873"/>
              <a:gd name="f93" fmla="val 584232"/>
              <a:gd name="f94" fmla="val 502566"/>
              <a:gd name="f95" fmla="val 547743"/>
              <a:gd name="f96" fmla="val 495132"/>
              <a:gd name="f97" fmla="val 511253"/>
              <a:gd name="f98" fmla="val 487642"/>
              <a:gd name="f99" fmla="val 602618"/>
              <a:gd name="f100" fmla="val 529976"/>
              <a:gd name="f101" fmla="val 700850"/>
              <a:gd name="f102" fmla="val 539964"/>
              <a:gd name="f103" fmla="val 801011"/>
              <a:gd name="f104" fmla="val 549100"/>
              <a:gd name="f105" fmla="val 739382"/>
              <a:gd name="f106" fmla="val 613056"/>
              <a:gd name="f107" fmla="val 571463"/>
              <a:gd name="f108" fmla="val 651077"/>
              <a:gd name="f109" fmla="val 421023"/>
              <a:gd name="f110" fmla="val 570665"/>
              <a:gd name="f111" fmla="val 301625"/>
              <a:gd name="f112" fmla="val 506879"/>
              <a:gd name="f113" fmla="val 218999"/>
              <a:gd name="f114" fmla="val 372726"/>
              <a:gd name="f115" fmla="val 243003"/>
              <a:gd name="f116" fmla="val 276537"/>
              <a:gd name="f117" fmla="val 303327"/>
              <a:gd name="f118" fmla="val 305706"/>
              <a:gd name="f119" fmla="val 366091"/>
              <a:gd name="f120" fmla="val 318077"/>
              <a:gd name="f121" fmla="val 432543"/>
              <a:gd name="f122" fmla="val 304571"/>
              <a:gd name="f123" fmla="val 465798"/>
              <a:gd name="f124" fmla="val 297818"/>
              <a:gd name="f125" fmla="val 499052"/>
              <a:gd name="f126" fmla="val 287263"/>
              <a:gd name="f127" fmla="val 532534"/>
              <a:gd name="f128" fmla="val 286014"/>
              <a:gd name="f129" fmla="val 672362"/>
              <a:gd name="f130" fmla="val 280794"/>
              <a:gd name="f131" fmla="val 790115"/>
              <a:gd name="f132" fmla="val 320801"/>
              <a:gd name="f133" fmla="val 857702"/>
              <a:gd name="f134" fmla="val 455579"/>
              <a:gd name="f135" fmla="val 860313"/>
              <a:gd name="f136" fmla="val 460743"/>
              <a:gd name="f137" fmla="val 865874"/>
              <a:gd name="f138" fmla="val 466645"/>
              <a:gd name="f139" fmla="val 871095"/>
              <a:gd name="f140" fmla="val 467893"/>
              <a:gd name="f141" fmla="val 895554"/>
              <a:gd name="f142" fmla="val 473738"/>
              <a:gd name="f143" fmla="val 920353"/>
              <a:gd name="f144" fmla="val 478051"/>
              <a:gd name="f145" fmla="val 945265"/>
              <a:gd name="f146" fmla="val 482932"/>
              <a:gd name="f147" fmla="val 947024"/>
              <a:gd name="f148" fmla="val 305990"/>
              <a:gd name="f149" fmla="val 793520"/>
              <a:gd name="f150" fmla="val 74627"/>
              <a:gd name="f151" fmla="val 520560"/>
              <a:gd name="f152" fmla="val 62142"/>
              <a:gd name="f153" fmla="val 272796"/>
              <a:gd name="f154" fmla="val 50792"/>
              <a:gd name="f155" fmla="val 63508"/>
              <a:gd name="f156" fmla="val 253498"/>
              <a:gd name="f157" fmla="val 62260"/>
              <a:gd name="f158" fmla="val 505234"/>
              <a:gd name="f159" fmla="val 61011"/>
              <a:gd name="f160" fmla="val 753905"/>
              <a:gd name="f161" fmla="val 269051"/>
              <a:gd name="f162" fmla="val 956951"/>
              <a:gd name="f163" fmla="val 516871"/>
              <a:gd name="f164" fmla="val 949063"/>
              <a:gd name="f165" fmla="val 714356"/>
              <a:gd name="f166" fmla="val 942764"/>
              <a:gd name="f167" fmla="val 939988"/>
              <a:gd name="f168" fmla="val 759637"/>
              <a:gd name="f169" fmla="val 928865"/>
              <a:gd name="f170" fmla="val 606927"/>
              <a:gd name="f171" fmla="val 893397"/>
              <a:gd name="f172" fmla="val 612829"/>
              <a:gd name="f173" fmla="val 856624"/>
              <a:gd name="f174" fmla="val 613680"/>
              <a:gd name="f175" fmla="val 824618"/>
              <a:gd name="f176" fmla="val 626562"/>
              <a:gd name="f177" fmla="val 809410"/>
              <a:gd name="f178" fmla="val 632691"/>
              <a:gd name="f179" fmla="val 803224"/>
              <a:gd name="f180" fmla="val 661519"/>
              <a:gd name="f181" fmla="val 793236"/>
              <a:gd name="f182" fmla="val 680246"/>
              <a:gd name="f183" fmla="val 707603"/>
              <a:gd name="f184" fmla="val 840674"/>
              <a:gd name="f185" fmla="val 463641"/>
              <a:gd name="f186" fmla="val 892598"/>
              <a:gd name="f187" fmla="val 312974"/>
              <a:gd name="f188" fmla="val 782223"/>
              <a:gd name="f189" fmla="val 273648"/>
              <a:gd name="f190" fmla="val 753395"/>
              <a:gd name="f191" fmla="val 242039"/>
              <a:gd name="f192" fmla="val 718381"/>
              <a:gd name="f193" fmla="val 224730"/>
              <a:gd name="f194" fmla="val 668556"/>
              <a:gd name="f195" fmla="val 285168"/>
              <a:gd name="f196" fmla="val 669577"/>
              <a:gd name="f197" fmla="val 339646"/>
              <a:gd name="f198" fmla="val 657717"/>
              <a:gd name="f199" fmla="val 385272"/>
              <a:gd name="f200" fmla="val 622646"/>
              <a:gd name="f201" fmla="val 408198"/>
              <a:gd name="f202" fmla="val 604997"/>
              <a:gd name="f203" fmla="val 425790"/>
              <a:gd name="f204" fmla="val 606530"/>
              <a:gd name="f205" fmla="val 451327"/>
              <a:gd name="f206" fmla="val 616347"/>
              <a:gd name="f207" fmla="val 565448"/>
              <a:gd name="f208" fmla="val 660327"/>
              <a:gd name="f209" fmla="val 679172"/>
              <a:gd name="f210" fmla="val 659873"/>
              <a:gd name="f211" fmla="val 787391"/>
              <a:gd name="f212" fmla="val 598301"/>
              <a:gd name="f213" fmla="val 835741"/>
              <a:gd name="f214" fmla="val 570778"/>
              <a:gd name="f215" fmla="val 885906"/>
              <a:gd name="f216" fmla="val 563401"/>
              <a:gd name="f217" fmla="+- 0 0 -90"/>
              <a:gd name="f218" fmla="*/ f3 1 1010866"/>
              <a:gd name="f219" fmla="*/ f4 1 1010524"/>
              <a:gd name="f220" fmla="val f5"/>
              <a:gd name="f221" fmla="val f6"/>
              <a:gd name="f222" fmla="val f7"/>
              <a:gd name="f223" fmla="*/ f217 f0 1"/>
              <a:gd name="f224" fmla="+- f222 0 f220"/>
              <a:gd name="f225" fmla="+- f221 0 f220"/>
              <a:gd name="f226" fmla="*/ f223 1 f2"/>
              <a:gd name="f227" fmla="*/ f225 1 1010866"/>
              <a:gd name="f228" fmla="*/ f224 1 1010524"/>
              <a:gd name="f229" fmla="*/ 502628 f225 1"/>
              <a:gd name="f230" fmla="*/ 1010522 f224 1"/>
              <a:gd name="f231" fmla="*/ 7 f225 1"/>
              <a:gd name="f232" fmla="*/ 503247 f224 1"/>
              <a:gd name="f233" fmla="*/ 504670 f225 1"/>
              <a:gd name="f234" fmla="*/ 2 f224 1"/>
              <a:gd name="f235" fmla="*/ 1010866 f225 1"/>
              <a:gd name="f236" fmla="*/ 505290 f224 1"/>
              <a:gd name="f237" fmla="*/ 941917 f225 1"/>
              <a:gd name="f238" fmla="*/ 565955 f224 1"/>
              <a:gd name="f239" fmla="*/ 927333 f225 1"/>
              <a:gd name="f240" fmla="*/ 531792 f224 1"/>
              <a:gd name="f241" fmla="*/ 822178 f225 1"/>
              <a:gd name="f242" fmla="*/ 516243 f224 1"/>
              <a:gd name="f243" fmla="*/ 771672 f225 1"/>
              <a:gd name="f244" fmla="*/ 497856 f224 1"/>
              <a:gd name="f245" fmla="*/ 710213 f225 1"/>
              <a:gd name="f246" fmla="*/ 445761 f224 1"/>
              <a:gd name="f247" fmla="*/ 705673 f225 1"/>
              <a:gd name="f248" fmla="*/ 451379 f224 1"/>
              <a:gd name="f249" fmla="*/ 754137 f225 1"/>
              <a:gd name="f250" fmla="*/ 516810 f224 1"/>
              <a:gd name="f251" fmla="*/ 644328 f225 1"/>
              <a:gd name="f252" fmla="*/ 489287 f224 1"/>
              <a:gd name="f253" fmla="*/ 581338 f225 1"/>
              <a:gd name="f254" fmla="*/ 435717 f224 1"/>
              <a:gd name="f255" fmla="*/ 577422 f225 1"/>
              <a:gd name="f256" fmla="*/ 439803 f224 1"/>
              <a:gd name="f257" fmla="*/ 629517 f225 1"/>
              <a:gd name="f258" fmla="*/ 511873 f224 1"/>
              <a:gd name="f259" fmla="*/ 511253 f225 1"/>
              <a:gd name="f260" fmla="*/ 487642 f224 1"/>
              <a:gd name="f261" fmla="*/ 801011 f225 1"/>
              <a:gd name="f262" fmla="*/ 549100 f224 1"/>
              <a:gd name="f263" fmla="*/ 421023 f225 1"/>
              <a:gd name="f264" fmla="*/ 570665 f224 1"/>
              <a:gd name="f265" fmla="*/ 243003 f225 1"/>
              <a:gd name="f266" fmla="*/ 276537 f224 1"/>
              <a:gd name="f267" fmla="*/ 432543 f225 1"/>
              <a:gd name="f268" fmla="*/ 304571 f224 1"/>
              <a:gd name="f269" fmla="*/ 532534 f225 1"/>
              <a:gd name="f270" fmla="*/ 286014 f224 1"/>
              <a:gd name="f271" fmla="*/ 857702 f225 1"/>
              <a:gd name="f272" fmla="*/ 455579 f224 1"/>
              <a:gd name="f273" fmla="*/ 871095 f225 1"/>
              <a:gd name="f274" fmla="*/ 467893 f224 1"/>
              <a:gd name="f275" fmla="*/ 945265 f225 1"/>
              <a:gd name="f276" fmla="*/ 482932 f224 1"/>
              <a:gd name="f277" fmla="*/ 520560 f225 1"/>
              <a:gd name="f278" fmla="*/ 62142 f224 1"/>
              <a:gd name="f279" fmla="*/ 62260 f225 1"/>
              <a:gd name="f280" fmla="*/ 505234 f224 1"/>
              <a:gd name="f281" fmla="*/ 516871 f225 1"/>
              <a:gd name="f282" fmla="*/ 949063 f224 1"/>
              <a:gd name="f283" fmla="*/ 928865 f225 1"/>
              <a:gd name="f284" fmla="*/ 606927 f224 1"/>
              <a:gd name="f285" fmla="*/ 824618 f225 1"/>
              <a:gd name="f286" fmla="*/ 626562 f224 1"/>
              <a:gd name="f287" fmla="*/ 793236 f225 1"/>
              <a:gd name="f288" fmla="*/ 680246 f224 1"/>
              <a:gd name="f289" fmla="*/ 312974 f225 1"/>
              <a:gd name="f290" fmla="*/ 782223 f224 1"/>
              <a:gd name="f291" fmla="*/ 224730 f225 1"/>
              <a:gd name="f292" fmla="*/ 668556 f224 1"/>
              <a:gd name="f293" fmla="*/ 385272 f225 1"/>
              <a:gd name="f294" fmla="*/ 622646 f224 1"/>
              <a:gd name="f295" fmla="*/ 451327 f225 1"/>
              <a:gd name="f296" fmla="*/ 616347 f224 1"/>
              <a:gd name="f297" fmla="*/ 787391 f225 1"/>
              <a:gd name="f298" fmla="*/ 598301 f224 1"/>
              <a:gd name="f299" fmla="+- f226 0 f1"/>
              <a:gd name="f300" fmla="*/ f229 1 1010866"/>
              <a:gd name="f301" fmla="*/ f230 1 1010524"/>
              <a:gd name="f302" fmla="*/ f231 1 1010866"/>
              <a:gd name="f303" fmla="*/ f232 1 1010524"/>
              <a:gd name="f304" fmla="*/ f233 1 1010866"/>
              <a:gd name="f305" fmla="*/ f234 1 1010524"/>
              <a:gd name="f306" fmla="*/ f235 1 1010866"/>
              <a:gd name="f307" fmla="*/ f236 1 1010524"/>
              <a:gd name="f308" fmla="*/ f237 1 1010866"/>
              <a:gd name="f309" fmla="*/ f238 1 1010524"/>
              <a:gd name="f310" fmla="*/ f239 1 1010866"/>
              <a:gd name="f311" fmla="*/ f240 1 1010524"/>
              <a:gd name="f312" fmla="*/ f241 1 1010866"/>
              <a:gd name="f313" fmla="*/ f242 1 1010524"/>
              <a:gd name="f314" fmla="*/ f243 1 1010866"/>
              <a:gd name="f315" fmla="*/ f244 1 1010524"/>
              <a:gd name="f316" fmla="*/ f245 1 1010866"/>
              <a:gd name="f317" fmla="*/ f246 1 1010524"/>
              <a:gd name="f318" fmla="*/ f247 1 1010866"/>
              <a:gd name="f319" fmla="*/ f248 1 1010524"/>
              <a:gd name="f320" fmla="*/ f249 1 1010866"/>
              <a:gd name="f321" fmla="*/ f250 1 1010524"/>
              <a:gd name="f322" fmla="*/ f251 1 1010866"/>
              <a:gd name="f323" fmla="*/ f252 1 1010524"/>
              <a:gd name="f324" fmla="*/ f253 1 1010866"/>
              <a:gd name="f325" fmla="*/ f254 1 1010524"/>
              <a:gd name="f326" fmla="*/ f255 1 1010866"/>
              <a:gd name="f327" fmla="*/ f256 1 1010524"/>
              <a:gd name="f328" fmla="*/ f257 1 1010866"/>
              <a:gd name="f329" fmla="*/ f258 1 1010524"/>
              <a:gd name="f330" fmla="*/ f259 1 1010866"/>
              <a:gd name="f331" fmla="*/ f260 1 1010524"/>
              <a:gd name="f332" fmla="*/ f261 1 1010866"/>
              <a:gd name="f333" fmla="*/ f262 1 1010524"/>
              <a:gd name="f334" fmla="*/ f263 1 1010866"/>
              <a:gd name="f335" fmla="*/ f264 1 1010524"/>
              <a:gd name="f336" fmla="*/ f265 1 1010866"/>
              <a:gd name="f337" fmla="*/ f266 1 1010524"/>
              <a:gd name="f338" fmla="*/ f267 1 1010866"/>
              <a:gd name="f339" fmla="*/ f268 1 1010524"/>
              <a:gd name="f340" fmla="*/ f269 1 1010866"/>
              <a:gd name="f341" fmla="*/ f270 1 1010524"/>
              <a:gd name="f342" fmla="*/ f271 1 1010866"/>
              <a:gd name="f343" fmla="*/ f272 1 1010524"/>
              <a:gd name="f344" fmla="*/ f273 1 1010866"/>
              <a:gd name="f345" fmla="*/ f274 1 1010524"/>
              <a:gd name="f346" fmla="*/ f275 1 1010866"/>
              <a:gd name="f347" fmla="*/ f276 1 1010524"/>
              <a:gd name="f348" fmla="*/ f277 1 1010866"/>
              <a:gd name="f349" fmla="*/ f278 1 1010524"/>
              <a:gd name="f350" fmla="*/ f279 1 1010866"/>
              <a:gd name="f351" fmla="*/ f280 1 1010524"/>
              <a:gd name="f352" fmla="*/ f281 1 1010866"/>
              <a:gd name="f353" fmla="*/ f282 1 1010524"/>
              <a:gd name="f354" fmla="*/ f283 1 1010866"/>
              <a:gd name="f355" fmla="*/ f284 1 1010524"/>
              <a:gd name="f356" fmla="*/ f285 1 1010866"/>
              <a:gd name="f357" fmla="*/ f286 1 1010524"/>
              <a:gd name="f358" fmla="*/ f287 1 1010866"/>
              <a:gd name="f359" fmla="*/ f288 1 1010524"/>
              <a:gd name="f360" fmla="*/ f289 1 1010866"/>
              <a:gd name="f361" fmla="*/ f290 1 1010524"/>
              <a:gd name="f362" fmla="*/ f291 1 1010866"/>
              <a:gd name="f363" fmla="*/ f292 1 1010524"/>
              <a:gd name="f364" fmla="*/ f293 1 1010866"/>
              <a:gd name="f365" fmla="*/ f294 1 1010524"/>
              <a:gd name="f366" fmla="*/ f295 1 1010866"/>
              <a:gd name="f367" fmla="*/ f296 1 1010524"/>
              <a:gd name="f368" fmla="*/ f297 1 1010866"/>
              <a:gd name="f369" fmla="*/ f298 1 1010524"/>
              <a:gd name="f370" fmla="*/ f220 1 f227"/>
              <a:gd name="f371" fmla="*/ f221 1 f227"/>
              <a:gd name="f372" fmla="*/ f220 1 f228"/>
              <a:gd name="f373" fmla="*/ f222 1 f228"/>
              <a:gd name="f374" fmla="*/ f300 1 f227"/>
              <a:gd name="f375" fmla="*/ f301 1 f228"/>
              <a:gd name="f376" fmla="*/ f302 1 f227"/>
              <a:gd name="f377" fmla="*/ f303 1 f228"/>
              <a:gd name="f378" fmla="*/ f304 1 f227"/>
              <a:gd name="f379" fmla="*/ f305 1 f228"/>
              <a:gd name="f380" fmla="*/ f306 1 f227"/>
              <a:gd name="f381" fmla="*/ f307 1 f228"/>
              <a:gd name="f382" fmla="*/ f308 1 f227"/>
              <a:gd name="f383" fmla="*/ f309 1 f228"/>
              <a:gd name="f384" fmla="*/ f310 1 f227"/>
              <a:gd name="f385" fmla="*/ f311 1 f228"/>
              <a:gd name="f386" fmla="*/ f312 1 f227"/>
              <a:gd name="f387" fmla="*/ f313 1 f228"/>
              <a:gd name="f388" fmla="*/ f314 1 f227"/>
              <a:gd name="f389" fmla="*/ f315 1 f228"/>
              <a:gd name="f390" fmla="*/ f316 1 f227"/>
              <a:gd name="f391" fmla="*/ f317 1 f228"/>
              <a:gd name="f392" fmla="*/ f318 1 f227"/>
              <a:gd name="f393" fmla="*/ f319 1 f228"/>
              <a:gd name="f394" fmla="*/ f320 1 f227"/>
              <a:gd name="f395" fmla="*/ f321 1 f228"/>
              <a:gd name="f396" fmla="*/ f322 1 f227"/>
              <a:gd name="f397" fmla="*/ f323 1 f228"/>
              <a:gd name="f398" fmla="*/ f324 1 f227"/>
              <a:gd name="f399" fmla="*/ f325 1 f228"/>
              <a:gd name="f400" fmla="*/ f326 1 f227"/>
              <a:gd name="f401" fmla="*/ f327 1 f228"/>
              <a:gd name="f402" fmla="*/ f328 1 f227"/>
              <a:gd name="f403" fmla="*/ f329 1 f228"/>
              <a:gd name="f404" fmla="*/ f330 1 f227"/>
              <a:gd name="f405" fmla="*/ f331 1 f228"/>
              <a:gd name="f406" fmla="*/ f332 1 f227"/>
              <a:gd name="f407" fmla="*/ f333 1 f228"/>
              <a:gd name="f408" fmla="*/ f334 1 f227"/>
              <a:gd name="f409" fmla="*/ f335 1 f228"/>
              <a:gd name="f410" fmla="*/ f336 1 f227"/>
              <a:gd name="f411" fmla="*/ f337 1 f228"/>
              <a:gd name="f412" fmla="*/ f338 1 f227"/>
              <a:gd name="f413" fmla="*/ f339 1 f228"/>
              <a:gd name="f414" fmla="*/ f340 1 f227"/>
              <a:gd name="f415" fmla="*/ f341 1 f228"/>
              <a:gd name="f416" fmla="*/ f342 1 f227"/>
              <a:gd name="f417" fmla="*/ f343 1 f228"/>
              <a:gd name="f418" fmla="*/ f344 1 f227"/>
              <a:gd name="f419" fmla="*/ f345 1 f228"/>
              <a:gd name="f420" fmla="*/ f346 1 f227"/>
              <a:gd name="f421" fmla="*/ f347 1 f228"/>
              <a:gd name="f422" fmla="*/ f348 1 f227"/>
              <a:gd name="f423" fmla="*/ f349 1 f228"/>
              <a:gd name="f424" fmla="*/ f350 1 f227"/>
              <a:gd name="f425" fmla="*/ f351 1 f228"/>
              <a:gd name="f426" fmla="*/ f352 1 f227"/>
              <a:gd name="f427" fmla="*/ f353 1 f228"/>
              <a:gd name="f428" fmla="*/ f354 1 f227"/>
              <a:gd name="f429" fmla="*/ f355 1 f228"/>
              <a:gd name="f430" fmla="*/ f356 1 f227"/>
              <a:gd name="f431" fmla="*/ f357 1 f228"/>
              <a:gd name="f432" fmla="*/ f358 1 f227"/>
              <a:gd name="f433" fmla="*/ f359 1 f228"/>
              <a:gd name="f434" fmla="*/ f360 1 f227"/>
              <a:gd name="f435" fmla="*/ f361 1 f228"/>
              <a:gd name="f436" fmla="*/ f362 1 f227"/>
              <a:gd name="f437" fmla="*/ f363 1 f228"/>
              <a:gd name="f438" fmla="*/ f364 1 f227"/>
              <a:gd name="f439" fmla="*/ f365 1 f228"/>
              <a:gd name="f440" fmla="*/ f366 1 f227"/>
              <a:gd name="f441" fmla="*/ f367 1 f228"/>
              <a:gd name="f442" fmla="*/ f368 1 f227"/>
              <a:gd name="f443" fmla="*/ f369 1 f228"/>
              <a:gd name="f444" fmla="*/ f370 f218 1"/>
              <a:gd name="f445" fmla="*/ f371 f218 1"/>
              <a:gd name="f446" fmla="*/ f373 f219 1"/>
              <a:gd name="f447" fmla="*/ f372 f219 1"/>
              <a:gd name="f448" fmla="*/ f374 f218 1"/>
              <a:gd name="f449" fmla="*/ f375 f219 1"/>
              <a:gd name="f450" fmla="*/ f376 f218 1"/>
              <a:gd name="f451" fmla="*/ f377 f219 1"/>
              <a:gd name="f452" fmla="*/ f378 f218 1"/>
              <a:gd name="f453" fmla="*/ f379 f219 1"/>
              <a:gd name="f454" fmla="*/ f380 f218 1"/>
              <a:gd name="f455" fmla="*/ f381 f219 1"/>
              <a:gd name="f456" fmla="*/ f382 f218 1"/>
              <a:gd name="f457" fmla="*/ f383 f219 1"/>
              <a:gd name="f458" fmla="*/ f384 f218 1"/>
              <a:gd name="f459" fmla="*/ f385 f219 1"/>
              <a:gd name="f460" fmla="*/ f386 f218 1"/>
              <a:gd name="f461" fmla="*/ f387 f219 1"/>
              <a:gd name="f462" fmla="*/ f388 f218 1"/>
              <a:gd name="f463" fmla="*/ f389 f219 1"/>
              <a:gd name="f464" fmla="*/ f390 f218 1"/>
              <a:gd name="f465" fmla="*/ f391 f219 1"/>
              <a:gd name="f466" fmla="*/ f392 f218 1"/>
              <a:gd name="f467" fmla="*/ f393 f219 1"/>
              <a:gd name="f468" fmla="*/ f394 f218 1"/>
              <a:gd name="f469" fmla="*/ f395 f219 1"/>
              <a:gd name="f470" fmla="*/ f396 f218 1"/>
              <a:gd name="f471" fmla="*/ f397 f219 1"/>
              <a:gd name="f472" fmla="*/ f398 f218 1"/>
              <a:gd name="f473" fmla="*/ f399 f219 1"/>
              <a:gd name="f474" fmla="*/ f400 f218 1"/>
              <a:gd name="f475" fmla="*/ f401 f219 1"/>
              <a:gd name="f476" fmla="*/ f402 f218 1"/>
              <a:gd name="f477" fmla="*/ f403 f219 1"/>
              <a:gd name="f478" fmla="*/ f404 f218 1"/>
              <a:gd name="f479" fmla="*/ f405 f219 1"/>
              <a:gd name="f480" fmla="*/ f406 f218 1"/>
              <a:gd name="f481" fmla="*/ f407 f219 1"/>
              <a:gd name="f482" fmla="*/ f408 f218 1"/>
              <a:gd name="f483" fmla="*/ f409 f219 1"/>
              <a:gd name="f484" fmla="*/ f410 f218 1"/>
              <a:gd name="f485" fmla="*/ f411 f219 1"/>
              <a:gd name="f486" fmla="*/ f412 f218 1"/>
              <a:gd name="f487" fmla="*/ f413 f219 1"/>
              <a:gd name="f488" fmla="*/ f414 f218 1"/>
              <a:gd name="f489" fmla="*/ f415 f219 1"/>
              <a:gd name="f490" fmla="*/ f416 f218 1"/>
              <a:gd name="f491" fmla="*/ f417 f219 1"/>
              <a:gd name="f492" fmla="*/ f418 f218 1"/>
              <a:gd name="f493" fmla="*/ f419 f219 1"/>
              <a:gd name="f494" fmla="*/ f420 f218 1"/>
              <a:gd name="f495" fmla="*/ f421 f219 1"/>
              <a:gd name="f496" fmla="*/ f422 f218 1"/>
              <a:gd name="f497" fmla="*/ f423 f219 1"/>
              <a:gd name="f498" fmla="*/ f424 f218 1"/>
              <a:gd name="f499" fmla="*/ f425 f219 1"/>
              <a:gd name="f500" fmla="*/ f426 f218 1"/>
              <a:gd name="f501" fmla="*/ f427 f219 1"/>
              <a:gd name="f502" fmla="*/ f428 f218 1"/>
              <a:gd name="f503" fmla="*/ f429 f219 1"/>
              <a:gd name="f504" fmla="*/ f430 f218 1"/>
              <a:gd name="f505" fmla="*/ f431 f219 1"/>
              <a:gd name="f506" fmla="*/ f432 f218 1"/>
              <a:gd name="f507" fmla="*/ f433 f219 1"/>
              <a:gd name="f508" fmla="*/ f434 f218 1"/>
              <a:gd name="f509" fmla="*/ f435 f219 1"/>
              <a:gd name="f510" fmla="*/ f436 f218 1"/>
              <a:gd name="f511" fmla="*/ f437 f219 1"/>
              <a:gd name="f512" fmla="*/ f438 f218 1"/>
              <a:gd name="f513" fmla="*/ f439 f219 1"/>
              <a:gd name="f514" fmla="*/ f440 f218 1"/>
              <a:gd name="f515" fmla="*/ f441 f219 1"/>
              <a:gd name="f516" fmla="*/ f442 f218 1"/>
              <a:gd name="f517" fmla="*/ f443 f2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9">
                <a:pos x="f448" y="f449"/>
              </a:cxn>
              <a:cxn ang="f299">
                <a:pos x="f450" y="f451"/>
              </a:cxn>
              <a:cxn ang="f299">
                <a:pos x="f452" y="f453"/>
              </a:cxn>
              <a:cxn ang="f299">
                <a:pos x="f454" y="f455"/>
              </a:cxn>
              <a:cxn ang="f299">
                <a:pos x="f448" y="f449"/>
              </a:cxn>
              <a:cxn ang="f299">
                <a:pos x="f456" y="f457"/>
              </a:cxn>
              <a:cxn ang="f299">
                <a:pos x="f458" y="f459"/>
              </a:cxn>
              <a:cxn ang="f299">
                <a:pos x="f460" y="f461"/>
              </a:cxn>
              <a:cxn ang="f299">
                <a:pos x="f462" y="f463"/>
              </a:cxn>
              <a:cxn ang="f299">
                <a:pos x="f464" y="f465"/>
              </a:cxn>
              <a:cxn ang="f299">
                <a:pos x="f466" y="f467"/>
              </a:cxn>
              <a:cxn ang="f299">
                <a:pos x="f468" y="f469"/>
              </a:cxn>
              <a:cxn ang="f299">
                <a:pos x="f470" y="f471"/>
              </a:cxn>
              <a:cxn ang="f299">
                <a:pos x="f472" y="f473"/>
              </a:cxn>
              <a:cxn ang="f299">
                <a:pos x="f474" y="f475"/>
              </a:cxn>
              <a:cxn ang="f299">
                <a:pos x="f476" y="f477"/>
              </a:cxn>
              <a:cxn ang="f299">
                <a:pos x="f478" y="f479"/>
              </a:cxn>
              <a:cxn ang="f299">
                <a:pos x="f480" y="f481"/>
              </a:cxn>
              <a:cxn ang="f299">
                <a:pos x="f482" y="f483"/>
              </a:cxn>
              <a:cxn ang="f299">
                <a:pos x="f484" y="f485"/>
              </a:cxn>
              <a:cxn ang="f299">
                <a:pos x="f486" y="f487"/>
              </a:cxn>
              <a:cxn ang="f299">
                <a:pos x="f488" y="f489"/>
              </a:cxn>
              <a:cxn ang="f299">
                <a:pos x="f490" y="f491"/>
              </a:cxn>
              <a:cxn ang="f299">
                <a:pos x="f492" y="f493"/>
              </a:cxn>
              <a:cxn ang="f299">
                <a:pos x="f494" y="f495"/>
              </a:cxn>
              <a:cxn ang="f299">
                <a:pos x="f496" y="f497"/>
              </a:cxn>
              <a:cxn ang="f299">
                <a:pos x="f498" y="f499"/>
              </a:cxn>
              <a:cxn ang="f299">
                <a:pos x="f500" y="f501"/>
              </a:cxn>
              <a:cxn ang="f299">
                <a:pos x="f502" y="f503"/>
              </a:cxn>
              <a:cxn ang="f299">
                <a:pos x="f504" y="f505"/>
              </a:cxn>
              <a:cxn ang="f299">
                <a:pos x="f506" y="f507"/>
              </a:cxn>
              <a:cxn ang="f299">
                <a:pos x="f508" y="f509"/>
              </a:cxn>
              <a:cxn ang="f299">
                <a:pos x="f510" y="f511"/>
              </a:cxn>
              <a:cxn ang="f299">
                <a:pos x="f512" y="f513"/>
              </a:cxn>
              <a:cxn ang="f299">
                <a:pos x="f514" y="f515"/>
              </a:cxn>
              <a:cxn ang="f299">
                <a:pos x="f516" y="f517"/>
              </a:cxn>
              <a:cxn ang="f299">
                <a:pos x="f456" y="f457"/>
              </a:cxn>
            </a:cxnLst>
            <a:rect l="f444" t="f447" r="f445" b="f446"/>
            <a:pathLst>
              <a:path w="1010866" h="101052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6" y="f26"/>
                </a:cubicBezTo>
                <a:cubicBezTo>
                  <a:pt x="f27" y="f28"/>
                  <a:pt x="f29" y="f30"/>
                  <a:pt x="f8" y="f9"/>
                </a:cubicBezTo>
                <a:close/>
                <a:moveTo>
                  <a:pt x="f31" y="f32"/>
                </a:move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31" y="f32"/>
                </a:cubicBezTo>
                <a:close/>
              </a:path>
            </a:pathLst>
          </a:custGeom>
          <a:solidFill>
            <a:srgbClr val="6A8F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9;p65">
            <a:extLst>
              <a:ext uri="{FF2B5EF4-FFF2-40B4-BE49-F238E27FC236}">
                <a16:creationId xmlns:a16="http://schemas.microsoft.com/office/drawing/2014/main" id="{2DCB79A6-AAB9-208D-2E36-9655F50C8D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Results Analysis</a:t>
            </a:r>
          </a:p>
        </p:txBody>
      </p:sp>
      <p:sp>
        <p:nvSpPr>
          <p:cNvPr id="3" name="Google Shape;1610;p65">
            <a:extLst>
              <a:ext uri="{FF2B5EF4-FFF2-40B4-BE49-F238E27FC236}">
                <a16:creationId xmlns:a16="http://schemas.microsoft.com/office/drawing/2014/main" id="{4E8A9530-40D7-D75C-F99A-2A449567E7EC}"/>
              </a:ext>
            </a:extLst>
          </p:cNvPr>
          <p:cNvSpPr txBox="1"/>
          <p:nvPr/>
        </p:nvSpPr>
        <p:spPr>
          <a:xfrm>
            <a:off x="1759296" y="3962561"/>
            <a:ext cx="1917597" cy="6252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Mercury is the smallest planet</a:t>
            </a:r>
          </a:p>
        </p:txBody>
      </p:sp>
      <p:sp>
        <p:nvSpPr>
          <p:cNvPr id="4" name="Google Shape;1611;p65">
            <a:extLst>
              <a:ext uri="{FF2B5EF4-FFF2-40B4-BE49-F238E27FC236}">
                <a16:creationId xmlns:a16="http://schemas.microsoft.com/office/drawing/2014/main" id="{5E9DE0CF-6EF9-346C-D9B0-BFF992469F79}"/>
              </a:ext>
            </a:extLst>
          </p:cNvPr>
          <p:cNvSpPr txBox="1"/>
          <p:nvPr/>
        </p:nvSpPr>
        <p:spPr>
          <a:xfrm>
            <a:off x="5771893" y="3962561"/>
            <a:ext cx="1917597" cy="6252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Despite being red,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Mars is a cold</a:t>
            </a:r>
          </a:p>
        </p:txBody>
      </p:sp>
      <p:sp>
        <p:nvSpPr>
          <p:cNvPr id="5" name="Google Shape;1612;p65">
            <a:extLst>
              <a:ext uri="{FF2B5EF4-FFF2-40B4-BE49-F238E27FC236}">
                <a16:creationId xmlns:a16="http://schemas.microsoft.com/office/drawing/2014/main" id="{07030669-BD26-97B5-EBBF-8C0A5F00D0EA}"/>
              </a:ext>
            </a:extLst>
          </p:cNvPr>
          <p:cNvSpPr txBox="1"/>
          <p:nvPr/>
        </p:nvSpPr>
        <p:spPr>
          <a:xfrm>
            <a:off x="1983095" y="3605552"/>
            <a:ext cx="1469998" cy="3881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Mercury</a:t>
            </a:r>
          </a:p>
        </p:txBody>
      </p:sp>
      <p:sp>
        <p:nvSpPr>
          <p:cNvPr id="6" name="Google Shape;1613;p65">
            <a:extLst>
              <a:ext uri="{FF2B5EF4-FFF2-40B4-BE49-F238E27FC236}">
                <a16:creationId xmlns:a16="http://schemas.microsoft.com/office/drawing/2014/main" id="{19E3134A-A978-636F-9A92-1406A1A80389}"/>
              </a:ext>
            </a:extLst>
          </p:cNvPr>
          <p:cNvSpPr txBox="1"/>
          <p:nvPr/>
        </p:nvSpPr>
        <p:spPr>
          <a:xfrm>
            <a:off x="3773545" y="3955447"/>
            <a:ext cx="1917597" cy="6252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Venus has 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beautiful name</a:t>
            </a:r>
          </a:p>
        </p:txBody>
      </p:sp>
      <p:sp>
        <p:nvSpPr>
          <p:cNvPr id="7" name="Google Shape;1614;p65">
            <a:extLst>
              <a:ext uri="{FF2B5EF4-FFF2-40B4-BE49-F238E27FC236}">
                <a16:creationId xmlns:a16="http://schemas.microsoft.com/office/drawing/2014/main" id="{6696FEC1-D892-45FD-C3EA-07D72AE9C840}"/>
              </a:ext>
            </a:extLst>
          </p:cNvPr>
          <p:cNvSpPr txBox="1"/>
          <p:nvPr/>
        </p:nvSpPr>
        <p:spPr>
          <a:xfrm>
            <a:off x="3997345" y="3596874"/>
            <a:ext cx="1469998" cy="3881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Venus</a:t>
            </a:r>
          </a:p>
        </p:txBody>
      </p:sp>
      <p:sp>
        <p:nvSpPr>
          <p:cNvPr id="8" name="Google Shape;1615;p65">
            <a:extLst>
              <a:ext uri="{FF2B5EF4-FFF2-40B4-BE49-F238E27FC236}">
                <a16:creationId xmlns:a16="http://schemas.microsoft.com/office/drawing/2014/main" id="{897DBE74-FD66-6E4E-8536-CCBDC7D6F66E}"/>
              </a:ext>
            </a:extLst>
          </p:cNvPr>
          <p:cNvSpPr txBox="1"/>
          <p:nvPr/>
        </p:nvSpPr>
        <p:spPr>
          <a:xfrm>
            <a:off x="5995702" y="3605552"/>
            <a:ext cx="1469998" cy="3881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1BA4F"/>
                </a:solidFill>
                <a:uFillTx/>
                <a:latin typeface="Poppins"/>
                <a:ea typeface="Poppins"/>
                <a:cs typeface="Poppins"/>
              </a:rPr>
              <a:t>Mars</a:t>
            </a:r>
          </a:p>
        </p:txBody>
      </p:sp>
      <p:grpSp>
        <p:nvGrpSpPr>
          <p:cNvPr id="9" name="Google Shape;1616;p65">
            <a:extLst>
              <a:ext uri="{FF2B5EF4-FFF2-40B4-BE49-F238E27FC236}">
                <a16:creationId xmlns:a16="http://schemas.microsoft.com/office/drawing/2014/main" id="{7166CC17-44A0-E31F-C9A0-17A764AE9177}"/>
              </a:ext>
            </a:extLst>
          </p:cNvPr>
          <p:cNvGrpSpPr/>
          <p:nvPr/>
        </p:nvGrpSpPr>
        <p:grpSpPr>
          <a:xfrm>
            <a:off x="933885" y="1496726"/>
            <a:ext cx="7377178" cy="845399"/>
            <a:chOff x="933885" y="1496726"/>
            <a:chExt cx="7377178" cy="845399"/>
          </a:xfrm>
        </p:grpSpPr>
        <p:sp>
          <p:nvSpPr>
            <p:cNvPr id="10" name="Google Shape;1617;p65">
              <a:extLst>
                <a:ext uri="{FF2B5EF4-FFF2-40B4-BE49-F238E27FC236}">
                  <a16:creationId xmlns:a16="http://schemas.microsoft.com/office/drawing/2014/main" id="{0FCB7F85-652E-631A-7541-D820675C7BF7}"/>
                </a:ext>
              </a:extLst>
            </p:cNvPr>
            <p:cNvSpPr/>
            <p:nvPr/>
          </p:nvSpPr>
          <p:spPr>
            <a:xfrm>
              <a:off x="5659660" y="1859176"/>
              <a:ext cx="2651403" cy="55796"/>
            </a:xfrm>
            <a:custGeom>
              <a:avLst>
                <a:gd name="f5" fmla="val 50000"/>
              </a:avLst>
              <a:gdLst>
                <a:gd name="f1" fmla="val w"/>
                <a:gd name="f2" fmla="val h"/>
                <a:gd name="f3" fmla="val ss"/>
                <a:gd name="f4" fmla="val 0"/>
                <a:gd name="f5" fmla="val 50000"/>
                <a:gd name="f6" fmla="abs f1"/>
                <a:gd name="f7" fmla="abs f2"/>
                <a:gd name="f8" fmla="abs f3"/>
                <a:gd name="f9" fmla="val f4"/>
                <a:gd name="f10" fmla="val f5"/>
                <a:gd name="f11" fmla="?: f6 f1 1"/>
                <a:gd name="f12" fmla="?: f7 f2 1"/>
                <a:gd name="f13" fmla="?: f8 f3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9 f18 1"/>
                <a:gd name="f24" fmla="+- f22 0 f9"/>
                <a:gd name="f25" fmla="+- f21 0 f9"/>
                <a:gd name="f26" fmla="*/ f22 f18 1"/>
                <a:gd name="f27" fmla="*/ f21 f18 1"/>
                <a:gd name="f28" fmla="min f25 f24"/>
                <a:gd name="f29" fmla="*/ f28 f10 1"/>
                <a:gd name="f30" fmla="*/ f29 1 100000"/>
                <a:gd name="f31" fmla="+- f21 0 f30"/>
                <a:gd name="f32" fmla="*/ f30 1 2"/>
                <a:gd name="f33" fmla="*/ f30 f18 1"/>
                <a:gd name="f34" fmla="+- f31 f21 0"/>
                <a:gd name="f35" fmla="*/ f32 f18 1"/>
                <a:gd name="f36" fmla="*/ f31 f18 1"/>
                <a:gd name="f37" fmla="*/ f34 1 2"/>
                <a:gd name="f38" fmla="*/ f3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35" r="f38" b="f26"/>
              <a:pathLst>
                <a:path>
                  <a:moveTo>
                    <a:pt x="f23" y="f23"/>
                  </a:moveTo>
                  <a:lnTo>
                    <a:pt x="f36" y="f23"/>
                  </a:lnTo>
                  <a:lnTo>
                    <a:pt x="f27" y="f33"/>
                  </a:lnTo>
                  <a:lnTo>
                    <a:pt x="f27" y="f26"/>
                  </a:lnTo>
                  <a:lnTo>
                    <a:pt x="f23" y="f26"/>
                  </a:lnTo>
                  <a:close/>
                </a:path>
              </a:pathLst>
            </a:custGeom>
            <a:solidFill>
              <a:srgbClr val="6A8F2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618;p65">
              <a:extLst>
                <a:ext uri="{FF2B5EF4-FFF2-40B4-BE49-F238E27FC236}">
                  <a16:creationId xmlns:a16="http://schemas.microsoft.com/office/drawing/2014/main" id="{6FB88828-6C1D-5DE8-553F-F496C5B637FB}"/>
                </a:ext>
              </a:extLst>
            </p:cNvPr>
            <p:cNvSpPr/>
            <p:nvPr/>
          </p:nvSpPr>
          <p:spPr>
            <a:xfrm>
              <a:off x="5419849" y="1623124"/>
              <a:ext cx="2169002" cy="55290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619;p65">
              <a:extLst>
                <a:ext uri="{FF2B5EF4-FFF2-40B4-BE49-F238E27FC236}">
                  <a16:creationId xmlns:a16="http://schemas.microsoft.com/office/drawing/2014/main" id="{40006AF4-018D-C4E6-43B1-3EC14D8F4E1F}"/>
                </a:ext>
              </a:extLst>
            </p:cNvPr>
            <p:cNvSpPr/>
            <p:nvPr/>
          </p:nvSpPr>
          <p:spPr>
            <a:xfrm>
              <a:off x="3209571" y="1623124"/>
              <a:ext cx="2678698" cy="55290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93C47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620;p65">
              <a:extLst>
                <a:ext uri="{FF2B5EF4-FFF2-40B4-BE49-F238E27FC236}">
                  <a16:creationId xmlns:a16="http://schemas.microsoft.com/office/drawing/2014/main" id="{4A39200E-1202-19DF-DCCF-C2ABC0E392DB}"/>
                </a:ext>
              </a:extLst>
            </p:cNvPr>
            <p:cNvSpPr/>
            <p:nvPr/>
          </p:nvSpPr>
          <p:spPr>
            <a:xfrm>
              <a:off x="1759296" y="1623151"/>
              <a:ext cx="2121901" cy="55290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EA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4" name="Google Shape;1621;p65">
              <a:extLst>
                <a:ext uri="{FF2B5EF4-FFF2-40B4-BE49-F238E27FC236}">
                  <a16:creationId xmlns:a16="http://schemas.microsoft.com/office/drawing/2014/main" id="{74F0A2DB-BA32-01C3-7DD2-D3B41D10FB44}"/>
                </a:ext>
              </a:extLst>
            </p:cNvPr>
            <p:cNvGrpSpPr/>
            <p:nvPr/>
          </p:nvGrpSpPr>
          <p:grpSpPr>
            <a:xfrm>
              <a:off x="933885" y="1496726"/>
              <a:ext cx="984662" cy="845399"/>
              <a:chOff x="933885" y="1496726"/>
              <a:chExt cx="984662" cy="845399"/>
            </a:xfrm>
          </p:grpSpPr>
          <p:sp>
            <p:nvSpPr>
              <p:cNvPr id="15" name="Google Shape;1622;p65">
                <a:extLst>
                  <a:ext uri="{FF2B5EF4-FFF2-40B4-BE49-F238E27FC236}">
                    <a16:creationId xmlns:a16="http://schemas.microsoft.com/office/drawing/2014/main" id="{D90EFED6-9696-E8EE-49C0-30CDDBE55BF0}"/>
                  </a:ext>
                </a:extLst>
              </p:cNvPr>
              <p:cNvSpPr/>
              <p:nvPr/>
            </p:nvSpPr>
            <p:spPr>
              <a:xfrm>
                <a:off x="1091199" y="1692636"/>
                <a:ext cx="776462" cy="431999"/>
              </a:xfrm>
              <a:prstGeom prst="rect">
                <a:avLst/>
              </a:prstGeom>
              <a:solidFill>
                <a:srgbClr val="6A8F2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1623;p65">
                <a:extLst>
                  <a:ext uri="{FF2B5EF4-FFF2-40B4-BE49-F238E27FC236}">
                    <a16:creationId xmlns:a16="http://schemas.microsoft.com/office/drawing/2014/main" id="{555AE81E-ED67-D01F-AADA-C75FCE46C102}"/>
                  </a:ext>
                </a:extLst>
              </p:cNvPr>
              <p:cNvSpPr/>
              <p:nvPr/>
            </p:nvSpPr>
            <p:spPr>
              <a:xfrm>
                <a:off x="933885" y="1496726"/>
                <a:ext cx="188530" cy="845399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6A8F2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624;p65">
                <a:extLst>
                  <a:ext uri="{FF2B5EF4-FFF2-40B4-BE49-F238E27FC236}">
                    <a16:creationId xmlns:a16="http://schemas.microsoft.com/office/drawing/2014/main" id="{B9B5A4C7-7900-2C45-5A2C-23901A8B2BF3}"/>
                  </a:ext>
                </a:extLst>
              </p:cNvPr>
              <p:cNvSpPr/>
              <p:nvPr/>
            </p:nvSpPr>
            <p:spPr>
              <a:xfrm>
                <a:off x="1730017" y="1496726"/>
                <a:ext cx="188530" cy="845399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6A8F2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8" name="Google Shape;1625;p65">
            <a:extLst>
              <a:ext uri="{FF2B5EF4-FFF2-40B4-BE49-F238E27FC236}">
                <a16:creationId xmlns:a16="http://schemas.microsoft.com/office/drawing/2014/main" id="{0D1CAFB3-3110-30D1-CD23-469498B2767C}"/>
              </a:ext>
            </a:extLst>
          </p:cNvPr>
          <p:cNvGrpSpPr/>
          <p:nvPr/>
        </p:nvGrpSpPr>
        <p:grpSpPr>
          <a:xfrm>
            <a:off x="2625251" y="1826513"/>
            <a:ext cx="185696" cy="736303"/>
            <a:chOff x="2625251" y="1826513"/>
            <a:chExt cx="185696" cy="736303"/>
          </a:xfrm>
        </p:grpSpPr>
        <p:sp>
          <p:nvSpPr>
            <p:cNvPr id="19" name="Google Shape;1626;p65">
              <a:extLst>
                <a:ext uri="{FF2B5EF4-FFF2-40B4-BE49-F238E27FC236}">
                  <a16:creationId xmlns:a16="http://schemas.microsoft.com/office/drawing/2014/main" id="{4B2CBD9D-8B76-91B1-7405-80780A85ECFA}"/>
                </a:ext>
              </a:extLst>
            </p:cNvPr>
            <p:cNvSpPr/>
            <p:nvPr/>
          </p:nvSpPr>
          <p:spPr>
            <a:xfrm rot="5400013">
              <a:off x="2392801" y="2231319"/>
              <a:ext cx="650696" cy="12298"/>
            </a:xfrm>
            <a:prstGeom prst="rect">
              <a:avLst/>
            </a:prstGeom>
            <a:solidFill>
              <a:srgbClr val="91BA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627;p65">
              <a:extLst>
                <a:ext uri="{FF2B5EF4-FFF2-40B4-BE49-F238E27FC236}">
                  <a16:creationId xmlns:a16="http://schemas.microsoft.com/office/drawing/2014/main" id="{F680265D-B3D5-E3DD-28A9-A0DBADDF7EEC}"/>
                </a:ext>
              </a:extLst>
            </p:cNvPr>
            <p:cNvSpPr/>
            <p:nvPr/>
          </p:nvSpPr>
          <p:spPr>
            <a:xfrm rot="5400013">
              <a:off x="2625397" y="1826367"/>
              <a:ext cx="185403" cy="1856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A8F2E"/>
            </a:solidFill>
            <a:ln cap="flat">
              <a:noFill/>
              <a:prstDash val="solid"/>
            </a:ln>
          </p:spPr>
          <p:txBody>
            <a:bodyPr vert="horz" wrap="square" lIns="68653" tIns="68653" rIns="68653" bIns="68653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1628;p65">
            <a:extLst>
              <a:ext uri="{FF2B5EF4-FFF2-40B4-BE49-F238E27FC236}">
                <a16:creationId xmlns:a16="http://schemas.microsoft.com/office/drawing/2014/main" id="{4BAA2871-AE36-90A2-EE5F-C78D858B0A4D}"/>
              </a:ext>
            </a:extLst>
          </p:cNvPr>
          <p:cNvGrpSpPr/>
          <p:nvPr/>
        </p:nvGrpSpPr>
        <p:grpSpPr>
          <a:xfrm>
            <a:off x="4639501" y="1826513"/>
            <a:ext cx="185696" cy="736303"/>
            <a:chOff x="4639501" y="1826513"/>
            <a:chExt cx="185696" cy="736303"/>
          </a:xfrm>
        </p:grpSpPr>
        <p:sp>
          <p:nvSpPr>
            <p:cNvPr id="22" name="Google Shape;1629;p65">
              <a:extLst>
                <a:ext uri="{FF2B5EF4-FFF2-40B4-BE49-F238E27FC236}">
                  <a16:creationId xmlns:a16="http://schemas.microsoft.com/office/drawing/2014/main" id="{0C207CD5-6C4C-9BC8-4B99-C7890D43EFFD}"/>
                </a:ext>
              </a:extLst>
            </p:cNvPr>
            <p:cNvSpPr/>
            <p:nvPr/>
          </p:nvSpPr>
          <p:spPr>
            <a:xfrm rot="5400013">
              <a:off x="4407050" y="2231319"/>
              <a:ext cx="650696" cy="12298"/>
            </a:xfrm>
            <a:prstGeom prst="rect">
              <a:avLst/>
            </a:pr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630;p65">
              <a:extLst>
                <a:ext uri="{FF2B5EF4-FFF2-40B4-BE49-F238E27FC236}">
                  <a16:creationId xmlns:a16="http://schemas.microsoft.com/office/drawing/2014/main" id="{571F5DB5-5594-34AC-D440-A76DF87ED1E8}"/>
                </a:ext>
              </a:extLst>
            </p:cNvPr>
            <p:cNvSpPr/>
            <p:nvPr/>
          </p:nvSpPr>
          <p:spPr>
            <a:xfrm rot="5400013">
              <a:off x="4639647" y="1826367"/>
              <a:ext cx="185403" cy="1856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653" tIns="68653" rIns="68653" bIns="68653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1631;p65">
            <a:extLst>
              <a:ext uri="{FF2B5EF4-FFF2-40B4-BE49-F238E27FC236}">
                <a16:creationId xmlns:a16="http://schemas.microsoft.com/office/drawing/2014/main" id="{9AA51B49-114A-D81E-7BBE-FBBA0E852483}"/>
              </a:ext>
            </a:extLst>
          </p:cNvPr>
          <p:cNvGrpSpPr/>
          <p:nvPr/>
        </p:nvGrpSpPr>
        <p:grpSpPr>
          <a:xfrm>
            <a:off x="6637849" y="1826513"/>
            <a:ext cx="185696" cy="736303"/>
            <a:chOff x="6637849" y="1826513"/>
            <a:chExt cx="185696" cy="736303"/>
          </a:xfrm>
        </p:grpSpPr>
        <p:sp>
          <p:nvSpPr>
            <p:cNvPr id="25" name="Google Shape;1632;p65">
              <a:extLst>
                <a:ext uri="{FF2B5EF4-FFF2-40B4-BE49-F238E27FC236}">
                  <a16:creationId xmlns:a16="http://schemas.microsoft.com/office/drawing/2014/main" id="{9FEADE44-3AD4-8E18-0B81-C266528A9900}"/>
                </a:ext>
              </a:extLst>
            </p:cNvPr>
            <p:cNvSpPr/>
            <p:nvPr/>
          </p:nvSpPr>
          <p:spPr>
            <a:xfrm rot="5400013">
              <a:off x="6405398" y="2231319"/>
              <a:ext cx="650696" cy="12298"/>
            </a:xfrm>
            <a:prstGeom prst="rect">
              <a:avLst/>
            </a:prstGeom>
            <a:solidFill>
              <a:srgbClr val="91BA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633;p65">
              <a:extLst>
                <a:ext uri="{FF2B5EF4-FFF2-40B4-BE49-F238E27FC236}">
                  <a16:creationId xmlns:a16="http://schemas.microsoft.com/office/drawing/2014/main" id="{2C39AF74-3857-2C4B-EE50-9CB4A497E97C}"/>
                </a:ext>
              </a:extLst>
            </p:cNvPr>
            <p:cNvSpPr/>
            <p:nvPr/>
          </p:nvSpPr>
          <p:spPr>
            <a:xfrm rot="5400013">
              <a:off x="6637995" y="1826367"/>
              <a:ext cx="185403" cy="1856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653" tIns="68653" rIns="68653" bIns="68653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Google Shape;1635;p65">
            <a:extLst>
              <a:ext uri="{FF2B5EF4-FFF2-40B4-BE49-F238E27FC236}">
                <a16:creationId xmlns:a16="http://schemas.microsoft.com/office/drawing/2014/main" id="{203080E8-D19D-6676-518D-817399522503}"/>
              </a:ext>
            </a:extLst>
          </p:cNvPr>
          <p:cNvSpPr/>
          <p:nvPr/>
        </p:nvSpPr>
        <p:spPr>
          <a:xfrm rot="19058593">
            <a:off x="2327148" y="2571749"/>
            <a:ext cx="781903" cy="798271"/>
          </a:xfrm>
          <a:custGeom>
            <a:avLst>
              <a:gd name="f10" fmla="val 10229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2296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D9EA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636;p65">
            <a:extLst>
              <a:ext uri="{FF2B5EF4-FFF2-40B4-BE49-F238E27FC236}">
                <a16:creationId xmlns:a16="http://schemas.microsoft.com/office/drawing/2014/main" id="{1DCF0DBA-5418-18CD-10C1-1E9A4BF74FB8}"/>
              </a:ext>
            </a:extLst>
          </p:cNvPr>
          <p:cNvSpPr txBox="1"/>
          <p:nvPr/>
        </p:nvSpPr>
        <p:spPr>
          <a:xfrm>
            <a:off x="2216368" y="2725204"/>
            <a:ext cx="1003800" cy="3881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Nunito"/>
                <a:ea typeface="Nunito"/>
                <a:cs typeface="Nunito"/>
              </a:rPr>
              <a:t>45%</a:t>
            </a:r>
          </a:p>
        </p:txBody>
      </p:sp>
      <p:sp>
        <p:nvSpPr>
          <p:cNvPr id="29" name="Google Shape;1638;p65">
            <a:extLst>
              <a:ext uri="{FF2B5EF4-FFF2-40B4-BE49-F238E27FC236}">
                <a16:creationId xmlns:a16="http://schemas.microsoft.com/office/drawing/2014/main" id="{5491C6DA-59B4-2009-C54A-74753FEEE29B}"/>
              </a:ext>
            </a:extLst>
          </p:cNvPr>
          <p:cNvSpPr/>
          <p:nvPr/>
        </p:nvSpPr>
        <p:spPr>
          <a:xfrm rot="19058593">
            <a:off x="4341398" y="2571749"/>
            <a:ext cx="781903" cy="798271"/>
          </a:xfrm>
          <a:custGeom>
            <a:avLst>
              <a:gd name="f10" fmla="val 10229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2296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93C47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639;p65">
            <a:extLst>
              <a:ext uri="{FF2B5EF4-FFF2-40B4-BE49-F238E27FC236}">
                <a16:creationId xmlns:a16="http://schemas.microsoft.com/office/drawing/2014/main" id="{4CC49E25-0DC4-9AF3-11D4-7451383BF9E4}"/>
              </a:ext>
            </a:extLst>
          </p:cNvPr>
          <p:cNvSpPr txBox="1"/>
          <p:nvPr/>
        </p:nvSpPr>
        <p:spPr>
          <a:xfrm>
            <a:off x="4230608" y="2725204"/>
            <a:ext cx="1003800" cy="3881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Nunito"/>
                <a:ea typeface="Nunito"/>
                <a:cs typeface="Nunito"/>
              </a:rPr>
              <a:t>55%</a:t>
            </a:r>
          </a:p>
        </p:txBody>
      </p:sp>
      <p:sp>
        <p:nvSpPr>
          <p:cNvPr id="31" name="Google Shape;1641;p65">
            <a:extLst>
              <a:ext uri="{FF2B5EF4-FFF2-40B4-BE49-F238E27FC236}">
                <a16:creationId xmlns:a16="http://schemas.microsoft.com/office/drawing/2014/main" id="{A0BF4A5D-DD56-7A56-A09E-C4C5FF528169}"/>
              </a:ext>
            </a:extLst>
          </p:cNvPr>
          <p:cNvSpPr/>
          <p:nvPr/>
        </p:nvSpPr>
        <p:spPr>
          <a:xfrm rot="19058593">
            <a:off x="6339746" y="2571749"/>
            <a:ext cx="781903" cy="798271"/>
          </a:xfrm>
          <a:custGeom>
            <a:avLst>
              <a:gd name="f10" fmla="val 10229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2296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642;p65">
            <a:extLst>
              <a:ext uri="{FF2B5EF4-FFF2-40B4-BE49-F238E27FC236}">
                <a16:creationId xmlns:a16="http://schemas.microsoft.com/office/drawing/2014/main" id="{16EAD844-E198-73A1-188F-6C5B5B8F110D}"/>
              </a:ext>
            </a:extLst>
          </p:cNvPr>
          <p:cNvSpPr txBox="1"/>
          <p:nvPr/>
        </p:nvSpPr>
        <p:spPr>
          <a:xfrm>
            <a:off x="6228965" y="2725204"/>
            <a:ext cx="1003800" cy="3881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Nunito"/>
                <a:ea typeface="Nunito"/>
                <a:cs typeface="Nunito"/>
              </a:rPr>
              <a:t>58%</a:t>
            </a: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835FF4F2-F230-E0DF-8CF0-116EDB0AA240}"/>
              </a:ext>
            </a:extLst>
          </p:cNvPr>
          <p:cNvSpPr/>
          <p:nvPr/>
        </p:nvSpPr>
        <p:spPr>
          <a:xfrm rot="5400013">
            <a:off x="8533446" y="761429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72D13651-EBC6-046A-4FA2-5C62AC9476C1}"/>
              </a:ext>
            </a:extLst>
          </p:cNvPr>
          <p:cNvSpPr/>
          <p:nvPr/>
        </p:nvSpPr>
        <p:spPr>
          <a:xfrm rot="16200004">
            <a:off x="-454859" y="767438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5" name="Grupo 40">
            <a:extLst>
              <a:ext uri="{FF2B5EF4-FFF2-40B4-BE49-F238E27FC236}">
                <a16:creationId xmlns:a16="http://schemas.microsoft.com/office/drawing/2014/main" id="{83E7BC1F-F654-0D00-3E26-B624EBBB622E}"/>
              </a:ext>
            </a:extLst>
          </p:cNvPr>
          <p:cNvGrpSpPr/>
          <p:nvPr/>
        </p:nvGrpSpPr>
        <p:grpSpPr>
          <a:xfrm>
            <a:off x="91677" y="4972260"/>
            <a:ext cx="8960644" cy="84536"/>
            <a:chOff x="91677" y="4972260"/>
            <a:chExt cx="8960644" cy="84536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8BAC2692-E655-6783-FCED-FD38A27E3677}"/>
                </a:ext>
              </a:extLst>
            </p:cNvPr>
            <p:cNvSpPr/>
            <p:nvPr/>
          </p:nvSpPr>
          <p:spPr>
            <a:xfrm rot="10799991">
              <a:off x="1448656" y="497226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D7382D7-46AE-1C32-0A52-A156DC14A7F0}"/>
                </a:ext>
              </a:extLst>
            </p:cNvPr>
            <p:cNvSpPr/>
            <p:nvPr/>
          </p:nvSpPr>
          <p:spPr>
            <a:xfrm rot="10800009" flipH="1">
              <a:off x="91677" y="497226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rupo 43">
            <a:extLst>
              <a:ext uri="{FF2B5EF4-FFF2-40B4-BE49-F238E27FC236}">
                <a16:creationId xmlns:a16="http://schemas.microsoft.com/office/drawing/2014/main" id="{B17B2773-59F2-366B-AD96-107795EE6B46}"/>
              </a:ext>
            </a:extLst>
          </p:cNvPr>
          <p:cNvGrpSpPr/>
          <p:nvPr/>
        </p:nvGrpSpPr>
        <p:grpSpPr>
          <a:xfrm>
            <a:off x="81171" y="4398766"/>
            <a:ext cx="789254" cy="542075"/>
            <a:chOff x="81171" y="4398766"/>
            <a:chExt cx="789254" cy="542075"/>
          </a:xfrm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9445ED28-19B3-9EC3-9BE4-F23D0BE80F44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ACD9E0EA-21B9-2E67-4ADC-1E56599AB8FA}"/>
                </a:ext>
              </a:extLst>
            </p:cNvPr>
            <p:cNvSpPr/>
            <p:nvPr/>
          </p:nvSpPr>
          <p:spPr>
            <a:xfrm>
              <a:off x="572716" y="4461220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47ABEE8B-BD6E-FCE8-7320-7FEB5FEB8EDB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2BB99181-73C2-88F5-7C39-620A6DD4096C}"/>
                </a:ext>
              </a:extLst>
            </p:cNvPr>
            <p:cNvSpPr/>
            <p:nvPr/>
          </p:nvSpPr>
          <p:spPr>
            <a:xfrm>
              <a:off x="82094" y="4699266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rupo 48">
            <a:extLst>
              <a:ext uri="{FF2B5EF4-FFF2-40B4-BE49-F238E27FC236}">
                <a16:creationId xmlns:a16="http://schemas.microsoft.com/office/drawing/2014/main" id="{F31882C1-84DD-9339-533C-1666B4DF2430}"/>
              </a:ext>
            </a:extLst>
          </p:cNvPr>
          <p:cNvGrpSpPr/>
          <p:nvPr/>
        </p:nvGrpSpPr>
        <p:grpSpPr>
          <a:xfrm>
            <a:off x="8263990" y="4399132"/>
            <a:ext cx="787408" cy="542065"/>
            <a:chOff x="8263990" y="4399132"/>
            <a:chExt cx="787408" cy="542065"/>
          </a:xfrm>
        </p:grpSpPr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7A97A705-B53C-CF78-C8F4-595DA8930A0B}"/>
                </a:ext>
              </a:extLst>
            </p:cNvPr>
            <p:cNvSpPr/>
            <p:nvPr/>
          </p:nvSpPr>
          <p:spPr>
            <a:xfrm>
              <a:off x="8706386" y="4399132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882BB340-6C44-607D-11EC-053B53E427C5}"/>
                </a:ext>
              </a:extLst>
            </p:cNvPr>
            <p:cNvSpPr/>
            <p:nvPr/>
          </p:nvSpPr>
          <p:spPr>
            <a:xfrm>
              <a:off x="8340964" y="4462765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A06BE36-67C2-D396-65AC-965B51323C4A}"/>
                </a:ext>
              </a:extLst>
            </p:cNvPr>
            <p:cNvSpPr/>
            <p:nvPr/>
          </p:nvSpPr>
          <p:spPr>
            <a:xfrm>
              <a:off x="8522747" y="4538185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EB0C5560-2E7A-9B6D-4E21-C448405436B8}"/>
                </a:ext>
              </a:extLst>
            </p:cNvPr>
            <p:cNvSpPr/>
            <p:nvPr/>
          </p:nvSpPr>
          <p:spPr>
            <a:xfrm>
              <a:off x="8263990" y="4699622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atro botellas de vidrio negro sobre superficie blanca">
            <a:extLst>
              <a:ext uri="{FF2B5EF4-FFF2-40B4-BE49-F238E27FC236}">
                <a16:creationId xmlns:a16="http://schemas.microsoft.com/office/drawing/2014/main" id="{CD69C8B4-F7EB-D727-0350-625E9131DE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19"/>
          <a:stretch>
            <a:fillRect/>
          </a:stretch>
        </p:blipFill>
        <p:spPr>
          <a:xfrm>
            <a:off x="-3017" y="0"/>
            <a:ext cx="9139519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662;p68">
            <a:extLst>
              <a:ext uri="{FF2B5EF4-FFF2-40B4-BE49-F238E27FC236}">
                <a16:creationId xmlns:a16="http://schemas.microsoft.com/office/drawing/2014/main" id="{4F317457-3581-5F1D-801A-17CBFC554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9038" y="2344192"/>
            <a:ext cx="5315398" cy="1936196"/>
          </a:xfrm>
        </p:spPr>
        <p:txBody>
          <a:bodyPr/>
          <a:lstStyle/>
          <a:p>
            <a:pPr lvl="0"/>
            <a:r>
              <a:rPr lang="en-US">
                <a:solidFill>
                  <a:srgbClr val="F0F0F0"/>
                </a:solidFill>
              </a:rPr>
              <a:t>Awesome Words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7D077260-8D2C-8D90-2994-472EB1CACF8F}"/>
              </a:ext>
            </a:extLst>
          </p:cNvPr>
          <p:cNvSpPr/>
          <p:nvPr/>
        </p:nvSpPr>
        <p:spPr>
          <a:xfrm rot="5400013">
            <a:off x="8533446" y="761429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8A27CB4-57D2-EAEF-CCF0-33FC44A72DDF}"/>
              </a:ext>
            </a:extLst>
          </p:cNvPr>
          <p:cNvSpPr/>
          <p:nvPr/>
        </p:nvSpPr>
        <p:spPr>
          <a:xfrm rot="16200004">
            <a:off x="-454859" y="767438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7;p69">
            <a:extLst>
              <a:ext uri="{FF2B5EF4-FFF2-40B4-BE49-F238E27FC236}">
                <a16:creationId xmlns:a16="http://schemas.microsoft.com/office/drawing/2014/main" id="{B0D4A482-0E65-43A6-A2D0-ACFC159813C4}"/>
              </a:ext>
            </a:extLst>
          </p:cNvPr>
          <p:cNvSpPr/>
          <p:nvPr/>
        </p:nvSpPr>
        <p:spPr>
          <a:xfrm>
            <a:off x="6634447" y="2093098"/>
            <a:ext cx="1719300" cy="17193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668;p69">
            <a:extLst>
              <a:ext uri="{FF2B5EF4-FFF2-40B4-BE49-F238E27FC236}">
                <a16:creationId xmlns:a16="http://schemas.microsoft.com/office/drawing/2014/main" id="{34C73E43-EF72-45BD-B7A1-36493D24FC5F}"/>
              </a:ext>
            </a:extLst>
          </p:cNvPr>
          <p:cNvSpPr/>
          <p:nvPr/>
        </p:nvSpPr>
        <p:spPr>
          <a:xfrm>
            <a:off x="4679496" y="2093098"/>
            <a:ext cx="1719300" cy="17193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669;p69">
            <a:extLst>
              <a:ext uri="{FF2B5EF4-FFF2-40B4-BE49-F238E27FC236}">
                <a16:creationId xmlns:a16="http://schemas.microsoft.com/office/drawing/2014/main" id="{380D5235-D86C-EB4C-7FFA-1280A9E101FF}"/>
              </a:ext>
            </a:extLst>
          </p:cNvPr>
          <p:cNvSpPr/>
          <p:nvPr/>
        </p:nvSpPr>
        <p:spPr>
          <a:xfrm>
            <a:off x="2724546" y="2093098"/>
            <a:ext cx="1719300" cy="17193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670;p69">
            <a:extLst>
              <a:ext uri="{FF2B5EF4-FFF2-40B4-BE49-F238E27FC236}">
                <a16:creationId xmlns:a16="http://schemas.microsoft.com/office/drawing/2014/main" id="{2D7F0F29-CD0E-8834-05C3-0E63FD2D3084}"/>
              </a:ext>
            </a:extLst>
          </p:cNvPr>
          <p:cNvSpPr/>
          <p:nvPr/>
        </p:nvSpPr>
        <p:spPr>
          <a:xfrm>
            <a:off x="769595" y="2093098"/>
            <a:ext cx="1719300" cy="17193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671;p69">
            <a:extLst>
              <a:ext uri="{FF2B5EF4-FFF2-40B4-BE49-F238E27FC236}">
                <a16:creationId xmlns:a16="http://schemas.microsoft.com/office/drawing/2014/main" id="{E479D6C8-80EA-ED54-1F5E-C4840E3C0C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Present The Ideas</a:t>
            </a:r>
          </a:p>
        </p:txBody>
      </p:sp>
      <p:sp>
        <p:nvSpPr>
          <p:cNvPr id="7" name="Google Shape;1672;p69">
            <a:extLst>
              <a:ext uri="{FF2B5EF4-FFF2-40B4-BE49-F238E27FC236}">
                <a16:creationId xmlns:a16="http://schemas.microsoft.com/office/drawing/2014/main" id="{7F65C224-970B-B506-4F50-8246DDAE2C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46553" y="2454075"/>
            <a:ext cx="1275304" cy="431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>
                <a:solidFill>
                  <a:srgbClr val="FFFFFF"/>
                </a:solidFill>
                <a:latin typeface="Poppins"/>
                <a:cs typeface="Poppins"/>
              </a:rPr>
              <a:t>Mars</a:t>
            </a:r>
          </a:p>
        </p:txBody>
      </p:sp>
      <p:sp>
        <p:nvSpPr>
          <p:cNvPr id="8" name="Google Shape;1673;p69">
            <a:extLst>
              <a:ext uri="{FF2B5EF4-FFF2-40B4-BE49-F238E27FC236}">
                <a16:creationId xmlns:a16="http://schemas.microsoft.com/office/drawing/2014/main" id="{5DBE9900-04C0-7EB3-0D07-67F6B65035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01485" y="2454075"/>
            <a:ext cx="1275304" cy="431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>
                <a:solidFill>
                  <a:srgbClr val="FFFFFF"/>
                </a:solidFill>
                <a:latin typeface="Poppins"/>
                <a:cs typeface="Poppins"/>
              </a:rPr>
              <a:t>Venus</a:t>
            </a:r>
          </a:p>
        </p:txBody>
      </p:sp>
      <p:sp>
        <p:nvSpPr>
          <p:cNvPr id="9" name="Google Shape;1674;p69">
            <a:extLst>
              <a:ext uri="{FF2B5EF4-FFF2-40B4-BE49-F238E27FC236}">
                <a16:creationId xmlns:a16="http://schemas.microsoft.com/office/drawing/2014/main" id="{8EF0904F-9D61-3D3E-E196-8938A591FF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91547" y="2454075"/>
            <a:ext cx="1275304" cy="431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>
                <a:solidFill>
                  <a:srgbClr val="FFFFFF"/>
                </a:solidFill>
                <a:latin typeface="Poppins"/>
                <a:cs typeface="Poppins"/>
              </a:rPr>
              <a:t>Jupiter</a:t>
            </a:r>
          </a:p>
        </p:txBody>
      </p:sp>
      <p:sp>
        <p:nvSpPr>
          <p:cNvPr id="10" name="Google Shape;1675;p69">
            <a:extLst>
              <a:ext uri="{FF2B5EF4-FFF2-40B4-BE49-F238E27FC236}">
                <a16:creationId xmlns:a16="http://schemas.microsoft.com/office/drawing/2014/main" id="{2F245BE0-C3DE-55BF-0FBE-7D238ED6D2D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56436" y="2454075"/>
            <a:ext cx="1275304" cy="431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b="1">
                <a:solidFill>
                  <a:srgbClr val="FFFFFF"/>
                </a:solidFill>
                <a:latin typeface="Poppins"/>
                <a:cs typeface="Poppins"/>
              </a:rPr>
              <a:t>Saturn</a:t>
            </a:r>
          </a:p>
        </p:txBody>
      </p:sp>
      <p:sp>
        <p:nvSpPr>
          <p:cNvPr id="11" name="Google Shape;1676;p69">
            <a:extLst>
              <a:ext uri="{FF2B5EF4-FFF2-40B4-BE49-F238E27FC236}">
                <a16:creationId xmlns:a16="http://schemas.microsoft.com/office/drawing/2014/main" id="{CA851332-0509-7C08-2D4A-9B7129B63A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11816" y="2785975"/>
            <a:ext cx="1544695" cy="6066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>
                <a:solidFill>
                  <a:srgbClr val="FFFFFF"/>
                </a:solidFill>
              </a:rPr>
              <a:t>Mars is actually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 cold place</a:t>
            </a:r>
          </a:p>
        </p:txBody>
      </p:sp>
      <p:sp>
        <p:nvSpPr>
          <p:cNvPr id="12" name="Google Shape;1677;p69">
            <a:extLst>
              <a:ext uri="{FF2B5EF4-FFF2-40B4-BE49-F238E27FC236}">
                <a16:creationId xmlns:a16="http://schemas.microsoft.com/office/drawing/2014/main" id="{7B62F525-65A9-4F8D-FDDB-D128F54DFC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66776" y="2785975"/>
            <a:ext cx="1544695" cy="6066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FFFFFF"/>
                </a:solidFill>
              </a:rPr>
              <a:t>Venus has a beautiful name</a:t>
            </a:r>
          </a:p>
        </p:txBody>
      </p:sp>
      <p:sp>
        <p:nvSpPr>
          <p:cNvPr id="13" name="Google Shape;1678;p69">
            <a:extLst>
              <a:ext uri="{FF2B5EF4-FFF2-40B4-BE49-F238E27FC236}">
                <a16:creationId xmlns:a16="http://schemas.microsoft.com/office/drawing/2014/main" id="{AF22F744-200F-B559-FB8E-F98B885AAE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56847" y="2785975"/>
            <a:ext cx="1544695" cy="6066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>
                <a:solidFill>
                  <a:srgbClr val="FFFFFF"/>
                </a:solidFill>
              </a:rPr>
              <a:t>It’s the biggest of them all</a:t>
            </a:r>
          </a:p>
        </p:txBody>
      </p:sp>
      <p:sp>
        <p:nvSpPr>
          <p:cNvPr id="14" name="Google Shape;1679;p69">
            <a:extLst>
              <a:ext uri="{FF2B5EF4-FFF2-40B4-BE49-F238E27FC236}">
                <a16:creationId xmlns:a16="http://schemas.microsoft.com/office/drawing/2014/main" id="{391C2EC9-62D3-28F3-D96E-7AE3C1F735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21736" y="2785975"/>
            <a:ext cx="1544695" cy="6066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>
                <a:solidFill>
                  <a:srgbClr val="FFFFFF"/>
                </a:solidFill>
              </a:rPr>
              <a:t>It’s a gas giant and has rings</a:t>
            </a:r>
          </a:p>
        </p:txBody>
      </p:sp>
      <p:sp>
        <p:nvSpPr>
          <p:cNvPr id="15" name="Google Shape;1681;p69">
            <a:extLst>
              <a:ext uri="{FF2B5EF4-FFF2-40B4-BE49-F238E27FC236}">
                <a16:creationId xmlns:a16="http://schemas.microsoft.com/office/drawing/2014/main" id="{C6B5957E-63E9-DA94-9064-2CAB8E6FD8E4}"/>
              </a:ext>
            </a:extLst>
          </p:cNvPr>
          <p:cNvSpPr/>
          <p:nvPr/>
        </p:nvSpPr>
        <p:spPr>
          <a:xfrm>
            <a:off x="5206739" y="1679798"/>
            <a:ext cx="664796" cy="6647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" name="Google Shape;1682;p69">
            <a:extLst>
              <a:ext uri="{FF2B5EF4-FFF2-40B4-BE49-F238E27FC236}">
                <a16:creationId xmlns:a16="http://schemas.microsoft.com/office/drawing/2014/main" id="{44820447-2E41-2DBA-7201-36C2A6D2B645}"/>
              </a:ext>
            </a:extLst>
          </p:cNvPr>
          <p:cNvGrpSpPr/>
          <p:nvPr/>
        </p:nvGrpSpPr>
        <p:grpSpPr>
          <a:xfrm>
            <a:off x="5373809" y="1846813"/>
            <a:ext cx="333509" cy="330610"/>
            <a:chOff x="5373809" y="1846813"/>
            <a:chExt cx="333509" cy="330610"/>
          </a:xfrm>
        </p:grpSpPr>
        <p:sp>
          <p:nvSpPr>
            <p:cNvPr id="17" name="Google Shape;1683;p69">
              <a:extLst>
                <a:ext uri="{FF2B5EF4-FFF2-40B4-BE49-F238E27FC236}">
                  <a16:creationId xmlns:a16="http://schemas.microsoft.com/office/drawing/2014/main" id="{C66E3710-738E-E451-4CF3-39E36DA746D9}"/>
                </a:ext>
              </a:extLst>
            </p:cNvPr>
            <p:cNvSpPr/>
            <p:nvPr/>
          </p:nvSpPr>
          <p:spPr>
            <a:xfrm>
              <a:off x="5373809" y="1846813"/>
              <a:ext cx="333509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8"/>
                <a:gd name="f4" fmla="val 11775"/>
                <a:gd name="f5" fmla="val 7306"/>
                <a:gd name="f6" fmla="val 663"/>
                <a:gd name="f7" fmla="val 7389"/>
                <a:gd name="f8" fmla="val 7475"/>
                <a:gd name="f9" fmla="val 671"/>
                <a:gd name="f10" fmla="val 7562"/>
                <a:gd name="f11" fmla="val 685"/>
                <a:gd name="f12" fmla="val 7814"/>
                <a:gd name="f13" fmla="val 780"/>
                <a:gd name="f14" fmla="val 8034"/>
                <a:gd name="f15" fmla="val 937"/>
                <a:gd name="f16" fmla="val 8192"/>
                <a:gd name="f17" fmla="val 1126"/>
                <a:gd name="f18" fmla="val 7908"/>
                <a:gd name="f19" fmla="val 1189"/>
                <a:gd name="f20" fmla="val 7656"/>
                <a:gd name="f21" fmla="val 1347"/>
                <a:gd name="f22" fmla="val 7467"/>
                <a:gd name="f23" fmla="val 1567"/>
                <a:gd name="f24" fmla="val 7341"/>
                <a:gd name="f25" fmla="val 1662"/>
                <a:gd name="f26" fmla="val 1914"/>
                <a:gd name="f27" fmla="val 2008"/>
                <a:gd name="f28" fmla="val 7530"/>
                <a:gd name="f29" fmla="val 2071"/>
                <a:gd name="f30" fmla="val 7617"/>
                <a:gd name="f31" fmla="val 2103"/>
                <a:gd name="f32" fmla="val 7703"/>
                <a:gd name="f33" fmla="val 7790"/>
                <a:gd name="f34" fmla="val 7877"/>
                <a:gd name="f35" fmla="val 7940"/>
                <a:gd name="f36" fmla="val 8129"/>
                <a:gd name="f37" fmla="val 1819"/>
                <a:gd name="f38" fmla="val 8412"/>
                <a:gd name="f39" fmla="val 1693"/>
                <a:gd name="f40" fmla="val 8696"/>
                <a:gd name="f41" fmla="val 8979"/>
                <a:gd name="f42" fmla="val 9231"/>
                <a:gd name="f43" fmla="val 9452"/>
                <a:gd name="f44" fmla="val 9767"/>
                <a:gd name="f45" fmla="val 2355"/>
                <a:gd name="f46" fmla="val 9830"/>
                <a:gd name="f47" fmla="val 2764"/>
                <a:gd name="f48" fmla="val 9673"/>
                <a:gd name="f49" fmla="val 3174"/>
                <a:gd name="f50" fmla="val 9389"/>
                <a:gd name="f51" fmla="val 3237"/>
                <a:gd name="f52" fmla="val 9137"/>
                <a:gd name="f53" fmla="val 3395"/>
                <a:gd name="f54" fmla="val 8885"/>
                <a:gd name="f55" fmla="val 3584"/>
                <a:gd name="f56" fmla="val 8759"/>
                <a:gd name="f57" fmla="val 3710"/>
                <a:gd name="f58" fmla="val 3962"/>
                <a:gd name="f59" fmla="val 4056"/>
                <a:gd name="f60" fmla="val 8948"/>
                <a:gd name="f61" fmla="val 4119"/>
                <a:gd name="f62" fmla="val 9035"/>
                <a:gd name="f63" fmla="val 4151"/>
                <a:gd name="f64" fmla="val 9121"/>
                <a:gd name="f65" fmla="val 9208"/>
                <a:gd name="f66" fmla="val 9294"/>
                <a:gd name="f67" fmla="val 9358"/>
                <a:gd name="f68" fmla="val 9547"/>
                <a:gd name="f69" fmla="val 3867"/>
                <a:gd name="f70" fmla="val 3741"/>
                <a:gd name="f71" fmla="val 10114"/>
                <a:gd name="f72" fmla="val 10397"/>
                <a:gd name="f73" fmla="val 10649"/>
                <a:gd name="f74" fmla="val 10870"/>
                <a:gd name="f75" fmla="val 11059"/>
                <a:gd name="f76" fmla="val 4277"/>
                <a:gd name="f77" fmla="val 11185"/>
                <a:gd name="f78" fmla="val 4529"/>
                <a:gd name="f79" fmla="val 4812"/>
                <a:gd name="f80" fmla="val 5096"/>
                <a:gd name="f81" fmla="val 5379"/>
                <a:gd name="f82" fmla="val 5568"/>
                <a:gd name="f83" fmla="val 5757"/>
                <a:gd name="f84" fmla="val 5883"/>
                <a:gd name="f85" fmla="val 9925"/>
                <a:gd name="f86" fmla="val 6041"/>
                <a:gd name="f87" fmla="val 6230"/>
                <a:gd name="f88" fmla="val 6451"/>
                <a:gd name="f89" fmla="val 6608"/>
                <a:gd name="f90" fmla="val 10429"/>
                <a:gd name="f91" fmla="val 10712"/>
                <a:gd name="f92" fmla="val 6514"/>
                <a:gd name="f93" fmla="val 10964"/>
                <a:gd name="f94" fmla="val 6356"/>
                <a:gd name="f95" fmla="val 11090"/>
                <a:gd name="f96" fmla="val 11122"/>
                <a:gd name="f97" fmla="val 6703"/>
                <a:gd name="f98" fmla="val 6955"/>
                <a:gd name="f99" fmla="val 7270"/>
                <a:gd name="f100" fmla="val 11027"/>
                <a:gd name="f101" fmla="val 7553"/>
                <a:gd name="f102" fmla="val 10807"/>
                <a:gd name="f103" fmla="val 7742"/>
                <a:gd name="f104" fmla="val 10618"/>
                <a:gd name="f105" fmla="val 7931"/>
                <a:gd name="f106" fmla="val 10366"/>
                <a:gd name="f107" fmla="val 8057"/>
                <a:gd name="f108" fmla="val 10082"/>
                <a:gd name="f109" fmla="val 9799"/>
                <a:gd name="f110" fmla="val 9515"/>
                <a:gd name="f111" fmla="val 9326"/>
                <a:gd name="f112" fmla="val 9011"/>
                <a:gd name="f113" fmla="val 6986"/>
                <a:gd name="f114" fmla="val 6419"/>
                <a:gd name="f115" fmla="val 6104"/>
                <a:gd name="f116" fmla="val 9263"/>
                <a:gd name="f117" fmla="val 5694"/>
                <a:gd name="f118" fmla="val 9176"/>
                <a:gd name="f119" fmla="val 5663"/>
                <a:gd name="f120" fmla="val 9090"/>
                <a:gd name="f121" fmla="val 9003"/>
                <a:gd name="f122" fmla="val 8916"/>
                <a:gd name="f123" fmla="val 8853"/>
                <a:gd name="f124" fmla="val 8538"/>
                <a:gd name="f125" fmla="val 6072"/>
                <a:gd name="f126" fmla="val 8349"/>
                <a:gd name="f127" fmla="val 7112"/>
                <a:gd name="f128" fmla="val 7207"/>
                <a:gd name="f129" fmla="val 8381"/>
                <a:gd name="f130" fmla="val 7333"/>
                <a:gd name="f131" fmla="val 7459"/>
                <a:gd name="f132" fmla="val 6932"/>
                <a:gd name="f133" fmla="val 8215"/>
                <a:gd name="f134" fmla="val 9034"/>
                <a:gd name="f135" fmla="val 9223"/>
                <a:gd name="f136" fmla="val 7089"/>
                <a:gd name="f137" fmla="val 9381"/>
                <a:gd name="f138" fmla="val 7278"/>
                <a:gd name="f139" fmla="val 7625"/>
                <a:gd name="f140" fmla="val 8435"/>
                <a:gd name="f141" fmla="val 8097"/>
                <a:gd name="f142" fmla="val 8026"/>
                <a:gd name="f143" fmla="val 8664"/>
                <a:gd name="f144" fmla="val 8727"/>
                <a:gd name="f145" fmla="val 8089"/>
                <a:gd name="f146" fmla="val 8822"/>
                <a:gd name="f147" fmla="val 8120"/>
                <a:gd name="f148" fmla="val 9074"/>
                <a:gd name="f149" fmla="val 8561"/>
                <a:gd name="f150" fmla="val 9641"/>
                <a:gd name="f151" fmla="val 8656"/>
                <a:gd name="f152" fmla="val 8750"/>
                <a:gd name="f153" fmla="val 9704"/>
                <a:gd name="f154" fmla="val 8908"/>
                <a:gd name="f155" fmla="val 9507"/>
                <a:gd name="f156" fmla="val 9853"/>
                <a:gd name="f157" fmla="val 10011"/>
                <a:gd name="f158" fmla="val 9759"/>
                <a:gd name="f159" fmla="val 8444"/>
                <a:gd name="f160" fmla="val 8286"/>
                <a:gd name="f161" fmla="val 9916"/>
                <a:gd name="f162" fmla="val 10105"/>
                <a:gd name="f163" fmla="val 10704"/>
                <a:gd name="f164" fmla="val 11113"/>
                <a:gd name="f165" fmla="val 6711"/>
                <a:gd name="f166" fmla="val 6239"/>
                <a:gd name="f167" fmla="val 10641"/>
                <a:gd name="f168" fmla="val 6640"/>
                <a:gd name="f169" fmla="val 6522"/>
                <a:gd name="f170" fmla="val 6860"/>
                <a:gd name="f171" fmla="val 6829"/>
                <a:gd name="f172" fmla="val 6293"/>
                <a:gd name="f173" fmla="val 6680"/>
                <a:gd name="f174" fmla="val 5820"/>
                <a:gd name="f175" fmla="val 5253"/>
                <a:gd name="f176" fmla="val 1788"/>
                <a:gd name="f177" fmla="val 1756"/>
                <a:gd name="f178" fmla="val 1725"/>
                <a:gd name="f179" fmla="val 1441"/>
                <a:gd name="f180" fmla="val 6365"/>
                <a:gd name="f181" fmla="val 1158"/>
                <a:gd name="f182" fmla="val 6554"/>
                <a:gd name="f183" fmla="val 969"/>
                <a:gd name="f184" fmla="val 6772"/>
                <a:gd name="f185" fmla="val 750"/>
                <a:gd name="f186" fmla="val 7027"/>
                <a:gd name="f187" fmla="val 4492"/>
                <a:gd name="f188" fmla="val 726"/>
                <a:gd name="f189" fmla="val 4756"/>
                <a:gd name="f190" fmla="val 5012"/>
                <a:gd name="f191" fmla="val 813"/>
                <a:gd name="f192" fmla="val 5230"/>
                <a:gd name="f193" fmla="val 1032"/>
                <a:gd name="f194" fmla="val 5419"/>
                <a:gd name="f195" fmla="val 1221"/>
                <a:gd name="f196" fmla="val 5545"/>
                <a:gd name="f197" fmla="val 1504"/>
                <a:gd name="f198" fmla="val 5285"/>
                <a:gd name="f199" fmla="val 5073"/>
                <a:gd name="f200" fmla="val 6325"/>
                <a:gd name="f201" fmla="val 4506"/>
                <a:gd name="f202" fmla="val 4317"/>
                <a:gd name="f203" fmla="val 4159"/>
                <a:gd name="f204" fmla="val 6482"/>
                <a:gd name="f205" fmla="val 6671"/>
                <a:gd name="f206" fmla="val 7018"/>
                <a:gd name="f207" fmla="val 4915"/>
                <a:gd name="f208" fmla="val 5262"/>
                <a:gd name="f209" fmla="val 6892"/>
                <a:gd name="f210" fmla="val 10137"/>
                <a:gd name="f211" fmla="val 11176"/>
                <a:gd name="f212" fmla="val 3939"/>
                <a:gd name="f213" fmla="val 3498"/>
                <a:gd name="f214" fmla="val 9948"/>
                <a:gd name="f215" fmla="val 3340"/>
                <a:gd name="f216" fmla="val 9790"/>
                <a:gd name="f217" fmla="val 3151"/>
                <a:gd name="f218" fmla="val 2994"/>
                <a:gd name="f219" fmla="val 2836"/>
                <a:gd name="f220" fmla="val 2773"/>
                <a:gd name="f221" fmla="val 10074"/>
                <a:gd name="f222" fmla="val 2395"/>
                <a:gd name="f223" fmla="val 2080"/>
                <a:gd name="f224" fmla="val 9538"/>
                <a:gd name="f225" fmla="val 9065"/>
                <a:gd name="f226" fmla="val 2111"/>
                <a:gd name="f227" fmla="val 8813"/>
                <a:gd name="f228" fmla="val 2143"/>
                <a:gd name="f229" fmla="val 8687"/>
                <a:gd name="f230" fmla="val 2426"/>
                <a:gd name="f231" fmla="val 8593"/>
                <a:gd name="f232" fmla="val 2710"/>
                <a:gd name="f233" fmla="val 2930"/>
                <a:gd name="f234" fmla="val 8246"/>
                <a:gd name="f235" fmla="val 3057"/>
                <a:gd name="f236" fmla="val 3088"/>
                <a:gd name="f237" fmla="val 3718"/>
                <a:gd name="f238" fmla="val 8530"/>
                <a:gd name="f239" fmla="val 9286"/>
                <a:gd name="f240" fmla="val 9444"/>
                <a:gd name="f241" fmla="val 4726"/>
                <a:gd name="f242" fmla="val 4884"/>
                <a:gd name="f243" fmla="val 4254"/>
                <a:gd name="f244" fmla="val 7490"/>
                <a:gd name="f245" fmla="val 3403"/>
                <a:gd name="f246" fmla="val 7396"/>
                <a:gd name="f247" fmla="val 3466"/>
                <a:gd name="f248" fmla="val 7144"/>
                <a:gd name="f249" fmla="val 6545"/>
                <a:gd name="f250" fmla="val 3246"/>
                <a:gd name="f251" fmla="val 2883"/>
                <a:gd name="f252" fmla="val 2797"/>
                <a:gd name="f253" fmla="val 5726"/>
                <a:gd name="f254" fmla="val 2706"/>
                <a:gd name="f255" fmla="val 2615"/>
                <a:gd name="f256" fmla="val 2521"/>
                <a:gd name="f257" fmla="val 2458"/>
                <a:gd name="f258" fmla="val 2363"/>
                <a:gd name="f259" fmla="val 5915"/>
                <a:gd name="f260" fmla="val 6167"/>
                <a:gd name="f261" fmla="val 6262"/>
                <a:gd name="f262" fmla="val 2678"/>
                <a:gd name="f263" fmla="val 6734"/>
                <a:gd name="f264" fmla="val 7301"/>
                <a:gd name="f265" fmla="val 7585"/>
                <a:gd name="f266" fmla="val 7774"/>
                <a:gd name="f267" fmla="val 2269"/>
                <a:gd name="f268" fmla="val 7963"/>
                <a:gd name="f269" fmla="val 1985"/>
                <a:gd name="f270" fmla="val 1733"/>
                <a:gd name="f271" fmla="val 1450"/>
                <a:gd name="f272" fmla="val 1166"/>
                <a:gd name="f273" fmla="val 977"/>
                <a:gd name="f274" fmla="val 788"/>
                <a:gd name="f275" fmla="val 662"/>
                <a:gd name="f276" fmla="val 725"/>
                <a:gd name="f277" fmla="val 820"/>
                <a:gd name="f278" fmla="val 1103"/>
                <a:gd name="f279" fmla="val 1355"/>
                <a:gd name="f280" fmla="val 1670"/>
                <a:gd name="f281" fmla="val 1891"/>
                <a:gd name="f282" fmla="val 2048"/>
                <a:gd name="f283" fmla="val 5946"/>
                <a:gd name="f284" fmla="val 1418"/>
                <a:gd name="f285" fmla="val 1135"/>
                <a:gd name="f286" fmla="val 5852"/>
                <a:gd name="f287" fmla="val 946"/>
                <a:gd name="f288" fmla="val 5631"/>
                <a:gd name="f289" fmla="val 5442"/>
                <a:gd name="f290" fmla="val 631"/>
                <a:gd name="f291" fmla="val 5159"/>
                <a:gd name="f292" fmla="val 4907"/>
                <a:gd name="f293" fmla="val 4623"/>
                <a:gd name="f294" fmla="val 4340"/>
                <a:gd name="f295" fmla="val 3836"/>
                <a:gd name="f296" fmla="val 1954"/>
                <a:gd name="f297" fmla="val 2237"/>
                <a:gd name="f298" fmla="val 2489"/>
                <a:gd name="f299" fmla="val 4214"/>
                <a:gd name="f300" fmla="val 2576"/>
                <a:gd name="f301" fmla="val 4245"/>
                <a:gd name="f302" fmla="val 2663"/>
                <a:gd name="f303" fmla="val 2749"/>
                <a:gd name="f304" fmla="val 2899"/>
                <a:gd name="f305" fmla="val 3025"/>
                <a:gd name="f306" fmla="val 4025"/>
                <a:gd name="f307" fmla="val 3804"/>
                <a:gd name="f308" fmla="val 3678"/>
                <a:gd name="f309" fmla="val 3426"/>
                <a:gd name="f310" fmla="val 3332"/>
                <a:gd name="f311" fmla="val 2859"/>
                <a:gd name="f312" fmla="val 2418"/>
                <a:gd name="f313" fmla="val 2552"/>
                <a:gd name="f314" fmla="val 3372"/>
                <a:gd name="f315" fmla="val 3655"/>
                <a:gd name="f316" fmla="val 3844"/>
                <a:gd name="f317" fmla="val 3907"/>
                <a:gd name="f318" fmla="val 2166"/>
                <a:gd name="f319" fmla="val 3994"/>
                <a:gd name="f320" fmla="val 2197"/>
                <a:gd name="f321" fmla="val 4080"/>
                <a:gd name="f322" fmla="val 4167"/>
                <a:gd name="f323" fmla="val 4443"/>
                <a:gd name="f324" fmla="val 1977"/>
                <a:gd name="f325" fmla="val 1630"/>
                <a:gd name="f326" fmla="val 4128"/>
                <a:gd name="f327" fmla="val 3876"/>
                <a:gd name="f328" fmla="val 1284"/>
                <a:gd name="f329" fmla="val 3624"/>
                <a:gd name="f330" fmla="val 3781"/>
                <a:gd name="f331" fmla="val 3970"/>
                <a:gd name="f332" fmla="val 811"/>
                <a:gd name="f333" fmla="val 748"/>
                <a:gd name="f334" fmla="val 4333"/>
                <a:gd name="f335" fmla="val 734"/>
                <a:gd name="f336" fmla="val 4413"/>
                <a:gd name="f337" fmla="val 7254"/>
                <a:gd name="f338" fmla="val 6817"/>
                <a:gd name="f339" fmla="val 6387"/>
                <a:gd name="f340" fmla="val 190"/>
                <a:gd name="f341" fmla="val 6049"/>
                <a:gd name="f342" fmla="val 528"/>
                <a:gd name="f343" fmla="val 6018"/>
                <a:gd name="f344" fmla="val 559"/>
                <a:gd name="f345" fmla="val 5923"/>
                <a:gd name="f346" fmla="val 654"/>
                <a:gd name="f347" fmla="val 5892"/>
                <a:gd name="f348" fmla="val 717"/>
                <a:gd name="f349" fmla="val 5860"/>
                <a:gd name="f350" fmla="val 5766"/>
                <a:gd name="f351" fmla="val 622"/>
                <a:gd name="f352" fmla="val 5734"/>
                <a:gd name="f353" fmla="val 5391"/>
                <a:gd name="f354" fmla="val 185"/>
                <a:gd name="f355" fmla="val 4972"/>
                <a:gd name="f356" fmla="val 13"/>
                <a:gd name="f357" fmla="val 4521"/>
                <a:gd name="f358" fmla="val 4392"/>
                <a:gd name="f359" fmla="val 4261"/>
                <a:gd name="f360" fmla="val 27"/>
                <a:gd name="f361" fmla="val 55"/>
                <a:gd name="f362" fmla="val 3561"/>
                <a:gd name="f363" fmla="val 181"/>
                <a:gd name="f364" fmla="val 2206"/>
                <a:gd name="f365" fmla="val 1922"/>
                <a:gd name="f366" fmla="val 1599"/>
                <a:gd name="f367" fmla="val 1481"/>
                <a:gd name="f368" fmla="val 2040"/>
                <a:gd name="f369" fmla="val 1324"/>
                <a:gd name="f370" fmla="val 2607"/>
                <a:gd name="f371" fmla="val 3206"/>
                <a:gd name="f372" fmla="val 3458"/>
                <a:gd name="f373" fmla="val 505"/>
                <a:gd name="f374" fmla="val 3993"/>
                <a:gd name="f375" fmla="val 1"/>
                <a:gd name="f376" fmla="val 4434"/>
                <a:gd name="f377" fmla="val 127"/>
                <a:gd name="f378" fmla="val 347"/>
                <a:gd name="f379" fmla="val 7427"/>
                <a:gd name="f380" fmla="val 7868"/>
                <a:gd name="f381" fmla="val 8183"/>
                <a:gd name="f382" fmla="val 8624"/>
                <a:gd name="f383" fmla="val 8876"/>
                <a:gd name="f384" fmla="val 9002"/>
                <a:gd name="f385" fmla="val 10609"/>
                <a:gd name="f386" fmla="val 2962"/>
                <a:gd name="f387" fmla="val 10735"/>
                <a:gd name="f388" fmla="val 3214"/>
                <a:gd name="f389" fmla="val 11365"/>
                <a:gd name="f390" fmla="val 3813"/>
                <a:gd name="f391" fmla="val 4569"/>
                <a:gd name="f392" fmla="val 5104"/>
                <a:gd name="f393" fmla="val 5640"/>
                <a:gd name="f394" fmla="val 11523"/>
                <a:gd name="f395" fmla="val 5955"/>
                <a:gd name="f396" fmla="val 11082"/>
                <a:gd name="f397" fmla="val 6270"/>
                <a:gd name="f398" fmla="val 6774"/>
                <a:gd name="f399" fmla="val 7310"/>
                <a:gd name="f400" fmla="val 10460"/>
                <a:gd name="f401" fmla="val 10775"/>
                <a:gd name="f402" fmla="val 8404"/>
                <a:gd name="f403" fmla="val 11374"/>
                <a:gd name="f404" fmla="val 11689"/>
                <a:gd name="f405" fmla="val 7837"/>
                <a:gd name="f406" fmla="val 11783"/>
                <a:gd name="f407" fmla="val 6199"/>
                <a:gd name="f408" fmla="val 11531"/>
                <a:gd name="f409" fmla="val 11815"/>
                <a:gd name="f410" fmla="val 11594"/>
                <a:gd name="f411" fmla="val 11279"/>
                <a:gd name="f412" fmla="val 10334"/>
                <a:gd name="f413" fmla="val 2670"/>
                <a:gd name="f414" fmla="val 10303"/>
                <a:gd name="f415" fmla="val 9862"/>
                <a:gd name="f416" fmla="val 9610"/>
                <a:gd name="f417" fmla="val 1315"/>
                <a:gd name="f418" fmla="val 8223"/>
                <a:gd name="f419" fmla="val 7523"/>
                <a:gd name="f420" fmla="val 18"/>
                <a:gd name="f421" fmla="val 7388"/>
                <a:gd name="f422" fmla="*/ f0 1 11878"/>
                <a:gd name="f423" fmla="*/ f1 1 11775"/>
                <a:gd name="f424" fmla="val f2"/>
                <a:gd name="f425" fmla="val f3"/>
                <a:gd name="f426" fmla="val f4"/>
                <a:gd name="f427" fmla="+- f426 0 f424"/>
                <a:gd name="f428" fmla="+- f425 0 f424"/>
                <a:gd name="f429" fmla="*/ f428 1 11878"/>
                <a:gd name="f430" fmla="*/ f427 1 11775"/>
                <a:gd name="f431" fmla="*/ f424 1 f429"/>
                <a:gd name="f432" fmla="*/ f425 1 f429"/>
                <a:gd name="f433" fmla="*/ f424 1 f430"/>
                <a:gd name="f434" fmla="*/ f426 1 f430"/>
                <a:gd name="f435" fmla="*/ f431 f422 1"/>
                <a:gd name="f436" fmla="*/ f432 f422 1"/>
                <a:gd name="f437" fmla="*/ f434 f423 1"/>
                <a:gd name="f438" fmla="*/ f433 f4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5" t="f438" r="f436" b="f437"/>
              <a:pathLst>
                <a:path w="11878" h="1177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35" y="f27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37"/>
                    <a:pt x="f43" y="f27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6" y="f58"/>
                    <a:pt x="f54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1"/>
                    <a:pt x="f67" y="f59"/>
                  </a:cubicBezTo>
                  <a:cubicBezTo>
                    <a:pt x="f68" y="f69"/>
                    <a:pt x="f46" y="f70"/>
                    <a:pt x="f71" y="f70"/>
                  </a:cubicBezTo>
                  <a:cubicBezTo>
                    <a:pt x="f72" y="f70"/>
                    <a:pt x="f73" y="f69"/>
                    <a:pt x="f74" y="f59"/>
                  </a:cubicBezTo>
                  <a:cubicBezTo>
                    <a:pt x="f75" y="f76"/>
                    <a:pt x="f77" y="f78"/>
                    <a:pt x="f77" y="f79"/>
                  </a:cubicBezTo>
                  <a:cubicBezTo>
                    <a:pt x="f77" y="f80"/>
                    <a:pt x="f75" y="f81"/>
                    <a:pt x="f74" y="f82"/>
                  </a:cubicBezTo>
                  <a:cubicBezTo>
                    <a:pt x="f73" y="f83"/>
                    <a:pt x="f72" y="f84"/>
                    <a:pt x="f71" y="f84"/>
                  </a:cubicBezTo>
                  <a:cubicBezTo>
                    <a:pt x="f85" y="f84"/>
                    <a:pt x="f44" y="f86"/>
                    <a:pt x="f44" y="f87"/>
                  </a:cubicBezTo>
                  <a:cubicBezTo>
                    <a:pt x="f44" y="f88"/>
                    <a:pt x="f85" y="f89"/>
                    <a:pt x="f71" y="f89"/>
                  </a:cubicBezTo>
                  <a:cubicBezTo>
                    <a:pt x="f90" y="f89"/>
                    <a:pt x="f91" y="f92"/>
                    <a:pt x="f93" y="f94"/>
                  </a:cubicBezTo>
                  <a:cubicBezTo>
                    <a:pt x="f95" y="f92"/>
                    <a:pt x="f96" y="f97"/>
                    <a:pt x="f96" y="f98"/>
                  </a:cubicBezTo>
                  <a:cubicBezTo>
                    <a:pt x="f96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7"/>
                  </a:cubicBezTo>
                  <a:cubicBezTo>
                    <a:pt x="f109" y="f107"/>
                    <a:pt x="f110" y="f105"/>
                    <a:pt x="f111" y="f103"/>
                  </a:cubicBezTo>
                  <a:cubicBezTo>
                    <a:pt x="f52" y="f101"/>
                    <a:pt x="f112" y="f99"/>
                    <a:pt x="f112" y="f113"/>
                  </a:cubicBezTo>
                  <a:cubicBezTo>
                    <a:pt x="f112" y="f97"/>
                    <a:pt x="f52" y="f114"/>
                    <a:pt x="f111" y="f87"/>
                  </a:cubicBezTo>
                  <a:cubicBezTo>
                    <a:pt x="f43" y="f115"/>
                    <a:pt x="f43" y="f84"/>
                    <a:pt x="f111" y="f83"/>
                  </a:cubicBez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122" y="f117"/>
                    <a:pt x="f123" y="f83"/>
                  </a:cubicBezTo>
                  <a:cubicBezTo>
                    <a:pt x="f124" y="f125"/>
                    <a:pt x="f126" y="f92"/>
                    <a:pt x="f126" y="f113"/>
                  </a:cubicBezTo>
                  <a:cubicBezTo>
                    <a:pt x="f126" y="f127"/>
                    <a:pt x="f126" y="f128"/>
                    <a:pt x="f129" y="f130"/>
                  </a:cubicBezTo>
                  <a:cubicBezTo>
                    <a:pt x="f10" y="f131"/>
                    <a:pt x="f132" y="f133"/>
                    <a:pt x="f132" y="f134"/>
                  </a:cubicBezTo>
                  <a:cubicBezTo>
                    <a:pt x="f132" y="f135"/>
                    <a:pt x="f136" y="f137"/>
                    <a:pt x="f138" y="f137"/>
                  </a:cubicBezTo>
                  <a:cubicBezTo>
                    <a:pt x="f22" y="f137"/>
                    <a:pt x="f139" y="f135"/>
                    <a:pt x="f139" y="f134"/>
                  </a:cubicBezTo>
                  <a:cubicBezTo>
                    <a:pt x="f139" y="f140"/>
                    <a:pt x="f141" y="f142"/>
                    <a:pt x="f143" y="f142"/>
                  </a:cubicBezTo>
                  <a:lnTo>
                    <a:pt x="f40" y="f142"/>
                  </a:lnTo>
                  <a:cubicBezTo>
                    <a:pt x="f144" y="f145"/>
                    <a:pt x="f146" y="f147"/>
                    <a:pt x="f123" y="f133"/>
                  </a:cubicBezTo>
                  <a:cubicBezTo>
                    <a:pt x="f148" y="f140"/>
                    <a:pt x="f111" y="f149"/>
                    <a:pt x="f150" y="f151"/>
                  </a:cubicBezTo>
                  <a:cubicBezTo>
                    <a:pt x="f48" y="f152"/>
                    <a:pt x="f153" y="f154"/>
                    <a:pt x="f153" y="f134"/>
                  </a:cubicBezTo>
                  <a:cubicBezTo>
                    <a:pt x="f153" y="f155"/>
                    <a:pt x="f43" y="f156"/>
                    <a:pt x="f112" y="f157"/>
                  </a:cubicBezTo>
                  <a:cubicBezTo>
                    <a:pt x="f41" y="f156"/>
                    <a:pt x="f123" y="f158"/>
                    <a:pt x="f143" y="f158"/>
                  </a:cubicBezTo>
                  <a:cubicBezTo>
                    <a:pt x="f159" y="f158"/>
                    <a:pt x="f160" y="f161"/>
                    <a:pt x="f160" y="f162"/>
                  </a:cubicBezTo>
                  <a:cubicBezTo>
                    <a:pt x="f160" y="f163"/>
                    <a:pt x="f12" y="f164"/>
                    <a:pt x="f138" y="f164"/>
                  </a:cubicBezTo>
                  <a:cubicBezTo>
                    <a:pt x="f165" y="f164"/>
                    <a:pt x="f166" y="f167"/>
                    <a:pt x="f166" y="f162"/>
                  </a:cubicBezTo>
                  <a:lnTo>
                    <a:pt x="f166" y="f168"/>
                  </a:lnTo>
                  <a:cubicBezTo>
                    <a:pt x="f169" y="f170"/>
                    <a:pt x="f132" y="f113"/>
                    <a:pt x="f138" y="f113"/>
                  </a:cubicBezTo>
                  <a:cubicBezTo>
                    <a:pt x="f22" y="f113"/>
                    <a:pt x="f139" y="f171"/>
                    <a:pt x="f139" y="f168"/>
                  </a:cubicBezTo>
                  <a:cubicBezTo>
                    <a:pt x="f139" y="f88"/>
                    <a:pt x="f22" y="f172"/>
                    <a:pt x="f138" y="f172"/>
                  </a:cubicBezTo>
                  <a:cubicBezTo>
                    <a:pt x="f173" y="f172"/>
                    <a:pt x="f166" y="f174"/>
                    <a:pt x="f166" y="f175"/>
                  </a:cubicBezTo>
                  <a:lnTo>
                    <a:pt x="f166" y="f176"/>
                  </a:lnTo>
                  <a:lnTo>
                    <a:pt x="f166" y="f177"/>
                  </a:lnTo>
                  <a:lnTo>
                    <a:pt x="f166" y="f178"/>
                  </a:lnTo>
                  <a:cubicBezTo>
                    <a:pt x="f166" y="f179"/>
                    <a:pt x="f180" y="f181"/>
                    <a:pt x="f182" y="f183"/>
                  </a:cubicBezTo>
                  <a:cubicBezTo>
                    <a:pt x="f184" y="f185"/>
                    <a:pt x="f186" y="f6"/>
                    <a:pt x="f5" y="f6"/>
                  </a:cubicBezTo>
                  <a:close/>
                  <a:moveTo>
                    <a:pt x="f187" y="f188"/>
                  </a:moveTo>
                  <a:cubicBezTo>
                    <a:pt x="f189" y="f188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6" y="f176"/>
                  </a:cubicBezTo>
                  <a:lnTo>
                    <a:pt x="f196" y="f37"/>
                  </a:lnTo>
                  <a:lnTo>
                    <a:pt x="f196" y="f198"/>
                  </a:lnTo>
                  <a:cubicBezTo>
                    <a:pt x="f196" y="f84"/>
                    <a:pt x="f199" y="f200"/>
                    <a:pt x="f201" y="f200"/>
                  </a:cubicBezTo>
                  <a:cubicBezTo>
                    <a:pt x="f202" y="f200"/>
                    <a:pt x="f203" y="f204"/>
                    <a:pt x="f203" y="f205"/>
                  </a:cubicBezTo>
                  <a:cubicBezTo>
                    <a:pt x="f203" y="f170"/>
                    <a:pt x="f202" y="f206"/>
                    <a:pt x="f201" y="f206"/>
                  </a:cubicBezTo>
                  <a:cubicBezTo>
                    <a:pt x="f207" y="f206"/>
                    <a:pt x="f208" y="f209"/>
                    <a:pt x="f196" y="f205"/>
                  </a:cubicBezTo>
                  <a:lnTo>
                    <a:pt x="f196" y="f162"/>
                  </a:lnTo>
                  <a:lnTo>
                    <a:pt x="f196" y="f210"/>
                  </a:lnTo>
                  <a:cubicBezTo>
                    <a:pt x="f196" y="f163"/>
                    <a:pt x="f199" y="f211"/>
                    <a:pt x="f201" y="f211"/>
                  </a:cubicBezTo>
                  <a:cubicBezTo>
                    <a:pt x="f212" y="f211"/>
                    <a:pt x="f213" y="f163"/>
                    <a:pt x="f213" y="f210"/>
                  </a:cubicBezTo>
                  <a:cubicBezTo>
                    <a:pt x="f213" y="f214"/>
                    <a:pt x="f215" y="f216"/>
                    <a:pt x="f217" y="f216"/>
                  </a:cubicBezTo>
                  <a:cubicBezTo>
                    <a:pt x="f218" y="f216"/>
                    <a:pt x="f219" y="f161"/>
                    <a:pt x="f220" y="f221"/>
                  </a:cubicBezTo>
                  <a:cubicBezTo>
                    <a:pt x="f222" y="f161"/>
                    <a:pt x="f223" y="f224"/>
                    <a:pt x="f223" y="f225"/>
                  </a:cubicBezTo>
                  <a:cubicBezTo>
                    <a:pt x="f223" y="f154"/>
                    <a:pt x="f226" y="f227"/>
                    <a:pt x="f228" y="f229"/>
                  </a:cubicBezTo>
                  <a:cubicBezTo>
                    <a:pt x="f230" y="f231"/>
                    <a:pt x="f232" y="f140"/>
                    <a:pt x="f233" y="f234"/>
                  </a:cubicBezTo>
                  <a:cubicBezTo>
                    <a:pt x="f218" y="f133"/>
                    <a:pt x="f235" y="f147"/>
                    <a:pt x="f236" y="f107"/>
                  </a:cubicBezTo>
                  <a:lnTo>
                    <a:pt x="f217" y="f107"/>
                  </a:lnTo>
                  <a:cubicBezTo>
                    <a:pt x="f237" y="f107"/>
                    <a:pt x="f203" y="f238"/>
                    <a:pt x="f203" y="f225"/>
                  </a:cubicBezTo>
                  <a:cubicBezTo>
                    <a:pt x="f203" y="f239"/>
                    <a:pt x="f202" y="f240"/>
                    <a:pt x="f201" y="f240"/>
                  </a:cubicBezTo>
                  <a:cubicBezTo>
                    <a:pt x="f241" y="f240"/>
                    <a:pt x="f242" y="f239"/>
                    <a:pt x="f242" y="f225"/>
                  </a:cubicBezTo>
                  <a:cubicBezTo>
                    <a:pt x="f242" y="f133"/>
                    <a:pt x="f243" y="f244"/>
                    <a:pt x="f245" y="f246"/>
                  </a:cubicBezTo>
                  <a:cubicBezTo>
                    <a:pt x="f247" y="f99"/>
                    <a:pt x="f247" y="f248"/>
                    <a:pt x="f247" y="f206"/>
                  </a:cubicBezTo>
                  <a:cubicBezTo>
                    <a:pt x="f247" y="f249"/>
                    <a:pt x="f250" y="f115"/>
                    <a:pt x="f233" y="f174"/>
                  </a:cubicBezTo>
                  <a:cubicBezTo>
                    <a:pt x="f251" y="f83"/>
                    <a:pt x="f252" y="f253"/>
                    <a:pt x="f254" y="f253"/>
                  </a:cubicBezTo>
                  <a:cubicBezTo>
                    <a:pt x="f255" y="f253"/>
                    <a:pt x="f256" y="f83"/>
                    <a:pt x="f257" y="f174"/>
                  </a:cubicBezTo>
                  <a:cubicBezTo>
                    <a:pt x="f258" y="f259"/>
                    <a:pt x="f258" y="f260"/>
                    <a:pt x="f257" y="f261"/>
                  </a:cubicBezTo>
                  <a:cubicBezTo>
                    <a:pt x="f262" y="f204"/>
                    <a:pt x="f220" y="f263"/>
                    <a:pt x="f220" y="f206"/>
                  </a:cubicBezTo>
                  <a:cubicBezTo>
                    <a:pt x="f220" y="f264"/>
                    <a:pt x="f262" y="f265"/>
                    <a:pt x="f257" y="f266"/>
                  </a:cubicBezTo>
                  <a:cubicBezTo>
                    <a:pt x="f267" y="f268"/>
                    <a:pt x="f269" y="f145"/>
                    <a:pt x="f270" y="f145"/>
                  </a:cubicBezTo>
                  <a:cubicBezTo>
                    <a:pt x="f271" y="f145"/>
                    <a:pt x="f272" y="f268"/>
                    <a:pt x="f273" y="f266"/>
                  </a:cubicBezTo>
                  <a:cubicBezTo>
                    <a:pt x="f274" y="f265"/>
                    <a:pt x="f275" y="f264"/>
                    <a:pt x="f275" y="f206"/>
                  </a:cubicBezTo>
                  <a:cubicBezTo>
                    <a:pt x="f275" y="f171"/>
                    <a:pt x="f276" y="f168"/>
                    <a:pt x="f277" y="f114"/>
                  </a:cubicBezTo>
                  <a:cubicBezTo>
                    <a:pt x="f278" y="f89"/>
                    <a:pt x="f279" y="f205"/>
                    <a:pt x="f280" y="f205"/>
                  </a:cubicBezTo>
                  <a:cubicBezTo>
                    <a:pt x="f281" y="f205"/>
                    <a:pt x="f282" y="f92"/>
                    <a:pt x="f282" y="f200"/>
                  </a:cubicBezTo>
                  <a:cubicBezTo>
                    <a:pt x="f282" y="f115"/>
                    <a:pt x="f281" y="f283"/>
                    <a:pt x="f280" y="f283"/>
                  </a:cubicBezTo>
                  <a:cubicBezTo>
                    <a:pt x="f284" y="f283"/>
                    <a:pt x="f285" y="f286"/>
                    <a:pt x="f287" y="f288"/>
                  </a:cubicBezTo>
                  <a:cubicBezTo>
                    <a:pt x="f276" y="f289"/>
                    <a:pt x="f290" y="f291"/>
                    <a:pt x="f290" y="f292"/>
                  </a:cubicBezTo>
                  <a:cubicBezTo>
                    <a:pt x="f290" y="f293"/>
                    <a:pt x="f276" y="f294"/>
                    <a:pt x="f287" y="f63"/>
                  </a:cubicBezTo>
                  <a:cubicBezTo>
                    <a:pt x="f285" y="f58"/>
                    <a:pt x="f284" y="f295"/>
                    <a:pt x="f280" y="f295"/>
                  </a:cubicBezTo>
                  <a:cubicBezTo>
                    <a:pt x="f296" y="f295"/>
                    <a:pt x="f297" y="f58"/>
                    <a:pt x="f230" y="f63"/>
                  </a:cubicBezTo>
                  <a:cubicBezTo>
                    <a:pt x="f298" y="f299"/>
                    <a:pt x="f300" y="f301"/>
                    <a:pt x="f302" y="f301"/>
                  </a:cubicBezTo>
                  <a:cubicBezTo>
                    <a:pt x="f303" y="f301"/>
                    <a:pt x="f219" y="f299"/>
                    <a:pt x="f304" y="f63"/>
                  </a:cubicBezTo>
                  <a:cubicBezTo>
                    <a:pt x="f305" y="f306"/>
                    <a:pt x="f305" y="f307"/>
                    <a:pt x="f304" y="f308"/>
                  </a:cubicBezTo>
                  <a:cubicBezTo>
                    <a:pt x="f262" y="f309"/>
                    <a:pt x="f230" y="f310"/>
                    <a:pt x="f226" y="f51"/>
                  </a:cubicBezTo>
                  <a:cubicBezTo>
                    <a:pt x="f296" y="f311"/>
                    <a:pt x="f282" y="f312"/>
                    <a:pt x="f258" y="f31"/>
                  </a:cubicBezTo>
                  <a:cubicBezTo>
                    <a:pt x="f313" y="f26"/>
                    <a:pt x="f219" y="f176"/>
                    <a:pt x="f236" y="f176"/>
                  </a:cubicBezTo>
                  <a:cubicBezTo>
                    <a:pt x="f314" y="f176"/>
                    <a:pt x="f315" y="f26"/>
                    <a:pt x="f316" y="f31"/>
                  </a:cubicBezTo>
                  <a:cubicBezTo>
                    <a:pt x="f317" y="f318"/>
                    <a:pt x="f319" y="f320"/>
                    <a:pt x="f321" y="f320"/>
                  </a:cubicBezTo>
                  <a:cubicBezTo>
                    <a:pt x="f322" y="f320"/>
                    <a:pt x="f243" y="f318"/>
                    <a:pt x="f202" y="f31"/>
                  </a:cubicBezTo>
                  <a:cubicBezTo>
                    <a:pt x="f323" y="f324"/>
                    <a:pt x="f323" y="f177"/>
                    <a:pt x="f202" y="f325"/>
                  </a:cubicBezTo>
                  <a:cubicBezTo>
                    <a:pt x="f326" y="f179"/>
                    <a:pt x="f327" y="f328"/>
                    <a:pt x="f329" y="f19"/>
                  </a:cubicBezTo>
                  <a:cubicBezTo>
                    <a:pt x="f330" y="f183"/>
                    <a:pt x="f331" y="f332"/>
                    <a:pt x="f243" y="f333"/>
                  </a:cubicBezTo>
                  <a:cubicBezTo>
                    <a:pt x="f334" y="f335"/>
                    <a:pt x="f336" y="f188"/>
                    <a:pt x="f187" y="f188"/>
                  </a:cubicBezTo>
                  <a:close/>
                  <a:moveTo>
                    <a:pt x="f337" y="f2"/>
                  </a:moveTo>
                  <a:cubicBezTo>
                    <a:pt x="f338" y="f2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346"/>
                    <a:pt x="f350" y="f351"/>
                    <a:pt x="f352" y="f342"/>
                  </a:cubicBezTo>
                  <a:cubicBezTo>
                    <a:pt x="f353" y="f354"/>
                    <a:pt x="f355" y="f356"/>
                    <a:pt x="f357" y="f356"/>
                  </a:cubicBezTo>
                  <a:cubicBezTo>
                    <a:pt x="f358" y="f356"/>
                    <a:pt x="f359" y="f360"/>
                    <a:pt x="f326" y="f361"/>
                  </a:cubicBezTo>
                  <a:cubicBezTo>
                    <a:pt x="f362" y="f363"/>
                    <a:pt x="f217" y="f344"/>
                    <a:pt x="f304" y="f17"/>
                  </a:cubicBezTo>
                  <a:cubicBezTo>
                    <a:pt x="f313" y="f181"/>
                    <a:pt x="f364" y="f21"/>
                    <a:pt x="f365" y="f366"/>
                  </a:cubicBezTo>
                  <a:cubicBezTo>
                    <a:pt x="f367" y="f368"/>
                    <a:pt x="f369" y="f370"/>
                    <a:pt x="f271" y="f371"/>
                  </a:cubicBezTo>
                  <a:cubicBezTo>
                    <a:pt x="f278" y="f51"/>
                    <a:pt x="f274" y="f372"/>
                    <a:pt x="f373" y="f308"/>
                  </a:cubicBezTo>
                  <a:cubicBezTo>
                    <a:pt x="f340" y="f374"/>
                    <a:pt x="f375" y="f376"/>
                    <a:pt x="f375" y="f292"/>
                  </a:cubicBezTo>
                  <a:cubicBezTo>
                    <a:pt x="f375" y="f198"/>
                    <a:pt x="f377" y="f119"/>
                    <a:pt x="f378" y="f259"/>
                  </a:cubicBezTo>
                  <a:cubicBezTo>
                    <a:pt x="f377" y="f87"/>
                    <a:pt x="f375" y="f89"/>
                    <a:pt x="f375" y="f98"/>
                  </a:cubicBezTo>
                  <a:cubicBezTo>
                    <a:pt x="f375" y="f379"/>
                    <a:pt x="f340" y="f380"/>
                    <a:pt x="f373" y="f381"/>
                  </a:cubicBezTo>
                  <a:cubicBezTo>
                    <a:pt x="f274" y="f140"/>
                    <a:pt x="f278" y="f231"/>
                    <a:pt x="f271" y="f382"/>
                  </a:cubicBezTo>
                  <a:cubicBezTo>
                    <a:pt x="f284" y="f152"/>
                    <a:pt x="f284" y="f383"/>
                    <a:pt x="f284" y="f384"/>
                  </a:cubicBezTo>
                  <a:cubicBezTo>
                    <a:pt x="f284" y="f161"/>
                    <a:pt x="f223" y="f385"/>
                    <a:pt x="f386" y="f387"/>
                  </a:cubicBezTo>
                  <a:cubicBezTo>
                    <a:pt x="f388" y="f389"/>
                    <a:pt x="f390" y="f4"/>
                    <a:pt x="f391" y="f4"/>
                  </a:cubicBezTo>
                  <a:cubicBezTo>
                    <a:pt x="f392" y="f4"/>
                    <a:pt x="f393" y="f394"/>
                    <a:pt x="f395" y="f396"/>
                  </a:cubicBezTo>
                  <a:cubicBezTo>
                    <a:pt x="f397" y="f394"/>
                    <a:pt x="f398" y="f4"/>
                    <a:pt x="f399" y="f4"/>
                  </a:cubicBezTo>
                  <a:cubicBezTo>
                    <a:pt x="f14" y="f4"/>
                    <a:pt x="f143" y="f389"/>
                    <a:pt x="f60" y="f387"/>
                  </a:cubicBezTo>
                  <a:cubicBezTo>
                    <a:pt x="f109" y="f385"/>
                    <a:pt x="f400" y="f161"/>
                    <a:pt x="f400" y="f384"/>
                  </a:cubicBezTo>
                  <a:cubicBezTo>
                    <a:pt x="f400" y="f383"/>
                    <a:pt x="f400" y="f152"/>
                    <a:pt x="f90" y="f382"/>
                  </a:cubicBezTo>
                  <a:cubicBezTo>
                    <a:pt x="f401" y="f231"/>
                    <a:pt x="f95" y="f402"/>
                    <a:pt x="f403" y="f381"/>
                  </a:cubicBezTo>
                  <a:cubicBezTo>
                    <a:pt x="f404" y="f405"/>
                    <a:pt x="f3" y="f379"/>
                    <a:pt x="f3" y="f98"/>
                  </a:cubicBezTo>
                  <a:cubicBezTo>
                    <a:pt x="f3" y="f249"/>
                    <a:pt x="f406" y="f407"/>
                    <a:pt x="f408" y="f259"/>
                  </a:cubicBezTo>
                  <a:cubicBezTo>
                    <a:pt x="f404" y="f119"/>
                    <a:pt x="f409" y="f198"/>
                    <a:pt x="f409" y="f292"/>
                  </a:cubicBezTo>
                  <a:cubicBezTo>
                    <a:pt x="f409" y="f376"/>
                    <a:pt x="f410" y="f374"/>
                    <a:pt x="f411" y="f308"/>
                  </a:cubicBezTo>
                  <a:cubicBezTo>
                    <a:pt x="f100" y="f53"/>
                    <a:pt x="f91" y="f51"/>
                    <a:pt x="f412" y="f371"/>
                  </a:cubicBezTo>
                  <a:cubicBezTo>
                    <a:pt x="f400" y="f413"/>
                    <a:pt x="f414" y="f368"/>
                    <a:pt x="f415" y="f366"/>
                  </a:cubicBezTo>
                  <a:cubicBezTo>
                    <a:pt x="f416" y="f417"/>
                    <a:pt x="f42" y="f181"/>
                    <a:pt x="f54" y="f17"/>
                  </a:cubicBezTo>
                  <a:cubicBezTo>
                    <a:pt x="f143" y="f344"/>
                    <a:pt x="f418" y="f363"/>
                    <a:pt x="f20" y="f361"/>
                  </a:cubicBezTo>
                  <a:cubicBezTo>
                    <a:pt x="f419" y="f420"/>
                    <a:pt x="f421" y="f2"/>
                    <a:pt x="f337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684;p69">
              <a:extLst>
                <a:ext uri="{FF2B5EF4-FFF2-40B4-BE49-F238E27FC236}">
                  <a16:creationId xmlns:a16="http://schemas.microsoft.com/office/drawing/2014/main" id="{3828AEEB-8C2D-111E-8CB9-A93F53CEAF4D}"/>
                </a:ext>
              </a:extLst>
            </p:cNvPr>
            <p:cNvSpPr/>
            <p:nvPr/>
          </p:nvSpPr>
          <p:spPr>
            <a:xfrm>
              <a:off x="5569317" y="1927957"/>
              <a:ext cx="30970" cy="74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3"/>
                <a:gd name="f4" fmla="val 2647"/>
                <a:gd name="f5" fmla="val 740"/>
                <a:gd name="f6" fmla="val 1"/>
                <a:gd name="f7" fmla="val 654"/>
                <a:gd name="f8" fmla="val 567"/>
                <a:gd name="f9" fmla="val 32"/>
                <a:gd name="f10" fmla="val 504"/>
                <a:gd name="f11" fmla="val 95"/>
                <a:gd name="f12" fmla="val 189"/>
                <a:gd name="f13" fmla="val 410"/>
                <a:gd name="f14" fmla="val 820"/>
                <a:gd name="f15" fmla="val 1292"/>
                <a:gd name="f16" fmla="val 1765"/>
                <a:gd name="f17" fmla="val 2206"/>
                <a:gd name="f18" fmla="val 2521"/>
                <a:gd name="f19" fmla="val 599"/>
                <a:gd name="f20" fmla="val 2584"/>
                <a:gd name="f21" fmla="val 662"/>
                <a:gd name="f22" fmla="val 756"/>
                <a:gd name="f23" fmla="val 819"/>
                <a:gd name="f24" fmla="val 945"/>
                <a:gd name="f25" fmla="val 2615"/>
                <a:gd name="f26" fmla="val 977"/>
                <a:gd name="f27" fmla="val 2395"/>
                <a:gd name="f28" fmla="val 2174"/>
                <a:gd name="f29" fmla="val 2048"/>
                <a:gd name="f30" fmla="val 788"/>
                <a:gd name="f31" fmla="val 1859"/>
                <a:gd name="f32" fmla="val 1576"/>
                <a:gd name="f33" fmla="val 1040"/>
                <a:gd name="f34" fmla="val 757"/>
                <a:gd name="f35" fmla="val 536"/>
                <a:gd name="f36" fmla="val 442"/>
                <a:gd name="f37" fmla="val 253"/>
                <a:gd name="f38" fmla="val 914"/>
                <a:gd name="f39" fmla="val 827"/>
                <a:gd name="f40" fmla="*/ f0 1 1103"/>
                <a:gd name="f41" fmla="*/ f1 1 2647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1103"/>
                <a:gd name="f48" fmla="*/ f45 1 2647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103" h="26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2" y="f15"/>
                  </a:cubicBezTo>
                  <a:cubicBezTo>
                    <a:pt x="f2" y="f16"/>
                    <a:pt x="f12" y="f17"/>
                    <a:pt x="f10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18"/>
                  </a:cubicBezTo>
                  <a:cubicBezTo>
                    <a:pt x="f3" y="f27"/>
                    <a:pt x="f3" y="f28"/>
                    <a:pt x="f26" y="f29"/>
                  </a:cubicBezTo>
                  <a:cubicBezTo>
                    <a:pt x="f30" y="f31"/>
                    <a:pt x="f21" y="f32"/>
                    <a:pt x="f21" y="f15"/>
                  </a:cubicBezTo>
                  <a:cubicBezTo>
                    <a:pt x="f21" y="f33"/>
                    <a:pt x="f30" y="f34"/>
                    <a:pt x="f26" y="f35"/>
                  </a:cubicBezTo>
                  <a:cubicBezTo>
                    <a:pt x="f3" y="f36"/>
                    <a:pt x="f3" y="f37"/>
                    <a:pt x="f26" y="f11"/>
                  </a:cubicBezTo>
                  <a:cubicBezTo>
                    <a:pt x="f38" y="f9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685;p69">
              <a:extLst>
                <a:ext uri="{FF2B5EF4-FFF2-40B4-BE49-F238E27FC236}">
                  <a16:creationId xmlns:a16="http://schemas.microsoft.com/office/drawing/2014/main" id="{21AA983B-EE1E-20BF-CAD2-3A0860A4C49E}"/>
                </a:ext>
              </a:extLst>
            </p:cNvPr>
            <p:cNvSpPr/>
            <p:nvPr/>
          </p:nvSpPr>
          <p:spPr>
            <a:xfrm>
              <a:off x="5478206" y="1928853"/>
              <a:ext cx="30970" cy="74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3"/>
                <a:gd name="f4" fmla="val 2647"/>
                <a:gd name="f5" fmla="val 362"/>
                <a:gd name="f6" fmla="val 276"/>
                <a:gd name="f7" fmla="val 189"/>
                <a:gd name="f8" fmla="val 32"/>
                <a:gd name="f9" fmla="val 126"/>
                <a:gd name="f10" fmla="val 95"/>
                <a:gd name="f11" fmla="val 221"/>
                <a:gd name="f12" fmla="val 441"/>
                <a:gd name="f13" fmla="val 567"/>
                <a:gd name="f14" fmla="val 315"/>
                <a:gd name="f15" fmla="val 756"/>
                <a:gd name="f16" fmla="val 1040"/>
                <a:gd name="f17" fmla="val 1323"/>
                <a:gd name="f18" fmla="val 1575"/>
                <a:gd name="f19" fmla="val 1859"/>
                <a:gd name="f20" fmla="val 2048"/>
                <a:gd name="f21" fmla="val 2174"/>
                <a:gd name="f22" fmla="val 2426"/>
                <a:gd name="f23" fmla="val 2520"/>
                <a:gd name="f24" fmla="val 2615"/>
                <a:gd name="f25" fmla="val 284"/>
                <a:gd name="f26" fmla="val 2646"/>
                <a:gd name="f27" fmla="val 378"/>
                <a:gd name="f28" fmla="val 599"/>
                <a:gd name="f29" fmla="val 977"/>
                <a:gd name="f30" fmla="val 1733"/>
                <a:gd name="f31" fmla="val 851"/>
                <a:gd name="f32" fmla="val 914"/>
                <a:gd name="f33" fmla="val 410"/>
                <a:gd name="f34" fmla="val 536"/>
                <a:gd name="f35" fmla="val 449"/>
                <a:gd name="f36" fmla="*/ f0 1 1103"/>
                <a:gd name="f37" fmla="*/ f1 1 2647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103"/>
                <a:gd name="f44" fmla="*/ f41 1 2647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103" h="26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14" y="f15"/>
                    <a:pt x="f12" y="f16"/>
                    <a:pt x="f12" y="f17"/>
                  </a:cubicBezTo>
                  <a:cubicBezTo>
                    <a:pt x="f12" y="f18"/>
                    <a:pt x="f14" y="f19"/>
                    <a:pt x="f9" y="f20"/>
                  </a:cubicBezTo>
                  <a:cubicBezTo>
                    <a:pt x="f2" y="f21"/>
                    <a:pt x="f2" y="f22"/>
                    <a:pt x="f9" y="f23"/>
                  </a:cubicBezTo>
                  <a:cubicBezTo>
                    <a:pt x="f11" y="f24"/>
                    <a:pt x="f25" y="f26"/>
                    <a:pt x="f27" y="f26"/>
                  </a:cubicBezTo>
                  <a:cubicBezTo>
                    <a:pt x="f12" y="f26"/>
                    <a:pt x="f13" y="f24"/>
                    <a:pt x="f28" y="f23"/>
                  </a:cubicBezTo>
                  <a:cubicBezTo>
                    <a:pt x="f29" y="f21"/>
                    <a:pt x="f3" y="f30"/>
                    <a:pt x="f3" y="f17"/>
                  </a:cubicBezTo>
                  <a:cubicBezTo>
                    <a:pt x="f3" y="f31"/>
                    <a:pt x="f32" y="f33"/>
                    <a:pt x="f28" y="f10"/>
                  </a:cubicBezTo>
                  <a:cubicBezTo>
                    <a:pt x="f34" y="f8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Google Shape;1687;p69">
            <a:extLst>
              <a:ext uri="{FF2B5EF4-FFF2-40B4-BE49-F238E27FC236}">
                <a16:creationId xmlns:a16="http://schemas.microsoft.com/office/drawing/2014/main" id="{E4FAB8B9-B4B7-924E-A0B6-213E0D7BEA47}"/>
              </a:ext>
            </a:extLst>
          </p:cNvPr>
          <p:cNvSpPr/>
          <p:nvPr/>
        </p:nvSpPr>
        <p:spPr>
          <a:xfrm>
            <a:off x="1296847" y="1679798"/>
            <a:ext cx="664796" cy="6647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1688;p69">
            <a:extLst>
              <a:ext uri="{FF2B5EF4-FFF2-40B4-BE49-F238E27FC236}">
                <a16:creationId xmlns:a16="http://schemas.microsoft.com/office/drawing/2014/main" id="{F8192B5C-91F0-9B68-9010-B9843ACA45C2}"/>
              </a:ext>
            </a:extLst>
          </p:cNvPr>
          <p:cNvSpPr/>
          <p:nvPr/>
        </p:nvSpPr>
        <p:spPr>
          <a:xfrm>
            <a:off x="1463332" y="1817616"/>
            <a:ext cx="331735" cy="333509"/>
          </a:xfrm>
          <a:custGeom>
            <a:avLst/>
            <a:gdLst>
              <a:gd name="f0" fmla="val w"/>
              <a:gd name="f1" fmla="val h"/>
              <a:gd name="f2" fmla="val 0"/>
              <a:gd name="f3" fmla="val 11815"/>
              <a:gd name="f4" fmla="val 11878"/>
              <a:gd name="f5" fmla="val 6301"/>
              <a:gd name="f6" fmla="val 725"/>
              <a:gd name="f7" fmla="val 1670"/>
              <a:gd name="f8" fmla="val 2143"/>
              <a:gd name="f9" fmla="val 6490"/>
              <a:gd name="f10" fmla="val 2584"/>
              <a:gd name="f11" fmla="val 6805"/>
              <a:gd name="f12" fmla="val 2899"/>
              <a:gd name="f13" fmla="val 7120"/>
              <a:gd name="f14" fmla="val 3214"/>
              <a:gd name="f15" fmla="val 7026"/>
              <a:gd name="f16" fmla="val 3340"/>
              <a:gd name="f17" fmla="val 6868"/>
              <a:gd name="f18" fmla="val 3529"/>
              <a:gd name="f19" fmla="val 6742"/>
              <a:gd name="f20" fmla="val 3781"/>
              <a:gd name="f21" fmla="val 6648"/>
              <a:gd name="f22" fmla="val 6459"/>
              <a:gd name="f23" fmla="val 3576"/>
              <a:gd name="f24" fmla="val 6191"/>
              <a:gd name="f25" fmla="val 3474"/>
              <a:gd name="f26" fmla="val 5923"/>
              <a:gd name="f27" fmla="val 5656"/>
              <a:gd name="f28" fmla="val 5388"/>
              <a:gd name="f29" fmla="val 5199"/>
              <a:gd name="f30" fmla="val 5167"/>
              <a:gd name="f31" fmla="val 3813"/>
              <a:gd name="f32" fmla="val 5136"/>
              <a:gd name="f33" fmla="val 5010"/>
              <a:gd name="f34" fmla="val 4884"/>
              <a:gd name="f35" fmla="val 3372"/>
              <a:gd name="f36" fmla="val 4758"/>
              <a:gd name="f37" fmla="val 5073"/>
              <a:gd name="f38" fmla="val 5608"/>
              <a:gd name="f39" fmla="val 3970"/>
              <a:gd name="f40" fmla="val 4159"/>
              <a:gd name="f41" fmla="val 4348"/>
              <a:gd name="f42" fmla="val 3687"/>
              <a:gd name="f43" fmla="val 4506"/>
              <a:gd name="f44" fmla="val 4002"/>
              <a:gd name="f45" fmla="val 4569"/>
              <a:gd name="f46" fmla="val 4128"/>
              <a:gd name="f47" fmla="val 4600"/>
              <a:gd name="f48" fmla="val 4285"/>
              <a:gd name="f49" fmla="val 4663"/>
              <a:gd name="f50" fmla="val 4474"/>
              <a:gd name="f51" fmla="val 4852"/>
              <a:gd name="f52" fmla="val 4821"/>
              <a:gd name="f53" fmla="val 5293"/>
              <a:gd name="f54" fmla="val 5829"/>
              <a:gd name="f55" fmla="val 3812"/>
              <a:gd name="f56" fmla="val 6837"/>
              <a:gd name="f57" fmla="val 6396"/>
              <a:gd name="f58" fmla="val 3293"/>
              <a:gd name="f59" fmla="val 6333"/>
              <a:gd name="f60" fmla="val 3206"/>
              <a:gd name="f61" fmla="val 6302"/>
              <a:gd name="f62" fmla="val 3115"/>
              <a:gd name="f63" fmla="val 3025"/>
              <a:gd name="f64" fmla="val 2930"/>
              <a:gd name="f65" fmla="val 2867"/>
              <a:gd name="f66" fmla="val 2804"/>
              <a:gd name="f67" fmla="val 6491"/>
              <a:gd name="f68" fmla="val 6554"/>
              <a:gd name="f69" fmla="val 6711"/>
              <a:gd name="f70" fmla="val 2836"/>
              <a:gd name="f71" fmla="val 6869"/>
              <a:gd name="f72" fmla="val 7310"/>
              <a:gd name="f73" fmla="val 2206"/>
              <a:gd name="f74" fmla="val 8444"/>
              <a:gd name="f75" fmla="val 2080"/>
              <a:gd name="f76" fmla="val 8570"/>
              <a:gd name="f77" fmla="val 8822"/>
              <a:gd name="f78" fmla="val 8916"/>
              <a:gd name="f79" fmla="val 2300"/>
              <a:gd name="f80" fmla="val 9011"/>
              <a:gd name="f81" fmla="val 2363"/>
              <a:gd name="f82" fmla="val 9042"/>
              <a:gd name="f83" fmla="val 2458"/>
              <a:gd name="f84" fmla="val 2521"/>
              <a:gd name="f85" fmla="val 2647"/>
              <a:gd name="f86" fmla="val 2678"/>
              <a:gd name="f87" fmla="val 6743"/>
              <a:gd name="f88" fmla="val 6806"/>
              <a:gd name="f89" fmla="val 7971"/>
              <a:gd name="f90" fmla="val 8979"/>
              <a:gd name="f91" fmla="val 4254"/>
              <a:gd name="f92" fmla="val 9358"/>
              <a:gd name="f93" fmla="val 9767"/>
              <a:gd name="f94" fmla="val 9988"/>
              <a:gd name="f95" fmla="val 3056"/>
              <a:gd name="f96" fmla="val 10271"/>
              <a:gd name="f97" fmla="val 10397"/>
              <a:gd name="f98" fmla="val 2710"/>
              <a:gd name="f99" fmla="val 10492"/>
              <a:gd name="f100" fmla="val 10618"/>
              <a:gd name="f101" fmla="val 2111"/>
              <a:gd name="f102" fmla="val 10901"/>
              <a:gd name="f103" fmla="val 1702"/>
              <a:gd name="f104" fmla="val 11185"/>
              <a:gd name="f105" fmla="val 1292"/>
              <a:gd name="f106" fmla="val 851"/>
              <a:gd name="f107" fmla="val 11122"/>
              <a:gd name="f108" fmla="val 662"/>
              <a:gd name="f109" fmla="val 10712"/>
              <a:gd name="f110" fmla="val 693"/>
              <a:gd name="f111" fmla="val 9862"/>
              <a:gd name="f112" fmla="val 756"/>
              <a:gd name="f113" fmla="val 8759"/>
              <a:gd name="f114" fmla="val 1261"/>
              <a:gd name="f115" fmla="val 7152"/>
              <a:gd name="f116" fmla="val 1954"/>
              <a:gd name="f117" fmla="val 5766"/>
              <a:gd name="f118" fmla="val 2332"/>
              <a:gd name="f119" fmla="val 5104"/>
              <a:gd name="f120" fmla="val 3434"/>
              <a:gd name="f121" fmla="val 3749"/>
              <a:gd name="f122" fmla="val 7845"/>
              <a:gd name="f123" fmla="val 3624"/>
              <a:gd name="f124" fmla="val 8066"/>
              <a:gd name="f125" fmla="val 8381"/>
              <a:gd name="f126" fmla="val 4191"/>
              <a:gd name="f127" fmla="val 9105"/>
              <a:gd name="f128" fmla="val 9483"/>
              <a:gd name="f129" fmla="val 9861"/>
              <a:gd name="f130" fmla="val 5860"/>
              <a:gd name="f131" fmla="val 10555"/>
              <a:gd name="f132" fmla="val 7247"/>
              <a:gd name="f133" fmla="val 11059"/>
              <a:gd name="f134" fmla="val 8853"/>
              <a:gd name="f135" fmla="val 9956"/>
              <a:gd name="f136" fmla="val 11153"/>
              <a:gd name="f137" fmla="val 10744"/>
              <a:gd name="f138" fmla="val 10933"/>
              <a:gd name="f139" fmla="val 10523"/>
              <a:gd name="f140" fmla="val 10504"/>
              <a:gd name="f141" fmla="val 11186"/>
              <a:gd name="f142" fmla="val 10485"/>
              <a:gd name="f143" fmla="val 11187"/>
              <a:gd name="f144" fmla="val 10466"/>
              <a:gd name="f145" fmla="val 10072"/>
              <a:gd name="f146" fmla="val 9655"/>
              <a:gd name="f147" fmla="val 10888"/>
              <a:gd name="f148" fmla="val 9294"/>
              <a:gd name="f149" fmla="val 8948"/>
              <a:gd name="f150" fmla="val 8727"/>
              <a:gd name="f151" fmla="val 8286"/>
              <a:gd name="f152" fmla="val 7562"/>
              <a:gd name="f153" fmla="val 7278"/>
              <a:gd name="f154" fmla="val 7057"/>
              <a:gd name="f155" fmla="val 6963"/>
              <a:gd name="f156" fmla="val 9137"/>
              <a:gd name="f157" fmla="val 9200"/>
              <a:gd name="f158" fmla="val 9074"/>
              <a:gd name="f159" fmla="val 9357"/>
              <a:gd name="f160" fmla="val 9452"/>
              <a:gd name="f161" fmla="val 9578"/>
              <a:gd name="f162" fmla="val 9609"/>
              <a:gd name="f163" fmla="val 9735"/>
              <a:gd name="f164" fmla="val 8885"/>
              <a:gd name="f165" fmla="val 8633"/>
              <a:gd name="f166" fmla="val 8538"/>
              <a:gd name="f167" fmla="val 8475"/>
              <a:gd name="f168" fmla="val 7404"/>
              <a:gd name="f169" fmla="val 6617"/>
              <a:gd name="f170" fmla="val 8838"/>
              <a:gd name="f171" fmla="val 6428"/>
              <a:gd name="f172" fmla="val 8751"/>
              <a:gd name="f173" fmla="val 8660"/>
              <a:gd name="f174" fmla="val 8412"/>
              <a:gd name="f175" fmla="val 8003"/>
              <a:gd name="f176" fmla="val 6932"/>
              <a:gd name="f177" fmla="val 5892"/>
              <a:gd name="f178" fmla="val 6994"/>
              <a:gd name="f179" fmla="val 4915"/>
              <a:gd name="f180" fmla="val 7215"/>
              <a:gd name="f181" fmla="val 4411"/>
              <a:gd name="f182" fmla="val 4222"/>
              <a:gd name="f183" fmla="val 4096"/>
              <a:gd name="f184" fmla="val 7499"/>
              <a:gd name="f185" fmla="val 7656"/>
              <a:gd name="f186" fmla="val 5230"/>
              <a:gd name="f187" fmla="val 1"/>
              <a:gd name="f188" fmla="val 5041"/>
              <a:gd name="f189" fmla="val 158"/>
              <a:gd name="f190" fmla="val 347"/>
              <a:gd name="f191" fmla="val 1639"/>
              <a:gd name="f192" fmla="val 1922"/>
              <a:gd name="f193" fmla="val 2395"/>
              <a:gd name="f194" fmla="val 2868"/>
              <a:gd name="f195" fmla="val 3991"/>
              <a:gd name="f196" fmla="val 3981"/>
              <a:gd name="f197" fmla="val 2880"/>
              <a:gd name="f198" fmla="val 1886"/>
              <a:gd name="f199" fmla="val 4484"/>
              <a:gd name="f200" fmla="val 1387"/>
              <a:gd name="f201" fmla="val 5451"/>
              <a:gd name="f202" fmla="val 599"/>
              <a:gd name="f203" fmla="val 63"/>
              <a:gd name="f204" fmla="val 8601"/>
              <a:gd name="f205" fmla="val 32"/>
              <a:gd name="f206" fmla="val 10429"/>
              <a:gd name="f207" fmla="val 284"/>
              <a:gd name="f208" fmla="val 11216"/>
              <a:gd name="f209" fmla="val 473"/>
              <a:gd name="f210" fmla="val 11657"/>
              <a:gd name="f211" fmla="val 820"/>
              <a:gd name="f212" fmla="val 2489"/>
              <a:gd name="f213" fmla="val 11531"/>
              <a:gd name="f214" fmla="val 2962"/>
              <a:gd name="f215" fmla="val 3119"/>
              <a:gd name="f216" fmla="val 11090"/>
              <a:gd name="f217" fmla="val 3277"/>
              <a:gd name="f218" fmla="val 10964"/>
              <a:gd name="f219" fmla="val 10586"/>
              <a:gd name="f220" fmla="val 10303"/>
              <a:gd name="f221" fmla="val 9799"/>
              <a:gd name="f222" fmla="val 9263"/>
              <a:gd name="f223" fmla="val 5482"/>
              <a:gd name="f224" fmla="val 8223"/>
              <a:gd name="f225" fmla="val 5545"/>
              <a:gd name="f226" fmla="val 5577"/>
              <a:gd name="f227" fmla="val 6365"/>
              <a:gd name="f228" fmla="val 6081"/>
              <a:gd name="f229" fmla="val 5987"/>
              <a:gd name="f230" fmla="val 4978"/>
              <a:gd name="f231" fmla="val 5671"/>
              <a:gd name="f232" fmla="val 5734"/>
              <a:gd name="f233" fmla="val 5821"/>
              <a:gd name="f234" fmla="val 5908"/>
              <a:gd name="f235" fmla="val 5994"/>
              <a:gd name="f236" fmla="val 6144"/>
              <a:gd name="f237" fmla="val 6427"/>
              <a:gd name="f238" fmla="val 6270"/>
              <a:gd name="f239" fmla="val 6207"/>
              <a:gd name="f240" fmla="val 6050"/>
              <a:gd name="f241" fmla="val 6616"/>
              <a:gd name="f242" fmla="val 9295"/>
              <a:gd name="f243" fmla="val 8696"/>
              <a:gd name="f244" fmla="val 9326"/>
              <a:gd name="f245" fmla="val 9830"/>
              <a:gd name="f246" fmla="val 10996"/>
              <a:gd name="f247" fmla="val 11846"/>
              <a:gd name="f248" fmla="val 11342"/>
              <a:gd name="f249" fmla="val 11594"/>
              <a:gd name="f250" fmla="val 11720"/>
              <a:gd name="f251" fmla="val 10870"/>
              <a:gd name="f252" fmla="val 11783"/>
              <a:gd name="f253" fmla="val 8664"/>
              <a:gd name="f254" fmla="val 9924"/>
              <a:gd name="f255" fmla="val 7782"/>
              <a:gd name="f256" fmla="val 7751"/>
              <a:gd name="f257" fmla="val 7089"/>
              <a:gd name="f258" fmla="*/ f0 1 11815"/>
              <a:gd name="f259" fmla="*/ f1 1 11878"/>
              <a:gd name="f260" fmla="val f2"/>
              <a:gd name="f261" fmla="val f3"/>
              <a:gd name="f262" fmla="val f4"/>
              <a:gd name="f263" fmla="+- f262 0 f260"/>
              <a:gd name="f264" fmla="+- f261 0 f260"/>
              <a:gd name="f265" fmla="*/ f264 1 11815"/>
              <a:gd name="f266" fmla="*/ f263 1 11878"/>
              <a:gd name="f267" fmla="*/ f260 1 f265"/>
              <a:gd name="f268" fmla="*/ f261 1 f265"/>
              <a:gd name="f269" fmla="*/ f260 1 f266"/>
              <a:gd name="f270" fmla="*/ f262 1 f266"/>
              <a:gd name="f271" fmla="*/ f267 f258 1"/>
              <a:gd name="f272" fmla="*/ f268 f258 1"/>
              <a:gd name="f273" fmla="*/ f270 f259 1"/>
              <a:gd name="f274" fmla="*/ f269 f2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1" t="f274" r="f272" b="f273"/>
            <a:pathLst>
              <a:path w="11815" h="11878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3"/>
                  <a:pt x="f29" y="f20"/>
                </a:cubicBezTo>
                <a:lnTo>
                  <a:pt x="f30" y="f31"/>
                </a:lnTo>
                <a:cubicBezTo>
                  <a:pt x="f30" y="f31"/>
                  <a:pt x="f30" y="f20"/>
                  <a:pt x="f32" y="f20"/>
                </a:cubicBezTo>
                <a:cubicBezTo>
                  <a:pt x="f33" y="f18"/>
                  <a:pt x="f34" y="f35"/>
                  <a:pt x="f36" y="f14"/>
                </a:cubicBezTo>
                <a:lnTo>
                  <a:pt x="f37" y="f12"/>
                </a:lnTo>
                <a:cubicBezTo>
                  <a:pt x="f28" y="f10"/>
                  <a:pt x="f38" y="f8"/>
                  <a:pt x="f38" y="f7"/>
                </a:cubicBezTo>
                <a:lnTo>
                  <a:pt x="f38" y="f6"/>
                </a:lnTo>
                <a:close/>
                <a:moveTo>
                  <a:pt x="f39" y="f18"/>
                </a:moveTo>
                <a:cubicBezTo>
                  <a:pt x="f40" y="f18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36" y="f51"/>
                  <a:pt x="f52" y="f53"/>
                  <a:pt x="f51" y="f54"/>
                </a:cubicBezTo>
                <a:lnTo>
                  <a:pt x="f55" y="f56"/>
                </a:lnTo>
                <a:lnTo>
                  <a:pt x="f16" y="f57"/>
                </a:ln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59"/>
                  <a:pt x="f65" y="f57"/>
                </a:cubicBezTo>
                <a:cubicBezTo>
                  <a:pt x="f66" y="f67"/>
                  <a:pt x="f66" y="f68"/>
                  <a:pt x="f66" y="f21"/>
                </a:cubicBezTo>
                <a:cubicBezTo>
                  <a:pt x="f66" y="f69"/>
                  <a:pt x="f70" y="f56"/>
                  <a:pt x="f64" y="f71"/>
                </a:cubicBezTo>
                <a:lnTo>
                  <a:pt x="f16" y="f72"/>
                </a:lnTo>
                <a:lnTo>
                  <a:pt x="f73" y="f74"/>
                </a:lnTo>
                <a:cubicBezTo>
                  <a:pt x="f75" y="f76"/>
                  <a:pt x="f75" y="f77"/>
                  <a:pt x="f73" y="f78"/>
                </a:cubicBezTo>
                <a:cubicBezTo>
                  <a:pt x="f79" y="f80"/>
                  <a:pt x="f81" y="f82"/>
                  <a:pt x="f83" y="f82"/>
                </a:cubicBezTo>
                <a:cubicBezTo>
                  <a:pt x="f84" y="f82"/>
                  <a:pt x="f85" y="f80"/>
                  <a:pt x="f86" y="f78"/>
                </a:cubicBezTo>
                <a:lnTo>
                  <a:pt x="f51" y="f87"/>
                </a:lnTo>
                <a:lnTo>
                  <a:pt x="f51" y="f88"/>
                </a:lnTo>
                <a:cubicBezTo>
                  <a:pt x="f36" y="f89"/>
                  <a:pt x="f45" y="f90"/>
                  <a:pt x="f91" y="f92"/>
                </a:cubicBezTo>
                <a:cubicBezTo>
                  <a:pt x="f39" y="f93"/>
                  <a:pt x="f18" y="f94"/>
                  <a:pt x="f95" y="f96"/>
                </a:cubicBezTo>
                <a:cubicBezTo>
                  <a:pt x="f65" y="f97"/>
                  <a:pt x="f98" y="f99"/>
                  <a:pt x="f84" y="f100"/>
                </a:cubicBezTo>
                <a:cubicBezTo>
                  <a:pt x="f101" y="f102"/>
                  <a:pt x="f103" y="f104"/>
                  <a:pt x="f105" y="f104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98" y="f43"/>
                  <a:pt x="f95" y="f46"/>
                </a:cubicBezTo>
                <a:cubicBezTo>
                  <a:pt x="f120" y="f20"/>
                  <a:pt x="f121" y="f18"/>
                  <a:pt x="f39" y="f18"/>
                </a:cubicBezTo>
                <a:close/>
                <a:moveTo>
                  <a:pt x="f122" y="f123"/>
                </a:moveTo>
                <a:cubicBezTo>
                  <a:pt x="f124" y="f123"/>
                  <a:pt x="f125" y="f31"/>
                  <a:pt x="f113" y="f126"/>
                </a:cubicBezTo>
                <a:cubicBezTo>
                  <a:pt x="f127" y="f47"/>
                  <a:pt x="f128" y="f32"/>
                  <a:pt x="f129" y="f130"/>
                </a:cubicBezTo>
                <a:cubicBezTo>
                  <a:pt x="f131" y="f132"/>
                  <a:pt x="f133" y="f134"/>
                  <a:pt x="f107" y="f135"/>
                </a:cubicBezTo>
                <a:cubicBezTo>
                  <a:pt x="f136" y="f137"/>
                  <a:pt x="f138" y="f104"/>
                  <a:pt x="f139" y="f104"/>
                </a:cubicBezTo>
                <a:cubicBezTo>
                  <a:pt x="f140" y="f141"/>
                  <a:pt x="f142" y="f143"/>
                  <a:pt x="f144" y="f143"/>
                </a:cubicBezTo>
                <a:cubicBezTo>
                  <a:pt x="f145" y="f143"/>
                  <a:pt x="f146" y="f147"/>
                  <a:pt x="f148" y="f100"/>
                </a:cubicBezTo>
                <a:cubicBezTo>
                  <a:pt x="f127" y="f99"/>
                  <a:pt x="f149" y="f97"/>
                  <a:pt x="f150" y="f96"/>
                </a:cubicBezTo>
                <a:cubicBezTo>
                  <a:pt x="f151" y="f94"/>
                  <a:pt x="f122" y="f93"/>
                  <a:pt x="f152" y="f92"/>
                </a:cubicBezTo>
                <a:cubicBezTo>
                  <a:pt x="f153" y="f90"/>
                  <a:pt x="f154" y="f89"/>
                  <a:pt x="f155" y="f71"/>
                </a:cubicBezTo>
                <a:lnTo>
                  <a:pt x="f155" y="f56"/>
                </a:lnTo>
                <a:lnTo>
                  <a:pt x="f156" y="f80"/>
                </a:lnTo>
                <a:cubicBezTo>
                  <a:pt x="f157" y="f158"/>
                  <a:pt x="f148" y="f156"/>
                  <a:pt x="f159" y="f156"/>
                </a:cubicBezTo>
                <a:cubicBezTo>
                  <a:pt x="f160" y="f156"/>
                  <a:pt x="f161" y="f158"/>
                  <a:pt x="f162" y="f80"/>
                </a:cubicBezTo>
                <a:cubicBezTo>
                  <a:pt x="f163" y="f164"/>
                  <a:pt x="f163" y="f165"/>
                  <a:pt x="f162" y="f166"/>
                </a:cubicBezTo>
                <a:lnTo>
                  <a:pt x="f167" y="f168"/>
                </a:lnTo>
                <a:lnTo>
                  <a:pt x="f164" y="f155"/>
                </a:lnTo>
                <a:cubicBezTo>
                  <a:pt x="f80" y="f56"/>
                  <a:pt x="f80" y="f169"/>
                  <a:pt x="f164" y="f67"/>
                </a:cubicBezTo>
                <a:cubicBezTo>
                  <a:pt x="f170" y="f171"/>
                  <a:pt x="f172" y="f57"/>
                  <a:pt x="f173" y="f57"/>
                </a:cubicBezTo>
                <a:cubicBezTo>
                  <a:pt x="f76" y="f57"/>
                  <a:pt x="f167" y="f171"/>
                  <a:pt x="f174" y="f67"/>
                </a:cubicBezTo>
                <a:lnTo>
                  <a:pt x="f175" y="f176"/>
                </a:lnTo>
                <a:lnTo>
                  <a:pt x="f155" y="f177"/>
                </a:lnTo>
                <a:cubicBezTo>
                  <a:pt x="f178" y="f28"/>
                  <a:pt x="f154" y="f179"/>
                  <a:pt x="f115" y="f45"/>
                </a:cubicBezTo>
                <a:cubicBezTo>
                  <a:pt x="f180" y="f181"/>
                  <a:pt x="f153" y="f182"/>
                  <a:pt x="f72" y="f183"/>
                </a:cubicBezTo>
                <a:cubicBezTo>
                  <a:pt x="f184" y="f20"/>
                  <a:pt x="f185" y="f123"/>
                  <a:pt x="f122" y="f123"/>
                </a:cubicBezTo>
                <a:close/>
                <a:moveTo>
                  <a:pt x="f186" y="f187"/>
                </a:moveTo>
                <a:cubicBezTo>
                  <a:pt x="f188" y="f187"/>
                  <a:pt x="f34" y="f189"/>
                  <a:pt x="f34" y="f190"/>
                </a:cubicBezTo>
                <a:lnTo>
                  <a:pt x="f34" y="f191"/>
                </a:lnTo>
                <a:cubicBezTo>
                  <a:pt x="f34" y="f192"/>
                  <a:pt x="f36" y="f73"/>
                  <a:pt x="f45" y="f193"/>
                </a:cubicBezTo>
                <a:lnTo>
                  <a:pt x="f183" y="f194"/>
                </a:lnTo>
                <a:lnTo>
                  <a:pt x="f44" y="f194"/>
                </a:lnTo>
                <a:cubicBezTo>
                  <a:pt x="f195" y="f65"/>
                  <a:pt x="f196" y="f65"/>
                  <a:pt x="f39" y="f65"/>
                </a:cubicBezTo>
                <a:cubicBezTo>
                  <a:pt x="f197" y="f65"/>
                  <a:pt x="f198" y="f199"/>
                  <a:pt x="f200" y="f201"/>
                </a:cubicBezTo>
                <a:cubicBezTo>
                  <a:pt x="f202" y="f155"/>
                  <a:pt x="f203" y="f204"/>
                  <a:pt x="f205" y="f111"/>
                </a:cubicBezTo>
                <a:cubicBezTo>
                  <a:pt x="f2" y="f206"/>
                  <a:pt x="f203" y="f102"/>
                  <a:pt x="f207" y="f208"/>
                </a:cubicBezTo>
                <a:cubicBezTo>
                  <a:pt x="f209" y="f210"/>
                  <a:pt x="f211" y="f4"/>
                  <a:pt x="f105" y="f4"/>
                </a:cubicBezTo>
                <a:lnTo>
                  <a:pt x="f200" y="f4"/>
                </a:lnTo>
                <a:cubicBezTo>
                  <a:pt x="f116" y="f4"/>
                  <a:pt x="f212" y="f213"/>
                  <a:pt x="f214" y="f208"/>
                </a:cubicBezTo>
                <a:cubicBezTo>
                  <a:pt x="f215" y="f216"/>
                  <a:pt x="f217" y="f218"/>
                  <a:pt x="f120" y="f102"/>
                </a:cubicBezTo>
                <a:cubicBezTo>
                  <a:pt x="f39" y="f219"/>
                  <a:pt x="f50" y="f220"/>
                  <a:pt x="f51" y="f221"/>
                </a:cubicBezTo>
                <a:cubicBezTo>
                  <a:pt x="f29" y="f222"/>
                  <a:pt x="f223" y="f224"/>
                  <a:pt x="f225" y="f155"/>
                </a:cubicBezTo>
                <a:cubicBezTo>
                  <a:pt x="f225" y="f21"/>
                  <a:pt x="f226" y="f227"/>
                  <a:pt x="f225" y="f228"/>
                </a:cubicBezTo>
                <a:lnTo>
                  <a:pt x="f225" y="f229"/>
                </a:lnTo>
                <a:cubicBezTo>
                  <a:pt x="f225" y="f201"/>
                  <a:pt x="f223" y="f230"/>
                  <a:pt x="f28" y="f45"/>
                </a:cubicBezTo>
                <a:lnTo>
                  <a:pt x="f231" y="f48"/>
                </a:lnTo>
                <a:cubicBezTo>
                  <a:pt x="f232" y="f182"/>
                  <a:pt x="f233" y="f126"/>
                  <a:pt x="f234" y="f126"/>
                </a:cubicBezTo>
                <a:cubicBezTo>
                  <a:pt x="f235" y="f126"/>
                  <a:pt x="f228" y="f182"/>
                  <a:pt x="f236" y="f48"/>
                </a:cubicBezTo>
                <a:lnTo>
                  <a:pt x="f237" y="f45"/>
                </a:lnTo>
                <a:cubicBezTo>
                  <a:pt x="f238" y="f186"/>
                  <a:pt x="f239" y="f240"/>
                  <a:pt x="f238" y="f155"/>
                </a:cubicBezTo>
                <a:cubicBezTo>
                  <a:pt x="f59" y="f224"/>
                  <a:pt x="f241" y="f242"/>
                  <a:pt x="f155" y="f221"/>
                </a:cubicBezTo>
                <a:cubicBezTo>
                  <a:pt x="f72" y="f220"/>
                  <a:pt x="f122" y="f100"/>
                  <a:pt x="f125" y="f102"/>
                </a:cubicBezTo>
                <a:cubicBezTo>
                  <a:pt x="f166" y="f218"/>
                  <a:pt x="f243" y="f216"/>
                  <a:pt x="f134" y="f208"/>
                </a:cubicBezTo>
                <a:cubicBezTo>
                  <a:pt x="f244" y="f213"/>
                  <a:pt x="f245" y="f4"/>
                  <a:pt x="f206" y="f4"/>
                </a:cubicBezTo>
                <a:lnTo>
                  <a:pt x="f139" y="f4"/>
                </a:lnTo>
                <a:cubicBezTo>
                  <a:pt x="f246" y="f247"/>
                  <a:pt x="f248" y="f249"/>
                  <a:pt x="f213" y="f208"/>
                </a:cubicBezTo>
                <a:cubicBezTo>
                  <a:pt x="f250" y="f251"/>
                  <a:pt x="f3" y="f206"/>
                  <a:pt x="f252" y="f111"/>
                </a:cubicBezTo>
                <a:cubicBezTo>
                  <a:pt x="f250" y="f253"/>
                  <a:pt x="f208" y="f155"/>
                  <a:pt x="f206" y="f201"/>
                </a:cubicBezTo>
                <a:cubicBezTo>
                  <a:pt x="f254" y="f50"/>
                  <a:pt x="f164" y="f194"/>
                  <a:pt x="f255" y="f194"/>
                </a:cubicBezTo>
                <a:lnTo>
                  <a:pt x="f256" y="f194"/>
                </a:lnTo>
                <a:lnTo>
                  <a:pt x="f153" y="f193"/>
                </a:lnTo>
                <a:cubicBezTo>
                  <a:pt x="f257" y="f73"/>
                  <a:pt x="f155" y="f192"/>
                  <a:pt x="f155" y="f191"/>
                </a:cubicBezTo>
                <a:lnTo>
                  <a:pt x="f155" y="f190"/>
                </a:lnTo>
                <a:cubicBezTo>
                  <a:pt x="f155" y="f189"/>
                  <a:pt x="f11" y="f187"/>
                  <a:pt x="f241" y="f18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1690;p69">
            <a:extLst>
              <a:ext uri="{FF2B5EF4-FFF2-40B4-BE49-F238E27FC236}">
                <a16:creationId xmlns:a16="http://schemas.microsoft.com/office/drawing/2014/main" id="{E03BF2E5-16EF-1A21-FCCA-F8DD6BAA3B24}"/>
              </a:ext>
            </a:extLst>
          </p:cNvPr>
          <p:cNvSpPr/>
          <p:nvPr/>
        </p:nvSpPr>
        <p:spPr>
          <a:xfrm>
            <a:off x="7161699" y="1679798"/>
            <a:ext cx="664796" cy="6647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3" name="Google Shape;1691;p69">
            <a:extLst>
              <a:ext uri="{FF2B5EF4-FFF2-40B4-BE49-F238E27FC236}">
                <a16:creationId xmlns:a16="http://schemas.microsoft.com/office/drawing/2014/main" id="{46864936-3E37-2EA7-281E-C3E9D5A58FFC}"/>
              </a:ext>
            </a:extLst>
          </p:cNvPr>
          <p:cNvGrpSpPr/>
          <p:nvPr/>
        </p:nvGrpSpPr>
        <p:grpSpPr>
          <a:xfrm>
            <a:off x="7367704" y="1845359"/>
            <a:ext cx="253901" cy="333509"/>
            <a:chOff x="7367704" y="1845359"/>
            <a:chExt cx="253901" cy="333509"/>
          </a:xfrm>
        </p:grpSpPr>
        <p:sp>
          <p:nvSpPr>
            <p:cNvPr id="24" name="Google Shape;1692;p69">
              <a:extLst>
                <a:ext uri="{FF2B5EF4-FFF2-40B4-BE49-F238E27FC236}">
                  <a16:creationId xmlns:a16="http://schemas.microsoft.com/office/drawing/2014/main" id="{1D402C37-60DB-3426-EA13-513B3A34053F}"/>
                </a:ext>
              </a:extLst>
            </p:cNvPr>
            <p:cNvSpPr/>
            <p:nvPr/>
          </p:nvSpPr>
          <p:spPr>
            <a:xfrm>
              <a:off x="7367704" y="1845359"/>
              <a:ext cx="253901" cy="333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11878"/>
                <a:gd name="f5" fmla="val 1418"/>
                <a:gd name="f6" fmla="val 693"/>
                <a:gd name="f7" fmla="val 1449"/>
                <a:gd name="f8" fmla="val 2048"/>
                <a:gd name="f9" fmla="val 1891"/>
                <a:gd name="f10" fmla="val 2457"/>
                <a:gd name="f11" fmla="val 2426"/>
                <a:gd name="f12" fmla="val 2804"/>
                <a:gd name="f13" fmla="val 2899"/>
                <a:gd name="f14" fmla="val 2993"/>
                <a:gd name="f15" fmla="val 3057"/>
                <a:gd name="f16" fmla="val 2300"/>
                <a:gd name="f17" fmla="val 3340"/>
                <a:gd name="f18" fmla="val 1953"/>
                <a:gd name="f19" fmla="val 3750"/>
                <a:gd name="f20" fmla="val 1764"/>
                <a:gd name="f21" fmla="val 4159"/>
                <a:gd name="f22" fmla="val 6459"/>
                <a:gd name="f23" fmla="val 8349"/>
                <a:gd name="f24" fmla="val 3623"/>
                <a:gd name="f25" fmla="val 5923"/>
                <a:gd name="f26" fmla="val 8254"/>
                <a:gd name="f27" fmla="val 6491"/>
                <a:gd name="f28" fmla="val 10113"/>
                <a:gd name="f29" fmla="val 9924"/>
                <a:gd name="f30" fmla="val 9578"/>
                <a:gd name="f31" fmla="val 9483"/>
                <a:gd name="f32" fmla="val 9389"/>
                <a:gd name="f33" fmla="val 1859"/>
                <a:gd name="f34" fmla="val 9861"/>
                <a:gd name="f35" fmla="val 10428"/>
                <a:gd name="f36" fmla="val 11153"/>
                <a:gd name="f37" fmla="val 694"/>
                <a:gd name="f38" fmla="val 1481"/>
                <a:gd name="f39" fmla="val 8695"/>
                <a:gd name="f40" fmla="val 2489"/>
                <a:gd name="f41" fmla="val 2647"/>
                <a:gd name="f42" fmla="val 8569"/>
                <a:gd name="f43" fmla="val 2836"/>
                <a:gd name="f44" fmla="val 8412"/>
                <a:gd name="f45" fmla="val 2962"/>
                <a:gd name="f46" fmla="val 7782"/>
                <a:gd name="f47" fmla="val 3529"/>
                <a:gd name="f48" fmla="val 7309"/>
                <a:gd name="f49" fmla="val 4222"/>
                <a:gd name="f50" fmla="val 4947"/>
                <a:gd name="f51" fmla="val 5577"/>
                <a:gd name="f52" fmla="val 6679"/>
                <a:gd name="f53" fmla="val 5198"/>
                <a:gd name="f54" fmla="val 4568"/>
                <a:gd name="f55" fmla="val 4096"/>
                <a:gd name="f56" fmla="val 3466"/>
                <a:gd name="f57" fmla="val 3308"/>
                <a:gd name="f58" fmla="val 2678"/>
                <a:gd name="f59" fmla="val 3182"/>
                <a:gd name="f60" fmla="val 2394"/>
                <a:gd name="f61" fmla="val 347"/>
                <a:gd name="f62" fmla="val 158"/>
                <a:gd name="f63" fmla="val 1"/>
                <a:gd name="f64" fmla="val 2710"/>
                <a:gd name="f65" fmla="val 977"/>
                <a:gd name="f66" fmla="val 3749"/>
                <a:gd name="f67" fmla="val 2206"/>
                <a:gd name="f68" fmla="val 3844"/>
                <a:gd name="f69" fmla="val 4694"/>
                <a:gd name="f70" fmla="val 3277"/>
                <a:gd name="f71" fmla="val 5261"/>
                <a:gd name="f72" fmla="val 4569"/>
                <a:gd name="f73" fmla="val 4884"/>
                <a:gd name="f74" fmla="val 5576"/>
                <a:gd name="f75" fmla="val 5986"/>
                <a:gd name="f76" fmla="val 6364"/>
                <a:gd name="f77" fmla="val 7278"/>
                <a:gd name="f78" fmla="val 8097"/>
                <a:gd name="f79" fmla="val 8223"/>
                <a:gd name="f80" fmla="val 9263"/>
                <a:gd name="f81" fmla="val 10523"/>
                <a:gd name="f82" fmla="val 11531"/>
                <a:gd name="f83" fmla="val 11720"/>
                <a:gd name="f84" fmla="val 11877"/>
                <a:gd name="f85" fmla="val 1733"/>
                <a:gd name="f86" fmla="val 1922"/>
                <a:gd name="f87" fmla="val 2080"/>
                <a:gd name="f88" fmla="val 10302"/>
                <a:gd name="f89" fmla="val 2237"/>
                <a:gd name="f90" fmla="val 10145"/>
                <a:gd name="f91" fmla="val 3025"/>
                <a:gd name="f92" fmla="val 10586"/>
                <a:gd name="f93" fmla="val 3592"/>
                <a:gd name="f94" fmla="val 10869"/>
                <a:gd name="f95" fmla="val 6837"/>
                <a:gd name="f96" fmla="val 9011"/>
                <a:gd name="f97" fmla="val 6018"/>
                <a:gd name="f98" fmla="val 9042"/>
                <a:gd name="f99" fmla="val 1103"/>
                <a:gd name="f100" fmla="val 1323"/>
                <a:gd name="f101" fmla="val 1796"/>
                <a:gd name="f102" fmla="val 1638"/>
                <a:gd name="f103" fmla="*/ f0 1 9043"/>
                <a:gd name="f104" fmla="*/ f1 1 11878"/>
                <a:gd name="f105" fmla="val f2"/>
                <a:gd name="f106" fmla="val f3"/>
                <a:gd name="f107" fmla="val f4"/>
                <a:gd name="f108" fmla="+- f107 0 f105"/>
                <a:gd name="f109" fmla="+- f106 0 f105"/>
                <a:gd name="f110" fmla="*/ f109 1 9043"/>
                <a:gd name="f111" fmla="*/ f108 1 11878"/>
                <a:gd name="f112" fmla="*/ f105 1 f110"/>
                <a:gd name="f113" fmla="*/ f106 1 f110"/>
                <a:gd name="f114" fmla="*/ f105 1 f111"/>
                <a:gd name="f115" fmla="*/ f107 1 f111"/>
                <a:gd name="f116" fmla="*/ f112 f103 1"/>
                <a:gd name="f117" fmla="*/ f113 f103 1"/>
                <a:gd name="f118" fmla="*/ f115 f104 1"/>
                <a:gd name="f119" fmla="*/ f114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6" t="f119" r="f117" b="f118"/>
              <a:pathLst>
                <a:path w="9043" h="11878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1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3" y="f25"/>
                  </a:cubicBezTo>
                  <a:cubicBezTo>
                    <a:pt x="f23" y="f26"/>
                    <a:pt x="f27" y="f28"/>
                    <a:pt x="f21" y="f28"/>
                  </a:cubicBezTo>
                  <a:cubicBezTo>
                    <a:pt x="f19" y="f28"/>
                    <a:pt x="f17" y="f29"/>
                    <a:pt x="f15" y="f30"/>
                  </a:cubicBezTo>
                  <a:cubicBezTo>
                    <a:pt x="f14" y="f31"/>
                    <a:pt x="f13" y="f32"/>
                    <a:pt x="f12" y="f32"/>
                  </a:cubicBezTo>
                  <a:lnTo>
                    <a:pt x="f11" y="f32"/>
                  </a:lnTo>
                  <a:cubicBezTo>
                    <a:pt x="f33" y="f32"/>
                    <a:pt x="f5" y="f34"/>
                    <a:pt x="f5" y="f35"/>
                  </a:cubicBezTo>
                  <a:lnTo>
                    <a:pt x="f5" y="f36"/>
                  </a:lnTo>
                  <a:lnTo>
                    <a:pt x="f37" y="f36"/>
                  </a:lnTo>
                  <a:lnTo>
                    <a:pt x="f37" y="f35"/>
                  </a:lnTo>
                  <a:cubicBezTo>
                    <a:pt x="f37" y="f31"/>
                    <a:pt x="f38" y="f39"/>
                    <a:pt x="f11" y="f39"/>
                  </a:cubicBezTo>
                  <a:lnTo>
                    <a:pt x="f40" y="f39"/>
                  </a:lnTo>
                  <a:cubicBezTo>
                    <a:pt x="f41" y="f39"/>
                    <a:pt x="f12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1" y="f25"/>
                  </a:cubicBezTo>
                  <a:cubicBezTo>
                    <a:pt x="f51" y="f53"/>
                    <a:pt x="f50" y="f54"/>
                    <a:pt x="f49" y="f54"/>
                  </a:cubicBezTo>
                  <a:cubicBezTo>
                    <a:pt x="f47" y="f54"/>
                    <a:pt x="f14" y="f55"/>
                    <a:pt x="f43" y="f56"/>
                  </a:cubicBezTo>
                  <a:cubicBezTo>
                    <a:pt x="f12" y="f57"/>
                    <a:pt x="f58" y="f59"/>
                    <a:pt x="f40" y="f59"/>
                  </a:cubicBezTo>
                  <a:lnTo>
                    <a:pt x="f11" y="f59"/>
                  </a:lnTo>
                  <a:cubicBezTo>
                    <a:pt x="f38" y="f59"/>
                    <a:pt x="f37" y="f60"/>
                    <a:pt x="f37" y="f7"/>
                  </a:cubicBezTo>
                  <a:lnTo>
                    <a:pt x="f37" y="f6"/>
                  </a:lnTo>
                  <a:close/>
                  <a:moveTo>
                    <a:pt x="f61" y="f2"/>
                  </a:moveTo>
                  <a:cubicBezTo>
                    <a:pt x="f62" y="f2"/>
                    <a:pt x="f63" y="f62"/>
                    <a:pt x="f63" y="f61"/>
                  </a:cubicBezTo>
                  <a:lnTo>
                    <a:pt x="f63" y="f7"/>
                  </a:lnTo>
                  <a:cubicBezTo>
                    <a:pt x="f63" y="f64"/>
                    <a:pt x="f65" y="f66"/>
                    <a:pt x="f67" y="f68"/>
                  </a:cubicBezTo>
                  <a:cubicBezTo>
                    <a:pt x="f40" y="f69"/>
                    <a:pt x="f70" y="f71"/>
                    <a:pt x="f21" y="f71"/>
                  </a:cubicBezTo>
                  <a:cubicBezTo>
                    <a:pt x="f72" y="f71"/>
                    <a:pt x="f73" y="f74"/>
                    <a:pt x="f73" y="f75"/>
                  </a:cubicBezTo>
                  <a:cubicBezTo>
                    <a:pt x="f73" y="f76"/>
                    <a:pt x="f72" y="f52"/>
                    <a:pt x="f21" y="f52"/>
                  </a:cubicBezTo>
                  <a:cubicBezTo>
                    <a:pt x="f70" y="f52"/>
                    <a:pt x="f40" y="f77"/>
                    <a:pt x="f67" y="f78"/>
                  </a:cubicBezTo>
                  <a:cubicBezTo>
                    <a:pt x="f65" y="f79"/>
                    <a:pt x="f63" y="f80"/>
                    <a:pt x="f63" y="f81"/>
                  </a:cubicBezTo>
                  <a:lnTo>
                    <a:pt x="f63" y="f82"/>
                  </a:lnTo>
                  <a:cubicBezTo>
                    <a:pt x="f63" y="f83"/>
                    <a:pt x="f62" y="f84"/>
                    <a:pt x="f61" y="f84"/>
                  </a:cubicBezTo>
                  <a:lnTo>
                    <a:pt x="f85" y="f84"/>
                  </a:lnTo>
                  <a:cubicBezTo>
                    <a:pt x="f86" y="f84"/>
                    <a:pt x="f87" y="f83"/>
                    <a:pt x="f87" y="f82"/>
                  </a:cubicBezTo>
                  <a:lnTo>
                    <a:pt x="f87" y="f81"/>
                  </a:lnTo>
                  <a:cubicBezTo>
                    <a:pt x="f87" y="f88"/>
                    <a:pt x="f89" y="f90"/>
                    <a:pt x="f11" y="f90"/>
                  </a:cubicBezTo>
                  <a:lnTo>
                    <a:pt x="f41" y="f90"/>
                  </a:lnTo>
                  <a:cubicBezTo>
                    <a:pt x="f91" y="f92"/>
                    <a:pt x="f93" y="f94"/>
                    <a:pt x="f21" y="f94"/>
                  </a:cubicBezTo>
                  <a:cubicBezTo>
                    <a:pt x="f95" y="f94"/>
                    <a:pt x="f96" y="f39"/>
                    <a:pt x="f96" y="f97"/>
                  </a:cubicBezTo>
                  <a:cubicBezTo>
                    <a:pt x="f98" y="f70"/>
                    <a:pt x="f95" y="f99"/>
                    <a:pt x="f21" y="f99"/>
                  </a:cubicBezTo>
                  <a:cubicBezTo>
                    <a:pt x="f93" y="f99"/>
                    <a:pt x="f91" y="f100"/>
                    <a:pt x="f41" y="f101"/>
                  </a:cubicBezTo>
                  <a:lnTo>
                    <a:pt x="f11" y="f101"/>
                  </a:lnTo>
                  <a:cubicBezTo>
                    <a:pt x="f89" y="f101"/>
                    <a:pt x="f87" y="f102"/>
                    <a:pt x="f87" y="f7"/>
                  </a:cubicBezTo>
                  <a:lnTo>
                    <a:pt x="f87" y="f61"/>
                  </a:lnTo>
                  <a:cubicBezTo>
                    <a:pt x="f87" y="f62"/>
                    <a:pt x="f86" y="f2"/>
                    <a:pt x="f8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693;p69">
              <a:extLst>
                <a:ext uri="{FF2B5EF4-FFF2-40B4-BE49-F238E27FC236}">
                  <a16:creationId xmlns:a16="http://schemas.microsoft.com/office/drawing/2014/main" id="{A5DCE077-9248-402F-0E05-4D965E11C19B}"/>
                </a:ext>
              </a:extLst>
            </p:cNvPr>
            <p:cNvSpPr/>
            <p:nvPr/>
          </p:nvSpPr>
          <p:spPr>
            <a:xfrm>
              <a:off x="7475631" y="1940887"/>
              <a:ext cx="107926" cy="1698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44"/>
                <a:gd name="f4" fmla="val 6050"/>
                <a:gd name="f5" fmla="val 2568"/>
                <a:gd name="f6" fmla="val 1"/>
                <a:gd name="f7" fmla="val 2481"/>
                <a:gd name="f8" fmla="val 2395"/>
                <a:gd name="f9" fmla="val 32"/>
                <a:gd name="f10" fmla="val 2332"/>
                <a:gd name="f11" fmla="val 95"/>
                <a:gd name="f12" fmla="val 2205"/>
                <a:gd name="f13" fmla="val 221"/>
                <a:gd name="f14" fmla="val 442"/>
                <a:gd name="f15" fmla="val 568"/>
                <a:gd name="f16" fmla="val 2867"/>
                <a:gd name="f17" fmla="val 1072"/>
                <a:gd name="f18" fmla="val 3151"/>
                <a:gd name="f19" fmla="val 1796"/>
                <a:gd name="f20" fmla="val 2553"/>
                <a:gd name="f21" fmla="val 3277"/>
                <a:gd name="f22" fmla="val 2899"/>
                <a:gd name="f23" fmla="val 3970"/>
                <a:gd name="f24" fmla="val 4506"/>
                <a:gd name="f25" fmla="val 1827"/>
                <a:gd name="f26" fmla="val 5010"/>
                <a:gd name="f27" fmla="val 1134"/>
                <a:gd name="f28" fmla="val 5325"/>
                <a:gd name="f29" fmla="val 378"/>
                <a:gd name="f30" fmla="val 189"/>
                <a:gd name="f31" fmla="val 5482"/>
                <a:gd name="f32" fmla="val 5703"/>
                <a:gd name="f33" fmla="val 5892"/>
                <a:gd name="f34" fmla="val 1292"/>
                <a:gd name="f35" fmla="val 2174"/>
                <a:gd name="f36" fmla="val 2804"/>
                <a:gd name="f37" fmla="val 3466"/>
                <a:gd name="f38" fmla="val 4348"/>
                <a:gd name="f39" fmla="val 3498"/>
                <a:gd name="f40" fmla="val 2584"/>
                <a:gd name="f41" fmla="val 1670"/>
                <a:gd name="f42" fmla="val 3434"/>
                <a:gd name="f43" fmla="val 757"/>
                <a:gd name="f44" fmla="val 2741"/>
                <a:gd name="f45" fmla="val 2654"/>
                <a:gd name="f46" fmla="*/ f0 1 3844"/>
                <a:gd name="f47" fmla="*/ f1 1 6050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844"/>
                <a:gd name="f54" fmla="*/ f51 1 6050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844" h="605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10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2" y="f31"/>
                    <a:pt x="f2" y="f32"/>
                  </a:cubicBezTo>
                  <a:cubicBezTo>
                    <a:pt x="f2" y="f33"/>
                    <a:pt x="f30" y="f4"/>
                    <a:pt x="f29" y="f4"/>
                  </a:cubicBezTo>
                  <a:cubicBezTo>
                    <a:pt x="f34" y="f4"/>
                    <a:pt x="f35" y="f32"/>
                    <a:pt x="f36" y="f26"/>
                  </a:cubicBezTo>
                  <a:cubicBezTo>
                    <a:pt x="f37" y="f38"/>
                    <a:pt x="f3" y="f39"/>
                    <a:pt x="f3" y="f40"/>
                  </a:cubicBezTo>
                  <a:cubicBezTo>
                    <a:pt x="f3" y="f41"/>
                    <a:pt x="f42" y="f43"/>
                    <a:pt x="f36" y="f11"/>
                  </a:cubicBezTo>
                  <a:cubicBezTo>
                    <a:pt x="f44" y="f9"/>
                    <a:pt x="f45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Google Shape;1695;p69">
            <a:extLst>
              <a:ext uri="{FF2B5EF4-FFF2-40B4-BE49-F238E27FC236}">
                <a16:creationId xmlns:a16="http://schemas.microsoft.com/office/drawing/2014/main" id="{CCB6A70F-DDE4-175C-5C26-6C2AB4595F56}"/>
              </a:ext>
            </a:extLst>
          </p:cNvPr>
          <p:cNvSpPr/>
          <p:nvPr/>
        </p:nvSpPr>
        <p:spPr>
          <a:xfrm>
            <a:off x="3251798" y="1679798"/>
            <a:ext cx="664796" cy="6647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7" name="Google Shape;1696;p69">
            <a:extLst>
              <a:ext uri="{FF2B5EF4-FFF2-40B4-BE49-F238E27FC236}">
                <a16:creationId xmlns:a16="http://schemas.microsoft.com/office/drawing/2014/main" id="{BA7EB2CB-EF96-4900-7A2E-8695C6F2AAC3}"/>
              </a:ext>
            </a:extLst>
          </p:cNvPr>
          <p:cNvGrpSpPr/>
          <p:nvPr/>
        </p:nvGrpSpPr>
        <p:grpSpPr>
          <a:xfrm>
            <a:off x="3418392" y="1845789"/>
            <a:ext cx="332631" cy="332631"/>
            <a:chOff x="3418392" y="1845789"/>
            <a:chExt cx="332631" cy="332631"/>
          </a:xfrm>
        </p:grpSpPr>
        <p:sp>
          <p:nvSpPr>
            <p:cNvPr id="28" name="Google Shape;1697;p69">
              <a:extLst>
                <a:ext uri="{FF2B5EF4-FFF2-40B4-BE49-F238E27FC236}">
                  <a16:creationId xmlns:a16="http://schemas.microsoft.com/office/drawing/2014/main" id="{1C6ED7FD-C768-0FD1-41D3-16F61EB6575B}"/>
                </a:ext>
              </a:extLst>
            </p:cNvPr>
            <p:cNvSpPr/>
            <p:nvPr/>
          </p:nvSpPr>
          <p:spPr>
            <a:xfrm>
              <a:off x="3476795" y="1865247"/>
              <a:ext cx="214957" cy="2901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6"/>
                <a:gd name="f4" fmla="val 10335"/>
                <a:gd name="f5" fmla="val 3812"/>
                <a:gd name="f6" fmla="val 725"/>
                <a:gd name="f7" fmla="val 4033"/>
                <a:gd name="f8" fmla="val 4190"/>
                <a:gd name="f9" fmla="val 883"/>
                <a:gd name="f10" fmla="val 1072"/>
                <a:gd name="f11" fmla="val 1418"/>
                <a:gd name="f12" fmla="val 3466"/>
                <a:gd name="f13" fmla="val 3623"/>
                <a:gd name="f14" fmla="val 6238"/>
                <a:gd name="f15" fmla="val 1387"/>
                <a:gd name="f16" fmla="val 6648"/>
                <a:gd name="f17" fmla="val 6931"/>
                <a:gd name="f18" fmla="val 1702"/>
                <a:gd name="f19" fmla="val 2111"/>
                <a:gd name="f20" fmla="val 2206"/>
                <a:gd name="f21" fmla="val 6900"/>
                <a:gd name="f22" fmla="val 2363"/>
                <a:gd name="f23" fmla="val 6805"/>
                <a:gd name="f24" fmla="val 2458"/>
                <a:gd name="f25" fmla="val 6585"/>
                <a:gd name="f26" fmla="val 5860"/>
                <a:gd name="f27" fmla="val 4852"/>
                <a:gd name="f28" fmla="val 2804"/>
                <a:gd name="f29" fmla="val 2143"/>
                <a:gd name="f30" fmla="val 1796"/>
                <a:gd name="f31" fmla="val 1071"/>
                <a:gd name="f32" fmla="val 2300"/>
                <a:gd name="f33" fmla="val 851"/>
                <a:gd name="f34" fmla="val 2489"/>
                <a:gd name="f35" fmla="val 756"/>
                <a:gd name="f36" fmla="val 2269"/>
                <a:gd name="f37" fmla="val 1040"/>
                <a:gd name="f38" fmla="val 2772"/>
                <a:gd name="f39" fmla="val 2773"/>
                <a:gd name="f40" fmla="val 2079"/>
                <a:gd name="f41" fmla="val 1733"/>
                <a:gd name="f42" fmla="val 1386"/>
                <a:gd name="f43" fmla="val 3624"/>
                <a:gd name="f44" fmla="val 1134"/>
                <a:gd name="f45" fmla="val 3844"/>
                <a:gd name="f46" fmla="val 3718"/>
                <a:gd name="f47" fmla="val 3592"/>
                <a:gd name="f48" fmla="val 3088"/>
                <a:gd name="f49" fmla="val 1355"/>
                <a:gd name="f50" fmla="val 6270"/>
                <a:gd name="f51" fmla="val 3119"/>
                <a:gd name="f52" fmla="val 3529"/>
                <a:gd name="f53" fmla="val 6553"/>
                <a:gd name="f54" fmla="val 3781"/>
                <a:gd name="f55" fmla="val 6459"/>
                <a:gd name="f56" fmla="val 3876"/>
                <a:gd name="f57" fmla="val 5923"/>
                <a:gd name="f58" fmla="val 5576"/>
                <a:gd name="f59" fmla="val 4191"/>
                <a:gd name="f60" fmla="val 4884"/>
                <a:gd name="f61" fmla="val 5608"/>
                <a:gd name="f62" fmla="val 7152"/>
                <a:gd name="f63" fmla="val 7310"/>
                <a:gd name="f64" fmla="val 7499"/>
                <a:gd name="f65" fmla="val 6112"/>
                <a:gd name="f66" fmla="val 7814"/>
                <a:gd name="f67" fmla="val 8003"/>
                <a:gd name="f68" fmla="val 8192"/>
                <a:gd name="f69" fmla="val 6144"/>
                <a:gd name="f70" fmla="val 8286"/>
                <a:gd name="f71" fmla="val 5986"/>
                <a:gd name="f72" fmla="val 8318"/>
                <a:gd name="f73" fmla="val 5734"/>
                <a:gd name="f74" fmla="val 8412"/>
                <a:gd name="f75" fmla="val 5450"/>
                <a:gd name="f76" fmla="val 8475"/>
                <a:gd name="f77" fmla="val 5198"/>
                <a:gd name="f78" fmla="val 8633"/>
                <a:gd name="f79" fmla="val 4789"/>
                <a:gd name="f80" fmla="val 8885"/>
                <a:gd name="f81" fmla="val 4411"/>
                <a:gd name="f82" fmla="val 9200"/>
                <a:gd name="f83" fmla="val 4096"/>
                <a:gd name="f84" fmla="val 9578"/>
                <a:gd name="f85" fmla="val 4064"/>
                <a:gd name="f86" fmla="val 9609"/>
                <a:gd name="f87" fmla="val 3938"/>
                <a:gd name="f88" fmla="val 9735"/>
                <a:gd name="f89" fmla="val 3655"/>
                <a:gd name="f90" fmla="val 9672"/>
                <a:gd name="f91" fmla="val 3560"/>
                <a:gd name="f92" fmla="val 8948"/>
                <a:gd name="f93" fmla="val 2426"/>
                <a:gd name="f94" fmla="val 8507"/>
                <a:gd name="f95" fmla="val 1670"/>
                <a:gd name="f96" fmla="val 8349"/>
                <a:gd name="f97" fmla="val 1544"/>
                <a:gd name="f98" fmla="val 2835"/>
                <a:gd name="f99" fmla="val 2993"/>
                <a:gd name="f100" fmla="val 8034"/>
                <a:gd name="f101" fmla="val 3371"/>
                <a:gd name="f102" fmla="val 4316"/>
                <a:gd name="f103" fmla="val 4663"/>
                <a:gd name="f104" fmla="val 8097"/>
                <a:gd name="f105" fmla="val 4820"/>
                <a:gd name="f106" fmla="val 284"/>
                <a:gd name="f107" fmla="val 630"/>
                <a:gd name="f108" fmla="val 158"/>
                <a:gd name="f109" fmla="val 410"/>
                <a:gd name="f110" fmla="val 378"/>
                <a:gd name="f111" fmla="val 3214"/>
                <a:gd name="f112" fmla="val 315"/>
                <a:gd name="f113" fmla="val 3340"/>
                <a:gd name="f114" fmla="val 473"/>
                <a:gd name="f115" fmla="val 4474"/>
                <a:gd name="f116" fmla="val 693"/>
                <a:gd name="f117" fmla="val 4569"/>
                <a:gd name="f118" fmla="val 4726"/>
                <a:gd name="f119" fmla="val 1260"/>
                <a:gd name="f120" fmla="val 2016"/>
                <a:gd name="f121" fmla="val 2205"/>
                <a:gd name="f122" fmla="val 6081"/>
                <a:gd name="f123" fmla="val 5892"/>
                <a:gd name="f124" fmla="val 5671"/>
                <a:gd name="f125" fmla="val 5514"/>
                <a:gd name="f126" fmla="val 1638"/>
                <a:gd name="f127" fmla="val 1323"/>
                <a:gd name="f128" fmla="val 5199"/>
                <a:gd name="f129" fmla="val 4821"/>
                <a:gd name="f130" fmla="val 2741"/>
                <a:gd name="f131" fmla="val 6869"/>
                <a:gd name="f132" fmla="val 1701"/>
                <a:gd name="f133" fmla="val 1103"/>
                <a:gd name="f134" fmla="val 7341"/>
                <a:gd name="f135" fmla="val 7877"/>
                <a:gd name="f136" fmla="val 1008"/>
                <a:gd name="f137" fmla="val 8759"/>
                <a:gd name="f138" fmla="val 1481"/>
                <a:gd name="f139" fmla="val 8916"/>
                <a:gd name="f140" fmla="val 2048"/>
                <a:gd name="f141" fmla="val 9074"/>
                <a:gd name="f142" fmla="val 2615"/>
                <a:gd name="f143" fmla="val 9420"/>
                <a:gd name="f144" fmla="val 2961"/>
                <a:gd name="f145" fmla="val 9893"/>
                <a:gd name="f146" fmla="val 3151"/>
                <a:gd name="f147" fmla="val 10177"/>
                <a:gd name="f148" fmla="val 10334"/>
                <a:gd name="f149" fmla="val 4631"/>
                <a:gd name="f150" fmla="val 9924"/>
                <a:gd name="f151" fmla="val 5135"/>
                <a:gd name="f152" fmla="val 9389"/>
                <a:gd name="f153" fmla="val 5482"/>
                <a:gd name="f154" fmla="val 9168"/>
                <a:gd name="f155" fmla="val 5891"/>
                <a:gd name="f156" fmla="val 8979"/>
                <a:gd name="f157" fmla="val 8822"/>
                <a:gd name="f158" fmla="val 8444"/>
                <a:gd name="f159" fmla="val 7971"/>
                <a:gd name="f160" fmla="val 7373"/>
                <a:gd name="f161" fmla="val 6427"/>
                <a:gd name="f162" fmla="val 6932"/>
                <a:gd name="f163" fmla="val 5954"/>
                <a:gd name="f164" fmla="val 4506"/>
                <a:gd name="f165" fmla="val 5293"/>
                <a:gd name="f166" fmla="val 5356"/>
                <a:gd name="f167" fmla="val 5766"/>
                <a:gd name="f168" fmla="val 5955"/>
                <a:gd name="f169" fmla="val 6301"/>
                <a:gd name="f170" fmla="val 4915"/>
                <a:gd name="f171" fmla="val 4758"/>
                <a:gd name="f172" fmla="val 6868"/>
                <a:gd name="f173" fmla="val 4537"/>
                <a:gd name="f174" fmla="val 4254"/>
                <a:gd name="f175" fmla="val 7246"/>
                <a:gd name="f176" fmla="val 3939"/>
                <a:gd name="f177" fmla="val 3561"/>
                <a:gd name="f178" fmla="val 3403"/>
                <a:gd name="f179" fmla="val 7215"/>
                <a:gd name="f180" fmla="val 3277"/>
                <a:gd name="f181" fmla="val 7183"/>
                <a:gd name="f182" fmla="val 7498"/>
                <a:gd name="f183" fmla="val 2836"/>
                <a:gd name="f184" fmla="val 7026"/>
                <a:gd name="f185" fmla="val 316"/>
                <a:gd name="f186" fmla="val 4285"/>
                <a:gd name="f187" fmla="*/ f0 1 7656"/>
                <a:gd name="f188" fmla="*/ f1 1 10335"/>
                <a:gd name="f189" fmla="val f2"/>
                <a:gd name="f190" fmla="val f3"/>
                <a:gd name="f191" fmla="val f4"/>
                <a:gd name="f192" fmla="+- f191 0 f189"/>
                <a:gd name="f193" fmla="+- f190 0 f189"/>
                <a:gd name="f194" fmla="*/ f193 1 7656"/>
                <a:gd name="f195" fmla="*/ f192 1 10335"/>
                <a:gd name="f196" fmla="*/ f189 1 f194"/>
                <a:gd name="f197" fmla="*/ f190 1 f194"/>
                <a:gd name="f198" fmla="*/ f189 1 f195"/>
                <a:gd name="f199" fmla="*/ f191 1 f195"/>
                <a:gd name="f200" fmla="*/ f196 f187 1"/>
                <a:gd name="f201" fmla="*/ f197 f187 1"/>
                <a:gd name="f202" fmla="*/ f199 f188 1"/>
                <a:gd name="f203" fmla="*/ f198 f1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0" t="f203" r="f201" b="f202"/>
              <a:pathLst>
                <a:path w="7656" h="1033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1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4"/>
                  </a:cubicBezTo>
                  <a:cubicBezTo>
                    <a:pt x="f25" y="f20"/>
                    <a:pt x="f14" y="f19"/>
                    <a:pt x="f26" y="f19"/>
                  </a:cubicBezTo>
                  <a:lnTo>
                    <a:pt x="f27" y="f19"/>
                  </a:lnTo>
                  <a:lnTo>
                    <a:pt x="f27" y="f15"/>
                  </a:lnTo>
                  <a:close/>
                  <a:moveTo>
                    <a:pt x="f28" y="f11"/>
                  </a:moveTo>
                  <a:lnTo>
                    <a:pt x="f28" y="f29"/>
                  </a:lnTo>
                  <a:lnTo>
                    <a:pt x="f30" y="f29"/>
                  </a:lnTo>
                  <a:cubicBezTo>
                    <a:pt x="f11" y="f29"/>
                    <a:pt x="f31" y="f32"/>
                    <a:pt x="f33" y="f34"/>
                  </a:cubicBezTo>
                  <a:cubicBezTo>
                    <a:pt x="f35" y="f22"/>
                    <a:pt x="f6" y="f36"/>
                    <a:pt x="f6" y="f29"/>
                  </a:cubicBezTo>
                  <a:cubicBezTo>
                    <a:pt x="f6" y="f18"/>
                    <a:pt x="f37" y="f11"/>
                    <a:pt x="f11" y="f11"/>
                  </a:cubicBezTo>
                  <a:close/>
                  <a:moveTo>
                    <a:pt x="f8" y="f19"/>
                  </a:moveTo>
                  <a:lnTo>
                    <a:pt x="f8" y="f28"/>
                  </a:lnTo>
                  <a:lnTo>
                    <a:pt x="f12" y="f28"/>
                  </a:lnTo>
                  <a:lnTo>
                    <a:pt x="f12" y="f19"/>
                  </a:lnTo>
                  <a:close/>
                  <a:moveTo>
                    <a:pt x="f38" y="f39"/>
                  </a:moveTo>
                  <a:lnTo>
                    <a:pt x="f38" y="f12"/>
                  </a:lnTo>
                  <a:lnTo>
                    <a:pt x="f40" y="f12"/>
                  </a:lnTo>
                  <a:cubicBezTo>
                    <a:pt x="f41" y="f12"/>
                    <a:pt x="f42" y="f43"/>
                    <a:pt x="f44" y="f45"/>
                  </a:cubicBezTo>
                  <a:cubicBezTo>
                    <a:pt x="f31" y="f46"/>
                    <a:pt x="f37" y="f47"/>
                    <a:pt x="f37" y="f12"/>
                  </a:cubicBezTo>
                  <a:cubicBezTo>
                    <a:pt x="f37" y="f48"/>
                    <a:pt x="f49" y="f39"/>
                    <a:pt x="f41" y="f39"/>
                  </a:cubicBezTo>
                  <a:close/>
                  <a:moveTo>
                    <a:pt x="f26" y="f28"/>
                  </a:moveTo>
                  <a:cubicBezTo>
                    <a:pt x="f50" y="f28"/>
                    <a:pt x="f25" y="f51"/>
                    <a:pt x="f25" y="f52"/>
                  </a:cubicBezTo>
                  <a:cubicBezTo>
                    <a:pt x="f25" y="f43"/>
                    <a:pt x="f53" y="f54"/>
                    <a:pt x="f55" y="f56"/>
                  </a:cubicBezTo>
                  <a:cubicBezTo>
                    <a:pt x="f50" y="f43"/>
                    <a:pt x="f57" y="f12"/>
                    <a:pt x="f58" y="f12"/>
                  </a:cubicBezTo>
                  <a:lnTo>
                    <a:pt x="f27" y="f12"/>
                  </a:lnTo>
                  <a:lnTo>
                    <a:pt x="f27" y="f28"/>
                  </a:lnTo>
                  <a:close/>
                  <a:moveTo>
                    <a:pt x="f8" y="f12"/>
                  </a:moveTo>
                  <a:lnTo>
                    <a:pt x="f8" y="f59"/>
                  </a:lnTo>
                  <a:lnTo>
                    <a:pt x="f12" y="f59"/>
                  </a:lnTo>
                  <a:lnTo>
                    <a:pt x="f12" y="f12"/>
                  </a:lnTo>
                  <a:close/>
                  <a:moveTo>
                    <a:pt x="f8" y="f60"/>
                  </a:moveTo>
                  <a:lnTo>
                    <a:pt x="f8" y="f61"/>
                  </a:lnTo>
                  <a:lnTo>
                    <a:pt x="f12" y="f61"/>
                  </a:lnTo>
                  <a:lnTo>
                    <a:pt x="f12" y="f60"/>
                  </a:lnTo>
                  <a:close/>
                  <a:moveTo>
                    <a:pt x="f8" y="f50"/>
                  </a:moveTo>
                  <a:lnTo>
                    <a:pt x="f8" y="f62"/>
                  </a:lnTo>
                  <a:lnTo>
                    <a:pt x="f8" y="f63"/>
                  </a:lnTo>
                  <a:cubicBezTo>
                    <a:pt x="f8" y="f64"/>
                    <a:pt x="f7" y="f3"/>
                    <a:pt x="f5" y="f3"/>
                  </a:cubicBezTo>
                  <a:cubicBezTo>
                    <a:pt x="f13" y="f3"/>
                    <a:pt x="f12" y="f64"/>
                    <a:pt x="f12" y="f63"/>
                  </a:cubicBezTo>
                  <a:lnTo>
                    <a:pt x="f12" y="f62"/>
                  </a:lnTo>
                  <a:lnTo>
                    <a:pt x="f12" y="f50"/>
                  </a:lnTo>
                  <a:close/>
                  <a:moveTo>
                    <a:pt x="f57" y="f3"/>
                  </a:moveTo>
                  <a:cubicBezTo>
                    <a:pt x="f65" y="f3"/>
                    <a:pt x="f50" y="f66"/>
                    <a:pt x="f50" y="f67"/>
                  </a:cubicBezTo>
                  <a:cubicBezTo>
                    <a:pt x="f50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5" y="f88"/>
                  </a:cubicBezTo>
                  <a:cubicBezTo>
                    <a:pt x="f89" y="f88"/>
                    <a:pt x="f47" y="f90"/>
                    <a:pt x="f91" y="f84"/>
                  </a:cubicBezTo>
                  <a:cubicBezTo>
                    <a:pt x="f48" y="f92"/>
                    <a:pt x="f93" y="f94"/>
                    <a:pt x="f95" y="f96"/>
                  </a:cubicBezTo>
                  <a:cubicBezTo>
                    <a:pt x="f97" y="f72"/>
                    <a:pt x="f42" y="f68"/>
                    <a:pt x="f42" y="f67"/>
                  </a:cubicBezTo>
                  <a:cubicBezTo>
                    <a:pt x="f42" y="f66"/>
                    <a:pt x="f97" y="f3"/>
                    <a:pt x="f41" y="f3"/>
                  </a:cubicBezTo>
                  <a:lnTo>
                    <a:pt x="f98" y="f3"/>
                  </a:lnTo>
                  <a:cubicBezTo>
                    <a:pt x="f99" y="f100"/>
                    <a:pt x="f101" y="f96"/>
                    <a:pt x="f45" y="f96"/>
                  </a:cubicBezTo>
                  <a:cubicBezTo>
                    <a:pt x="f102" y="f96"/>
                    <a:pt x="f103" y="f104"/>
                    <a:pt x="f105" y="f3"/>
                  </a:cubicBezTo>
                  <a:close/>
                  <a:moveTo>
                    <a:pt x="f5" y="f2"/>
                  </a:moveTo>
                  <a:cubicBezTo>
                    <a:pt x="f101" y="f2"/>
                    <a:pt x="f99" y="f106"/>
                    <a:pt x="f98" y="f6"/>
                  </a:cubicBezTo>
                  <a:lnTo>
                    <a:pt x="f42" y="f6"/>
                  </a:lnTo>
                  <a:cubicBezTo>
                    <a:pt x="f107" y="f6"/>
                    <a:pt x="f2" y="f49"/>
                    <a:pt x="f2" y="f19"/>
                  </a:cubicBezTo>
                  <a:cubicBezTo>
                    <a:pt x="f2" y="f34"/>
                    <a:pt x="f108" y="f28"/>
                    <a:pt x="f109" y="f48"/>
                  </a:cubicBezTo>
                  <a:cubicBezTo>
                    <a:pt x="f110" y="f111"/>
                    <a:pt x="f112" y="f113"/>
                    <a:pt x="f112" y="f12"/>
                  </a:cubicBezTo>
                  <a:cubicBezTo>
                    <a:pt x="f112" y="f56"/>
                    <a:pt x="f114" y="f59"/>
                    <a:pt x="f6" y="f115"/>
                  </a:cubicBezTo>
                  <a:cubicBezTo>
                    <a:pt x="f116" y="f117"/>
                    <a:pt x="f107" y="f118"/>
                    <a:pt x="f107" y="f27"/>
                  </a:cubicBezTo>
                  <a:cubicBezTo>
                    <a:pt x="f107" y="f61"/>
                    <a:pt x="f119" y="f14"/>
                    <a:pt x="f120" y="f14"/>
                  </a:cubicBezTo>
                  <a:cubicBezTo>
                    <a:pt x="f121" y="f14"/>
                    <a:pt x="f22" y="f122"/>
                    <a:pt x="f22" y="f123"/>
                  </a:cubicBezTo>
                  <a:cubicBezTo>
                    <a:pt x="f22" y="f124"/>
                    <a:pt x="f121" y="f125"/>
                    <a:pt x="f120" y="f125"/>
                  </a:cubicBezTo>
                  <a:cubicBezTo>
                    <a:pt x="f126" y="f125"/>
                    <a:pt x="f127" y="f128"/>
                    <a:pt x="f127" y="f129"/>
                  </a:cubicBezTo>
                  <a:cubicBezTo>
                    <a:pt x="f127" y="f81"/>
                    <a:pt x="f126" y="f83"/>
                    <a:pt x="f120" y="f83"/>
                  </a:cubicBezTo>
                  <a:lnTo>
                    <a:pt x="f130" y="f83"/>
                  </a:lnTo>
                  <a:lnTo>
                    <a:pt x="f130" y="f131"/>
                  </a:lnTo>
                  <a:lnTo>
                    <a:pt x="f132" y="f131"/>
                  </a:lnTo>
                  <a:cubicBezTo>
                    <a:pt x="f133" y="f131"/>
                    <a:pt x="f116" y="f134"/>
                    <a:pt x="f116" y="f135"/>
                  </a:cubicBezTo>
                  <a:cubicBezTo>
                    <a:pt x="f116" y="f96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2" y="f148"/>
                    <a:pt x="f54" y="f148"/>
                  </a:cubicBezTo>
                  <a:cubicBezTo>
                    <a:pt x="f83" y="f148"/>
                    <a:pt x="f81" y="f147"/>
                    <a:pt x="f149" y="f150"/>
                  </a:cubicBezTo>
                  <a:cubicBezTo>
                    <a:pt x="f27" y="f86"/>
                    <a:pt x="f151" y="f152"/>
                    <a:pt x="f153" y="f154"/>
                  </a:cubicBezTo>
                  <a:cubicBezTo>
                    <a:pt x="f124" y="f141"/>
                    <a:pt x="f155" y="f156"/>
                    <a:pt x="f65" y="f92"/>
                  </a:cubicBezTo>
                  <a:cubicBezTo>
                    <a:pt x="f25" y="f157"/>
                    <a:pt x="f21" y="f158"/>
                    <a:pt x="f21" y="f159"/>
                  </a:cubicBezTo>
                  <a:cubicBezTo>
                    <a:pt x="f21" y="f160"/>
                    <a:pt x="f161" y="f162"/>
                    <a:pt x="f155" y="f162"/>
                  </a:cubicBezTo>
                  <a:lnTo>
                    <a:pt x="f27" y="f162"/>
                  </a:lnTo>
                  <a:lnTo>
                    <a:pt x="f27" y="f59"/>
                  </a:lnTo>
                  <a:lnTo>
                    <a:pt x="f58" y="f59"/>
                  </a:lnTo>
                  <a:cubicBezTo>
                    <a:pt x="f163" y="f59"/>
                    <a:pt x="f50" y="f164"/>
                    <a:pt x="f50" y="f60"/>
                  </a:cubicBezTo>
                  <a:cubicBezTo>
                    <a:pt x="f50" y="f165"/>
                    <a:pt x="f163" y="f61"/>
                    <a:pt x="f58" y="f61"/>
                  </a:cubicBezTo>
                  <a:cubicBezTo>
                    <a:pt x="f166" y="f61"/>
                    <a:pt x="f77" y="f167"/>
                    <a:pt x="f77" y="f168"/>
                  </a:cubicBezTo>
                  <a:cubicBezTo>
                    <a:pt x="f77" y="f69"/>
                    <a:pt x="f166" y="f169"/>
                    <a:pt x="f58" y="f169"/>
                  </a:cubicBezTo>
                  <a:cubicBezTo>
                    <a:pt x="f169" y="f169"/>
                    <a:pt x="f17" y="f124"/>
                    <a:pt x="f17" y="f170"/>
                  </a:cubicBezTo>
                  <a:cubicBezTo>
                    <a:pt x="f17" y="f171"/>
                    <a:pt x="f21" y="f103"/>
                    <a:pt x="f172" y="f173"/>
                  </a:cubicBezTo>
                  <a:cubicBezTo>
                    <a:pt x="f62" y="f174"/>
                    <a:pt x="f175" y="f176"/>
                    <a:pt x="f175" y="f177"/>
                  </a:cubicBezTo>
                  <a:cubicBezTo>
                    <a:pt x="f175" y="f178"/>
                    <a:pt x="f179" y="f180"/>
                    <a:pt x="f181" y="f146"/>
                  </a:cubicBezTo>
                  <a:cubicBezTo>
                    <a:pt x="f182" y="f183"/>
                    <a:pt x="f3" y="f34"/>
                    <a:pt x="f3" y="f19"/>
                  </a:cubicBezTo>
                  <a:cubicBezTo>
                    <a:pt x="f3" y="f49"/>
                    <a:pt x="f184" y="f6"/>
                    <a:pt x="f50" y="f6"/>
                  </a:cubicBezTo>
                  <a:lnTo>
                    <a:pt x="f105" y="f6"/>
                  </a:lnTo>
                  <a:cubicBezTo>
                    <a:pt x="f103" y="f185"/>
                    <a:pt x="f18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698;p69">
              <a:extLst>
                <a:ext uri="{FF2B5EF4-FFF2-40B4-BE49-F238E27FC236}">
                  <a16:creationId xmlns:a16="http://schemas.microsoft.com/office/drawing/2014/main" id="{482DED12-DAD4-A065-6FF0-29355E5E00C3}"/>
                </a:ext>
              </a:extLst>
            </p:cNvPr>
            <p:cNvSpPr/>
            <p:nvPr/>
          </p:nvSpPr>
          <p:spPr>
            <a:xfrm>
              <a:off x="3418392" y="1845789"/>
              <a:ext cx="332631" cy="332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47"/>
                <a:gd name="f4" fmla="val 10775"/>
                <a:gd name="f5" fmla="val 693"/>
                <a:gd name="f6" fmla="val 10996"/>
                <a:gd name="f7" fmla="val 11153"/>
                <a:gd name="f8" fmla="val 851"/>
                <a:gd name="f9" fmla="val 1072"/>
                <a:gd name="f10" fmla="val 694"/>
                <a:gd name="f11" fmla="val 473"/>
                <a:gd name="f12" fmla="val 1"/>
                <a:gd name="f13" fmla="val 11374"/>
                <a:gd name="f14" fmla="val 11846"/>
                <a:gd name="f15" fmla="val 10807"/>
                <a:gd name="f16" fmla="val 11342"/>
                <a:gd name="f17" fmla="*/ f0 1 11847"/>
                <a:gd name="f18" fmla="*/ f1 1 11847"/>
                <a:gd name="f19" fmla="val f2"/>
                <a:gd name="f20" fmla="val f3"/>
                <a:gd name="f21" fmla="+- f20 0 f19"/>
                <a:gd name="f22" fmla="*/ f21 1 11847"/>
                <a:gd name="f23" fmla="*/ f19 1 f22"/>
                <a:gd name="f24" fmla="*/ f20 1 f22"/>
                <a:gd name="f25" fmla="*/ f23 f17 1"/>
                <a:gd name="f26" fmla="*/ f24 f17 1"/>
                <a:gd name="f27" fmla="*/ f24 f18 1"/>
                <a:gd name="f28" fmla="*/ f2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847" h="11847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7" y="f6"/>
                    <a:pt x="f6" y="f7"/>
                    <a:pt x="f4" y="f7"/>
                  </a:cubicBezTo>
                  <a:lnTo>
                    <a:pt x="f9" y="f7"/>
                  </a:lnTo>
                  <a:cubicBezTo>
                    <a:pt x="f8" y="f7"/>
                    <a:pt x="f10" y="f6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8" y="f5"/>
                    <a:pt x="f9" y="f5"/>
                  </a:cubicBezTo>
                  <a:close/>
                  <a:moveTo>
                    <a:pt x="f9" y="f2"/>
                  </a:moveTo>
                  <a:cubicBezTo>
                    <a:pt x="f11" y="f2"/>
                    <a:pt x="f12" y="f11"/>
                    <a:pt x="f12" y="f9"/>
                  </a:cubicBezTo>
                  <a:lnTo>
                    <a:pt x="f12" y="f4"/>
                  </a:lnTo>
                  <a:cubicBezTo>
                    <a:pt x="f12" y="f13"/>
                    <a:pt x="f11" y="f14"/>
                    <a:pt x="f9" y="f14"/>
                  </a:cubicBezTo>
                  <a:lnTo>
                    <a:pt x="f15" y="f14"/>
                  </a:lnTo>
                  <a:cubicBezTo>
                    <a:pt x="f13" y="f14"/>
                    <a:pt x="f3" y="f13"/>
                    <a:pt x="f3" y="f4"/>
                  </a:cubicBezTo>
                  <a:lnTo>
                    <a:pt x="f3" y="f9"/>
                  </a:lnTo>
                  <a:cubicBezTo>
                    <a:pt x="f3" y="f11"/>
                    <a:pt x="f16" y="f2"/>
                    <a:pt x="f1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rupo 33">
            <a:extLst>
              <a:ext uri="{FF2B5EF4-FFF2-40B4-BE49-F238E27FC236}">
                <a16:creationId xmlns:a16="http://schemas.microsoft.com/office/drawing/2014/main" id="{FE033871-F532-E395-4DE5-21EF159BC8A0}"/>
              </a:ext>
            </a:extLst>
          </p:cNvPr>
          <p:cNvGrpSpPr/>
          <p:nvPr/>
        </p:nvGrpSpPr>
        <p:grpSpPr>
          <a:xfrm>
            <a:off x="91677" y="4972260"/>
            <a:ext cx="8960644" cy="84536"/>
            <a:chOff x="91677" y="4972260"/>
            <a:chExt cx="8960644" cy="8453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97F36097-ED9D-FF8E-0DC1-6687C7B75049}"/>
                </a:ext>
              </a:extLst>
            </p:cNvPr>
            <p:cNvSpPr/>
            <p:nvPr/>
          </p:nvSpPr>
          <p:spPr>
            <a:xfrm rot="10799991">
              <a:off x="1448656" y="497226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7942755-FEF5-1EB6-B215-AF54326B22C0}"/>
                </a:ext>
              </a:extLst>
            </p:cNvPr>
            <p:cNvSpPr/>
            <p:nvPr/>
          </p:nvSpPr>
          <p:spPr>
            <a:xfrm rot="10800009" flipH="1">
              <a:off x="91677" y="497226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rupo 36">
            <a:extLst>
              <a:ext uri="{FF2B5EF4-FFF2-40B4-BE49-F238E27FC236}">
                <a16:creationId xmlns:a16="http://schemas.microsoft.com/office/drawing/2014/main" id="{167AD62A-87AC-1CEA-37C1-813EEB4B8FDE}"/>
              </a:ext>
            </a:extLst>
          </p:cNvPr>
          <p:cNvGrpSpPr/>
          <p:nvPr/>
        </p:nvGrpSpPr>
        <p:grpSpPr>
          <a:xfrm>
            <a:off x="81171" y="4398766"/>
            <a:ext cx="789254" cy="542075"/>
            <a:chOff x="81171" y="4398766"/>
            <a:chExt cx="789254" cy="542075"/>
          </a:xfrm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7C45B7BC-E4D9-E5C9-D5C5-8E2BBA0368D3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A1C30E4C-4385-7AF2-30C3-8F632CC0DF04}"/>
                </a:ext>
              </a:extLst>
            </p:cNvPr>
            <p:cNvSpPr/>
            <p:nvPr/>
          </p:nvSpPr>
          <p:spPr>
            <a:xfrm>
              <a:off x="572716" y="4461220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4E330D1-1393-439D-4660-9F57BD497865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82315212-A909-EC60-ED50-BBCD4FD0BDEF}"/>
                </a:ext>
              </a:extLst>
            </p:cNvPr>
            <p:cNvSpPr/>
            <p:nvPr/>
          </p:nvSpPr>
          <p:spPr>
            <a:xfrm>
              <a:off x="82094" y="4699266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rupo 41">
            <a:extLst>
              <a:ext uri="{FF2B5EF4-FFF2-40B4-BE49-F238E27FC236}">
                <a16:creationId xmlns:a16="http://schemas.microsoft.com/office/drawing/2014/main" id="{2ACE9E83-5AF3-C40A-0DAB-1DCFAF5EB3B3}"/>
              </a:ext>
            </a:extLst>
          </p:cNvPr>
          <p:cNvGrpSpPr/>
          <p:nvPr/>
        </p:nvGrpSpPr>
        <p:grpSpPr>
          <a:xfrm>
            <a:off x="8263990" y="4399132"/>
            <a:ext cx="787408" cy="542065"/>
            <a:chOff x="8263990" y="4399132"/>
            <a:chExt cx="787408" cy="542065"/>
          </a:xfrm>
        </p:grpSpPr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08AB6C34-3707-40E9-1D9F-67F41E617CA5}"/>
                </a:ext>
              </a:extLst>
            </p:cNvPr>
            <p:cNvSpPr/>
            <p:nvPr/>
          </p:nvSpPr>
          <p:spPr>
            <a:xfrm>
              <a:off x="8706386" y="4399132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F5BF0ECB-5F5D-BA88-5C98-ADD271B1F7A4}"/>
                </a:ext>
              </a:extLst>
            </p:cNvPr>
            <p:cNvSpPr/>
            <p:nvPr/>
          </p:nvSpPr>
          <p:spPr>
            <a:xfrm>
              <a:off x="8340964" y="4462765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222D6ED2-F85E-0F43-5FFF-87113DE67504}"/>
                </a:ext>
              </a:extLst>
            </p:cNvPr>
            <p:cNvSpPr/>
            <p:nvPr/>
          </p:nvSpPr>
          <p:spPr>
            <a:xfrm>
              <a:off x="8522747" y="4538185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98D219E5-E4C8-98E9-33E9-D97F31177619}"/>
                </a:ext>
              </a:extLst>
            </p:cNvPr>
            <p:cNvSpPr/>
            <p:nvPr/>
          </p:nvSpPr>
          <p:spPr>
            <a:xfrm>
              <a:off x="8263990" y="4699622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3" name="Freeform 6">
            <a:extLst>
              <a:ext uri="{FF2B5EF4-FFF2-40B4-BE49-F238E27FC236}">
                <a16:creationId xmlns:a16="http://schemas.microsoft.com/office/drawing/2014/main" id="{C5AB0ED1-8ED1-6852-8B9E-8B986B38FBEA}"/>
              </a:ext>
            </a:extLst>
          </p:cNvPr>
          <p:cNvSpPr/>
          <p:nvPr/>
        </p:nvSpPr>
        <p:spPr>
          <a:xfrm rot="5400013">
            <a:off x="8533446" y="761429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8162DBB9-FE87-D6E7-C277-1804F4ED7F4A}"/>
              </a:ext>
            </a:extLst>
          </p:cNvPr>
          <p:cNvSpPr/>
          <p:nvPr/>
        </p:nvSpPr>
        <p:spPr>
          <a:xfrm rot="16200004">
            <a:off x="-454859" y="767438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s gratis de Hierbas">
            <a:extLst>
              <a:ext uri="{FF2B5EF4-FFF2-40B4-BE49-F238E27FC236}">
                <a16:creationId xmlns:a16="http://schemas.microsoft.com/office/drawing/2014/main" id="{59174C7D-0A75-D4DB-70FF-AFECB77AC0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017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714;p71">
            <a:extLst>
              <a:ext uri="{FF2B5EF4-FFF2-40B4-BE49-F238E27FC236}">
                <a16:creationId xmlns:a16="http://schemas.microsoft.com/office/drawing/2014/main" id="{66DB4BF3-F1A4-68A5-6468-ADA010F546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8596" y="2394877"/>
            <a:ext cx="6946797" cy="1313398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en-US"/>
              <a:t>4,498,300</a:t>
            </a:r>
          </a:p>
        </p:txBody>
      </p:sp>
      <p:sp>
        <p:nvSpPr>
          <p:cNvPr id="4" name="Google Shape;1715;p71">
            <a:extLst>
              <a:ext uri="{FF2B5EF4-FFF2-40B4-BE49-F238E27FC236}">
                <a16:creationId xmlns:a16="http://schemas.microsoft.com/office/drawing/2014/main" id="{6A2F79BC-A5C3-349B-7BC7-327A10B519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4096" y="3622121"/>
            <a:ext cx="3395697" cy="745199"/>
          </a:xfrm>
          <a:solidFill>
            <a:srgbClr val="FFFFFF"/>
          </a:solidFill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800"/>
              <a:t>Big numbers catch your audience’s attention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335DE08-D4AF-F28F-0B76-79BBD95A0966}"/>
              </a:ext>
            </a:extLst>
          </p:cNvPr>
          <p:cNvSpPr/>
          <p:nvPr/>
        </p:nvSpPr>
        <p:spPr>
          <a:xfrm rot="16200004">
            <a:off x="-1482795" y="1795383"/>
            <a:ext cx="3110770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DD22B47-6FBD-89FA-6872-1BA976684524}"/>
              </a:ext>
            </a:extLst>
          </p:cNvPr>
          <p:cNvSpPr/>
          <p:nvPr/>
        </p:nvSpPr>
        <p:spPr>
          <a:xfrm rot="5400013">
            <a:off x="7513007" y="1795383"/>
            <a:ext cx="3110770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34;p74">
            <a:extLst>
              <a:ext uri="{FF2B5EF4-FFF2-40B4-BE49-F238E27FC236}">
                <a16:creationId xmlns:a16="http://schemas.microsoft.com/office/drawing/2014/main" id="{00061E31-A0BC-6D18-F405-63947D9C07ED}"/>
              </a:ext>
            </a:extLst>
          </p:cNvPr>
          <p:cNvGrpSpPr/>
          <p:nvPr/>
        </p:nvGrpSpPr>
        <p:grpSpPr>
          <a:xfrm>
            <a:off x="1068384" y="1656033"/>
            <a:ext cx="3837445" cy="2523396"/>
            <a:chOff x="1068384" y="1656033"/>
            <a:chExt cx="3837445" cy="2523396"/>
          </a:xfrm>
        </p:grpSpPr>
        <p:sp>
          <p:nvSpPr>
            <p:cNvPr id="3" name="Google Shape;1735;p74">
              <a:extLst>
                <a:ext uri="{FF2B5EF4-FFF2-40B4-BE49-F238E27FC236}">
                  <a16:creationId xmlns:a16="http://schemas.microsoft.com/office/drawing/2014/main" id="{C8BF77DE-26A4-F3B4-5BCA-57FAAF7C1442}"/>
                </a:ext>
              </a:extLst>
            </p:cNvPr>
            <p:cNvSpPr/>
            <p:nvPr/>
          </p:nvSpPr>
          <p:spPr>
            <a:xfrm>
              <a:off x="1068384" y="1872755"/>
              <a:ext cx="1425467" cy="23066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89"/>
                <a:gd name="f4" fmla="val 167789"/>
                <a:gd name="f5" fmla="val 13807"/>
                <a:gd name="f6" fmla="val 11526"/>
                <a:gd name="f7" fmla="val 9194"/>
                <a:gd name="f8" fmla="val 921"/>
                <a:gd name="f9" fmla="val 7431"/>
                <a:gd name="f10" fmla="val 2357"/>
                <a:gd name="f11" fmla="val 6418"/>
                <a:gd name="f12" fmla="val 3183"/>
                <a:gd name="f13" fmla="val 7559"/>
                <a:gd name="f14" fmla="val 5231"/>
                <a:gd name="f15" fmla="val 8433"/>
                <a:gd name="f16" fmla="val 6203"/>
                <a:gd name="f17" fmla="val 9308"/>
                <a:gd name="f18" fmla="val 7175"/>
                <a:gd name="f19" fmla="val 10393"/>
                <a:gd name="f20" fmla="val 8259"/>
                <a:gd name="f21" fmla="val 10189"/>
                <a:gd name="f22" fmla="val 9549"/>
                <a:gd name="f23" fmla="val 9355"/>
                <a:gd name="f24" fmla="val 9975"/>
                <a:gd name="f25" fmla="val 8287"/>
                <a:gd name="f26" fmla="val 10084"/>
                <a:gd name="f27" fmla="val 7292"/>
                <a:gd name="f28" fmla="val 7024"/>
                <a:gd name="f29" fmla="val 6762"/>
                <a:gd name="f30" fmla="val 10076"/>
                <a:gd name="f31" fmla="val 6511"/>
                <a:gd name="f32" fmla="val 10065"/>
                <a:gd name="f33" fmla="val 6102"/>
                <a:gd name="f34" fmla="val 10046"/>
                <a:gd name="f35" fmla="val 5686"/>
                <a:gd name="f36" fmla="val 9992"/>
                <a:gd name="f37" fmla="val 5277"/>
                <a:gd name="f38" fmla="val 4990"/>
                <a:gd name="f39" fmla="val 4705"/>
                <a:gd name="f40" fmla="val 10019"/>
                <a:gd name="f41" fmla="val 4430"/>
                <a:gd name="f42" fmla="val 10104"/>
                <a:gd name="f43" fmla="val 3763"/>
                <a:gd name="f44" fmla="val 10310"/>
                <a:gd name="f45" fmla="val 3182"/>
                <a:gd name="f46" fmla="val 11034"/>
                <a:gd name="f47" fmla="val 3440"/>
                <a:gd name="f48" fmla="val 11683"/>
                <a:gd name="f49" fmla="val 2981"/>
                <a:gd name="f50" fmla="val 12481"/>
                <a:gd name="f51" fmla="val 2431"/>
                <a:gd name="f52" fmla="val 12899"/>
                <a:gd name="f53" fmla="val 2962"/>
                <a:gd name="f54" fmla="val 13650"/>
                <a:gd name="f55" fmla="val 3377"/>
                <a:gd name="f56" fmla="val 14235"/>
                <a:gd name="f57" fmla="val 4081"/>
                <a:gd name="f58" fmla="val 14716"/>
                <a:gd name="f59" fmla="val 4076"/>
                <a:gd name="f60" fmla="val 15434"/>
                <a:gd name="f61" fmla="val 4071"/>
                <a:gd name="f62" fmla="val 16003"/>
                <a:gd name="f63" fmla="val 3591"/>
                <a:gd name="f64" fmla="val 16462"/>
                <a:gd name="f65" fmla="val 3082"/>
                <a:gd name="f66" fmla="val 16719"/>
                <a:gd name="f67" fmla="val 2572"/>
                <a:gd name="f68" fmla="val 16973"/>
                <a:gd name="f69" fmla="val 2000"/>
                <a:gd name="f70" fmla="val 17102"/>
                <a:gd name="f71" fmla="val 1518"/>
                <a:gd name="f72" fmla="val 17408"/>
                <a:gd name="f73" fmla="val 13"/>
                <a:gd name="f74" fmla="val 18366"/>
                <a:gd name="f75" fmla="val 20519"/>
                <a:gd name="f76" fmla="val 159"/>
                <a:gd name="f77" fmla="val 22295"/>
                <a:gd name="f78" fmla="val 1133"/>
                <a:gd name="f79" fmla="val 23491"/>
                <a:gd name="f80" fmla="val 1285"/>
                <a:gd name="f81" fmla="val 25550"/>
                <a:gd name="f82" fmla="val 817"/>
                <a:gd name="f83" fmla="val 27017"/>
                <a:gd name="f84" fmla="val 639"/>
                <a:gd name="f85" fmla="val 27577"/>
                <a:gd name="f86" fmla="val 351"/>
                <a:gd name="f87" fmla="val 28172"/>
                <a:gd name="f88" fmla="val 552"/>
                <a:gd name="f89" fmla="val 28724"/>
                <a:gd name="f90" fmla="val 782"/>
                <a:gd name="f91" fmla="val 29356"/>
                <a:gd name="f92" fmla="val 1526"/>
                <a:gd name="f93" fmla="val 29605"/>
                <a:gd name="f94" fmla="val 2177"/>
                <a:gd name="f95" fmla="val 29773"/>
                <a:gd name="f96" fmla="val 2891"/>
                <a:gd name="f97" fmla="val 29958"/>
                <a:gd name="f98" fmla="val 3669"/>
                <a:gd name="f99" fmla="val 30130"/>
                <a:gd name="f100" fmla="val 4408"/>
                <a:gd name="f101" fmla="val 5109"/>
                <a:gd name="f102" fmla="val 5775"/>
                <a:gd name="f103" fmla="val 29975"/>
                <a:gd name="f104" fmla="val 6314"/>
                <a:gd name="f105" fmla="val 29528"/>
                <a:gd name="f106" fmla="val 7583"/>
                <a:gd name="f107" fmla="val 28478"/>
                <a:gd name="f108" fmla="val 9157"/>
                <a:gd name="f109" fmla="val 28121"/>
                <a:gd name="f110" fmla="val 10834"/>
                <a:gd name="f111" fmla="val 13016"/>
                <a:gd name="f112" fmla="val 15374"/>
                <a:gd name="f113" fmla="val 28725"/>
                <a:gd name="f114" fmla="val 17464"/>
                <a:gd name="f115" fmla="val 29196"/>
                <a:gd name="f116" fmla="val 18740"/>
                <a:gd name="f117" fmla="val 29482"/>
                <a:gd name="f118" fmla="val 20083"/>
                <a:gd name="f119" fmla="val 29952"/>
                <a:gd name="f120" fmla="val 20830"/>
                <a:gd name="f121" fmla="val 31028"/>
                <a:gd name="f122" fmla="val 21824"/>
                <a:gd name="f123" fmla="val 32461"/>
                <a:gd name="f124" fmla="val 21400"/>
                <a:gd name="f125" fmla="val 34451"/>
                <a:gd name="f126" fmla="val 20580"/>
                <a:gd name="f127" fmla="val 35993"/>
                <a:gd name="f128" fmla="val 19762"/>
                <a:gd name="f129" fmla="val 37533"/>
                <a:gd name="f130" fmla="val 18587"/>
                <a:gd name="f131" fmla="val 38903"/>
                <a:gd name="f132" fmla="val 18068"/>
                <a:gd name="f133" fmla="val 40567"/>
                <a:gd name="f134" fmla="val 17582"/>
                <a:gd name="f135" fmla="val 42129"/>
                <a:gd name="f136" fmla="val 17717"/>
                <a:gd name="f137" fmla="val 43806"/>
                <a:gd name="f138" fmla="val 17859"/>
                <a:gd name="f139" fmla="val 45436"/>
                <a:gd name="f140" fmla="val 18032"/>
                <a:gd name="f141" fmla="val 47441"/>
                <a:gd name="f142" fmla="val 18242"/>
                <a:gd name="f143" fmla="val 49554"/>
                <a:gd name="f144" fmla="val 19405"/>
                <a:gd name="f145" fmla="val 51198"/>
                <a:gd name="f146" fmla="val 20624"/>
                <a:gd name="f147" fmla="val 52922"/>
                <a:gd name="f148" fmla="val 21392"/>
                <a:gd name="f149" fmla="val 55494"/>
                <a:gd name="f150" fmla="val 21294"/>
                <a:gd name="f151" fmla="val 57601"/>
                <a:gd name="f152" fmla="val 21216"/>
                <a:gd name="f153" fmla="val 59294"/>
                <a:gd name="f154" fmla="val 20619"/>
                <a:gd name="f155" fmla="val 60958"/>
                <a:gd name="f156" fmla="val 20775"/>
                <a:gd name="f157" fmla="val 62645"/>
                <a:gd name="f158" fmla="val 21057"/>
                <a:gd name="f159" fmla="val 65704"/>
                <a:gd name="f160" fmla="val 23699"/>
                <a:gd name="f161" fmla="val 67999"/>
                <a:gd name="f162" fmla="val 26397"/>
                <a:gd name="f163" fmla="val 69471"/>
                <a:gd name="f164" fmla="val 29219"/>
                <a:gd name="f165" fmla="val 71013"/>
                <a:gd name="f166" fmla="val 31651"/>
                <a:gd name="f167" fmla="val 73637"/>
                <a:gd name="f168" fmla="val 32623"/>
                <a:gd name="f169" fmla="val 76701"/>
                <a:gd name="f170" fmla="val 33112"/>
                <a:gd name="f171" fmla="val 78241"/>
                <a:gd name="f172" fmla="val 33257"/>
                <a:gd name="f173" fmla="val 79868"/>
                <a:gd name="f174" fmla="val 33688"/>
                <a:gd name="f175" fmla="val 81425"/>
                <a:gd name="f176" fmla="val 34432"/>
                <a:gd name="f177" fmla="val 84119"/>
                <a:gd name="f178" fmla="val 36051"/>
                <a:gd name="f179" fmla="val 86565"/>
                <a:gd name="f180" fmla="val 38239"/>
                <a:gd name="f181" fmla="val 88307"/>
                <a:gd name="f182" fmla="val 39834"/>
                <a:gd name="f183" fmla="val 89575"/>
                <a:gd name="f184" fmla="val 42451"/>
                <a:gd name="f185" fmla="val 90023"/>
                <a:gd name="f186" fmla="val 44455"/>
                <a:gd name="f187" fmla="val 90388"/>
                <a:gd name="f188" fmla="val 45495"/>
                <a:gd name="f189" fmla="val 90578"/>
                <a:gd name="f190" fmla="val 46617"/>
                <a:gd name="f191" fmla="val 90728"/>
                <a:gd name="f192" fmla="val 47400"/>
                <a:gd name="f193" fmla="val 91437"/>
                <a:gd name="f194" fmla="val 47762"/>
                <a:gd name="f195" fmla="val 91764"/>
                <a:gd name="f196" fmla="val 48023"/>
                <a:gd name="f197" fmla="val 92187"/>
                <a:gd name="f198" fmla="val 48369"/>
                <a:gd name="f199" fmla="val 92530"/>
                <a:gd name="f200" fmla="val 50044"/>
                <a:gd name="f201" fmla="val 94188"/>
                <a:gd name="f202" fmla="val 53127"/>
                <a:gd name="f203" fmla="val 93507"/>
                <a:gd name="f204" fmla="val 54821"/>
                <a:gd name="f205" fmla="val 95145"/>
                <a:gd name="f206" fmla="val 55259"/>
                <a:gd name="f207" fmla="val 95566"/>
                <a:gd name="f208" fmla="val 55558"/>
                <a:gd name="f209" fmla="val 96107"/>
                <a:gd name="f210" fmla="val 55941"/>
                <a:gd name="f211" fmla="val 96579"/>
                <a:gd name="f212" fmla="val 56887"/>
                <a:gd name="f213" fmla="val 97736"/>
                <a:gd name="f214" fmla="val 58370"/>
                <a:gd name="f215" fmla="val 98428"/>
                <a:gd name="f216" fmla="val 59861"/>
                <a:gd name="f217" fmla="val 60003"/>
                <a:gd name="f218" fmla="val 60145"/>
                <a:gd name="f219" fmla="val 98421"/>
                <a:gd name="f220" fmla="val 60286"/>
                <a:gd name="f221" fmla="val 98409"/>
                <a:gd name="f222" fmla="val 59905"/>
                <a:gd name="f223" fmla="val 99653"/>
                <a:gd name="f224" fmla="val 61397"/>
                <a:gd name="f225" fmla="val 101114"/>
                <a:gd name="f226" fmla="val 60936"/>
                <a:gd name="f227" fmla="val 102330"/>
                <a:gd name="f228" fmla="val 60565"/>
                <a:gd name="f229" fmla="val 103312"/>
                <a:gd name="f230" fmla="val 59445"/>
                <a:gd name="f231" fmla="val 103741"/>
                <a:gd name="f232" fmla="val 58674"/>
                <a:gd name="f233" fmla="val 104452"/>
                <a:gd name="f234" fmla="val 57337"/>
                <a:gd name="f235" fmla="val 105685"/>
                <a:gd name="f236" fmla="val 57129"/>
                <a:gd name="f237" fmla="val 107795"/>
                <a:gd name="f238" fmla="val 57705"/>
                <a:gd name="f239" fmla="val 109521"/>
                <a:gd name="f240" fmla="val 58282"/>
                <a:gd name="f241" fmla="val 111246"/>
                <a:gd name="f242" fmla="val 59498"/>
                <a:gd name="f243" fmla="val 112671"/>
                <a:gd name="f244" fmla="val 60717"/>
                <a:gd name="f245" fmla="val 114022"/>
                <a:gd name="f246" fmla="val 62978"/>
                <a:gd name="f247" fmla="val 116530"/>
                <a:gd name="f248" fmla="val 65696"/>
                <a:gd name="f249" fmla="val 117746"/>
                <a:gd name="f250" fmla="val 68148"/>
                <a:gd name="f251" fmla="val 120066"/>
                <a:gd name="f252" fmla="val 70420"/>
                <a:gd name="f253" fmla="val 122216"/>
                <a:gd name="f254" fmla="val 70937"/>
                <a:gd name="f255" fmla="val 125696"/>
                <a:gd name="f256" fmla="val 70438"/>
                <a:gd name="f257" fmla="val 128784"/>
                <a:gd name="f258" fmla="val 69938"/>
                <a:gd name="f259" fmla="val 131872"/>
                <a:gd name="f260" fmla="val 68585"/>
                <a:gd name="f261" fmla="val 134744"/>
                <a:gd name="f262" fmla="val 67620"/>
                <a:gd name="f263" fmla="val 137718"/>
                <a:gd name="f264" fmla="val 65814"/>
                <a:gd name="f265" fmla="val 143276"/>
                <a:gd name="f266" fmla="val 65376"/>
                <a:gd name="f267" fmla="val 149382"/>
                <a:gd name="f268" fmla="val 67102"/>
                <a:gd name="f269" fmla="val 154963"/>
                <a:gd name="f270" fmla="val 68828"/>
                <a:gd name="f271" fmla="val 160546"/>
                <a:gd name="f272" fmla="val 72869"/>
                <a:gd name="f273" fmla="val 165522"/>
                <a:gd name="f274" fmla="val 78283"/>
                <a:gd name="f275" fmla="val 167717"/>
                <a:gd name="f276" fmla="val 78404"/>
                <a:gd name="f277" fmla="val 167766"/>
                <a:gd name="f278" fmla="val 78530"/>
                <a:gd name="f279" fmla="val 167788"/>
                <a:gd name="f280" fmla="val 78658"/>
                <a:gd name="f281" fmla="val 79167"/>
                <a:gd name="f282" fmla="val 79705"/>
                <a:gd name="f283" fmla="val 167444"/>
                <a:gd name="f284" fmla="val 80056"/>
                <a:gd name="f285" fmla="val 167066"/>
                <a:gd name="f286" fmla="val 80495"/>
                <a:gd name="f287" fmla="val 166591"/>
                <a:gd name="f288" fmla="val 80589"/>
                <a:gd name="f289" fmla="val 165833"/>
                <a:gd name="f290" fmla="val 80281"/>
                <a:gd name="f291" fmla="val 165265"/>
                <a:gd name="f292" fmla="val 79304"/>
                <a:gd name="f293" fmla="val 163467"/>
                <a:gd name="f294" fmla="val 77566"/>
                <a:gd name="f295" fmla="val 161932"/>
                <a:gd name="f296" fmla="val 76298"/>
                <a:gd name="f297" fmla="val 160326"/>
                <a:gd name="f298" fmla="val 75898"/>
                <a:gd name="f299" fmla="val 159821"/>
                <a:gd name="f300" fmla="val 75478"/>
                <a:gd name="f301" fmla="val 159248"/>
                <a:gd name="f302" fmla="val 75530"/>
                <a:gd name="f303" fmla="val 158607"/>
                <a:gd name="f304" fmla="val 75589"/>
                <a:gd name="f305" fmla="val 157886"/>
                <a:gd name="f306" fmla="val 76208"/>
                <a:gd name="f307" fmla="val 157367"/>
                <a:gd name="f308" fmla="val 76666"/>
                <a:gd name="f309" fmla="val 156807"/>
                <a:gd name="f310" fmla="val 77361"/>
                <a:gd name="f311" fmla="val 155947"/>
                <a:gd name="f312" fmla="val 77729"/>
                <a:gd name="f313" fmla="val 154867"/>
                <a:gd name="f314" fmla="val 77704"/>
                <a:gd name="f315" fmla="val 153762"/>
                <a:gd name="f316" fmla="val 77674"/>
                <a:gd name="f317" fmla="val 152733"/>
                <a:gd name="f318" fmla="val 77075"/>
                <a:gd name="f319" fmla="val 151726"/>
                <a:gd name="f320" fmla="val 77111"/>
                <a:gd name="f321" fmla="val 150697"/>
                <a:gd name="f322" fmla="val 77146"/>
                <a:gd name="f323" fmla="val 149667"/>
                <a:gd name="f324" fmla="val 77701"/>
                <a:gd name="f325" fmla="val 148583"/>
                <a:gd name="f326" fmla="val 78676"/>
                <a:gd name="f327" fmla="val 148251"/>
                <a:gd name="f328" fmla="val 79120"/>
                <a:gd name="f329" fmla="val 148100"/>
                <a:gd name="f330" fmla="val 79614"/>
                <a:gd name="f331" fmla="val 148115"/>
                <a:gd name="f332" fmla="val 80042"/>
                <a:gd name="f333" fmla="val 147926"/>
                <a:gd name="f334" fmla="val 81453"/>
                <a:gd name="f335" fmla="val 147303"/>
                <a:gd name="f336" fmla="val 81228"/>
                <a:gd name="f337" fmla="val 145153"/>
                <a:gd name="f338" fmla="val 82249"/>
                <a:gd name="f339" fmla="val 143996"/>
                <a:gd name="f340" fmla="val 82722"/>
                <a:gd name="f341" fmla="val 143460"/>
                <a:gd name="f342" fmla="val 83419"/>
                <a:gd name="f343" fmla="val 143193"/>
                <a:gd name="f344" fmla="val 84064"/>
                <a:gd name="f345" fmla="val 142883"/>
                <a:gd name="f346" fmla="val 86792"/>
                <a:gd name="f347" fmla="val 141571"/>
                <a:gd name="f348" fmla="val 89035"/>
                <a:gd name="f349" fmla="val 138972"/>
                <a:gd name="f350" fmla="val 89283"/>
                <a:gd name="f351" fmla="val 135957"/>
                <a:gd name="f352" fmla="val 89483"/>
                <a:gd name="f353" fmla="val 133544"/>
                <a:gd name="f354" fmla="val 88605"/>
                <a:gd name="f355" fmla="val 130615"/>
                <a:gd name="f356" fmla="val 90438"/>
                <a:gd name="f357" fmla="val 129034"/>
                <a:gd name="f358" fmla="val 91238"/>
                <a:gd name="f359" fmla="val 128344"/>
                <a:gd name="f360" fmla="val 92244"/>
                <a:gd name="f361" fmla="val 128199"/>
                <a:gd name="f362" fmla="val 93314"/>
                <a:gd name="f363" fmla="val 94087"/>
                <a:gd name="f364" fmla="val 94894"/>
                <a:gd name="f365" fmla="val 128275"/>
                <a:gd name="f366" fmla="val 95682"/>
                <a:gd name="f367" fmla="val 96098"/>
                <a:gd name="f368" fmla="val 96509"/>
                <a:gd name="f369" fmla="val 128254"/>
                <a:gd name="f370" fmla="val 96908"/>
                <a:gd name="f371" fmla="val 128189"/>
                <a:gd name="f372" fmla="val 97800"/>
                <a:gd name="f373" fmla="val 128044"/>
                <a:gd name="f374" fmla="val 98396"/>
                <a:gd name="f375" fmla="val 127214"/>
                <a:gd name="f376" fmla="val 98814"/>
                <a:gd name="f377" fmla="val 126412"/>
                <a:gd name="f378" fmla="val 99231"/>
                <a:gd name="f379" fmla="val 125609"/>
                <a:gd name="f380" fmla="val 99280"/>
                <a:gd name="f381" fmla="val 124658"/>
                <a:gd name="f382" fmla="val 99129"/>
                <a:gd name="f383" fmla="val 123766"/>
                <a:gd name="f384" fmla="val 98945"/>
                <a:gd name="f385" fmla="val 122668"/>
                <a:gd name="f386" fmla="val 98473"/>
                <a:gd name="f387" fmla="val 121597"/>
                <a:gd name="f388" fmla="val 98577"/>
                <a:gd name="f389" fmla="val 120489"/>
                <a:gd name="f390" fmla="val 98723"/>
                <a:gd name="f391" fmla="val 118930"/>
                <a:gd name="f392" fmla="val 99942"/>
                <a:gd name="f393" fmla="val 117730"/>
                <a:gd name="f394" fmla="val 100886"/>
                <a:gd name="f395" fmla="val 116480"/>
                <a:gd name="f396" fmla="val 102003"/>
                <a:gd name="f397" fmla="val 114998"/>
                <a:gd name="f398" fmla="val 102797"/>
                <a:gd name="f399" fmla="val 113297"/>
                <a:gd name="f400" fmla="val 103214"/>
                <a:gd name="f401" fmla="val 111488"/>
                <a:gd name="f402" fmla="val 109429"/>
                <a:gd name="f403" fmla="val 102371"/>
                <a:gd name="f404" fmla="val 106997"/>
                <a:gd name="f405" fmla="val 100524"/>
                <a:gd name="f406" fmla="val 105970"/>
                <a:gd name="f407" fmla="val 98677"/>
                <a:gd name="f408" fmla="val 104943"/>
                <a:gd name="f409" fmla="val 96462"/>
                <a:gd name="f410" fmla="val 104915"/>
                <a:gd name="f411" fmla="val 94350"/>
                <a:gd name="f412" fmla="val 104853"/>
                <a:gd name="f413" fmla="val 92237"/>
                <a:gd name="f414" fmla="val 104794"/>
                <a:gd name="f415" fmla="val 89999"/>
                <a:gd name="f416" fmla="val 104633"/>
                <a:gd name="f417" fmla="val 88273"/>
                <a:gd name="f418" fmla="val 103414"/>
                <a:gd name="f419" fmla="val 86692"/>
                <a:gd name="f420" fmla="val 102296"/>
                <a:gd name="f421" fmla="val 85799"/>
                <a:gd name="f422" fmla="val 100469"/>
                <a:gd name="f423" fmla="val 84550"/>
                <a:gd name="f424" fmla="val 98991"/>
                <a:gd name="f425" fmla="val 82441"/>
                <a:gd name="f426" fmla="val 96497"/>
                <a:gd name="f427" fmla="val 79375"/>
                <a:gd name="f428" fmla="val 95057"/>
                <a:gd name="f429" fmla="val 76410"/>
                <a:gd name="f430" fmla="val 93690"/>
                <a:gd name="f431" fmla="val 75559"/>
                <a:gd name="f432" fmla="val 93298"/>
                <a:gd name="f433" fmla="val 74630"/>
                <a:gd name="f434" fmla="val 92901"/>
                <a:gd name="f435" fmla="val 73720"/>
                <a:gd name="f436" fmla="val 73431"/>
                <a:gd name="f437" fmla="val 73144"/>
                <a:gd name="f438" fmla="val 92941"/>
                <a:gd name="f439" fmla="val 72862"/>
                <a:gd name="f440" fmla="val 93034"/>
                <a:gd name="f441" fmla="val 72400"/>
                <a:gd name="f442" fmla="val 93185"/>
                <a:gd name="f443" fmla="val 71985"/>
                <a:gd name="f444" fmla="val 93473"/>
                <a:gd name="f445" fmla="val 71508"/>
                <a:gd name="f446" fmla="val 93564"/>
                <a:gd name="f447" fmla="val 71390"/>
                <a:gd name="f448" fmla="val 93586"/>
                <a:gd name="f449" fmla="val 71274"/>
                <a:gd name="f450" fmla="val 93597"/>
                <a:gd name="f451" fmla="val 71159"/>
                <a:gd name="f452" fmla="val 70006"/>
                <a:gd name="f453" fmla="val 69033"/>
                <a:gd name="f454" fmla="val 92520"/>
                <a:gd name="f455" fmla="val 67966"/>
                <a:gd name="f456" fmla="val 91944"/>
                <a:gd name="f457" fmla="val 67424"/>
                <a:gd name="f458" fmla="val 91651"/>
                <a:gd name="f459" fmla="val 66830"/>
                <a:gd name="f460" fmla="val 91518"/>
                <a:gd name="f461" fmla="val 66231"/>
                <a:gd name="f462" fmla="val 64138"/>
                <a:gd name="f463" fmla="val 61986"/>
                <a:gd name="f464" fmla="val 93147"/>
                <a:gd name="f465" fmla="val 61817"/>
                <a:gd name="f466" fmla="val 95293"/>
                <a:gd name="f467" fmla="val 61476"/>
                <a:gd name="f468" fmla="val 95410"/>
                <a:gd name="f469" fmla="val 61056"/>
                <a:gd name="f470" fmla="val 95468"/>
                <a:gd name="f471" fmla="val 60611"/>
                <a:gd name="f472" fmla="val 59413"/>
                <a:gd name="f473" fmla="val 58031"/>
                <a:gd name="f474" fmla="val 95047"/>
                <a:gd name="f475" fmla="val 57510"/>
                <a:gd name="f476" fmla="val 94228"/>
                <a:gd name="f477" fmla="val 56995"/>
                <a:gd name="f478" fmla="val 93419"/>
                <a:gd name="f479" fmla="val 56789"/>
                <a:gd name="f480" fmla="val 92287"/>
                <a:gd name="f481" fmla="val 55904"/>
                <a:gd name="f482" fmla="val 91918"/>
                <a:gd name="f483" fmla="val 55432"/>
                <a:gd name="f484" fmla="val 91722"/>
                <a:gd name="f485" fmla="val 54840"/>
                <a:gd name="f486" fmla="val 91796"/>
                <a:gd name="f487" fmla="val 54455"/>
                <a:gd name="f488" fmla="val 91458"/>
                <a:gd name="f489" fmla="val 53818"/>
                <a:gd name="f490" fmla="val 90898"/>
                <a:gd name="f491" fmla="val 54313"/>
                <a:gd name="f492" fmla="val 89881"/>
                <a:gd name="f493" fmla="val 54428"/>
                <a:gd name="f494" fmla="val 89040"/>
                <a:gd name="f495" fmla="val 54609"/>
                <a:gd name="f496" fmla="val 87696"/>
                <a:gd name="f497" fmla="val 53607"/>
                <a:gd name="f498" fmla="val 86419"/>
                <a:gd name="f499" fmla="val 52383"/>
                <a:gd name="f500" fmla="val 85834"/>
                <a:gd name="f501" fmla="val 51161"/>
                <a:gd name="f502" fmla="val 85249"/>
                <a:gd name="f503" fmla="val 49761"/>
                <a:gd name="f504" fmla="val 85202"/>
                <a:gd name="f505" fmla="val 48407"/>
                <a:gd name="f506" fmla="val 85159"/>
                <a:gd name="f507" fmla="val 47051"/>
                <a:gd name="f508" fmla="val 85115"/>
                <a:gd name="f509" fmla="val 45649"/>
                <a:gd name="f510" fmla="val 85054"/>
                <a:gd name="f511" fmla="val 44436"/>
                <a:gd name="f512" fmla="val 84447"/>
                <a:gd name="f513" fmla="val 42077"/>
                <a:gd name="f514" fmla="val 83264"/>
                <a:gd name="f515" fmla="val 41111"/>
                <a:gd name="f516" fmla="val 80063"/>
                <a:gd name="f517" fmla="val 42146"/>
                <a:gd name="f518" fmla="val 77635"/>
                <a:gd name="f519" fmla="val 43156"/>
                <a:gd name="f520" fmla="val 75267"/>
                <a:gd name="f521" fmla="val 45760"/>
                <a:gd name="f522" fmla="val 73783"/>
                <a:gd name="f523" fmla="val 48337"/>
                <a:gd name="f524" fmla="val 48401"/>
                <a:gd name="f525" fmla="val 48464"/>
                <a:gd name="f526" fmla="val 73784"/>
                <a:gd name="f527" fmla="val 48528"/>
                <a:gd name="f528" fmla="val 73786"/>
                <a:gd name="f529" fmla="val 51112"/>
                <a:gd name="f530" fmla="val 73862"/>
                <a:gd name="f531" fmla="val 53842"/>
                <a:gd name="f532" fmla="val 75749"/>
                <a:gd name="f533" fmla="val 53870"/>
                <a:gd name="f534" fmla="val 78335"/>
                <a:gd name="f535" fmla="val 53875"/>
                <a:gd name="f536" fmla="val 78746"/>
                <a:gd name="f537" fmla="val 54287"/>
                <a:gd name="f538" fmla="val 78928"/>
                <a:gd name="f539" fmla="val 54735"/>
                <a:gd name="f540" fmla="val 55004"/>
                <a:gd name="f541" fmla="val 55285"/>
                <a:gd name="f542" fmla="val 78863"/>
                <a:gd name="f543" fmla="val 55498"/>
                <a:gd name="f544" fmla="val 78741"/>
                <a:gd name="f545" fmla="val 56067"/>
                <a:gd name="f546" fmla="val 78416"/>
                <a:gd name="f547" fmla="val 56365"/>
                <a:gd name="f548" fmla="val 77760"/>
                <a:gd name="f549" fmla="val 56505"/>
                <a:gd name="f550" fmla="val 77119"/>
                <a:gd name="f551" fmla="val 56645"/>
                <a:gd name="f552" fmla="val 76478"/>
                <a:gd name="f553" fmla="val 56664"/>
                <a:gd name="f554" fmla="val 75812"/>
                <a:gd name="f555" fmla="val 56860"/>
                <a:gd name="f556" fmla="val 75186"/>
                <a:gd name="f557" fmla="val 57310"/>
                <a:gd name="f558" fmla="val 73749"/>
                <a:gd name="f559" fmla="val 58757"/>
                <a:gd name="f560" fmla="val 72690"/>
                <a:gd name="f561" fmla="val 60261"/>
                <a:gd name="f562" fmla="val 60273"/>
                <a:gd name="f563" fmla="val 60285"/>
                <a:gd name="f564" fmla="val 60297"/>
                <a:gd name="f565" fmla="val 60306"/>
                <a:gd name="f566" fmla="val 60314"/>
                <a:gd name="f567" fmla="val 60323"/>
                <a:gd name="f568" fmla="val 61893"/>
                <a:gd name="f569" fmla="val 62998"/>
                <a:gd name="f570" fmla="val 71122"/>
                <a:gd name="f571" fmla="val 64116"/>
                <a:gd name="f572" fmla="val 70013"/>
                <a:gd name="f573" fmla="val 65241"/>
                <a:gd name="f574" fmla="val 68896"/>
                <a:gd name="f575" fmla="val 65913"/>
                <a:gd name="f576" fmla="val 67214"/>
                <a:gd name="f577" fmla="val 65469"/>
                <a:gd name="f578" fmla="val 65693"/>
                <a:gd name="f579" fmla="val 65229"/>
                <a:gd name="f580" fmla="val 64873"/>
                <a:gd name="f581" fmla="val 64683"/>
                <a:gd name="f582" fmla="val 64046"/>
                <a:gd name="f583" fmla="val 64956"/>
                <a:gd name="f584" fmla="val 63238"/>
                <a:gd name="f585" fmla="val 65170"/>
                <a:gd name="f586" fmla="val 62604"/>
                <a:gd name="f587" fmla="val 65822"/>
                <a:gd name="f588" fmla="val 62237"/>
                <a:gd name="f589" fmla="val 66438"/>
                <a:gd name="f590" fmla="val 61978"/>
                <a:gd name="f591" fmla="val 67992"/>
                <a:gd name="f592" fmla="val 61328"/>
                <a:gd name="f593" fmla="val 69657"/>
                <a:gd name="f594" fmla="val 60995"/>
                <a:gd name="f595" fmla="val 71338"/>
                <a:gd name="f596" fmla="val 71514"/>
                <a:gd name="f597" fmla="val 71689"/>
                <a:gd name="f598" fmla="val 60998"/>
                <a:gd name="f599" fmla="val 71865"/>
                <a:gd name="f600" fmla="val 61005"/>
                <a:gd name="f601" fmla="val 71916"/>
                <a:gd name="f602" fmla="val 61008"/>
                <a:gd name="f603" fmla="val 71966"/>
                <a:gd name="f604" fmla="val 61009"/>
                <a:gd name="f605" fmla="val 72016"/>
                <a:gd name="f606" fmla="val 73530"/>
                <a:gd name="f607" fmla="val 74333"/>
                <a:gd name="f608" fmla="val 60016"/>
                <a:gd name="f609" fmla="val 75129"/>
                <a:gd name="f610" fmla="val 58671"/>
                <a:gd name="f611" fmla="val 75724"/>
                <a:gd name="f612" fmla="val 57667"/>
                <a:gd name="f613" fmla="val 75988"/>
                <a:gd name="f614" fmla="val 56400"/>
                <a:gd name="f615" fmla="val 76935"/>
                <a:gd name="f616" fmla="val 55719"/>
                <a:gd name="f617" fmla="val 77461"/>
                <a:gd name="f618" fmla="val 55341"/>
                <a:gd name="f619" fmla="val 78061"/>
                <a:gd name="f620" fmla="val 55227"/>
                <a:gd name="f621" fmla="val 78697"/>
                <a:gd name="f622" fmla="val 79669"/>
                <a:gd name="f623" fmla="val 80723"/>
                <a:gd name="f624" fmla="val 55493"/>
                <a:gd name="f625" fmla="val 81724"/>
                <a:gd name="f626" fmla="val 81835"/>
                <a:gd name="f627" fmla="val 81945"/>
                <a:gd name="f628" fmla="val 55490"/>
                <a:gd name="f629" fmla="val 82055"/>
                <a:gd name="f630" fmla="val 55483"/>
                <a:gd name="f631" fmla="val 84597"/>
                <a:gd name="f632" fmla="val 55311"/>
                <a:gd name="f633" fmla="val 86582"/>
                <a:gd name="f634" fmla="val 52458"/>
                <a:gd name="f635" fmla="val 85860"/>
                <a:gd name="f636" fmla="val 50015"/>
                <a:gd name="f637" fmla="val 85517"/>
                <a:gd name="f638" fmla="val 48852"/>
                <a:gd name="f639" fmla="val 84704"/>
                <a:gd name="f640" fmla="val 47901"/>
                <a:gd name="f641" fmla="val 84043"/>
                <a:gd name="f642" fmla="val 46884"/>
                <a:gd name="f643" fmla="val 83131"/>
                <a:gd name="f644" fmla="val 45481"/>
                <a:gd name="f645" fmla="val 82492"/>
                <a:gd name="f646" fmla="val 43918"/>
                <a:gd name="f647" fmla="val 82159"/>
                <a:gd name="f648" fmla="val 42277"/>
                <a:gd name="f649" fmla="val 81854"/>
                <a:gd name="f650" fmla="val 40773"/>
                <a:gd name="f651" fmla="val 81767"/>
                <a:gd name="f652" fmla="val 39118"/>
                <a:gd name="f653" fmla="val 80776"/>
                <a:gd name="f654" fmla="val 37947"/>
                <a:gd name="f655" fmla="val 79227"/>
                <a:gd name="f656" fmla="val 38020"/>
                <a:gd name="f657" fmla="val 77350"/>
                <a:gd name="f658" fmla="val 37975"/>
                <a:gd name="f659" fmla="val 75971"/>
                <a:gd name="f660" fmla="val 38686"/>
                <a:gd name="f661" fmla="val 75699"/>
                <a:gd name="f662" fmla="val 37108"/>
                <a:gd name="f663" fmla="val 75398"/>
                <a:gd name="f664" fmla="val 35461"/>
                <a:gd name="f665" fmla="val 74423"/>
                <a:gd name="f666" fmla="val 34192"/>
                <a:gd name="f667" fmla="val 73732"/>
                <a:gd name="f668" fmla="val 33291"/>
                <a:gd name="f669" fmla="val 72587"/>
                <a:gd name="f670" fmla="val 32657"/>
                <a:gd name="f671" fmla="val 71488"/>
                <a:gd name="f672" fmla="val 71039"/>
                <a:gd name="f673" fmla="val 70597"/>
                <a:gd name="f674" fmla="val 32763"/>
                <a:gd name="f675" fmla="val 70198"/>
                <a:gd name="f676" fmla="val 32999"/>
                <a:gd name="f677" fmla="val 68851"/>
                <a:gd name="f678" fmla="val 33794"/>
                <a:gd name="f679" fmla="val 68559"/>
                <a:gd name="f680" fmla="val 35642"/>
                <a:gd name="f681" fmla="val 68807"/>
                <a:gd name="f682" fmla="val 37187"/>
                <a:gd name="f683" fmla="val 69057"/>
                <a:gd name="f684" fmla="val 38731"/>
                <a:gd name="f685" fmla="val 69698"/>
                <a:gd name="f686" fmla="val 40227"/>
                <a:gd name="f687" fmla="val 69655"/>
                <a:gd name="f688" fmla="val 41791"/>
                <a:gd name="f689" fmla="val 69615"/>
                <a:gd name="f690" fmla="val 43336"/>
                <a:gd name="f691" fmla="val 68552"/>
                <a:gd name="f692" fmla="val 45042"/>
                <a:gd name="f693" fmla="val 67017"/>
                <a:gd name="f694" fmla="val 66998"/>
                <a:gd name="f695" fmla="val 66979"/>
                <a:gd name="f696" fmla="val 45041"/>
                <a:gd name="f697" fmla="val 66960"/>
                <a:gd name="f698" fmla="val 66146"/>
                <a:gd name="f699" fmla="val 45019"/>
                <a:gd name="f700" fmla="val 65416"/>
                <a:gd name="f701" fmla="val 44522"/>
                <a:gd name="f702" fmla="val 64843"/>
                <a:gd name="f703" fmla="val 43941"/>
                <a:gd name="f704" fmla="val 64022"/>
                <a:gd name="f705" fmla="val 43112"/>
                <a:gd name="f706" fmla="val 63372"/>
                <a:gd name="f707" fmla="val 42052"/>
                <a:gd name="f708" fmla="val 62317"/>
                <a:gd name="f709" fmla="val 41553"/>
                <a:gd name="f710" fmla="val 61507"/>
                <a:gd name="f711" fmla="val 41171"/>
                <a:gd name="f712" fmla="val 60577"/>
                <a:gd name="f713" fmla="val 41179"/>
                <a:gd name="f714" fmla="val 59704"/>
                <a:gd name="f715" fmla="val 40982"/>
                <a:gd name="f716" fmla="val 56728"/>
                <a:gd name="f717" fmla="val 40316"/>
                <a:gd name="f718" fmla="val 54688"/>
                <a:gd name="f719" fmla="val 36902"/>
                <a:gd name="f720" fmla="val 55510"/>
                <a:gd name="f721" fmla="val 33965"/>
                <a:gd name="f722" fmla="val 56182"/>
                <a:gd name="f723" fmla="val 31564"/>
                <a:gd name="f724" fmla="val 58657"/>
                <a:gd name="f725" fmla="val 29882"/>
                <a:gd name="f726" fmla="val 61117"/>
                <a:gd name="f727" fmla="val 61664"/>
                <a:gd name="f728" fmla="val 62211"/>
                <a:gd name="f729" fmla="val 29966"/>
                <a:gd name="f730" fmla="val 62737"/>
                <a:gd name="f731" fmla="val 30143"/>
                <a:gd name="f732" fmla="val 66237"/>
                <a:gd name="f733" fmla="val 28861"/>
                <a:gd name="f734" fmla="val 67660"/>
                <a:gd name="f735" fmla="val 24447"/>
                <a:gd name="f736" fmla="val 66265"/>
                <a:gd name="f737" fmla="val 20991"/>
                <a:gd name="f738" fmla="val 64868"/>
                <a:gd name="f739" fmla="val 17535"/>
                <a:gd name="f740" fmla="val 61115"/>
                <a:gd name="f741" fmla="val 15389"/>
                <a:gd name="f742" fmla="val 57392"/>
                <a:gd name="f743" fmla="val 15226"/>
                <a:gd name="f744" fmla="val 56302"/>
                <a:gd name="f745" fmla="val 15179"/>
                <a:gd name="f746" fmla="val 55191"/>
                <a:gd name="f747" fmla="val 15275"/>
                <a:gd name="f748" fmla="val 54134"/>
                <a:gd name="f749" fmla="val 15007"/>
                <a:gd name="f750" fmla="val 51145"/>
                <a:gd name="f751" fmla="val 14251"/>
                <a:gd name="f752" fmla="val 49582"/>
                <a:gd name="f753" fmla="val 10965"/>
                <a:gd name="f754" fmla="val 46980"/>
                <a:gd name="f755" fmla="val 9310"/>
                <a:gd name="f756" fmla="val 46287"/>
                <a:gd name="f757" fmla="val 8869"/>
                <a:gd name="f758" fmla="val 45224"/>
                <a:gd name="f759" fmla="val 8778"/>
                <a:gd name="f760" fmla="val 44079"/>
                <a:gd name="f761" fmla="val 43277"/>
                <a:gd name="f762" fmla="val 42435"/>
                <a:gd name="f763" fmla="val 8823"/>
                <a:gd name="f764" fmla="val 41651"/>
                <a:gd name="f765" fmla="val 40795"/>
                <a:gd name="f766" fmla="val 40007"/>
                <a:gd name="f767" fmla="val 8769"/>
                <a:gd name="f768" fmla="val 39418"/>
                <a:gd name="f769" fmla="val 8547"/>
                <a:gd name="f770" fmla="val 38499"/>
                <a:gd name="f771" fmla="val 8200"/>
                <a:gd name="f772" fmla="val 37525"/>
                <a:gd name="f773" fmla="val 8023"/>
                <a:gd name="f774" fmla="val 36546"/>
                <a:gd name="f775" fmla="val 36275"/>
                <a:gd name="f776" fmla="val 36003"/>
                <a:gd name="f777" fmla="val 8037"/>
                <a:gd name="f778" fmla="val 35731"/>
                <a:gd name="f779" fmla="val 8064"/>
                <a:gd name="f780" fmla="val 34635"/>
                <a:gd name="f781" fmla="val 9104"/>
                <a:gd name="f782" fmla="val 32585"/>
                <a:gd name="f783" fmla="val 9398"/>
                <a:gd name="f784" fmla="val 31077"/>
                <a:gd name="f785" fmla="val 9499"/>
                <a:gd name="f786" fmla="val 29526"/>
                <a:gd name="f787" fmla="val 7990"/>
                <a:gd name="f788" fmla="val 27655"/>
                <a:gd name="f789" fmla="val 6585"/>
                <a:gd name="f790" fmla="val 25725"/>
                <a:gd name="f791" fmla="val 5605"/>
                <a:gd name="f792" fmla="val 24435"/>
                <a:gd name="f793" fmla="val 4951"/>
                <a:gd name="f794" fmla="val 22930"/>
                <a:gd name="f795" fmla="val 4260"/>
                <a:gd name="f796" fmla="val 22532"/>
                <a:gd name="f797" fmla="val 2870"/>
                <a:gd name="f798" fmla="val 22012"/>
                <a:gd name="f799" fmla="val 1053"/>
                <a:gd name="f800" fmla="val 19376"/>
                <a:gd name="f801" fmla="val 125"/>
                <a:gd name="f802" fmla="val 17200"/>
                <a:gd name="f803" fmla="val 16716"/>
                <a:gd name="f804" fmla="val 16254"/>
                <a:gd name="f805" fmla="val 171"/>
                <a:gd name="f806" fmla="val 15844"/>
                <a:gd name="f807" fmla="val 263"/>
                <a:gd name="f808" fmla="val 15181"/>
                <a:gd name="f809" fmla="val 84"/>
                <a:gd name="f810" fmla="val 14496"/>
                <a:gd name="f811" fmla="*/ f0 1 103689"/>
                <a:gd name="f812" fmla="*/ f1 1 167789"/>
                <a:gd name="f813" fmla="val f2"/>
                <a:gd name="f814" fmla="val f3"/>
                <a:gd name="f815" fmla="val f4"/>
                <a:gd name="f816" fmla="+- f815 0 f813"/>
                <a:gd name="f817" fmla="+- f814 0 f813"/>
                <a:gd name="f818" fmla="*/ f817 1 103689"/>
                <a:gd name="f819" fmla="*/ f816 1 167789"/>
                <a:gd name="f820" fmla="*/ f813 1 f818"/>
                <a:gd name="f821" fmla="*/ f814 1 f818"/>
                <a:gd name="f822" fmla="*/ f813 1 f819"/>
                <a:gd name="f823" fmla="*/ f815 1 f819"/>
                <a:gd name="f824" fmla="*/ f820 f811 1"/>
                <a:gd name="f825" fmla="*/ f821 f811 1"/>
                <a:gd name="f826" fmla="*/ f823 f812 1"/>
                <a:gd name="f827" fmla="*/ f822 f8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4" t="f827" r="f825" b="f826"/>
              <a:pathLst>
                <a:path w="103689" h="16778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2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9"/>
                    <a:pt x="f220" y="f221"/>
                  </a:cubicBezTo>
                  <a:lnTo>
                    <a:pt x="f220" y="f221"/>
                  </a:ln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279"/>
                    <a:pt x="f280" y="f279"/>
                  </a:cubicBezTo>
                  <a:cubicBezTo>
                    <a:pt x="f281" y="f279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360" y="f361"/>
                    <a:pt x="f362" y="f361"/>
                  </a:cubicBezTo>
                  <a:cubicBezTo>
                    <a:pt x="f363" y="f361"/>
                    <a:pt x="f364" y="f365"/>
                    <a:pt x="f366" y="f365"/>
                  </a:cubicBezTo>
                  <a:cubicBezTo>
                    <a:pt x="f367" y="f365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cubicBezTo>
                    <a:pt x="f378" y="f379"/>
                    <a:pt x="f380" y="f381"/>
                    <a:pt x="f382" y="f383"/>
                  </a:cubicBezTo>
                  <a:cubicBezTo>
                    <a:pt x="f384" y="f385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400" y="f401"/>
                  </a:cubicBezTo>
                  <a:cubicBezTo>
                    <a:pt x="f3" y="f402"/>
                    <a:pt x="f403" y="f404"/>
                    <a:pt x="f405" y="f406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414"/>
                    <a:pt x="f415" y="f416"/>
                    <a:pt x="f417" y="f418"/>
                  </a:cubicBezTo>
                  <a:cubicBezTo>
                    <a:pt x="f419" y="f420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30"/>
                  </a:cubicBezTo>
                  <a:cubicBezTo>
                    <a:pt x="f431" y="f432"/>
                    <a:pt x="f433" y="f434"/>
                    <a:pt x="f435" y="f434"/>
                  </a:cubicBezTo>
                  <a:cubicBezTo>
                    <a:pt x="f436" y="f434"/>
                    <a:pt x="f437" y="f438"/>
                    <a:pt x="f439" y="f440"/>
                  </a:cubicBezTo>
                  <a:cubicBezTo>
                    <a:pt x="f441" y="f442"/>
                    <a:pt x="f443" y="f444"/>
                    <a:pt x="f445" y="f446"/>
                  </a:cubicBezTo>
                  <a:cubicBezTo>
                    <a:pt x="f447" y="f448"/>
                    <a:pt x="f449" y="f450"/>
                    <a:pt x="f451" y="f450"/>
                  </a:cubicBezTo>
                  <a:cubicBezTo>
                    <a:pt x="f452" y="f450"/>
                    <a:pt x="f453" y="f454"/>
                    <a:pt x="f455" y="f456"/>
                  </a:cubicBezTo>
                  <a:cubicBezTo>
                    <a:pt x="f457" y="f458"/>
                    <a:pt x="f459" y="f460"/>
                    <a:pt x="f461" y="f460"/>
                  </a:cubicBezTo>
                  <a:cubicBezTo>
                    <a:pt x="f462" y="f460"/>
                    <a:pt x="f463" y="f464"/>
                    <a:pt x="f465" y="f466"/>
                  </a:cubicBezTo>
                  <a:cubicBezTo>
                    <a:pt x="f467" y="f468"/>
                    <a:pt x="f469" y="f470"/>
                    <a:pt x="f471" y="f470"/>
                  </a:cubicBezTo>
                  <a:cubicBezTo>
                    <a:pt x="f472" y="f470"/>
                    <a:pt x="f473" y="f474"/>
                    <a:pt x="f475" y="f476"/>
                  </a:cubicBezTo>
                  <a:cubicBezTo>
                    <a:pt x="f477" y="f478"/>
                    <a:pt x="f479" y="f480"/>
                    <a:pt x="f481" y="f482"/>
                  </a:cubicBezTo>
                  <a:cubicBezTo>
                    <a:pt x="f483" y="f484"/>
                    <a:pt x="f485" y="f486"/>
                    <a:pt x="f487" y="f488"/>
                  </a:cubicBezTo>
                  <a:cubicBezTo>
                    <a:pt x="f489" y="f490"/>
                    <a:pt x="f491" y="f492"/>
                    <a:pt x="f493" y="f494"/>
                  </a:cubicBezTo>
                  <a:cubicBezTo>
                    <a:pt x="f495" y="f496"/>
                    <a:pt x="f497" y="f498"/>
                    <a:pt x="f499" y="f500"/>
                  </a:cubicBezTo>
                  <a:cubicBezTo>
                    <a:pt x="f501" y="f502"/>
                    <a:pt x="f503" y="f504"/>
                    <a:pt x="f505" y="f506"/>
                  </a:cubicBezTo>
                  <a:cubicBezTo>
                    <a:pt x="f507" y="f508"/>
                    <a:pt x="f509" y="f510"/>
                    <a:pt x="f511" y="f512"/>
                  </a:cubicBezTo>
                  <a:cubicBezTo>
                    <a:pt x="f513" y="f514"/>
                    <a:pt x="f515" y="f516"/>
                    <a:pt x="f517" y="f518"/>
                  </a:cubicBezTo>
                  <a:cubicBezTo>
                    <a:pt x="f519" y="f520"/>
                    <a:pt x="f521" y="f522"/>
                    <a:pt x="f523" y="f522"/>
                  </a:cubicBezTo>
                  <a:cubicBezTo>
                    <a:pt x="f524" y="f522"/>
                    <a:pt x="f525" y="f526"/>
                    <a:pt x="f527" y="f528"/>
                  </a:cubicBezTo>
                  <a:cubicBezTo>
                    <a:pt x="f529" y="f530"/>
                    <a:pt x="f531" y="f532"/>
                    <a:pt x="f533" y="f534"/>
                  </a:cubicBezTo>
                  <a:cubicBezTo>
                    <a:pt x="f535" y="f536"/>
                    <a:pt x="f537" y="f538"/>
                    <a:pt x="f539" y="f538"/>
                  </a:cubicBezTo>
                  <a:cubicBezTo>
                    <a:pt x="f540" y="f538"/>
                    <a:pt x="f541" y="f542"/>
                    <a:pt x="f543" y="f544"/>
                  </a:cubicBezTo>
                  <a:cubicBezTo>
                    <a:pt x="f545" y="f546"/>
                    <a:pt x="f547" y="f548"/>
                    <a:pt x="f549" y="f550"/>
                  </a:cubicBezTo>
                  <a:cubicBezTo>
                    <a:pt x="f551" y="f552"/>
                    <a:pt x="f553" y="f554"/>
                    <a:pt x="f555" y="f556"/>
                  </a:cubicBezTo>
                  <a:cubicBezTo>
                    <a:pt x="f557" y="f558"/>
                    <a:pt x="f559" y="f560"/>
                    <a:pt x="f561" y="f560"/>
                  </a:cubicBezTo>
                  <a:cubicBezTo>
                    <a:pt x="f562" y="f560"/>
                    <a:pt x="f563" y="f560"/>
                    <a:pt x="f564" y="f560"/>
                  </a:cubicBezTo>
                  <a:cubicBezTo>
                    <a:pt x="f565" y="f560"/>
                    <a:pt x="f566" y="f560"/>
                    <a:pt x="f567" y="f560"/>
                  </a:cubicBezTo>
                  <a:cubicBezTo>
                    <a:pt x="f568" y="f560"/>
                    <a:pt x="f569" y="f570"/>
                    <a:pt x="f571" y="f572"/>
                  </a:cubicBezTo>
                  <a:cubicBezTo>
                    <a:pt x="f573" y="f574"/>
                    <a:pt x="f575" y="f576"/>
                    <a:pt x="f577" y="f578"/>
                  </a:cubicBezTo>
                  <a:cubicBezTo>
                    <a:pt x="f579" y="f580"/>
                    <a:pt x="f581" y="f582"/>
                    <a:pt x="f583" y="f584"/>
                  </a:cubicBezTo>
                  <a:cubicBezTo>
                    <a:pt x="f585" y="f586"/>
                    <a:pt x="f587" y="f588"/>
                    <a:pt x="f589" y="f590"/>
                  </a:cubicBezTo>
                  <a:cubicBezTo>
                    <a:pt x="f591" y="f592"/>
                    <a:pt x="f593" y="f594"/>
                    <a:pt x="f595" y="f594"/>
                  </a:cubicBezTo>
                  <a:cubicBezTo>
                    <a:pt x="f596" y="f594"/>
                    <a:pt x="f597" y="f598"/>
                    <a:pt x="f599" y="f600"/>
                  </a:cubicBezTo>
                  <a:cubicBezTo>
                    <a:pt x="f601" y="f602"/>
                    <a:pt x="f603" y="f604"/>
                    <a:pt x="f605" y="f604"/>
                  </a:cubicBezTo>
                  <a:cubicBezTo>
                    <a:pt x="f606" y="f604"/>
                    <a:pt x="f607" y="f608"/>
                    <a:pt x="f609" y="f610"/>
                  </a:cubicBezTo>
                  <a:cubicBezTo>
                    <a:pt x="f611" y="f612"/>
                    <a:pt x="f613" y="f614"/>
                    <a:pt x="f615" y="f616"/>
                  </a:cubicBezTo>
                  <a:cubicBezTo>
                    <a:pt x="f617" y="f618"/>
                    <a:pt x="f619" y="f620"/>
                    <a:pt x="f621" y="f620"/>
                  </a:cubicBezTo>
                  <a:cubicBezTo>
                    <a:pt x="f622" y="f620"/>
                    <a:pt x="f623" y="f624"/>
                    <a:pt x="f625" y="f624"/>
                  </a:cubicBezTo>
                  <a:cubicBezTo>
                    <a:pt x="f626" y="f624"/>
                    <a:pt x="f627" y="f628"/>
                    <a:pt x="f629" y="f630"/>
                  </a:cubicBezTo>
                  <a:cubicBezTo>
                    <a:pt x="f631" y="f632"/>
                    <a:pt x="f633" y="f634"/>
                    <a:pt x="f635" y="f636"/>
                  </a:cubicBezTo>
                  <a:cubicBezTo>
                    <a:pt x="f637" y="f638"/>
                    <a:pt x="f639" y="f640"/>
                    <a:pt x="f641" y="f642"/>
                  </a:cubicBezTo>
                  <a:cubicBezTo>
                    <a:pt x="f643" y="f644"/>
                    <a:pt x="f645" y="f646"/>
                    <a:pt x="f647" y="f648"/>
                  </a:cubicBezTo>
                  <a:cubicBezTo>
                    <a:pt x="f649" y="f650"/>
                    <a:pt x="f651" y="f652"/>
                    <a:pt x="f653" y="f654"/>
                  </a:cubicBezTo>
                  <a:cubicBezTo>
                    <a:pt x="f655" y="f656"/>
                    <a:pt x="f657" y="f658"/>
                    <a:pt x="f659" y="f660"/>
                  </a:cubicBezTo>
                  <a:cubicBezTo>
                    <a:pt x="f661" y="f662"/>
                    <a:pt x="f663" y="f664"/>
                    <a:pt x="f665" y="f666"/>
                  </a:cubicBezTo>
                  <a:cubicBezTo>
                    <a:pt x="f667" y="f668"/>
                    <a:pt x="f669" y="f670"/>
                    <a:pt x="f671" y="f670"/>
                  </a:cubicBezTo>
                  <a:cubicBezTo>
                    <a:pt x="f672" y="f670"/>
                    <a:pt x="f673" y="f674"/>
                    <a:pt x="f675" y="f676"/>
                  </a:cubicBezTo>
                  <a:cubicBezTo>
                    <a:pt x="f677" y="f678"/>
                    <a:pt x="f679" y="f680"/>
                    <a:pt x="f681" y="f682"/>
                  </a:cubicBezTo>
                  <a:cubicBezTo>
                    <a:pt x="f683" y="f684"/>
                    <a:pt x="f685" y="f686"/>
                    <a:pt x="f687" y="f688"/>
                  </a:cubicBezTo>
                  <a:cubicBezTo>
                    <a:pt x="f689" y="f690"/>
                    <a:pt x="f691" y="f692"/>
                    <a:pt x="f693" y="f692"/>
                  </a:cubicBezTo>
                  <a:cubicBezTo>
                    <a:pt x="f694" y="f692"/>
                    <a:pt x="f695" y="f696"/>
                    <a:pt x="f697" y="f696"/>
                  </a:cubicBezTo>
                  <a:cubicBezTo>
                    <a:pt x="f698" y="f699"/>
                    <a:pt x="f700" y="f701"/>
                    <a:pt x="f702" y="f703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cubicBezTo>
                    <a:pt x="f722" y="f723"/>
                    <a:pt x="f724" y="f725"/>
                    <a:pt x="f726" y="f725"/>
                  </a:cubicBezTo>
                  <a:cubicBezTo>
                    <a:pt x="f727" y="f725"/>
                    <a:pt x="f728" y="f729"/>
                    <a:pt x="f730" y="f731"/>
                  </a:cubicBezTo>
                  <a:cubicBezTo>
                    <a:pt x="f732" y="f733"/>
                    <a:pt x="f734" y="f735"/>
                    <a:pt x="f736" y="f737"/>
                  </a:cubicBezTo>
                  <a:cubicBezTo>
                    <a:pt x="f738" y="f739"/>
                    <a:pt x="f740" y="f741"/>
                    <a:pt x="f742" y="f743"/>
                  </a:cubicBezTo>
                  <a:cubicBezTo>
                    <a:pt x="f744" y="f745"/>
                    <a:pt x="f746" y="f747"/>
                    <a:pt x="f748" y="f749"/>
                  </a:cubicBezTo>
                  <a:cubicBezTo>
                    <a:pt x="f750" y="f751"/>
                    <a:pt x="f752" y="f753"/>
                    <a:pt x="f754" y="f755"/>
                  </a:cubicBezTo>
                  <a:cubicBezTo>
                    <a:pt x="f756" y="f757"/>
                    <a:pt x="f758" y="f759"/>
                    <a:pt x="f760" y="f759"/>
                  </a:cubicBezTo>
                  <a:cubicBezTo>
                    <a:pt x="f761" y="f759"/>
                    <a:pt x="f762" y="f763"/>
                    <a:pt x="f764" y="f763"/>
                  </a:cubicBezTo>
                  <a:cubicBezTo>
                    <a:pt x="f765" y="f763"/>
                    <a:pt x="f766" y="f767"/>
                    <a:pt x="f768" y="f769"/>
                  </a:cubicBezTo>
                  <a:cubicBezTo>
                    <a:pt x="f770" y="f771"/>
                    <a:pt x="f772" y="f773"/>
                    <a:pt x="f774" y="f773"/>
                  </a:cubicBezTo>
                  <a:cubicBezTo>
                    <a:pt x="f775" y="f773"/>
                    <a:pt x="f776" y="f777"/>
                    <a:pt x="f778" y="f779"/>
                  </a:cubicBezTo>
                  <a:cubicBezTo>
                    <a:pt x="f780" y="f781"/>
                    <a:pt x="f782" y="f783"/>
                    <a:pt x="f784" y="f785"/>
                  </a:cubicBezTo>
                  <a:cubicBezTo>
                    <a:pt x="f786" y="f787"/>
                    <a:pt x="f788" y="f789"/>
                    <a:pt x="f790" y="f791"/>
                  </a:cubicBezTo>
                  <a:cubicBezTo>
                    <a:pt x="f792" y="f793"/>
                    <a:pt x="f794" y="f795"/>
                    <a:pt x="f796" y="f797"/>
                  </a:cubicBezTo>
                  <a:cubicBezTo>
                    <a:pt x="f798" y="f799"/>
                    <a:pt x="f800" y="f801"/>
                    <a:pt x="f802" y="f801"/>
                  </a:cubicBezTo>
                  <a:cubicBezTo>
                    <a:pt x="f803" y="f801"/>
                    <a:pt x="f804" y="f805"/>
                    <a:pt x="f806" y="f807"/>
                  </a:cubicBezTo>
                  <a:cubicBezTo>
                    <a:pt x="f808" y="f809"/>
                    <a:pt x="f810" y="f2"/>
                    <a:pt x="f5" y="f2"/>
                  </a:cubicBezTo>
                  <a:close/>
                </a:path>
              </a:pathLst>
            </a:custGeom>
            <a:solidFill>
              <a:srgbClr val="91BA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736;p74">
              <a:extLst>
                <a:ext uri="{FF2B5EF4-FFF2-40B4-BE49-F238E27FC236}">
                  <a16:creationId xmlns:a16="http://schemas.microsoft.com/office/drawing/2014/main" id="{3619D61C-590B-609B-719C-2957FDD2F34A}"/>
                </a:ext>
              </a:extLst>
            </p:cNvPr>
            <p:cNvSpPr/>
            <p:nvPr/>
          </p:nvSpPr>
          <p:spPr>
            <a:xfrm>
              <a:off x="2242099" y="1656033"/>
              <a:ext cx="559237" cy="63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679"/>
                <a:gd name="f4" fmla="val 46340"/>
                <a:gd name="f5" fmla="val 15780"/>
                <a:gd name="f6" fmla="val 14989"/>
                <a:gd name="f7" fmla="val 14213"/>
                <a:gd name="f8" fmla="val 109"/>
                <a:gd name="f9" fmla="val 13470"/>
                <a:gd name="f10" fmla="val 421"/>
                <a:gd name="f11" fmla="val 9879"/>
                <a:gd name="f12" fmla="val 1928"/>
                <a:gd name="f13" fmla="val 10933"/>
                <a:gd name="f14" fmla="val 5468"/>
                <a:gd name="f15" fmla="val 8580"/>
                <a:gd name="f16" fmla="val 7572"/>
                <a:gd name="f17" fmla="val 6546"/>
                <a:gd name="f18" fmla="val 9390"/>
                <a:gd name="f19" fmla="val 2788"/>
                <a:gd name="f20" fmla="val 7963"/>
                <a:gd name="f21" fmla="val 1150"/>
                <a:gd name="f22" fmla="val 10460"/>
                <a:gd name="f23" fmla="val 12215"/>
                <a:gd name="f24" fmla="val 1289"/>
                <a:gd name="f25" fmla="val 14606"/>
                <a:gd name="f26" fmla="val 2962"/>
                <a:gd name="f27" fmla="val 15871"/>
                <a:gd name="f28" fmla="val 4636"/>
                <a:gd name="f29" fmla="val 17135"/>
                <a:gd name="f30" fmla="val 6731"/>
                <a:gd name="f31" fmla="val 17894"/>
                <a:gd name="f32" fmla="val 8056"/>
                <a:gd name="f33" fmla="val 19522"/>
                <a:gd name="f34" fmla="val 10183"/>
                <a:gd name="f35" fmla="val 22136"/>
                <a:gd name="f36" fmla="val 9577"/>
                <a:gd name="f37" fmla="val 26004"/>
                <a:gd name="f38" fmla="val 8413"/>
                <a:gd name="f39" fmla="val 29169"/>
                <a:gd name="f40" fmla="val 7247"/>
                <a:gd name="f41" fmla="val 32332"/>
                <a:gd name="f42" fmla="val 5603"/>
                <a:gd name="f43" fmla="val 35532"/>
                <a:gd name="f44" fmla="val 6005"/>
                <a:gd name="f45" fmla="val 38881"/>
                <a:gd name="f46" fmla="val 6193"/>
                <a:gd name="f47" fmla="val 40459"/>
                <a:gd name="f48" fmla="val 6837"/>
                <a:gd name="f49" fmla="val 41956"/>
                <a:gd name="f50" fmla="val 7675"/>
                <a:gd name="f51" fmla="val 43307"/>
                <a:gd name="f52" fmla="val 8488"/>
                <a:gd name="f53" fmla="val 44615"/>
                <a:gd name="f54" fmla="val 9597"/>
                <a:gd name="f55" fmla="val 45873"/>
                <a:gd name="f56" fmla="val 11095"/>
                <a:gd name="f57" fmla="val 46235"/>
                <a:gd name="f58" fmla="val 11391"/>
                <a:gd name="f59" fmla="val 46306"/>
                <a:gd name="f60" fmla="val 11688"/>
                <a:gd name="f61" fmla="val 46339"/>
                <a:gd name="f62" fmla="val 11983"/>
                <a:gd name="f63" fmla="val 13586"/>
                <a:gd name="f64" fmla="val 15150"/>
                <a:gd name="f65" fmla="val 45367"/>
                <a:gd name="f66" fmla="val 16368"/>
                <a:gd name="f67" fmla="val 44250"/>
                <a:gd name="f68" fmla="val 17812"/>
                <a:gd name="f69" fmla="val 42927"/>
                <a:gd name="f70" fmla="val 19065"/>
                <a:gd name="f71" fmla="val 41325"/>
                <a:gd name="f72" fmla="val 20822"/>
                <a:gd name="f73" fmla="val 40465"/>
                <a:gd name="f74" fmla="val 23353"/>
                <a:gd name="f75" fmla="val 39224"/>
                <a:gd name="f76" fmla="val 26610"/>
                <a:gd name="f77" fmla="val 39686"/>
                <a:gd name="f78" fmla="val 28815"/>
                <a:gd name="f79" fmla="val 37929"/>
                <a:gd name="f80" fmla="val 31544"/>
                <a:gd name="f81" fmla="val 35754"/>
                <a:gd name="f82" fmla="val 31140"/>
                <a:gd name="f83" fmla="val 31606"/>
                <a:gd name="f84" fmla="val 31890"/>
                <a:gd name="f85" fmla="val 28199"/>
                <a:gd name="f86" fmla="val 33150"/>
                <a:gd name="f87" fmla="val 22476"/>
                <a:gd name="f88" fmla="val 38102"/>
                <a:gd name="f89" fmla="val 18249"/>
                <a:gd name="f90" fmla="val 40038"/>
                <a:gd name="f91" fmla="val 12718"/>
                <a:gd name="f92" fmla="val 40418"/>
                <a:gd name="f93" fmla="val 11636"/>
                <a:gd name="f94" fmla="val 10499"/>
                <a:gd name="f95" fmla="val 40652"/>
                <a:gd name="f96" fmla="val 9352"/>
                <a:gd name="f97" fmla="val 40569"/>
                <a:gd name="f98" fmla="val 5649"/>
                <a:gd name="f99" fmla="val 37449"/>
                <a:gd name="f100" fmla="val 2571"/>
                <a:gd name="f101" fmla="val 33956"/>
                <a:gd name="f102" fmla="val 1339"/>
                <a:gd name="f103" fmla="val 31938"/>
                <a:gd name="f104" fmla="val 627"/>
                <a:gd name="f105" fmla="val 29911"/>
                <a:gd name="f106" fmla="val 457"/>
                <a:gd name="f107" fmla="val 27871"/>
                <a:gd name="f108" fmla="val 26007"/>
                <a:gd name="f109" fmla="val 24132"/>
                <a:gd name="f110" fmla="val 599"/>
                <a:gd name="f111" fmla="val 22245"/>
                <a:gd name="f112" fmla="val 21785"/>
                <a:gd name="f113" fmla="val 21325"/>
                <a:gd name="f114" fmla="val 591"/>
                <a:gd name="f115" fmla="val 20863"/>
                <a:gd name="f116" fmla="val 570"/>
                <a:gd name="f117" fmla="val 19225"/>
                <a:gd name="f118" fmla="val 496"/>
                <a:gd name="f119" fmla="val 17470"/>
                <a:gd name="f120" fmla="*/ f0 1 40679"/>
                <a:gd name="f121" fmla="*/ f1 1 46340"/>
                <a:gd name="f122" fmla="val f2"/>
                <a:gd name="f123" fmla="val f3"/>
                <a:gd name="f124" fmla="val f4"/>
                <a:gd name="f125" fmla="+- f124 0 f122"/>
                <a:gd name="f126" fmla="+- f123 0 f122"/>
                <a:gd name="f127" fmla="*/ f126 1 40679"/>
                <a:gd name="f128" fmla="*/ f125 1 46340"/>
                <a:gd name="f129" fmla="*/ f122 1 f127"/>
                <a:gd name="f130" fmla="*/ f123 1 f127"/>
                <a:gd name="f131" fmla="*/ f122 1 f128"/>
                <a:gd name="f132" fmla="*/ f124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40679" h="4634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2"/>
                    <a:pt x="f5" y="f2"/>
                  </a:cubicBezTo>
                  <a:close/>
                </a:path>
              </a:pathLst>
            </a:custGeom>
            <a:solidFill>
              <a:srgbClr val="91BA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737;p74">
              <a:extLst>
                <a:ext uri="{FF2B5EF4-FFF2-40B4-BE49-F238E27FC236}">
                  <a16:creationId xmlns:a16="http://schemas.microsoft.com/office/drawing/2014/main" id="{9A292662-DE57-2278-FA48-1E627CC6A36C}"/>
                </a:ext>
              </a:extLst>
            </p:cNvPr>
            <p:cNvSpPr/>
            <p:nvPr/>
          </p:nvSpPr>
          <p:spPr>
            <a:xfrm>
              <a:off x="2667231" y="1798451"/>
              <a:ext cx="2234985" cy="1926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574"/>
                <a:gd name="f4" fmla="val 140159"/>
                <a:gd name="f5" fmla="val 149391"/>
                <a:gd name="f6" fmla="val 148360"/>
                <a:gd name="f7" fmla="val 147330"/>
                <a:gd name="f8" fmla="val 156"/>
                <a:gd name="f9" fmla="val 146349"/>
                <a:gd name="f10" fmla="val 477"/>
                <a:gd name="f11" fmla="val 145329"/>
                <a:gd name="f12" fmla="val 812"/>
                <a:gd name="f13" fmla="val 144363"/>
                <a:gd name="f14" fmla="val 1309"/>
                <a:gd name="f15" fmla="val 143326"/>
                <a:gd name="f16" fmla="val 1583"/>
                <a:gd name="f17" fmla="val 142494"/>
                <a:gd name="f18" fmla="val 1801"/>
                <a:gd name="f19" fmla="val 141638"/>
                <a:gd name="f20" fmla="val 1870"/>
                <a:gd name="f21" fmla="val 140776"/>
                <a:gd name="f22" fmla="val 140050"/>
                <a:gd name="f23" fmla="val 139319"/>
                <a:gd name="f24" fmla="val 1821"/>
                <a:gd name="f25" fmla="val 138596"/>
                <a:gd name="f26" fmla="val 1772"/>
                <a:gd name="f27" fmla="val 130106"/>
                <a:gd name="f28" fmla="val 1191"/>
                <a:gd name="f29" fmla="val 129237"/>
                <a:gd name="f30" fmla="val 1132"/>
                <a:gd name="f31" fmla="val 128350"/>
                <a:gd name="f32" fmla="val 1076"/>
                <a:gd name="f33" fmla="val 127469"/>
                <a:gd name="f34" fmla="val 125783"/>
                <a:gd name="f35" fmla="val 124119"/>
                <a:gd name="f36" fmla="val 1281"/>
                <a:gd name="f37" fmla="val 122644"/>
                <a:gd name="f38" fmla="val 2056"/>
                <a:gd name="f39" fmla="val 119360"/>
                <a:gd name="f40" fmla="val 3782"/>
                <a:gd name="f41" fmla="val 117499"/>
                <a:gd name="f42" fmla="val 8084"/>
                <a:gd name="f43" fmla="val 113816"/>
                <a:gd name="f44" fmla="val 8529"/>
                <a:gd name="f45" fmla="val 113611"/>
                <a:gd name="f46" fmla="val 8554"/>
                <a:gd name="f47" fmla="val 113408"/>
                <a:gd name="f48" fmla="val 8566"/>
                <a:gd name="f49" fmla="val 113207"/>
                <a:gd name="f50" fmla="val 110853"/>
                <a:gd name="f51" fmla="val 108715"/>
                <a:gd name="f52" fmla="val 6973"/>
                <a:gd name="f53" fmla="val 106473"/>
                <a:gd name="f54" fmla="val 6087"/>
                <a:gd name="f55" fmla="val 105100"/>
                <a:gd name="f56" fmla="val 5543"/>
                <a:gd name="f57" fmla="val 103627"/>
                <a:gd name="f58" fmla="val 5279"/>
                <a:gd name="f59" fmla="val 102152"/>
                <a:gd name="f60" fmla="val 99404"/>
                <a:gd name="f61" fmla="val 96647"/>
                <a:gd name="f62" fmla="val 6196"/>
                <a:gd name="f63" fmla="val 94512"/>
                <a:gd name="f64" fmla="val 7933"/>
                <a:gd name="f65" fmla="val 93279"/>
                <a:gd name="f66" fmla="val 7304"/>
                <a:gd name="f67" fmla="val 93660"/>
                <a:gd name="f68" fmla="val 5468"/>
                <a:gd name="f69" fmla="val 93225"/>
                <a:gd name="f70" fmla="val 4153"/>
                <a:gd name="f71" fmla="val 92771"/>
                <a:gd name="f72" fmla="val 2782"/>
                <a:gd name="f73" fmla="val 91297"/>
                <a:gd name="f74" fmla="val 1954"/>
                <a:gd name="f75" fmla="val 89858"/>
                <a:gd name="f76" fmla="val 1828"/>
                <a:gd name="f77" fmla="val 89687"/>
                <a:gd name="f78" fmla="val 1813"/>
                <a:gd name="f79" fmla="val 89517"/>
                <a:gd name="f80" fmla="val 1806"/>
                <a:gd name="f81" fmla="val 89348"/>
                <a:gd name="f82" fmla="val 88082"/>
                <a:gd name="f83" fmla="val 86834"/>
                <a:gd name="f84" fmla="val 2194"/>
                <a:gd name="f85" fmla="val 85623"/>
                <a:gd name="f86" fmla="val 2590"/>
                <a:gd name="f87" fmla="val 82664"/>
                <a:gd name="f88" fmla="val 3556"/>
                <a:gd name="f89" fmla="val 79224"/>
                <a:gd name="f90" fmla="val 5204"/>
                <a:gd name="f91" fmla="val 78950"/>
                <a:gd name="f92" fmla="val 8303"/>
                <a:gd name="f93" fmla="val 78873"/>
                <a:gd name="f94" fmla="val 9176"/>
                <a:gd name="f95" fmla="val 79068"/>
                <a:gd name="f96" fmla="val 10104"/>
                <a:gd name="f97" fmla="val 78702"/>
                <a:gd name="f98" fmla="val 10900"/>
                <a:gd name="f99" fmla="val 78178"/>
                <a:gd name="f100" fmla="val 12033"/>
                <a:gd name="f101" fmla="val 76762"/>
                <a:gd name="f102" fmla="val 12408"/>
                <a:gd name="f103" fmla="val 75881"/>
                <a:gd name="f104" fmla="val 13291"/>
                <a:gd name="f105" fmla="val 74831"/>
                <a:gd name="f106" fmla="val 14345"/>
                <a:gd name="f107" fmla="val 74664"/>
                <a:gd name="f108" fmla="val 15971"/>
                <a:gd name="f109" fmla="val 74621"/>
                <a:gd name="f110" fmla="val 17458"/>
                <a:gd name="f111" fmla="val 74577"/>
                <a:gd name="f112" fmla="val 18944"/>
                <a:gd name="f113" fmla="val 74563"/>
                <a:gd name="f114" fmla="val 20541"/>
                <a:gd name="f115" fmla="val 73703"/>
                <a:gd name="f116" fmla="val 21754"/>
                <a:gd name="f117" fmla="val 73148"/>
                <a:gd name="f118" fmla="val 22537"/>
                <a:gd name="f119" fmla="val 71069"/>
                <a:gd name="f120" fmla="val 23068"/>
                <a:gd name="f121" fmla="val 69376"/>
                <a:gd name="f122" fmla="val 68445"/>
                <a:gd name="f123" fmla="val 67630"/>
                <a:gd name="f124" fmla="val 22907"/>
                <a:gd name="f125" fmla="val 67252"/>
                <a:gd name="f126" fmla="val 22539"/>
                <a:gd name="f127" fmla="val 66636"/>
                <a:gd name="f128" fmla="val 21940"/>
                <a:gd name="f129" fmla="val 65905"/>
                <a:gd name="f130" fmla="val 21693"/>
                <a:gd name="f131" fmla="val 65124"/>
                <a:gd name="f132" fmla="val 63293"/>
                <a:gd name="f133" fmla="val 61194"/>
                <a:gd name="f134" fmla="val 23048"/>
                <a:gd name="f135" fmla="val 59696"/>
                <a:gd name="f136" fmla="val 24392"/>
                <a:gd name="f137" fmla="val 53326"/>
                <a:gd name="f138" fmla="val 30110"/>
                <a:gd name="f139" fmla="val 51731"/>
                <a:gd name="f140" fmla="val 31541"/>
                <a:gd name="f141" fmla="val 50013"/>
                <a:gd name="f142" fmla="val 33034"/>
                <a:gd name="f143" fmla="val 47899"/>
                <a:gd name="f144" fmla="val 33389"/>
                <a:gd name="f145" fmla="val 47672"/>
                <a:gd name="f146" fmla="val 33427"/>
                <a:gd name="f147" fmla="val 47440"/>
                <a:gd name="f148" fmla="val 33446"/>
                <a:gd name="f149" fmla="val 47206"/>
                <a:gd name="f150" fmla="val 45267"/>
                <a:gd name="f151" fmla="val 43232"/>
                <a:gd name="f152" fmla="val 32171"/>
                <a:gd name="f153" fmla="val 43155"/>
                <a:gd name="f154" fmla="val 30259"/>
                <a:gd name="f155" fmla="val 43563"/>
                <a:gd name="f156" fmla="val 29875"/>
                <a:gd name="f157" fmla="val 44085"/>
                <a:gd name="f158" fmla="val 29761"/>
                <a:gd name="f159" fmla="val 44655"/>
                <a:gd name="f160" fmla="val 45498"/>
                <a:gd name="f161" fmla="val 46445"/>
                <a:gd name="f162" fmla="val 30012"/>
                <a:gd name="f163" fmla="val 47276"/>
                <a:gd name="f164" fmla="val 47872"/>
                <a:gd name="f165" fmla="val 48409"/>
                <a:gd name="f166" fmla="val 29883"/>
                <a:gd name="f167" fmla="val 48805"/>
                <a:gd name="f168" fmla="val 29438"/>
                <a:gd name="f169" fmla="val 49977"/>
                <a:gd name="f170" fmla="val 28121"/>
                <a:gd name="f171" fmla="val 48243"/>
                <a:gd name="f172" fmla="val 26238"/>
                <a:gd name="f173" fmla="val 46718"/>
                <a:gd name="f174" fmla="val 25356"/>
                <a:gd name="f175" fmla="val 43929"/>
                <a:gd name="f176" fmla="val 23744"/>
                <a:gd name="f177" fmla="val 41047"/>
                <a:gd name="f178" fmla="val 22101"/>
                <a:gd name="f179" fmla="val 37854"/>
                <a:gd name="f180" fmla="val 21667"/>
                <a:gd name="f181" fmla="val 37395"/>
                <a:gd name="f182" fmla="val 21605"/>
                <a:gd name="f183" fmla="val 36928"/>
                <a:gd name="f184" fmla="val 21573"/>
                <a:gd name="f185" fmla="val 36459"/>
                <a:gd name="f186" fmla="val 33662"/>
                <a:gd name="f187" fmla="val 30804"/>
                <a:gd name="f188" fmla="val 22696"/>
                <a:gd name="f189" fmla="val 29384"/>
                <a:gd name="f190" fmla="val 25062"/>
                <a:gd name="f191" fmla="val 27966"/>
                <a:gd name="f192" fmla="val 27426"/>
                <a:gd name="f193" fmla="val 28225"/>
                <a:gd name="f194" fmla="val 30512"/>
                <a:gd name="f195" fmla="val 26820"/>
                <a:gd name="f196" fmla="val 32884"/>
                <a:gd name="f197" fmla="val 25941"/>
                <a:gd name="f198" fmla="val 34369"/>
                <a:gd name="f199" fmla="val 24491"/>
                <a:gd name="f200" fmla="val 35431"/>
                <a:gd name="f201" fmla="val 23493"/>
                <a:gd name="f202" fmla="val 36839"/>
                <a:gd name="f203" fmla="val 22495"/>
                <a:gd name="f204" fmla="val 38247"/>
                <a:gd name="f205" fmla="val 22067"/>
                <a:gd name="f206" fmla="val 40372"/>
                <a:gd name="f207" fmla="val 23291"/>
                <a:gd name="f208" fmla="val 41591"/>
                <a:gd name="f209" fmla="val 24277"/>
                <a:gd name="f210" fmla="val 42574"/>
                <a:gd name="f211" fmla="val 25957"/>
                <a:gd name="f212" fmla="val 42576"/>
                <a:gd name="f213" fmla="val 26934"/>
                <a:gd name="f214" fmla="val 43568"/>
                <a:gd name="f215" fmla="val 27686"/>
                <a:gd name="f216" fmla="val 44334"/>
                <a:gd name="f217" fmla="val 27942"/>
                <a:gd name="f218" fmla="val 45612"/>
                <a:gd name="f219" fmla="val 28928"/>
                <a:gd name="f220" fmla="val 46032"/>
                <a:gd name="f221" fmla="val 29116"/>
                <a:gd name="f222" fmla="val 46112"/>
                <a:gd name="f223" fmla="val 29308"/>
                <a:gd name="f224" fmla="val 46149"/>
                <a:gd name="f225" fmla="val 29499"/>
                <a:gd name="f226" fmla="val 30453"/>
                <a:gd name="f227" fmla="val 31375"/>
                <a:gd name="f228" fmla="val 45228"/>
                <a:gd name="f229" fmla="val 31599"/>
                <a:gd name="f230" fmla="val 44232"/>
                <a:gd name="f231" fmla="val 31870"/>
                <a:gd name="f232" fmla="val 43035"/>
                <a:gd name="f233" fmla="val 31491"/>
                <a:gd name="f234" fmla="val 41803"/>
                <a:gd name="f235" fmla="val 31294"/>
                <a:gd name="f236" fmla="val 40594"/>
                <a:gd name="f237" fmla="val 30707"/>
                <a:gd name="f238" fmla="val 36976"/>
                <a:gd name="f239" fmla="val 32524"/>
                <a:gd name="f240" fmla="val 32527"/>
                <a:gd name="f241" fmla="val 36153"/>
                <a:gd name="f242" fmla="val 32010"/>
                <a:gd name="f243" fmla="val 36979"/>
                <a:gd name="f244" fmla="val 32041"/>
                <a:gd name="f245" fmla="val 37253"/>
                <a:gd name="f246" fmla="val 33221"/>
                <a:gd name="f247" fmla="val 36881"/>
                <a:gd name="f248" fmla="val 33960"/>
                <a:gd name="f249" fmla="val 36512"/>
                <a:gd name="f250" fmla="val 34700"/>
                <a:gd name="f251" fmla="val 35790"/>
                <a:gd name="f252" fmla="val 35213"/>
                <a:gd name="f253" fmla="val 35400"/>
                <a:gd name="f254" fmla="val 35941"/>
                <a:gd name="f255" fmla="val 34663"/>
                <a:gd name="f256" fmla="val 37314"/>
                <a:gd name="f257" fmla="val 35518"/>
                <a:gd name="f258" fmla="val 39272"/>
                <a:gd name="f259" fmla="val 37026"/>
                <a:gd name="f260" fmla="val 39667"/>
                <a:gd name="f261" fmla="val 38598"/>
                <a:gd name="f262" fmla="val 40078"/>
                <a:gd name="f263" fmla="val 41223"/>
                <a:gd name="f264" fmla="val 39748"/>
                <a:gd name="f265" fmla="val 41017"/>
                <a:gd name="f266" fmla="val 41358"/>
                <a:gd name="f267" fmla="val 40797"/>
                <a:gd name="f268" fmla="val 43068"/>
                <a:gd name="f269" fmla="val 37630"/>
                <a:gd name="f270" fmla="val 41948"/>
                <a:gd name="f271" fmla="val 36606"/>
                <a:gd name="f272" fmla="val 43336"/>
                <a:gd name="f273" fmla="val 36002"/>
                <a:gd name="f274" fmla="val 44155"/>
                <a:gd name="f275" fmla="val 36537"/>
                <a:gd name="f276" fmla="val 45296"/>
                <a:gd name="f277" fmla="val 36521"/>
                <a:gd name="f278" fmla="val 46313"/>
                <a:gd name="f279" fmla="val 36494"/>
                <a:gd name="f280" fmla="val 48303"/>
                <a:gd name="f281" fmla="val 34299"/>
                <a:gd name="f282" fmla="val 49599"/>
                <a:gd name="f283" fmla="val 32313"/>
                <a:gd name="f284" fmla="val 49739"/>
                <a:gd name="f285" fmla="val 32097"/>
                <a:gd name="f286" fmla="val 49755"/>
                <a:gd name="f287" fmla="val 31880"/>
                <a:gd name="f288" fmla="val 49762"/>
                <a:gd name="f289" fmla="val 31663"/>
                <a:gd name="f290" fmla="val 30164"/>
                <a:gd name="f291" fmla="val 28664"/>
                <a:gd name="f292" fmla="val 49439"/>
                <a:gd name="f293" fmla="val 27166"/>
                <a:gd name="f294" fmla="val 26898"/>
                <a:gd name="f295" fmla="val 26629"/>
                <a:gd name="f296" fmla="val 49449"/>
                <a:gd name="f297" fmla="val 26361"/>
                <a:gd name="f298" fmla="val 49474"/>
                <a:gd name="f299" fmla="val 24379"/>
                <a:gd name="f300" fmla="val 49654"/>
                <a:gd name="f301" fmla="val 22222"/>
                <a:gd name="f302" fmla="val 51058"/>
                <a:gd name="f303" fmla="val 22312"/>
                <a:gd name="f304" fmla="val 53044"/>
                <a:gd name="f305" fmla="val 19567"/>
                <a:gd name="f306" fmla="val 54331"/>
                <a:gd name="f307" fmla="val 16715"/>
                <a:gd name="f308" fmla="val 55374"/>
                <a:gd name="f309" fmla="val 13788"/>
                <a:gd name="f310" fmla="val 56164"/>
                <a:gd name="f311" fmla="val 13912"/>
                <a:gd name="f312" fmla="val 58317"/>
                <a:gd name="f313" fmla="val 17975"/>
                <a:gd name="f314" fmla="val 58517"/>
                <a:gd name="f315" fmla="val 17960"/>
                <a:gd name="f316" fmla="val 60675"/>
                <a:gd name="f317" fmla="val 17949"/>
                <a:gd name="f318" fmla="val 61887"/>
                <a:gd name="f319" fmla="val 16542"/>
                <a:gd name="f320" fmla="val 62556"/>
                <a:gd name="f321" fmla="val 15302"/>
                <a:gd name="f322" fmla="val 15219"/>
                <a:gd name="f323" fmla="val 15137"/>
                <a:gd name="f324" fmla="val 62553"/>
                <a:gd name="f325" fmla="val 15056"/>
                <a:gd name="f326" fmla="val 62547"/>
                <a:gd name="f327" fmla="val 14072"/>
                <a:gd name="f328" fmla="val 62475"/>
                <a:gd name="f329" fmla="val 13082"/>
                <a:gd name="f330" fmla="val 62160"/>
                <a:gd name="f331" fmla="val 12113"/>
                <a:gd name="f332" fmla="val 11810"/>
                <a:gd name="f333" fmla="val 11508"/>
                <a:gd name="f334" fmla="val 62191"/>
                <a:gd name="f335" fmla="val 11210"/>
                <a:gd name="f336" fmla="val 62270"/>
                <a:gd name="f337" fmla="val 9047"/>
                <a:gd name="f338" fmla="val 62839"/>
                <a:gd name="f339" fmla="val 8290"/>
                <a:gd name="f340" fmla="val 65880"/>
                <a:gd name="f341" fmla="val 9487"/>
                <a:gd name="f342" fmla="val 67769"/>
                <a:gd name="f343" fmla="val 10572"/>
                <a:gd name="f344" fmla="val 69481"/>
                <a:gd name="f345" fmla="val 12694"/>
                <a:gd name="f346" fmla="val 70258"/>
                <a:gd name="f347" fmla="val 14741"/>
                <a:gd name="f348" fmla="val 14954"/>
                <a:gd name="f349" fmla="val 15165"/>
                <a:gd name="f350" fmla="val 70249"/>
                <a:gd name="f351" fmla="val 15375"/>
                <a:gd name="f352" fmla="val 70233"/>
                <a:gd name="f353" fmla="val 16269"/>
                <a:gd name="f354" fmla="val 70162"/>
                <a:gd name="f355" fmla="val 17225"/>
                <a:gd name="f356" fmla="val 69924"/>
                <a:gd name="f357" fmla="val 17785"/>
                <a:gd name="f358" fmla="val 69223"/>
                <a:gd name="f359" fmla="val 18318"/>
                <a:gd name="f360" fmla="val 68554"/>
                <a:gd name="f361" fmla="val 18362"/>
                <a:gd name="f362" fmla="val 67634"/>
                <a:gd name="f363" fmla="val 18586"/>
                <a:gd name="f364" fmla="val 66808"/>
                <a:gd name="f365" fmla="val 19089"/>
                <a:gd name="f366" fmla="val 64960"/>
                <a:gd name="f367" fmla="val 20667"/>
                <a:gd name="f368" fmla="val 63445"/>
                <a:gd name="f369" fmla="val 22534"/>
                <a:gd name="f370" fmla="val 63019"/>
                <a:gd name="f371" fmla="val 23588"/>
                <a:gd name="f372" fmla="val 62778"/>
                <a:gd name="f373" fmla="val 24878"/>
                <a:gd name="f374" fmla="val 62758"/>
                <a:gd name="f375" fmla="val 25444"/>
                <a:gd name="f376" fmla="val 61839"/>
                <a:gd name="f377" fmla="val 27854"/>
                <a:gd name="f378" fmla="val 63143"/>
                <a:gd name="f379" fmla="val 29550"/>
                <a:gd name="f380" fmla="val 65685"/>
                <a:gd name="f381" fmla="val 29826"/>
                <a:gd name="f382" fmla="val 68413"/>
                <a:gd name="f383" fmla="val 30020"/>
                <a:gd name="f384" fmla="val 68663"/>
                <a:gd name="f385" fmla="val 30274"/>
                <a:gd name="f386" fmla="val 68770"/>
                <a:gd name="f387" fmla="val 30543"/>
                <a:gd name="f388" fmla="val 31347"/>
                <a:gd name="f389" fmla="val 32287"/>
                <a:gd name="f390" fmla="val 67809"/>
                <a:gd name="f391" fmla="val 32159"/>
                <a:gd name="f392" fmla="val 66868"/>
                <a:gd name="f393" fmla="val 31991"/>
                <a:gd name="f394" fmla="val 65614"/>
                <a:gd name="f395" fmla="val 30882"/>
                <a:gd name="f396" fmla="val 64743"/>
                <a:gd name="f397" fmla="val 30003"/>
                <a:gd name="f398" fmla="val 63834"/>
                <a:gd name="f399" fmla="val 29122"/>
                <a:gd name="f400" fmla="val 62923"/>
                <a:gd name="f401" fmla="val 28387"/>
                <a:gd name="f402" fmla="val 61510"/>
                <a:gd name="f403" fmla="val 29078"/>
                <a:gd name="f404" fmla="val 60448"/>
                <a:gd name="f405" fmla="val 33197"/>
                <a:gd name="f406" fmla="val 61658"/>
                <a:gd name="f407" fmla="val 36527"/>
                <a:gd name="f408" fmla="val 65238"/>
                <a:gd name="f409" fmla="val 37435"/>
                <a:gd name="f410" fmla="val 69435"/>
                <a:gd name="f411" fmla="val 38871"/>
                <a:gd name="f412" fmla="val 69149"/>
                <a:gd name="f413" fmla="val 39664"/>
                <a:gd name="f414" fmla="val 67205"/>
                <a:gd name="f415" fmla="val 38838"/>
                <a:gd name="f416" fmla="val 65997"/>
                <a:gd name="f417" fmla="val 39003"/>
                <a:gd name="f418" fmla="val 65628"/>
                <a:gd name="f419" fmla="val 39328"/>
                <a:gd name="f420" fmla="val 65472"/>
                <a:gd name="f421" fmla="val 39697"/>
                <a:gd name="f422" fmla="val 40331"/>
                <a:gd name="f423" fmla="val 41094"/>
                <a:gd name="f424" fmla="val 65932"/>
                <a:gd name="f425" fmla="val 41391"/>
                <a:gd name="f426" fmla="val 66558"/>
                <a:gd name="f427" fmla="val 41862"/>
                <a:gd name="f428" fmla="val 67549"/>
                <a:gd name="f429" fmla="val 41819"/>
                <a:gd name="f430" fmla="val 42492"/>
                <a:gd name="f431" fmla="val 69636"/>
                <a:gd name="f432" fmla="val 43175"/>
                <a:gd name="f433" fmla="val 70517"/>
                <a:gd name="f434" fmla="val 44261"/>
                <a:gd name="f435" fmla="val 70711"/>
                <a:gd name="f436" fmla="val 45451"/>
                <a:gd name="f437" fmla="val 46388"/>
                <a:gd name="f438" fmla="val 47390"/>
                <a:gd name="f439" fmla="val 70590"/>
                <a:gd name="f440" fmla="val 48312"/>
                <a:gd name="f441" fmla="val 49551"/>
                <a:gd name="f442" fmla="val 50643"/>
                <a:gd name="f443" fmla="val 70808"/>
                <a:gd name="f444" fmla="val 51235"/>
                <a:gd name="f445" fmla="val 71828"/>
                <a:gd name="f446" fmla="val 52336"/>
                <a:gd name="f447" fmla="val 73723"/>
                <a:gd name="f448" fmla="val 49909"/>
                <a:gd name="f449" fmla="val 75927"/>
                <a:gd name="f450" fmla="val 47711"/>
                <a:gd name="f451" fmla="val 47678"/>
                <a:gd name="f452" fmla="val 47645"/>
                <a:gd name="f453" fmla="val 75926"/>
                <a:gd name="f454" fmla="val 47613"/>
                <a:gd name="f455" fmla="val 75925"/>
                <a:gd name="f456" fmla="val 45391"/>
                <a:gd name="f457" fmla="val 75856"/>
                <a:gd name="f458" fmla="val 43361"/>
                <a:gd name="f459" fmla="val 74585"/>
                <a:gd name="f460" fmla="val 41147"/>
                <a:gd name="f461" fmla="val 74365"/>
                <a:gd name="f462" fmla="val 40897"/>
                <a:gd name="f463" fmla="val 74340"/>
                <a:gd name="f464" fmla="val 40647"/>
                <a:gd name="f465" fmla="val 74329"/>
                <a:gd name="f466" fmla="val 40397"/>
                <a:gd name="f467" fmla="val 38218"/>
                <a:gd name="f468" fmla="val 36082"/>
                <a:gd name="f469" fmla="val 75200"/>
                <a:gd name="f470" fmla="val 33896"/>
                <a:gd name="f471" fmla="val 75455"/>
                <a:gd name="f472" fmla="val 33619"/>
                <a:gd name="f473" fmla="val 75487"/>
                <a:gd name="f474" fmla="val 33335"/>
                <a:gd name="f475" fmla="val 75503"/>
                <a:gd name="f476" fmla="val 33048"/>
                <a:gd name="f477" fmla="val 30807"/>
                <a:gd name="f478" fmla="val 28395"/>
                <a:gd name="f479" fmla="val 74514"/>
                <a:gd name="f480" fmla="val 27939"/>
                <a:gd name="f481" fmla="val 72388"/>
                <a:gd name="f482" fmla="val 27802"/>
                <a:gd name="f483" fmla="val 71741"/>
                <a:gd name="f484" fmla="val 27855"/>
                <a:gd name="f485" fmla="val 71030"/>
                <a:gd name="f486" fmla="val 27514"/>
                <a:gd name="f487" fmla="val 70464"/>
                <a:gd name="f488" fmla="val 27109"/>
                <a:gd name="f489" fmla="val 69793"/>
                <a:gd name="f490" fmla="val 26279"/>
                <a:gd name="f491" fmla="val 69553"/>
                <a:gd name="f492" fmla="val 25473"/>
                <a:gd name="f493" fmla="val 25313"/>
                <a:gd name="f494" fmla="val 25154"/>
                <a:gd name="f495" fmla="val 69562"/>
                <a:gd name="f496" fmla="val 24999"/>
                <a:gd name="f497" fmla="val 69580"/>
                <a:gd name="f498" fmla="val 21817"/>
                <a:gd name="f499" fmla="val 69942"/>
                <a:gd name="f500" fmla="val 18598"/>
                <a:gd name="f501" fmla="val 72595"/>
                <a:gd name="f502" fmla="val 15740"/>
                <a:gd name="f503" fmla="val 14956"/>
                <a:gd name="f504" fmla="val 14199"/>
                <a:gd name="f505" fmla="val 72395"/>
                <a:gd name="f506" fmla="val 13478"/>
                <a:gd name="f507" fmla="val 71894"/>
                <a:gd name="f508" fmla="val 11337"/>
                <a:gd name="f509" fmla="val 76062"/>
                <a:gd name="f510" fmla="val 6101"/>
                <a:gd name="f511" fmla="val 77629"/>
                <a:gd name="f512" fmla="val 3179"/>
                <a:gd name="f513" fmla="val 81294"/>
                <a:gd name="f514" fmla="val 85282"/>
                <a:gd name="f515" fmla="val 268"/>
                <a:gd name="f516" fmla="val 91440"/>
                <a:gd name="f517" fmla="val 3354"/>
                <a:gd name="f518" fmla="val 95500"/>
                <a:gd name="f519" fmla="val 6050"/>
                <a:gd name="f520" fmla="val 99045"/>
                <a:gd name="f521" fmla="val 10552"/>
                <a:gd name="f522" fmla="val 100957"/>
                <a:gd name="f523" fmla="val 15019"/>
                <a:gd name="f524" fmla="val 15667"/>
                <a:gd name="f525" fmla="val 16314"/>
                <a:gd name="f526" fmla="val 100917"/>
                <a:gd name="f527" fmla="val 16954"/>
                <a:gd name="f528" fmla="val 100836"/>
                <a:gd name="f529" fmla="val 17630"/>
                <a:gd name="f530" fmla="val 100750"/>
                <a:gd name="f531" fmla="val 18327"/>
                <a:gd name="f532" fmla="val 100626"/>
                <a:gd name="f533" fmla="val 19005"/>
                <a:gd name="f534" fmla="val 19489"/>
                <a:gd name="f535" fmla="val 19963"/>
                <a:gd name="f536" fmla="val 100690"/>
                <a:gd name="f537" fmla="val 20413"/>
                <a:gd name="f538" fmla="val 100875"/>
                <a:gd name="f539" fmla="val 21482"/>
                <a:gd name="f540" fmla="val 101317"/>
                <a:gd name="f541" fmla="val 22166"/>
                <a:gd name="f542" fmla="val 102352"/>
                <a:gd name="f543" fmla="val 23058"/>
                <a:gd name="f544" fmla="val 103088"/>
                <a:gd name="f545" fmla="val 23580"/>
                <a:gd name="f546" fmla="val 103519"/>
                <a:gd name="f547" fmla="val 24303"/>
                <a:gd name="f548" fmla="val 103823"/>
                <a:gd name="f549" fmla="val 24961"/>
                <a:gd name="f550" fmla="val 25427"/>
                <a:gd name="f551" fmla="val 25861"/>
                <a:gd name="f552" fmla="val 103670"/>
                <a:gd name="f553" fmla="val 26168"/>
                <a:gd name="f554" fmla="val 103301"/>
                <a:gd name="f555" fmla="val 25321"/>
                <a:gd name="f556" fmla="val 105399"/>
                <a:gd name="f557" fmla="val 25557"/>
                <a:gd name="f558" fmla="val 107902"/>
                <a:gd name="f559" fmla="val 26779"/>
                <a:gd name="f560" fmla="val 109805"/>
                <a:gd name="f561" fmla="val 28099"/>
                <a:gd name="f562" fmla="val 111859"/>
                <a:gd name="f563" fmla="val 30559"/>
                <a:gd name="f564" fmla="val 113484"/>
                <a:gd name="f565" fmla="val 30509"/>
                <a:gd name="f566" fmla="val 115926"/>
                <a:gd name="f567" fmla="val 30482"/>
                <a:gd name="f568" fmla="val 117190"/>
                <a:gd name="f569" fmla="val 29748"/>
                <a:gd name="f570" fmla="val 118318"/>
                <a:gd name="f571" fmla="val 29403"/>
                <a:gd name="f572" fmla="val 119536"/>
                <a:gd name="f573" fmla="val 27829"/>
                <a:gd name="f574" fmla="val 125109"/>
                <a:gd name="f575" fmla="val 34415"/>
                <a:gd name="f576" fmla="val 129657"/>
                <a:gd name="f577" fmla="val 35455"/>
                <a:gd name="f578" fmla="val 135354"/>
                <a:gd name="f579" fmla="val 35736"/>
                <a:gd name="f580" fmla="val 136888"/>
                <a:gd name="f581" fmla="val 35735"/>
                <a:gd name="f582" fmla="val 138735"/>
                <a:gd name="f583" fmla="val 37029"/>
                <a:gd name="f584" fmla="val 139601"/>
                <a:gd name="f585" fmla="val 37625"/>
                <a:gd name="f586" fmla="val 139999"/>
                <a:gd name="f587" fmla="val 38374"/>
                <a:gd name="f588" fmla="val 140081"/>
                <a:gd name="f589" fmla="val 39090"/>
                <a:gd name="f590" fmla="val 140127"/>
                <a:gd name="f591" fmla="val 39409"/>
                <a:gd name="f592" fmla="val 140148"/>
                <a:gd name="f593" fmla="val 39736"/>
                <a:gd name="f594" fmla="val 140158"/>
                <a:gd name="f595" fmla="val 40067"/>
                <a:gd name="f596" fmla="val 43538"/>
                <a:gd name="f597" fmla="val 47454"/>
                <a:gd name="f598" fmla="val 138962"/>
                <a:gd name="f599" fmla="val 48151"/>
                <a:gd name="f600" fmla="val 135675"/>
                <a:gd name="f601" fmla="val 48366"/>
                <a:gd name="f602" fmla="val 134657"/>
                <a:gd name="f603" fmla="val 48212"/>
                <a:gd name="f604" fmla="val 133602"/>
                <a:gd name="f605" fmla="val 132560"/>
                <a:gd name="f606" fmla="val 48336"/>
                <a:gd name="f607" fmla="val 129451"/>
                <a:gd name="f608" fmla="val 50239"/>
                <a:gd name="f609" fmla="val 126459"/>
                <a:gd name="f610" fmla="val 53017"/>
                <a:gd name="f611" fmla="val 125056"/>
                <a:gd name="f612" fmla="val 53771"/>
                <a:gd name="f613" fmla="val 124675"/>
                <a:gd name="f614" fmla="val 54600"/>
                <a:gd name="f615" fmla="val 124390"/>
                <a:gd name="f616" fmla="val 55202"/>
                <a:gd name="f617" fmla="val 123799"/>
                <a:gd name="f618" fmla="val 56528"/>
                <a:gd name="f619" fmla="val 122495"/>
                <a:gd name="f620" fmla="val 56234"/>
                <a:gd name="f621" fmla="val 120283"/>
                <a:gd name="f622" fmla="val 55553"/>
                <a:gd name="f623" fmla="val 118553"/>
                <a:gd name="f624" fmla="val 54872"/>
                <a:gd name="f625" fmla="val 116821"/>
                <a:gd name="f626" fmla="val 53881"/>
                <a:gd name="f627" fmla="val 115076"/>
                <a:gd name="f628" fmla="val 54120"/>
                <a:gd name="f629" fmla="val 113231"/>
                <a:gd name="f630" fmla="val 54502"/>
                <a:gd name="f631" fmla="val 110269"/>
                <a:gd name="f632" fmla="val 57681"/>
                <a:gd name="f633" fmla="val 108706"/>
                <a:gd name="f634" fmla="val 60090"/>
                <a:gd name="f635" fmla="val 106941"/>
                <a:gd name="f636" fmla="val 63716"/>
                <a:gd name="f637" fmla="val 104284"/>
                <a:gd name="f638" fmla="val 66206"/>
                <a:gd name="f639" fmla="val 100125"/>
                <a:gd name="f640" fmla="val 66835"/>
                <a:gd name="f641" fmla="val 95675"/>
                <a:gd name="f642" fmla="val 65061"/>
                <a:gd name="f643" fmla="val 96232"/>
                <a:gd name="f644" fmla="val 63075"/>
                <a:gd name="f645" fmla="val 96745"/>
                <a:gd name="f646" fmla="val 61220"/>
                <a:gd name="f647" fmla="val 59581"/>
                <a:gd name="f648" fmla="val 58045"/>
                <a:gd name="f649" fmla="val 96344"/>
                <a:gd name="f650" fmla="val 56849"/>
                <a:gd name="f651" fmla="val 95215"/>
                <a:gd name="f652" fmla="val 55965"/>
                <a:gd name="f653" fmla="val 94380"/>
                <a:gd name="f654" fmla="val 55421"/>
                <a:gd name="f655" fmla="val 93259"/>
                <a:gd name="f656" fmla="val 54897"/>
                <a:gd name="f657" fmla="val 92162"/>
                <a:gd name="f658" fmla="val 50173"/>
                <a:gd name="f659" fmla="val 82291"/>
                <a:gd name="f660" fmla="val 49966"/>
                <a:gd name="f661" fmla="val 81857"/>
                <a:gd name="f662" fmla="val 81362"/>
                <a:gd name="f663" fmla="val 49925"/>
                <a:gd name="f664" fmla="val 80912"/>
                <a:gd name="f665" fmla="val 50074"/>
                <a:gd name="f666" fmla="val 80517"/>
                <a:gd name="f667" fmla="val 50366"/>
                <a:gd name="f668" fmla="val 80356"/>
                <a:gd name="f669" fmla="val 50717"/>
                <a:gd name="f670" fmla="val 51453"/>
                <a:gd name="f671" fmla="val 52449"/>
                <a:gd name="f672" fmla="val 81064"/>
                <a:gd name="f673" fmla="val 52928"/>
                <a:gd name="f674" fmla="val 81807"/>
                <a:gd name="f675" fmla="val 55452"/>
                <a:gd name="f676" fmla="val 85724"/>
                <a:gd name="f677" fmla="val 57718"/>
                <a:gd name="f678" fmla="val 89804"/>
                <a:gd name="f679" fmla="val 59707"/>
                <a:gd name="f680" fmla="val 94020"/>
                <a:gd name="f681" fmla="val 63791"/>
                <a:gd name="f682" fmla="val 93273"/>
                <a:gd name="f683" fmla="val 67648"/>
                <a:gd name="f684" fmla="val 91596"/>
                <a:gd name="f685" fmla="val 70980"/>
                <a:gd name="f686" fmla="val 89118"/>
                <a:gd name="f687" fmla="val 72037"/>
                <a:gd name="f688" fmla="val 88329"/>
                <a:gd name="f689" fmla="val 73088"/>
                <a:gd name="f690" fmla="val 87386"/>
                <a:gd name="f691" fmla="val 73445"/>
                <a:gd name="f692" fmla="val 86117"/>
                <a:gd name="f693" fmla="val 73802"/>
                <a:gd name="f694" fmla="val 84846"/>
                <a:gd name="f695" fmla="val 73146"/>
                <a:gd name="f696" fmla="val 83218"/>
                <a:gd name="f697" fmla="val 71846"/>
                <a:gd name="f698" fmla="val 82993"/>
                <a:gd name="f699" fmla="val 71723"/>
                <a:gd name="f700" fmla="val 82971"/>
                <a:gd name="f701" fmla="val 71600"/>
                <a:gd name="f702" fmla="val 82963"/>
                <a:gd name="f703" fmla="val 71476"/>
                <a:gd name="f704" fmla="val 71093"/>
                <a:gd name="f705" fmla="val 70708"/>
                <a:gd name="f706" fmla="val 83045"/>
                <a:gd name="f707" fmla="val 70324"/>
                <a:gd name="f708" fmla="val 83086"/>
                <a:gd name="f709" fmla="val 70133"/>
                <a:gd name="f710" fmla="val 83106"/>
                <a:gd name="f711" fmla="val 69943"/>
                <a:gd name="f712" fmla="val 83115"/>
                <a:gd name="f713" fmla="val 69755"/>
                <a:gd name="f714" fmla="val 66927"/>
                <a:gd name="f715" fmla="val 64468"/>
                <a:gd name="f716" fmla="val 80925"/>
                <a:gd name="f717" fmla="val 62588"/>
                <a:gd name="f718" fmla="val 78727"/>
                <a:gd name="f719" fmla="val 63132"/>
                <a:gd name="f720" fmla="val 78118"/>
                <a:gd name="f721" fmla="val 63852"/>
                <a:gd name="f722" fmla="val 77890"/>
                <a:gd name="f723" fmla="val 64640"/>
                <a:gd name="f724" fmla="val 65842"/>
                <a:gd name="f725" fmla="val 67201"/>
                <a:gd name="f726" fmla="val 78421"/>
                <a:gd name="f727" fmla="val 68334"/>
                <a:gd name="f728" fmla="val 78941"/>
                <a:gd name="f729" fmla="val 71699"/>
                <a:gd name="f730" fmla="val 80486"/>
                <a:gd name="f731" fmla="val 75249"/>
                <a:gd name="f732" fmla="val 81588"/>
                <a:gd name="f733" fmla="val 78895"/>
                <a:gd name="f734" fmla="val 82221"/>
                <a:gd name="f735" fmla="val 79803"/>
                <a:gd name="f736" fmla="val 82378"/>
                <a:gd name="f737" fmla="val 80736"/>
                <a:gd name="f738" fmla="val 82513"/>
                <a:gd name="f739" fmla="val 81554"/>
                <a:gd name="f740" fmla="val 82936"/>
                <a:gd name="f741" fmla="val 82126"/>
                <a:gd name="f742" fmla="val 83232"/>
                <a:gd name="f743" fmla="val 82622"/>
                <a:gd name="f744" fmla="val 83658"/>
                <a:gd name="f745" fmla="val 83095"/>
                <a:gd name="f746" fmla="val 84096"/>
                <a:gd name="f747" fmla="val 87298"/>
                <a:gd name="f748" fmla="val 87967"/>
                <a:gd name="f749" fmla="val 90407"/>
                <a:gd name="f750" fmla="val 93013"/>
                <a:gd name="f751" fmla="val 91975"/>
                <a:gd name="f752" fmla="val 98509"/>
                <a:gd name="f753" fmla="val 92104"/>
                <a:gd name="f754" fmla="val 98538"/>
                <a:gd name="f755" fmla="val 92231"/>
                <a:gd name="f756" fmla="val 98552"/>
                <a:gd name="f757" fmla="val 92354"/>
                <a:gd name="f758" fmla="val 93754"/>
                <a:gd name="f759" fmla="val 94717"/>
                <a:gd name="f760" fmla="val 96760"/>
                <a:gd name="f761" fmla="val 94833"/>
                <a:gd name="f762" fmla="val 95252"/>
                <a:gd name="f763" fmla="val 94960"/>
                <a:gd name="f764" fmla="val 93612"/>
                <a:gd name="f765" fmla="val 94769"/>
                <a:gd name="f766" fmla="val 91722"/>
                <a:gd name="f767" fmla="val 95948"/>
                <a:gd name="f768" fmla="val 90578"/>
                <a:gd name="f769" fmla="val 96875"/>
                <a:gd name="f770" fmla="val 89678"/>
                <a:gd name="f771" fmla="val 98399"/>
                <a:gd name="f772" fmla="val 89556"/>
                <a:gd name="f773" fmla="val 99214"/>
                <a:gd name="f774" fmla="val 88552"/>
                <a:gd name="f775" fmla="val 100238"/>
                <a:gd name="f776" fmla="val 87289"/>
                <a:gd name="f777" fmla="val 99703"/>
                <a:gd name="f778" fmla="val 85157"/>
                <a:gd name="f779" fmla="val 100900"/>
                <a:gd name="f780" fmla="val 84056"/>
                <a:gd name="f781" fmla="val 101284"/>
                <a:gd name="f782" fmla="val 83704"/>
                <a:gd name="f783" fmla="val 101728"/>
                <a:gd name="f784" fmla="val 83552"/>
                <a:gd name="f785" fmla="val 102190"/>
                <a:gd name="f786" fmla="val 103537"/>
                <a:gd name="f787" fmla="val 105034"/>
                <a:gd name="f788" fmla="val 84844"/>
                <a:gd name="f789" fmla="val 105630"/>
                <a:gd name="f790" fmla="val 86240"/>
                <a:gd name="f791" fmla="val 106431"/>
                <a:gd name="f792" fmla="val 88116"/>
                <a:gd name="f793" fmla="val 106723"/>
                <a:gd name="f794" fmla="val 90422"/>
                <a:gd name="f795" fmla="val 108410"/>
                <a:gd name="f796" fmla="val 91569"/>
                <a:gd name="f797" fmla="val 111137"/>
                <a:gd name="f798" fmla="val 91176"/>
                <a:gd name="f799" fmla="val 111152"/>
                <a:gd name="f800" fmla="val 95778"/>
                <a:gd name="f801" fmla="val 112750"/>
                <a:gd name="f802" fmla="val 100362"/>
                <a:gd name="f803" fmla="val 115602"/>
                <a:gd name="f804" fmla="val 103975"/>
                <a:gd name="f805" fmla="val 117157"/>
                <a:gd name="f806" fmla="val 103161"/>
                <a:gd name="f807" fmla="val 116453"/>
                <a:gd name="f808" fmla="val 100795"/>
                <a:gd name="f809" fmla="val 115480"/>
                <a:gd name="f810" fmla="val 99330"/>
                <a:gd name="f811" fmla="val 114508"/>
                <a:gd name="f812" fmla="val 97866"/>
                <a:gd name="f813" fmla="val 113554"/>
                <a:gd name="f814" fmla="val 95681"/>
                <a:gd name="f815" fmla="val 114936"/>
                <a:gd name="f816" fmla="val 94596"/>
                <a:gd name="f817" fmla="val 116854"/>
                <a:gd name="f818" fmla="val 94614"/>
                <a:gd name="f819" fmla="val 117747"/>
                <a:gd name="f820" fmla="val 97259"/>
                <a:gd name="f821" fmla="val 119611"/>
                <a:gd name="f822" fmla="val 97712"/>
                <a:gd name="f823" fmla="val 119777"/>
                <a:gd name="f824" fmla="val 97752"/>
                <a:gd name="f825" fmla="val 119940"/>
                <a:gd name="f826" fmla="val 97771"/>
                <a:gd name="f827" fmla="val 120101"/>
                <a:gd name="f828" fmla="val 121744"/>
                <a:gd name="f829" fmla="val 123089"/>
                <a:gd name="f830" fmla="val 95790"/>
                <a:gd name="f831" fmla="val 122784"/>
                <a:gd name="f832" fmla="val 94080"/>
                <a:gd name="f833" fmla="val 122451"/>
                <a:gd name="f834" fmla="val 92201"/>
                <a:gd name="f835" fmla="val 120835"/>
                <a:gd name="f836" fmla="val 90820"/>
                <a:gd name="f837" fmla="val 119169"/>
                <a:gd name="f838" fmla="val 89895"/>
                <a:gd name="f839" fmla="val 117675"/>
                <a:gd name="f840" fmla="val 88258"/>
                <a:gd name="f841" fmla="val 119833"/>
                <a:gd name="f842" fmla="val 85644"/>
                <a:gd name="f843" fmla="val 122018"/>
                <a:gd name="f844" fmla="val 85274"/>
                <a:gd name="f845" fmla="val 122730"/>
                <a:gd name="f846" fmla="val 85153"/>
                <a:gd name="f847" fmla="val 123464"/>
                <a:gd name="f848" fmla="val 85138"/>
                <a:gd name="f849" fmla="val 124199"/>
                <a:gd name="f850" fmla="val 124443"/>
                <a:gd name="f851" fmla="val 124686"/>
                <a:gd name="f852" fmla="val 85140"/>
                <a:gd name="f853" fmla="val 124930"/>
                <a:gd name="f854" fmla="val 126201"/>
                <a:gd name="f855" fmla="val 127452"/>
                <a:gd name="f856" fmla="val 85095"/>
                <a:gd name="f857" fmla="val 128573"/>
                <a:gd name="f858" fmla="val 84531"/>
                <a:gd name="f859" fmla="val 130946"/>
                <a:gd name="f860" fmla="val 83339"/>
                <a:gd name="f861" fmla="val 131739"/>
                <a:gd name="f862" fmla="val 80207"/>
                <a:gd name="f863" fmla="val 131200"/>
                <a:gd name="f864" fmla="val 77607"/>
                <a:gd name="f865" fmla="val 130659"/>
                <a:gd name="f866" fmla="val 75007"/>
                <a:gd name="f867" fmla="val 129117"/>
                <a:gd name="f868" fmla="val 72748"/>
                <a:gd name="f869" fmla="val 127857"/>
                <a:gd name="f870" fmla="val 70410"/>
                <a:gd name="f871" fmla="val 126781"/>
                <a:gd name="f872" fmla="val 126249"/>
                <a:gd name="f873" fmla="val 65298"/>
                <a:gd name="f874" fmla="val 128341"/>
                <a:gd name="f875" fmla="val 64420"/>
                <a:gd name="f876" fmla="val 128900"/>
                <a:gd name="f877" fmla="val 64186"/>
                <a:gd name="f878" fmla="val 129528"/>
                <a:gd name="f879" fmla="val 64195"/>
                <a:gd name="f880" fmla="val 130135"/>
                <a:gd name="f881" fmla="val 64170"/>
                <a:gd name="f882" fmla="val 138047"/>
                <a:gd name="f883" fmla="val 63837"/>
                <a:gd name="f884" fmla="val 144592"/>
                <a:gd name="f885" fmla="val 55459"/>
                <a:gd name="f886" fmla="val 143005"/>
                <a:gd name="f887" fmla="val 47701"/>
                <a:gd name="f888" fmla="val 142706"/>
                <a:gd name="f889" fmla="val 46238"/>
                <a:gd name="f890" fmla="val 142140"/>
                <a:gd name="f891" fmla="val 44786"/>
                <a:gd name="f892" fmla="val 141097"/>
                <a:gd name="f893" fmla="val 43719"/>
                <a:gd name="f894" fmla="val 139216"/>
                <a:gd name="f895" fmla="val 41800"/>
                <a:gd name="f896" fmla="val 136024"/>
                <a:gd name="f897" fmla="val 41349"/>
                <a:gd name="f898" fmla="val 134619"/>
                <a:gd name="f899" fmla="val 39057"/>
                <a:gd name="f900" fmla="val 132900"/>
                <a:gd name="f901" fmla="val 36255"/>
                <a:gd name="f902" fmla="val 135025"/>
                <a:gd name="f903" fmla="val 32537"/>
                <a:gd name="f904" fmla="val 137778"/>
                <a:gd name="f905" fmla="val 30737"/>
                <a:gd name="f906" fmla="val 140529"/>
                <a:gd name="f907" fmla="val 28938"/>
                <a:gd name="f908" fmla="val 143891"/>
                <a:gd name="f909" fmla="val 28156"/>
                <a:gd name="f910" fmla="val 146461"/>
                <a:gd name="f911" fmla="val 26105"/>
                <a:gd name="f912" fmla="val 147145"/>
                <a:gd name="f913" fmla="val 26087"/>
                <a:gd name="f914" fmla="val 147512"/>
                <a:gd name="f915" fmla="val 25417"/>
                <a:gd name="f916" fmla="val 147638"/>
                <a:gd name="f917" fmla="val 24743"/>
                <a:gd name="f918" fmla="val 147716"/>
                <a:gd name="f919" fmla="val 24319"/>
                <a:gd name="f920" fmla="val 147611"/>
                <a:gd name="f921" fmla="val 23887"/>
                <a:gd name="f922" fmla="val 147608"/>
                <a:gd name="f923" fmla="val 23456"/>
                <a:gd name="f924" fmla="val 147598"/>
                <a:gd name="f925" fmla="val 22276"/>
                <a:gd name="f926" fmla="val 148442"/>
                <a:gd name="f927" fmla="val 21139"/>
                <a:gd name="f928" fmla="val 149574"/>
                <a:gd name="f929" fmla="val 20805"/>
                <a:gd name="f930" fmla="val 149811"/>
                <a:gd name="f931" fmla="val 20736"/>
                <a:gd name="f932" fmla="val 150056"/>
                <a:gd name="f933" fmla="val 20702"/>
                <a:gd name="f934" fmla="val 150302"/>
                <a:gd name="f935" fmla="val 151231"/>
                <a:gd name="f936" fmla="val 152165"/>
                <a:gd name="f937" fmla="val 21179"/>
                <a:gd name="f938" fmla="val 152664"/>
                <a:gd name="f939" fmla="val 21968"/>
                <a:gd name="f940" fmla="val 153442"/>
                <a:gd name="f941" fmla="val 23198"/>
                <a:gd name="f942" fmla="val 153129"/>
                <a:gd name="f943" fmla="val 24821"/>
                <a:gd name="f944" fmla="val 152563"/>
                <a:gd name="f945" fmla="val 26163"/>
                <a:gd name="f946" fmla="val 151998"/>
                <a:gd name="f947" fmla="val 27505"/>
                <a:gd name="f948" fmla="val 151199"/>
                <a:gd name="f949" fmla="val 28790"/>
                <a:gd name="f950" fmla="val 151051"/>
                <a:gd name="f951" fmla="val 30239"/>
                <a:gd name="f952" fmla="val 150905"/>
                <a:gd name="f953" fmla="val 31687"/>
                <a:gd name="f954" fmla="val 151726"/>
                <a:gd name="f955" fmla="val 33391"/>
                <a:gd name="f956" fmla="val 153173"/>
                <a:gd name="f957" fmla="val 33553"/>
                <a:gd name="f958" fmla="val 153252"/>
                <a:gd name="f959" fmla="val 33562"/>
                <a:gd name="f960" fmla="val 153330"/>
                <a:gd name="f961" fmla="val 33566"/>
                <a:gd name="f962" fmla="val 153406"/>
                <a:gd name="f963" fmla="val 155043"/>
                <a:gd name="f964" fmla="val 156090"/>
                <a:gd name="f965" fmla="val 31574"/>
                <a:gd name="f966" fmla="val 156201"/>
                <a:gd name="f967" fmla="val 29877"/>
                <a:gd name="f968" fmla="val 156318"/>
                <a:gd name="f969" fmla="val 155972"/>
                <a:gd name="f970" fmla="val 26160"/>
                <a:gd name="f971" fmla="val 156925"/>
                <a:gd name="f972" fmla="val 24659"/>
                <a:gd name="f973" fmla="val 158377"/>
                <a:gd name="f974" fmla="val 22374"/>
                <a:gd name="f975" fmla="val 162385"/>
                <a:gd name="f976" fmla="val 21839"/>
                <a:gd name="f977" fmla="val 162490"/>
                <a:gd name="f978" fmla="val 19133"/>
                <a:gd name="f979" fmla="val 16945"/>
                <a:gd name="f980" fmla="val 159821"/>
                <a:gd name="f981" fmla="val 15661"/>
                <a:gd name="f982" fmla="val 159327"/>
                <a:gd name="f983" fmla="val 13530"/>
                <a:gd name="f984" fmla="val 159129"/>
                <a:gd name="f985" fmla="val 12668"/>
                <a:gd name="f986" fmla="val 159325"/>
                <a:gd name="f987" fmla="val 11773"/>
                <a:gd name="f988" fmla="val 159405"/>
                <a:gd name="f989" fmla="val 10894"/>
                <a:gd name="f990" fmla="val 159709"/>
                <a:gd name="f991" fmla="val 7612"/>
                <a:gd name="f992" fmla="val 158263"/>
                <a:gd name="f993" fmla="val 4218"/>
                <a:gd name="f994" fmla="val 155688"/>
                <a:gd name="f995" fmla="val 2163"/>
                <a:gd name="f996" fmla="val 153919"/>
                <a:gd name="f997" fmla="val 751"/>
                <a:gd name="f998" fmla="val 151652"/>
                <a:gd name="f999" fmla="*/ f0 1 162574"/>
                <a:gd name="f1000" fmla="*/ f1 1 140159"/>
                <a:gd name="f1001" fmla="val f2"/>
                <a:gd name="f1002" fmla="val f3"/>
                <a:gd name="f1003" fmla="val f4"/>
                <a:gd name="f1004" fmla="+- f1003 0 f1001"/>
                <a:gd name="f1005" fmla="+- f1002 0 f1001"/>
                <a:gd name="f1006" fmla="*/ f1005 1 162574"/>
                <a:gd name="f1007" fmla="*/ f1004 1 140159"/>
                <a:gd name="f1008" fmla="*/ f1001 1 f1006"/>
                <a:gd name="f1009" fmla="*/ f1002 1 f1006"/>
                <a:gd name="f1010" fmla="*/ f1001 1 f1007"/>
                <a:gd name="f1011" fmla="*/ f1003 1 f1007"/>
                <a:gd name="f1012" fmla="*/ f1008 f999 1"/>
                <a:gd name="f1013" fmla="*/ f1009 f999 1"/>
                <a:gd name="f1014" fmla="*/ f1011 f1000 1"/>
                <a:gd name="f1015" fmla="*/ f1010 f10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12" t="f1015" r="f1013" b="f1014"/>
              <a:pathLst>
                <a:path w="162574" h="14015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0"/>
                  </a:cubicBezTo>
                  <a:cubicBezTo>
                    <a:pt x="f82" y="f80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6"/>
                  </a:cubicBezTo>
                  <a:lnTo>
                    <a:pt x="f137" y="f138"/>
                  </a:ln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8"/>
                  </a:cubicBezTo>
                  <a:cubicBezTo>
                    <a:pt x="f150" y="f148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58"/>
                  </a:cubicBezTo>
                  <a:cubicBezTo>
                    <a:pt x="f160" y="f158"/>
                    <a:pt x="f161" y="f162"/>
                    <a:pt x="f163" y="f162"/>
                  </a:cubicBezTo>
                  <a:cubicBezTo>
                    <a:pt x="f164" y="f162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4"/>
                  </a:cubicBezTo>
                  <a:cubicBezTo>
                    <a:pt x="f186" y="f184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4"/>
                  </a:cubicBezTo>
                  <a:cubicBezTo>
                    <a:pt x="f226" y="f224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88"/>
                  </a:cubicBezTo>
                  <a:cubicBezTo>
                    <a:pt x="f290" y="f288"/>
                    <a:pt x="f291" y="f292"/>
                    <a:pt x="f293" y="f292"/>
                  </a:cubicBezTo>
                  <a:cubicBezTo>
                    <a:pt x="f294" y="f292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cubicBezTo>
                    <a:pt x="f305" y="f306"/>
                    <a:pt x="f307" y="f308"/>
                    <a:pt x="f309" y="f310"/>
                  </a:cubicBezTo>
                  <a:cubicBezTo>
                    <a:pt x="f311" y="f312"/>
                    <a:pt x="f313" y="f314"/>
                    <a:pt x="f315" y="f316"/>
                  </a:cubicBezTo>
                  <a:cubicBezTo>
                    <a:pt x="f317" y="f318"/>
                    <a:pt x="f319" y="f320"/>
                    <a:pt x="f321" y="f320"/>
                  </a:cubicBezTo>
                  <a:cubicBezTo>
                    <a:pt x="f322" y="f320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0"/>
                  </a:cubicBezTo>
                  <a:cubicBezTo>
                    <a:pt x="f332" y="f330"/>
                    <a:pt x="f333" y="f334"/>
                    <a:pt x="f335" y="f336"/>
                  </a:cubicBez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6"/>
                  </a:cubicBezTo>
                  <a:cubicBezTo>
                    <a:pt x="f348" y="f346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360"/>
                    <a:pt x="f361" y="f362"/>
                    <a:pt x="f363" y="f364"/>
                  </a:cubicBezTo>
                  <a:cubicBezTo>
                    <a:pt x="f365" y="f366"/>
                    <a:pt x="f367" y="f368"/>
                    <a:pt x="f369" y="f370"/>
                  </a:cubicBezTo>
                  <a:cubicBezTo>
                    <a:pt x="f371" y="f372"/>
                    <a:pt x="f373" y="f374"/>
                    <a:pt x="f375" y="f376"/>
                  </a:cubicBezTo>
                  <a:cubicBezTo>
                    <a:pt x="f377" y="f378"/>
                    <a:pt x="f379" y="f380"/>
                    <a:pt x="f381" y="f382"/>
                  </a:cubicBezTo>
                  <a:cubicBezTo>
                    <a:pt x="f383" y="f384"/>
                    <a:pt x="f385" y="f386"/>
                    <a:pt x="f387" y="f386"/>
                  </a:cubicBezTo>
                  <a:cubicBezTo>
                    <a:pt x="f388" y="f386"/>
                    <a:pt x="f389" y="f390"/>
                    <a:pt x="f391" y="f392"/>
                  </a:cubicBezTo>
                  <a:cubicBezTo>
                    <a:pt x="f393" y="f394"/>
                    <a:pt x="f395" y="f396"/>
                    <a:pt x="f397" y="f398"/>
                  </a:cubicBezTo>
                  <a:cubicBezTo>
                    <a:pt x="f399" y="f400"/>
                    <a:pt x="f401" y="f402"/>
                    <a:pt x="f403" y="f404"/>
                  </a:cubicBezTo>
                  <a:lnTo>
                    <a:pt x="f403" y="f404"/>
                  </a:lnTo>
                  <a:cubicBezTo>
                    <a:pt x="f405" y="f406"/>
                    <a:pt x="f407" y="f408"/>
                    <a:pt x="f409" y="f410"/>
                  </a:cubicBezTo>
                  <a:cubicBezTo>
                    <a:pt x="f411" y="f412"/>
                    <a:pt x="f413" y="f414"/>
                    <a:pt x="f415" y="f416"/>
                  </a:cubicBezTo>
                  <a:cubicBezTo>
                    <a:pt x="f417" y="f418"/>
                    <a:pt x="f419" y="f420"/>
                    <a:pt x="f421" y="f420"/>
                  </a:cubicBezTo>
                  <a:cubicBezTo>
                    <a:pt x="f422" y="f420"/>
                    <a:pt x="f423" y="f424"/>
                    <a:pt x="f425" y="f426"/>
                  </a:cubicBezTo>
                  <a:cubicBezTo>
                    <a:pt x="f427" y="f428"/>
                    <a:pt x="f429" y="f386"/>
                    <a:pt x="f430" y="f431"/>
                  </a:cubicBezTo>
                  <a:cubicBezTo>
                    <a:pt x="f432" y="f433"/>
                    <a:pt x="f434" y="f435"/>
                    <a:pt x="f436" y="f435"/>
                  </a:cubicBezTo>
                  <a:cubicBezTo>
                    <a:pt x="f437" y="f435"/>
                    <a:pt x="f438" y="f439"/>
                    <a:pt x="f440" y="f439"/>
                  </a:cubicBezTo>
                  <a:cubicBezTo>
                    <a:pt x="f441" y="f439"/>
                    <a:pt x="f442" y="f443"/>
                    <a:pt x="f444" y="f445"/>
                  </a:cubicBezTo>
                  <a:cubicBezTo>
                    <a:pt x="f446" y="f447"/>
                    <a:pt x="f448" y="f449"/>
                    <a:pt x="f450" y="f449"/>
                  </a:cubicBezTo>
                  <a:cubicBezTo>
                    <a:pt x="f451" y="f449"/>
                    <a:pt x="f452" y="f453"/>
                    <a:pt x="f454" y="f455"/>
                  </a:cubicBezTo>
                  <a:cubicBezTo>
                    <a:pt x="f456" y="f457"/>
                    <a:pt x="f458" y="f459"/>
                    <a:pt x="f460" y="f461"/>
                  </a:cubicBezTo>
                  <a:cubicBezTo>
                    <a:pt x="f462" y="f463"/>
                    <a:pt x="f464" y="f465"/>
                    <a:pt x="f466" y="f465"/>
                  </a:cubicBezTo>
                  <a:cubicBezTo>
                    <a:pt x="f467" y="f465"/>
                    <a:pt x="f468" y="f469"/>
                    <a:pt x="f470" y="f471"/>
                  </a:cubicBezTo>
                  <a:cubicBezTo>
                    <a:pt x="f472" y="f473"/>
                    <a:pt x="f474" y="f475"/>
                    <a:pt x="f476" y="f475"/>
                  </a:cubicBezTo>
                  <a:cubicBezTo>
                    <a:pt x="f477" y="f475"/>
                    <a:pt x="f478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492" y="f491"/>
                  </a:cubicBezTo>
                  <a:cubicBezTo>
                    <a:pt x="f493" y="f491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501"/>
                  </a:cubicBezTo>
                  <a:cubicBezTo>
                    <a:pt x="f503" y="f501"/>
                    <a:pt x="f504" y="f505"/>
                    <a:pt x="f506" y="f507"/>
                  </a:cubicBezTo>
                  <a:cubicBezTo>
                    <a:pt x="f508" y="f509"/>
                    <a:pt x="f510" y="f511"/>
                    <a:pt x="f512" y="f513"/>
                  </a:cubicBezTo>
                  <a:cubicBezTo>
                    <a:pt x="f2" y="f514"/>
                    <a:pt x="f515" y="f516"/>
                    <a:pt x="f517" y="f518"/>
                  </a:cubicBezTo>
                  <a:cubicBezTo>
                    <a:pt x="f519" y="f520"/>
                    <a:pt x="f521" y="f522"/>
                    <a:pt x="f523" y="f522"/>
                  </a:cubicBezTo>
                  <a:cubicBezTo>
                    <a:pt x="f524" y="f522"/>
                    <a:pt x="f525" y="f526"/>
                    <a:pt x="f527" y="f528"/>
                  </a:cubicBezTo>
                  <a:cubicBezTo>
                    <a:pt x="f529" y="f530"/>
                    <a:pt x="f531" y="f532"/>
                    <a:pt x="f533" y="f532"/>
                  </a:cubicBezTo>
                  <a:cubicBezTo>
                    <a:pt x="f534" y="f532"/>
                    <a:pt x="f535" y="f536"/>
                    <a:pt x="f537" y="f538"/>
                  </a:cubicBezTo>
                  <a:cubicBezTo>
                    <a:pt x="f539" y="f540"/>
                    <a:pt x="f541" y="f542"/>
                    <a:pt x="f543" y="f544"/>
                  </a:cubicBezTo>
                  <a:cubicBezTo>
                    <a:pt x="f545" y="f546"/>
                    <a:pt x="f547" y="f548"/>
                    <a:pt x="f549" y="f548"/>
                  </a:cubicBezTo>
                  <a:cubicBezTo>
                    <a:pt x="f550" y="f548"/>
                    <a:pt x="f551" y="f552"/>
                    <a:pt x="f553" y="f554"/>
                  </a:cubicBezTo>
                  <a:lnTo>
                    <a:pt x="f553" y="f554"/>
                  </a:ln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562"/>
                    <a:pt x="f563" y="f564"/>
                    <a:pt x="f565" y="f566"/>
                  </a:cubicBezTo>
                  <a:cubicBezTo>
                    <a:pt x="f567" y="f568"/>
                    <a:pt x="f569" y="f570"/>
                    <a:pt x="f571" y="f572"/>
                  </a:cubicBezTo>
                  <a:cubicBezTo>
                    <a:pt x="f573" y="f574"/>
                    <a:pt x="f575" y="f576"/>
                    <a:pt x="f577" y="f578"/>
                  </a:cubicBezTo>
                  <a:cubicBezTo>
                    <a:pt x="f579" y="f580"/>
                    <a:pt x="f581" y="f582"/>
                    <a:pt x="f583" y="f584"/>
                  </a:cubicBezTo>
                  <a:cubicBezTo>
                    <a:pt x="f585" y="f586"/>
                    <a:pt x="f587" y="f588"/>
                    <a:pt x="f589" y="f590"/>
                  </a:cubicBezTo>
                  <a:cubicBezTo>
                    <a:pt x="f591" y="f592"/>
                    <a:pt x="f593" y="f594"/>
                    <a:pt x="f595" y="f594"/>
                  </a:cubicBezTo>
                  <a:cubicBezTo>
                    <a:pt x="f596" y="f594"/>
                    <a:pt x="f597" y="f598"/>
                    <a:pt x="f599" y="f600"/>
                  </a:cubicBezTo>
                  <a:cubicBezTo>
                    <a:pt x="f601" y="f602"/>
                    <a:pt x="f603" y="f604"/>
                    <a:pt x="f171" y="f605"/>
                  </a:cubicBezTo>
                  <a:cubicBezTo>
                    <a:pt x="f606" y="f607"/>
                    <a:pt x="f608" y="f609"/>
                    <a:pt x="f610" y="f611"/>
                  </a:cubicBezTo>
                  <a:cubicBezTo>
                    <a:pt x="f612" y="f613"/>
                    <a:pt x="f614" y="f615"/>
                    <a:pt x="f616" y="f617"/>
                  </a:cubicBezTo>
                  <a:cubicBezTo>
                    <a:pt x="f618" y="f619"/>
                    <a:pt x="f620" y="f621"/>
                    <a:pt x="f622" y="f623"/>
                  </a:cubicBezTo>
                  <a:cubicBezTo>
                    <a:pt x="f624" y="f625"/>
                    <a:pt x="f626" y="f627"/>
                    <a:pt x="f628" y="f629"/>
                  </a:cubicBezTo>
                  <a:cubicBezTo>
                    <a:pt x="f630" y="f631"/>
                    <a:pt x="f632" y="f633"/>
                    <a:pt x="f634" y="f635"/>
                  </a:cubicBezTo>
                  <a:cubicBezTo>
                    <a:pt x="f636" y="f637"/>
                    <a:pt x="f638" y="f639"/>
                    <a:pt x="f640" y="f641"/>
                  </a:cubicBezTo>
                  <a:lnTo>
                    <a:pt x="f640" y="f641"/>
                  </a:lnTo>
                  <a:cubicBezTo>
                    <a:pt x="f642" y="f643"/>
                    <a:pt x="f644" y="f645"/>
                    <a:pt x="f646" y="f645"/>
                  </a:cubicBezTo>
                  <a:cubicBezTo>
                    <a:pt x="f647" y="f645"/>
                    <a:pt x="f648" y="f649"/>
                    <a:pt x="f650" y="f651"/>
                  </a:cubicBezTo>
                  <a:cubicBezTo>
                    <a:pt x="f652" y="f653"/>
                    <a:pt x="f654" y="f655"/>
                    <a:pt x="f656" y="f657"/>
                  </a:cubicBezTo>
                  <a:lnTo>
                    <a:pt x="f658" y="f659"/>
                  </a:lnTo>
                  <a:cubicBezTo>
                    <a:pt x="f660" y="f661"/>
                    <a:pt x="f286" y="f662"/>
                    <a:pt x="f663" y="f664"/>
                  </a:cubicBezTo>
                  <a:cubicBezTo>
                    <a:pt x="f665" y="f666"/>
                    <a:pt x="f667" y="f668"/>
                    <a:pt x="f669" y="f668"/>
                  </a:cubicBezTo>
                  <a:cubicBezTo>
                    <a:pt x="f670" y="f668"/>
                    <a:pt x="f671" y="f672"/>
                    <a:pt x="f673" y="f674"/>
                  </a:cubicBezTo>
                  <a:cubicBezTo>
                    <a:pt x="f675" y="f676"/>
                    <a:pt x="f677" y="f678"/>
                    <a:pt x="f679" y="f680"/>
                  </a:cubicBezTo>
                  <a:cubicBezTo>
                    <a:pt x="f681" y="f682"/>
                    <a:pt x="f683" y="f684"/>
                    <a:pt x="f685" y="f686"/>
                  </a:cubicBezTo>
                  <a:cubicBezTo>
                    <a:pt x="f687" y="f688"/>
                    <a:pt x="f689" y="f690"/>
                    <a:pt x="f691" y="f692"/>
                  </a:cubicBezTo>
                  <a:cubicBezTo>
                    <a:pt x="f693" y="f694"/>
                    <a:pt x="f695" y="f696"/>
                    <a:pt x="f697" y="f698"/>
                  </a:cubicBezTo>
                  <a:cubicBezTo>
                    <a:pt x="f699" y="f700"/>
                    <a:pt x="f701" y="f702"/>
                    <a:pt x="f703" y="f702"/>
                  </a:cubicBezTo>
                  <a:cubicBezTo>
                    <a:pt x="f704" y="f702"/>
                    <a:pt x="f705" y="f706"/>
                    <a:pt x="f707" y="f708"/>
                  </a:cubicBezTo>
                  <a:cubicBezTo>
                    <a:pt x="f709" y="f710"/>
                    <a:pt x="f711" y="f712"/>
                    <a:pt x="f713" y="f712"/>
                  </a:cubicBezTo>
                  <a:cubicBezTo>
                    <a:pt x="f714" y="f712"/>
                    <a:pt x="f715" y="f716"/>
                    <a:pt x="f717" y="f718"/>
                  </a:cubicBezTo>
                  <a:cubicBezTo>
                    <a:pt x="f719" y="f720"/>
                    <a:pt x="f721" y="f722"/>
                    <a:pt x="f723" y="f722"/>
                  </a:cubicBezTo>
                  <a:cubicBezTo>
                    <a:pt x="f724" y="f722"/>
                    <a:pt x="f725" y="f726"/>
                    <a:pt x="f727" y="f728"/>
                  </a:cubicBezTo>
                  <a:cubicBezTo>
                    <a:pt x="f729" y="f730"/>
                    <a:pt x="f731" y="f732"/>
                    <a:pt x="f733" y="f734"/>
                  </a:cubicBezTo>
                  <a:cubicBezTo>
                    <a:pt x="f735" y="f736"/>
                    <a:pt x="f737" y="f738"/>
                    <a:pt x="f739" y="f740"/>
                  </a:cubicBezTo>
                  <a:cubicBezTo>
                    <a:pt x="f741" y="f742"/>
                    <a:pt x="f743" y="f744"/>
                    <a:pt x="f745" y="f746"/>
                  </a:cubicBezTo>
                  <a:cubicBezTo>
                    <a:pt x="f747" y="f748"/>
                    <a:pt x="f749" y="f750"/>
                    <a:pt x="f751" y="f752"/>
                  </a:cubicBezTo>
                  <a:cubicBezTo>
                    <a:pt x="f753" y="f754"/>
                    <a:pt x="f755" y="f756"/>
                    <a:pt x="f757" y="f756"/>
                  </a:cubicBezTo>
                  <a:cubicBezTo>
                    <a:pt x="f758" y="f756"/>
                    <a:pt x="f759" y="f760"/>
                    <a:pt x="f761" y="f762"/>
                  </a:cubicBezTo>
                  <a:cubicBezTo>
                    <a:pt x="f763" y="f764"/>
                    <a:pt x="f765" y="f766"/>
                    <a:pt x="f767" y="f768"/>
                  </a:cubicBezTo>
                  <a:cubicBezTo>
                    <a:pt x="f769" y="f770"/>
                    <a:pt x="f771" y="f772"/>
                    <a:pt x="f773" y="f774"/>
                  </a:cubicBezTo>
                  <a:cubicBezTo>
                    <a:pt x="f775" y="f776"/>
                    <a:pt x="f777" y="f778"/>
                    <a:pt x="f779" y="f780"/>
                  </a:cubicBezTo>
                  <a:cubicBezTo>
                    <a:pt x="f781" y="f782"/>
                    <a:pt x="f783" y="f784"/>
                    <a:pt x="f785" y="f784"/>
                  </a:cubicBezTo>
                  <a:cubicBezTo>
                    <a:pt x="f786" y="f784"/>
                    <a:pt x="f787" y="f788"/>
                    <a:pt x="f789" y="f790"/>
                  </a:cubicBezTo>
                  <a:cubicBezTo>
                    <a:pt x="f791" y="f792"/>
                    <a:pt x="f793" y="f794"/>
                    <a:pt x="f795" y="f796"/>
                  </a:cubicBezTo>
                  <a:lnTo>
                    <a:pt x="f797" y="f798"/>
                  </a:lnTo>
                  <a:cubicBezTo>
                    <a:pt x="f799" y="f800"/>
                    <a:pt x="f801" y="f802"/>
                    <a:pt x="f803" y="f804"/>
                  </a:cubicBezTo>
                  <a:cubicBezTo>
                    <a:pt x="f805" y="f806"/>
                    <a:pt x="f807" y="f808"/>
                    <a:pt x="f809" y="f810"/>
                  </a:cubicBezTo>
                  <a:cubicBezTo>
                    <a:pt x="f811" y="f812"/>
                    <a:pt x="f813" y="f814"/>
                    <a:pt x="f815" y="f816"/>
                  </a:cubicBezTo>
                  <a:lnTo>
                    <a:pt x="f815" y="f816"/>
                  </a:lnTo>
                  <a:cubicBezTo>
                    <a:pt x="f817" y="f818"/>
                    <a:pt x="f819" y="f820"/>
                    <a:pt x="f821" y="f822"/>
                  </a:cubicBezTo>
                  <a:cubicBezTo>
                    <a:pt x="f823" y="f824"/>
                    <a:pt x="f825" y="f826"/>
                    <a:pt x="f827" y="f826"/>
                  </a:cubicBezTo>
                  <a:cubicBezTo>
                    <a:pt x="f828" y="f826"/>
                    <a:pt x="f829" y="f830"/>
                    <a:pt x="f831" y="f832"/>
                  </a:cubicBezTo>
                  <a:cubicBezTo>
                    <a:pt x="f833" y="f834"/>
                    <a:pt x="f835" y="f836"/>
                    <a:pt x="f837" y="f838"/>
                  </a:cubicBezTo>
                  <a:cubicBezTo>
                    <a:pt x="f839" y="f840"/>
                    <a:pt x="f841" y="f842"/>
                    <a:pt x="f843" y="f844"/>
                  </a:cubicBezTo>
                  <a:cubicBezTo>
                    <a:pt x="f845" y="f846"/>
                    <a:pt x="f847" y="f848"/>
                    <a:pt x="f849" y="f848"/>
                  </a:cubicBezTo>
                  <a:cubicBezTo>
                    <a:pt x="f850" y="f848"/>
                    <a:pt x="f851" y="f852"/>
                    <a:pt x="f853" y="f852"/>
                  </a:cubicBezTo>
                  <a:cubicBezTo>
                    <a:pt x="f854" y="f852"/>
                    <a:pt x="f855" y="f856"/>
                    <a:pt x="f857" y="f858"/>
                  </a:cubicBezTo>
                  <a:cubicBezTo>
                    <a:pt x="f859" y="f860"/>
                    <a:pt x="f861" y="f862"/>
                    <a:pt x="f863" y="f864"/>
                  </a:cubicBezTo>
                  <a:cubicBezTo>
                    <a:pt x="f865" y="f866"/>
                    <a:pt x="f867" y="f868"/>
                    <a:pt x="f869" y="f870"/>
                  </a:cubicBezTo>
                  <a:cubicBezTo>
                    <a:pt x="f871" y="f382"/>
                    <a:pt x="f872" y="f873"/>
                    <a:pt x="f874" y="f875"/>
                  </a:cubicBezTo>
                  <a:cubicBezTo>
                    <a:pt x="f876" y="f877"/>
                    <a:pt x="f878" y="f879"/>
                    <a:pt x="f880" y="f881"/>
                  </a:cubicBezTo>
                  <a:cubicBezTo>
                    <a:pt x="f882" y="f883"/>
                    <a:pt x="f884" y="f885"/>
                    <a:pt x="f886" y="f887"/>
                  </a:cubicBezTo>
                  <a:cubicBezTo>
                    <a:pt x="f888" y="f889"/>
                    <a:pt x="f890" y="f891"/>
                    <a:pt x="f892" y="f893"/>
                  </a:cubicBezTo>
                  <a:cubicBezTo>
                    <a:pt x="f894" y="f895"/>
                    <a:pt x="f896" y="f897"/>
                    <a:pt x="f898" y="f899"/>
                  </a:cubicBezTo>
                  <a:cubicBezTo>
                    <a:pt x="f900" y="f901"/>
                    <a:pt x="f902" y="f903"/>
                    <a:pt x="f904" y="f905"/>
                  </a:cubicBezTo>
                  <a:cubicBezTo>
                    <a:pt x="f906" y="f907"/>
                    <a:pt x="f908" y="f909"/>
                    <a:pt x="f910" y="f911"/>
                  </a:cubicBezTo>
                  <a:cubicBezTo>
                    <a:pt x="f912" y="f913"/>
                    <a:pt x="f914" y="f915"/>
                    <a:pt x="f916" y="f917"/>
                  </a:cubicBezTo>
                  <a:cubicBezTo>
                    <a:pt x="f918" y="f919"/>
                    <a:pt x="f920" y="f921"/>
                    <a:pt x="f922" y="f923"/>
                  </a:cubicBezTo>
                  <a:cubicBezTo>
                    <a:pt x="f924" y="f925"/>
                    <a:pt x="f926" y="f927"/>
                    <a:pt x="f928" y="f929"/>
                  </a:cubicBezTo>
                  <a:cubicBezTo>
                    <a:pt x="f930" y="f931"/>
                    <a:pt x="f932" y="f933"/>
                    <a:pt x="f934" y="f933"/>
                  </a:cubicBezTo>
                  <a:cubicBezTo>
                    <a:pt x="f935" y="f933"/>
                    <a:pt x="f936" y="f937"/>
                    <a:pt x="f938" y="f939"/>
                  </a:cubicBezTo>
                  <a:cubicBezTo>
                    <a:pt x="f940" y="f941"/>
                    <a:pt x="f942" y="f943"/>
                    <a:pt x="f944" y="f945"/>
                  </a:cubicBezTo>
                  <a:cubicBezTo>
                    <a:pt x="f946" y="f947"/>
                    <a:pt x="f948" y="f949"/>
                    <a:pt x="f950" y="f951"/>
                  </a:cubicBezTo>
                  <a:cubicBezTo>
                    <a:pt x="f952" y="f953"/>
                    <a:pt x="f954" y="f955"/>
                    <a:pt x="f956" y="f957"/>
                  </a:cubicBezTo>
                  <a:cubicBezTo>
                    <a:pt x="f958" y="f959"/>
                    <a:pt x="f960" y="f961"/>
                    <a:pt x="f962" y="f961"/>
                  </a:cubicBezTo>
                  <a:cubicBezTo>
                    <a:pt x="f963" y="f961"/>
                    <a:pt x="f964" y="f965"/>
                    <a:pt x="f966" y="f967"/>
                  </a:cubicBezTo>
                  <a:cubicBezTo>
                    <a:pt x="f968" y="f561"/>
                    <a:pt x="f969" y="f970"/>
                    <a:pt x="f971" y="f972"/>
                  </a:cubicBezTo>
                  <a:cubicBezTo>
                    <a:pt x="f973" y="f974"/>
                    <a:pt x="f975" y="f976"/>
                    <a:pt x="f977" y="f978"/>
                  </a:cubicBezTo>
                  <a:cubicBezTo>
                    <a:pt x="f3" y="f979"/>
                    <a:pt x="f980" y="f981"/>
                    <a:pt x="f982" y="f983"/>
                  </a:cubicBezTo>
                  <a:cubicBezTo>
                    <a:pt x="f984" y="f985"/>
                    <a:pt x="f986" y="f987"/>
                    <a:pt x="f988" y="f989"/>
                  </a:cubicBezTo>
                  <a:cubicBezTo>
                    <a:pt x="f990" y="f991"/>
                    <a:pt x="f992" y="f993"/>
                    <a:pt x="f994" y="f995"/>
                  </a:cubicBezTo>
                  <a:cubicBezTo>
                    <a:pt x="f996" y="f997"/>
                    <a:pt x="f998" y="f2"/>
                    <a:pt x="f5" y="f2"/>
                  </a:cubicBezTo>
                  <a:close/>
                </a:path>
              </a:pathLst>
            </a:custGeom>
            <a:solidFill>
              <a:srgbClr val="91BA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738;p74">
              <a:extLst>
                <a:ext uri="{FF2B5EF4-FFF2-40B4-BE49-F238E27FC236}">
                  <a16:creationId xmlns:a16="http://schemas.microsoft.com/office/drawing/2014/main" id="{6A2B3E6F-3499-1B16-F125-A46319A0BC1D}"/>
                </a:ext>
              </a:extLst>
            </p:cNvPr>
            <p:cNvSpPr/>
            <p:nvPr/>
          </p:nvSpPr>
          <p:spPr>
            <a:xfrm>
              <a:off x="4318729" y="3218230"/>
              <a:ext cx="188576" cy="104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17"/>
                <a:gd name="f4" fmla="val 7580"/>
                <a:gd name="f5" fmla="val 9951"/>
                <a:gd name="f6" fmla="val 6355"/>
                <a:gd name="f7" fmla="val 1"/>
                <a:gd name="f8" fmla="val 1281"/>
                <a:gd name="f9" fmla="val 2486"/>
                <a:gd name="f10" fmla="val 4894"/>
                <a:gd name="f11" fmla="val 3169"/>
                <a:gd name="f12" fmla="val 5885"/>
                <a:gd name="f13" fmla="val 4297"/>
                <a:gd name="f14" fmla="val 6467"/>
                <a:gd name="f15" fmla="val 5404"/>
                <a:gd name="f16" fmla="val 6938"/>
                <a:gd name="f17" fmla="val 6217"/>
                <a:gd name="f18" fmla="val 7282"/>
                <a:gd name="f19" fmla="val 7136"/>
                <a:gd name="f20" fmla="val 8003"/>
                <a:gd name="f21" fmla="val 8565"/>
                <a:gd name="f22" fmla="val 9106"/>
                <a:gd name="f23" fmla="val 7454"/>
                <a:gd name="f24" fmla="val 9581"/>
                <a:gd name="f25" fmla="val 7134"/>
                <a:gd name="f26" fmla="val 10406"/>
                <a:gd name="f27" fmla="val 6577"/>
                <a:gd name="f28" fmla="val 13156"/>
                <a:gd name="f29" fmla="val 2774"/>
                <a:gd name="f30" fmla="val 13348"/>
                <a:gd name="f31" fmla="val 1948"/>
                <a:gd name="f32" fmla="val 13716"/>
                <a:gd name="f33" fmla="val 358"/>
                <a:gd name="f34" fmla="val 13186"/>
                <a:gd name="f35" fmla="val 447"/>
                <a:gd name="f36" fmla="val 11597"/>
                <a:gd name="f37" fmla="val 126"/>
                <a:gd name="f38" fmla="val 11194"/>
                <a:gd name="f39" fmla="val 44"/>
                <a:gd name="f40" fmla="val 10620"/>
                <a:gd name="f41" fmla="*/ f0 1 13717"/>
                <a:gd name="f42" fmla="*/ f1 1 758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3717"/>
                <a:gd name="f49" fmla="*/ f46 1 758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3717" h="758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91BA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739;p74">
              <a:extLst>
                <a:ext uri="{FF2B5EF4-FFF2-40B4-BE49-F238E27FC236}">
                  <a16:creationId xmlns:a16="http://schemas.microsoft.com/office/drawing/2014/main" id="{FAF08BB6-952A-F0A6-44F9-BF89BADF058F}"/>
                </a:ext>
              </a:extLst>
            </p:cNvPr>
            <p:cNvSpPr/>
            <p:nvPr/>
          </p:nvSpPr>
          <p:spPr>
            <a:xfrm>
              <a:off x="4184010" y="3207760"/>
              <a:ext cx="307229" cy="221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48"/>
                <a:gd name="f4" fmla="val 16115"/>
                <a:gd name="f5" fmla="val 946"/>
                <a:gd name="f6" fmla="val 1"/>
                <a:gd name="f7" fmla="val 616"/>
                <a:gd name="f8" fmla="val 299"/>
                <a:gd name="f9" fmla="val 66"/>
                <a:gd name="f10" fmla="val 208"/>
                <a:gd name="f11" fmla="val 742"/>
                <a:gd name="f12" fmla="val 1762"/>
                <a:gd name="f13" fmla="val 2032"/>
                <a:gd name="f14" fmla="val 3475"/>
                <a:gd name="f15" fmla="val 2935"/>
                <a:gd name="f16" fmla="val 5119"/>
                <a:gd name="f17" fmla="val 6575"/>
                <a:gd name="f18" fmla="val 11745"/>
                <a:gd name="f19" fmla="val 13987"/>
                <a:gd name="f20" fmla="val 21544"/>
                <a:gd name="f21" fmla="val 21635"/>
                <a:gd name="f22" fmla="val 21726"/>
                <a:gd name="f23" fmla="val 16114"/>
                <a:gd name="f24" fmla="val 21817"/>
                <a:gd name="f25" fmla="val 16113"/>
                <a:gd name="f26" fmla="val 22347"/>
                <a:gd name="f27" fmla="val 15571"/>
                <a:gd name="f28" fmla="val 21564"/>
                <a:gd name="f29" fmla="val 14744"/>
                <a:gd name="f30" fmla="val 20866"/>
                <a:gd name="f31" fmla="val 14448"/>
                <a:gd name="f32" fmla="val 18934"/>
                <a:gd name="f33" fmla="val 13634"/>
                <a:gd name="f34" fmla="val 16857"/>
                <a:gd name="f35" fmla="val 13226"/>
                <a:gd name="f36" fmla="val 14879"/>
                <a:gd name="f37" fmla="val 12532"/>
                <a:gd name="f38" fmla="val 12900"/>
                <a:gd name="f39" fmla="val 11839"/>
                <a:gd name="f40" fmla="val 10943"/>
                <a:gd name="f41" fmla="val 10790"/>
                <a:gd name="f42" fmla="val 9769"/>
                <a:gd name="f43" fmla="val 9051"/>
                <a:gd name="f44" fmla="val 9280"/>
                <a:gd name="f45" fmla="val 8326"/>
                <a:gd name="f46" fmla="val 8945"/>
                <a:gd name="f47" fmla="val 7508"/>
                <a:gd name="f48" fmla="val 8542"/>
                <a:gd name="f49" fmla="val 6731"/>
                <a:gd name="f50" fmla="val 7503"/>
                <a:gd name="f51" fmla="val 4729"/>
                <a:gd name="f52" fmla="val 3759"/>
                <a:gd name="f53" fmla="*/ f0 1 22348"/>
                <a:gd name="f54" fmla="*/ f1 1 1611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22348"/>
                <a:gd name="f61" fmla="*/ f58 1 1611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22348" h="16115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91BA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740;p74">
              <a:extLst>
                <a:ext uri="{FF2B5EF4-FFF2-40B4-BE49-F238E27FC236}">
                  <a16:creationId xmlns:a16="http://schemas.microsoft.com/office/drawing/2014/main" id="{0D89ED18-3AF5-E3F0-F23C-59BD61C0DC7E}"/>
                </a:ext>
              </a:extLst>
            </p:cNvPr>
            <p:cNvSpPr/>
            <p:nvPr/>
          </p:nvSpPr>
          <p:spPr>
            <a:xfrm>
              <a:off x="4375413" y="3432767"/>
              <a:ext cx="530416" cy="44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583"/>
                <a:gd name="f4" fmla="val 32445"/>
                <a:gd name="f5" fmla="val 17573"/>
                <a:gd name="f6" fmla="val 14431"/>
                <a:gd name="f7" fmla="val 10968"/>
                <a:gd name="f8" fmla="val 2180"/>
                <a:gd name="f9" fmla="val 9011"/>
                <a:gd name="f10" fmla="val 4369"/>
                <a:gd name="f11" fmla="val 8028"/>
                <a:gd name="f12" fmla="val 5468"/>
                <a:gd name="f13" fmla="val 7111"/>
                <a:gd name="f14" fmla="val 6810"/>
                <a:gd name="f15" fmla="val 5676"/>
                <a:gd name="f16" fmla="val 7153"/>
                <a:gd name="f17" fmla="val 4830"/>
                <a:gd name="f18" fmla="val 7356"/>
                <a:gd name="f19" fmla="val 3925"/>
                <a:gd name="f20" fmla="val 7164"/>
                <a:gd name="f21" fmla="val 3076"/>
                <a:gd name="f22" fmla="val 7361"/>
                <a:gd name="f23" fmla="val 581"/>
                <a:gd name="f24" fmla="val 7938"/>
                <a:gd name="f25" fmla="val 1"/>
                <a:gd name="f26" fmla="val 11293"/>
                <a:gd name="f27" fmla="val 569"/>
                <a:gd name="f28" fmla="val 13791"/>
                <a:gd name="f29" fmla="val 1136"/>
                <a:gd name="f30" fmla="val 16289"/>
                <a:gd name="f31" fmla="val 2307"/>
                <a:gd name="f32" fmla="val 18910"/>
                <a:gd name="f33" fmla="val 1374"/>
                <a:gd name="f34" fmla="val 21296"/>
                <a:gd name="f35" fmla="val 1185"/>
                <a:gd name="f36" fmla="val 21776"/>
                <a:gd name="f37" fmla="val 913"/>
                <a:gd name="f38" fmla="val 22246"/>
                <a:gd name="f39" fmla="val 921"/>
                <a:gd name="f40" fmla="val 22762"/>
                <a:gd name="f41" fmla="val 932"/>
                <a:gd name="f42" fmla="val 23380"/>
                <a:gd name="f43" fmla="val 1355"/>
                <a:gd name="f44" fmla="val 23921"/>
                <a:gd name="f45" fmla="val 1849"/>
                <a:gd name="f46" fmla="val 24293"/>
                <a:gd name="f47" fmla="val 2646"/>
                <a:gd name="f48" fmla="val 24890"/>
                <a:gd name="f49" fmla="val 3559"/>
                <a:gd name="f50" fmla="val 25128"/>
                <a:gd name="f51" fmla="val 4517"/>
                <a:gd name="f52" fmla="val 6301"/>
                <a:gd name="f53" fmla="val 8239"/>
                <a:gd name="f54" fmla="val 24301"/>
                <a:gd name="f55" fmla="val 9868"/>
                <a:gd name="f56" fmla="val 23418"/>
                <a:gd name="f57" fmla="val 11665"/>
                <a:gd name="f58" fmla="val 22444"/>
                <a:gd name="f59" fmla="val 13735"/>
                <a:gd name="f60" fmla="val 21414"/>
                <a:gd name="f61" fmla="val 15685"/>
                <a:gd name="f62" fmla="val 16453"/>
                <a:gd name="f63" fmla="val 17203"/>
                <a:gd name="f64" fmla="val 21574"/>
                <a:gd name="f65" fmla="val 17910"/>
                <a:gd name="f66" fmla="val 21960"/>
                <a:gd name="f67" fmla="val 20585"/>
                <a:gd name="f68" fmla="val 23420"/>
                <a:gd name="f69" fmla="val 20837"/>
                <a:gd name="f70" fmla="val 27119"/>
                <a:gd name="f71" fmla="val 22486"/>
                <a:gd name="f72" fmla="val 29685"/>
                <a:gd name="f73" fmla="val 23522"/>
                <a:gd name="f74" fmla="val 31296"/>
                <a:gd name="f75" fmla="val 25450"/>
                <a:gd name="f76" fmla="val 27291"/>
                <a:gd name="f77" fmla="val 28027"/>
                <a:gd name="f78" fmla="val 28749"/>
                <a:gd name="f79" fmla="val 32261"/>
                <a:gd name="f80" fmla="val 29394"/>
                <a:gd name="f81" fmla="val 31851"/>
                <a:gd name="f82" fmla="val 30163"/>
                <a:gd name="f83" fmla="val 31362"/>
                <a:gd name="f84" fmla="val 30731"/>
                <a:gd name="f85" fmla="val 30624"/>
                <a:gd name="f86" fmla="val 31285"/>
                <a:gd name="f87" fmla="val 29900"/>
                <a:gd name="f88" fmla="val 34684"/>
                <a:gd name="f89" fmla="val 25460"/>
                <a:gd name="f90" fmla="val 36183"/>
                <a:gd name="f91" fmla="val 23501"/>
                <a:gd name="f92" fmla="val 37736"/>
                <a:gd name="f93" fmla="val 38025"/>
                <a:gd name="f94" fmla="val 18965"/>
                <a:gd name="f95" fmla="val 38582"/>
                <a:gd name="f96" fmla="val 14235"/>
                <a:gd name="f97" fmla="val 34390"/>
                <a:gd name="f98" fmla="val 10436"/>
                <a:gd name="f99" fmla="val 30609"/>
                <a:gd name="f100" fmla="val 7540"/>
                <a:gd name="f101" fmla="val 30407"/>
                <a:gd name="f102" fmla="val 6031"/>
                <a:gd name="f103" fmla="val 30190"/>
                <a:gd name="f104" fmla="val 4479"/>
                <a:gd name="f105" fmla="val 29421"/>
                <a:gd name="f106" fmla="val 3165"/>
                <a:gd name="f107" fmla="val 28683"/>
                <a:gd name="f108" fmla="val 1906"/>
                <a:gd name="f109" fmla="val 27576"/>
                <a:gd name="f110" fmla="val 1186"/>
                <a:gd name="f111" fmla="val 26718"/>
                <a:gd name="f112" fmla="val 25783"/>
                <a:gd name="f113" fmla="val 25141"/>
                <a:gd name="f114" fmla="val 2039"/>
                <a:gd name="f115" fmla="val 25589"/>
                <a:gd name="f116" fmla="val 3982"/>
                <a:gd name="f117" fmla="val 25561"/>
                <a:gd name="f118" fmla="val 3983"/>
                <a:gd name="f119" fmla="val 25533"/>
                <a:gd name="f120" fmla="val 25505"/>
                <a:gd name="f121" fmla="val 23077"/>
                <a:gd name="f122" fmla="val 21095"/>
                <a:gd name="f123" fmla="val 399"/>
                <a:gd name="f124" fmla="val 18382"/>
                <a:gd name="f125" fmla="val 51"/>
                <a:gd name="f126" fmla="val 18115"/>
                <a:gd name="f127" fmla="val 17"/>
                <a:gd name="f128" fmla="val 17846"/>
                <a:gd name="f129" fmla="*/ f0 1 38583"/>
                <a:gd name="f130" fmla="*/ f1 1 32445"/>
                <a:gd name="f131" fmla="val f2"/>
                <a:gd name="f132" fmla="val f3"/>
                <a:gd name="f133" fmla="val f4"/>
                <a:gd name="f134" fmla="+- f133 0 f131"/>
                <a:gd name="f135" fmla="+- f132 0 f131"/>
                <a:gd name="f136" fmla="*/ f135 1 38583"/>
                <a:gd name="f137" fmla="*/ f134 1 32445"/>
                <a:gd name="f138" fmla="*/ f131 1 f136"/>
                <a:gd name="f139" fmla="*/ f132 1 f136"/>
                <a:gd name="f140" fmla="*/ f131 1 f137"/>
                <a:gd name="f141" fmla="*/ f133 1 f137"/>
                <a:gd name="f142" fmla="*/ f138 f129 1"/>
                <a:gd name="f143" fmla="*/ f139 f129 1"/>
                <a:gd name="f144" fmla="*/ f141 f130 1"/>
                <a:gd name="f145" fmla="*/ f140 f1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2" t="f145" r="f143" b="f144"/>
              <a:pathLst>
                <a:path w="38583" h="324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4"/>
                    <a:pt x="f76" y="f4"/>
                  </a:cubicBezTo>
                  <a:cubicBezTo>
                    <a:pt x="f77" y="f4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lnTo>
                    <a:pt x="f88" y="f89"/>
                  </a:lnTo>
                  <a:cubicBezTo>
                    <a:pt x="f90" y="f91"/>
                    <a:pt x="f92" y="f60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118"/>
                    <a:pt x="f120" y="f118"/>
                  </a:cubicBezTo>
                  <a:cubicBezTo>
                    <a:pt x="f121" y="f118"/>
                    <a:pt x="f122" y="f123"/>
                    <a:pt x="f124" y="f125"/>
                  </a:cubicBezTo>
                  <a:cubicBezTo>
                    <a:pt x="f126" y="f127"/>
                    <a:pt x="f128" y="f2"/>
                    <a:pt x="f5" y="f2"/>
                  </a:cubicBezTo>
                  <a:close/>
                </a:path>
              </a:pathLst>
            </a:custGeom>
            <a:solidFill>
              <a:srgbClr val="91BA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" name="Google Shape;1741;p74">
            <a:extLst>
              <a:ext uri="{FF2B5EF4-FFF2-40B4-BE49-F238E27FC236}">
                <a16:creationId xmlns:a16="http://schemas.microsoft.com/office/drawing/2014/main" id="{B660A7FB-1D73-16C9-5C08-42651125AC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This Is a Map</a:t>
            </a:r>
          </a:p>
        </p:txBody>
      </p:sp>
      <p:sp>
        <p:nvSpPr>
          <p:cNvPr id="10" name="Google Shape;1742;p74">
            <a:extLst>
              <a:ext uri="{FF2B5EF4-FFF2-40B4-BE49-F238E27FC236}">
                <a16:creationId xmlns:a16="http://schemas.microsoft.com/office/drawing/2014/main" id="{5D373E67-3619-0BDC-F1D7-6CB5ED42F6D0}"/>
              </a:ext>
            </a:extLst>
          </p:cNvPr>
          <p:cNvSpPr/>
          <p:nvPr/>
        </p:nvSpPr>
        <p:spPr>
          <a:xfrm>
            <a:off x="5640357" y="1680904"/>
            <a:ext cx="255300" cy="2553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9EA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743;p74">
            <a:extLst>
              <a:ext uri="{FF2B5EF4-FFF2-40B4-BE49-F238E27FC236}">
                <a16:creationId xmlns:a16="http://schemas.microsoft.com/office/drawing/2014/main" id="{6118C835-9458-5C29-439F-471B92743B77}"/>
              </a:ext>
            </a:extLst>
          </p:cNvPr>
          <p:cNvSpPr/>
          <p:nvPr/>
        </p:nvSpPr>
        <p:spPr>
          <a:xfrm>
            <a:off x="5640357" y="2638994"/>
            <a:ext cx="255300" cy="2553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8373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744;p74">
            <a:extLst>
              <a:ext uri="{FF2B5EF4-FFF2-40B4-BE49-F238E27FC236}">
                <a16:creationId xmlns:a16="http://schemas.microsoft.com/office/drawing/2014/main" id="{6A3B6E12-9149-740B-CF91-14E900BDD17D}"/>
              </a:ext>
            </a:extLst>
          </p:cNvPr>
          <p:cNvSpPr/>
          <p:nvPr/>
        </p:nvSpPr>
        <p:spPr>
          <a:xfrm>
            <a:off x="5640357" y="3597085"/>
            <a:ext cx="255300" cy="2553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745;p74">
            <a:extLst>
              <a:ext uri="{FF2B5EF4-FFF2-40B4-BE49-F238E27FC236}">
                <a16:creationId xmlns:a16="http://schemas.microsoft.com/office/drawing/2014/main" id="{E5186B1F-573F-F674-70A6-0E179837EF5E}"/>
              </a:ext>
            </a:extLst>
          </p:cNvPr>
          <p:cNvSpPr/>
          <p:nvPr/>
        </p:nvSpPr>
        <p:spPr>
          <a:xfrm>
            <a:off x="3872904" y="2122139"/>
            <a:ext cx="197400" cy="197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8373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746;p74">
            <a:extLst>
              <a:ext uri="{FF2B5EF4-FFF2-40B4-BE49-F238E27FC236}">
                <a16:creationId xmlns:a16="http://schemas.microsoft.com/office/drawing/2014/main" id="{A371507B-4B2F-C43F-3C9C-91A28B3D158F}"/>
              </a:ext>
            </a:extLst>
          </p:cNvPr>
          <p:cNvSpPr/>
          <p:nvPr/>
        </p:nvSpPr>
        <p:spPr>
          <a:xfrm>
            <a:off x="2083807" y="3363492"/>
            <a:ext cx="197400" cy="197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747;p74">
            <a:extLst>
              <a:ext uri="{FF2B5EF4-FFF2-40B4-BE49-F238E27FC236}">
                <a16:creationId xmlns:a16="http://schemas.microsoft.com/office/drawing/2014/main" id="{3B91BFF9-6126-B1D2-05EA-1CF0D9FCFE2E}"/>
              </a:ext>
            </a:extLst>
          </p:cNvPr>
          <p:cNvSpPr/>
          <p:nvPr/>
        </p:nvSpPr>
        <p:spPr>
          <a:xfrm>
            <a:off x="1454426" y="2122148"/>
            <a:ext cx="197400" cy="197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9EA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748;p74">
            <a:extLst>
              <a:ext uri="{FF2B5EF4-FFF2-40B4-BE49-F238E27FC236}">
                <a16:creationId xmlns:a16="http://schemas.microsoft.com/office/drawing/2014/main" id="{B949712A-B222-1EC2-33AD-F5F30F980FB7}"/>
              </a:ext>
            </a:extLst>
          </p:cNvPr>
          <p:cNvSpPr txBox="1"/>
          <p:nvPr/>
        </p:nvSpPr>
        <p:spPr>
          <a:xfrm>
            <a:off x="6131673" y="1755757"/>
            <a:ext cx="1763402" cy="518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Venus has 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beautiful name</a:t>
            </a:r>
          </a:p>
        </p:txBody>
      </p:sp>
      <p:sp>
        <p:nvSpPr>
          <p:cNvPr id="17" name="Google Shape;1749;p74">
            <a:extLst>
              <a:ext uri="{FF2B5EF4-FFF2-40B4-BE49-F238E27FC236}">
                <a16:creationId xmlns:a16="http://schemas.microsoft.com/office/drawing/2014/main" id="{04A600F0-EABE-04D7-FB0D-D5DDC773C161}"/>
              </a:ext>
            </a:extLst>
          </p:cNvPr>
          <p:cNvSpPr txBox="1"/>
          <p:nvPr/>
        </p:nvSpPr>
        <p:spPr>
          <a:xfrm>
            <a:off x="6098389" y="1315647"/>
            <a:ext cx="1763402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Venus</a:t>
            </a:r>
          </a:p>
        </p:txBody>
      </p:sp>
      <p:sp>
        <p:nvSpPr>
          <p:cNvPr id="18" name="Google Shape;1750;p74">
            <a:extLst>
              <a:ext uri="{FF2B5EF4-FFF2-40B4-BE49-F238E27FC236}">
                <a16:creationId xmlns:a16="http://schemas.microsoft.com/office/drawing/2014/main" id="{D1C6BCA6-6A93-E654-DBBC-51BAB812CEBD}"/>
              </a:ext>
            </a:extLst>
          </p:cNvPr>
          <p:cNvSpPr txBox="1"/>
          <p:nvPr/>
        </p:nvSpPr>
        <p:spPr>
          <a:xfrm>
            <a:off x="6131673" y="2734110"/>
            <a:ext cx="1763402" cy="518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Lato"/>
                <a:ea typeface="Lato"/>
                <a:cs typeface="Lato"/>
              </a:rPr>
              <a:t>Jupiter is the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Lato"/>
                <a:ea typeface="Lato"/>
                <a:cs typeface="Lato"/>
              </a:rPr>
              <a:t>biggest planet</a:t>
            </a:r>
            <a:endParaRPr lang="en-US" sz="1400" b="0" i="0" u="none" strike="noStrike" kern="0" cap="none" spc="0" baseline="0">
              <a:solidFill>
                <a:srgbClr val="396336"/>
              </a:solidFill>
              <a:uFillTx/>
              <a:latin typeface="Nunito"/>
              <a:ea typeface="Nunito"/>
              <a:cs typeface="Nunito"/>
            </a:endParaRPr>
          </a:p>
        </p:txBody>
      </p:sp>
      <p:sp>
        <p:nvSpPr>
          <p:cNvPr id="19" name="Google Shape;1751;p74">
            <a:extLst>
              <a:ext uri="{FF2B5EF4-FFF2-40B4-BE49-F238E27FC236}">
                <a16:creationId xmlns:a16="http://schemas.microsoft.com/office/drawing/2014/main" id="{696A9E26-2863-F1E2-0AC8-4C6A06582E5B}"/>
              </a:ext>
            </a:extLst>
          </p:cNvPr>
          <p:cNvSpPr txBox="1"/>
          <p:nvPr/>
        </p:nvSpPr>
        <p:spPr>
          <a:xfrm>
            <a:off x="6098389" y="2293991"/>
            <a:ext cx="1763402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Jupiter</a:t>
            </a:r>
          </a:p>
        </p:txBody>
      </p:sp>
      <p:sp>
        <p:nvSpPr>
          <p:cNvPr id="20" name="Google Shape;1752;p74">
            <a:extLst>
              <a:ext uri="{FF2B5EF4-FFF2-40B4-BE49-F238E27FC236}">
                <a16:creationId xmlns:a16="http://schemas.microsoft.com/office/drawing/2014/main" id="{9319A315-8735-C63E-EAFC-EE1EC50DC0B5}"/>
              </a:ext>
            </a:extLst>
          </p:cNvPr>
          <p:cNvSpPr txBox="1"/>
          <p:nvPr/>
        </p:nvSpPr>
        <p:spPr>
          <a:xfrm>
            <a:off x="6131673" y="3712473"/>
            <a:ext cx="1763402" cy="518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53" tIns="34326" rIns="68653" bIns="3432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396336"/>
                </a:solidFill>
                <a:uFillTx/>
                <a:latin typeface="Nunito"/>
                <a:ea typeface="Nunito"/>
                <a:cs typeface="Nunito"/>
              </a:rPr>
              <a:t>Mercury is the smallest planet </a:t>
            </a:r>
          </a:p>
        </p:txBody>
      </p:sp>
      <p:sp>
        <p:nvSpPr>
          <p:cNvPr id="21" name="Google Shape;1753;p74">
            <a:extLst>
              <a:ext uri="{FF2B5EF4-FFF2-40B4-BE49-F238E27FC236}">
                <a16:creationId xmlns:a16="http://schemas.microsoft.com/office/drawing/2014/main" id="{09F617AF-2446-0413-7CBE-F0100802BB43}"/>
              </a:ext>
            </a:extLst>
          </p:cNvPr>
          <p:cNvSpPr txBox="1"/>
          <p:nvPr/>
        </p:nvSpPr>
        <p:spPr>
          <a:xfrm>
            <a:off x="6098389" y="3272344"/>
            <a:ext cx="1763402" cy="420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96336"/>
                </a:solidFill>
                <a:uFillTx/>
                <a:latin typeface="Poppins"/>
                <a:ea typeface="Poppins"/>
                <a:cs typeface="Poppins"/>
              </a:rPr>
              <a:t>Mercury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5C57C13C-CAD2-BAB4-7AEC-87EBC043CC97}"/>
              </a:ext>
            </a:extLst>
          </p:cNvPr>
          <p:cNvSpPr/>
          <p:nvPr/>
        </p:nvSpPr>
        <p:spPr>
          <a:xfrm rot="10799991">
            <a:off x="7997425" y="761420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3D136D5-3C11-09E9-ED04-0037E057BE42}"/>
              </a:ext>
            </a:extLst>
          </p:cNvPr>
          <p:cNvGrpSpPr/>
          <p:nvPr/>
        </p:nvGrpSpPr>
        <p:grpSpPr>
          <a:xfrm>
            <a:off x="91677" y="946806"/>
            <a:ext cx="8960644" cy="84536"/>
            <a:chOff x="91677" y="946806"/>
            <a:chExt cx="8960644" cy="8453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2E91412-E34A-87FF-A48B-C38AFFBFF7AD}"/>
                </a:ext>
              </a:extLst>
            </p:cNvPr>
            <p:cNvSpPr/>
            <p:nvPr/>
          </p:nvSpPr>
          <p:spPr>
            <a:xfrm rot="10799991">
              <a:off x="1448656" y="946806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F815475-12DB-28B2-375C-FD8C2BDEA044}"/>
                </a:ext>
              </a:extLst>
            </p:cNvPr>
            <p:cNvSpPr/>
            <p:nvPr/>
          </p:nvSpPr>
          <p:spPr>
            <a:xfrm rot="10800009" flipH="1">
              <a:off x="91677" y="946806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Freeform 6">
            <a:extLst>
              <a:ext uri="{FF2B5EF4-FFF2-40B4-BE49-F238E27FC236}">
                <a16:creationId xmlns:a16="http://schemas.microsoft.com/office/drawing/2014/main" id="{5C4430BC-3D6B-C208-728D-9A0158323D91}"/>
              </a:ext>
            </a:extLst>
          </p:cNvPr>
          <p:cNvSpPr/>
          <p:nvPr/>
        </p:nvSpPr>
        <p:spPr>
          <a:xfrm rot="10799991">
            <a:off x="91668" y="767437"/>
            <a:ext cx="1054897" cy="151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"/>
              <a:gd name="f7" fmla="val 52"/>
              <a:gd name="f8" fmla="val 17"/>
              <a:gd name="f9" fmla="val 36"/>
              <a:gd name="f10" fmla="val 357"/>
              <a:gd name="f11" fmla="val 338"/>
              <a:gd name="f12" fmla="val 16"/>
              <a:gd name="f13" fmla="+- 0 0 -90"/>
              <a:gd name="f14" fmla="*/ f3 1 373"/>
              <a:gd name="f15" fmla="*/ f4 1 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73"/>
              <a:gd name="f24" fmla="*/ f20 1 52"/>
              <a:gd name="f25" fmla="*/ 0 f21 1"/>
              <a:gd name="f26" fmla="*/ 0 f20 1"/>
              <a:gd name="f27" fmla="*/ 373 f21 1"/>
              <a:gd name="f28" fmla="*/ 17 f20 1"/>
              <a:gd name="f29" fmla="*/ 338 f21 1"/>
              <a:gd name="f30" fmla="*/ 52 f20 1"/>
              <a:gd name="f31" fmla="*/ 36 f21 1"/>
              <a:gd name="f32" fmla="+- f22 0 f1"/>
              <a:gd name="f33" fmla="*/ f25 1 373"/>
              <a:gd name="f34" fmla="*/ f26 1 52"/>
              <a:gd name="f35" fmla="*/ f27 1 373"/>
              <a:gd name="f36" fmla="*/ f28 1 52"/>
              <a:gd name="f37" fmla="*/ f29 1 373"/>
              <a:gd name="f38" fmla="*/ f30 1 52"/>
              <a:gd name="f39" fmla="*/ f31 1 373"/>
              <a:gd name="f40" fmla="*/ 0 1 f23"/>
              <a:gd name="f41" fmla="*/ f17 1 f23"/>
              <a:gd name="f42" fmla="*/ 0 1 f24"/>
              <a:gd name="f43" fmla="*/ f18 1 f24"/>
              <a:gd name="f44" fmla="*/ f33 1 f23"/>
              <a:gd name="f45" fmla="*/ f34 1 f24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55" y="f58"/>
              </a:cxn>
              <a:cxn ang="f32">
                <a:pos x="f55" y="f56"/>
              </a:cxn>
            </a:cxnLst>
            <a:rect l="f51" t="f54" r="f52" b="f53"/>
            <a:pathLst>
              <a:path w="373" h="52">
                <a:moveTo>
                  <a:pt x="f5" y="f5"/>
                </a:moveTo>
                <a:cubicBezTo>
                  <a:pt x="f6" y="f5"/>
                  <a:pt x="f6" y="f5"/>
                  <a:pt x="f6" y="f5"/>
                </a:cubicBezTo>
                <a:cubicBezTo>
                  <a:pt x="f6" y="f8"/>
                  <a:pt x="f6" y="f8"/>
                  <a:pt x="f6" y="f8"/>
                </a:cubicBezTo>
                <a:cubicBezTo>
                  <a:pt x="f6" y="f9"/>
                  <a:pt x="f10" y="f7"/>
                  <a:pt x="f11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12" y="f7"/>
                  <a:pt x="f5" y="f9"/>
                  <a:pt x="f5" y="f8"/>
                </a:cubicBezTo>
                <a:lnTo>
                  <a:pt x="f5" y="f5"/>
                </a:ln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26;p79">
            <a:extLst>
              <a:ext uri="{FF2B5EF4-FFF2-40B4-BE49-F238E27FC236}">
                <a16:creationId xmlns:a16="http://schemas.microsoft.com/office/drawing/2014/main" id="{EBF4FB22-0687-D40B-5F98-172BB55EE13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40022" y="3216283"/>
            <a:ext cx="7464000" cy="9032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94C24B"/>
                </a:solidFill>
              </a:rPr>
              <a:t>Do you have any questions?</a:t>
            </a:r>
          </a:p>
          <a:p>
            <a:pPr marL="0" lvl="0" indent="0" algn="ctr">
              <a:lnSpc>
                <a:spcPct val="100000"/>
              </a:lnSpc>
              <a:spcBef>
                <a:spcPts val="1300"/>
              </a:spcBef>
              <a:buNone/>
            </a:pPr>
            <a:r>
              <a:rPr lang="en-US" b="1">
                <a:solidFill>
                  <a:srgbClr val="94C24B"/>
                </a:solidFill>
                <a:hlinkClick r:id="rId3"/>
              </a:rPr>
              <a:t>addyouremail@</a:t>
            </a:r>
            <a:r>
              <a:rPr lang="en-US" b="1">
                <a:solidFill>
                  <a:srgbClr val="94C24B"/>
                </a:solidFill>
              </a:rPr>
              <a:t>slidesppt.net| +91 620 421 838 | slidesppt.net</a:t>
            </a:r>
            <a:endParaRPr lang="en-US" sz="1500" b="1">
              <a:solidFill>
                <a:srgbClr val="94C24B"/>
              </a:solidFill>
            </a:endParaRPr>
          </a:p>
        </p:txBody>
      </p:sp>
      <p:sp>
        <p:nvSpPr>
          <p:cNvPr id="3" name="Google Shape;1927;p79">
            <a:extLst>
              <a:ext uri="{FF2B5EF4-FFF2-40B4-BE49-F238E27FC236}">
                <a16:creationId xmlns:a16="http://schemas.microsoft.com/office/drawing/2014/main" id="{C9507F14-1A07-089F-8A03-9C6B4C4901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7692" y="229313"/>
            <a:ext cx="5548496" cy="903299"/>
          </a:xfrm>
        </p:spPr>
        <p:txBody>
          <a:bodyPr/>
          <a:lstStyle/>
          <a:p>
            <a:pPr lvl="0"/>
            <a:r>
              <a:rPr lang="en-US"/>
              <a:t>Thank You</a:t>
            </a:r>
          </a:p>
        </p:txBody>
      </p:sp>
      <p:sp>
        <p:nvSpPr>
          <p:cNvPr id="4" name="Google Shape;1928;p79">
            <a:extLst>
              <a:ext uri="{FF2B5EF4-FFF2-40B4-BE49-F238E27FC236}">
                <a16:creationId xmlns:a16="http://schemas.microsoft.com/office/drawing/2014/main" id="{EF109A36-87CE-281A-89A2-EE1FF95DD0B4}"/>
              </a:ext>
            </a:extLst>
          </p:cNvPr>
          <p:cNvSpPr txBox="1"/>
          <p:nvPr/>
        </p:nvSpPr>
        <p:spPr>
          <a:xfrm>
            <a:off x="2967712" y="4621395"/>
            <a:ext cx="3196202" cy="370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94C24B"/>
                </a:solidFill>
                <a:uFillTx/>
                <a:latin typeface="Nunito"/>
                <a:ea typeface="Nunito"/>
                <a:cs typeface="Nunito"/>
              </a:rPr>
              <a:t>Free Template</a:t>
            </a:r>
          </a:p>
        </p:txBody>
      </p:sp>
      <p:grpSp>
        <p:nvGrpSpPr>
          <p:cNvPr id="5" name="Grupo 1">
            <a:extLst>
              <a:ext uri="{FF2B5EF4-FFF2-40B4-BE49-F238E27FC236}">
                <a16:creationId xmlns:a16="http://schemas.microsoft.com/office/drawing/2014/main" id="{4B58C930-9487-DBC8-CE40-B7DA605ECD2A}"/>
              </a:ext>
            </a:extLst>
          </p:cNvPr>
          <p:cNvGrpSpPr/>
          <p:nvPr/>
        </p:nvGrpSpPr>
        <p:grpSpPr>
          <a:xfrm>
            <a:off x="3545137" y="4079595"/>
            <a:ext cx="2041361" cy="476594"/>
            <a:chOff x="3545137" y="4079595"/>
            <a:chExt cx="2041361" cy="476594"/>
          </a:xfrm>
        </p:grpSpPr>
        <p:sp>
          <p:nvSpPr>
            <p:cNvPr id="6" name="Google Shape;1929;p79">
              <a:extLst>
                <a:ext uri="{FF2B5EF4-FFF2-40B4-BE49-F238E27FC236}">
                  <a16:creationId xmlns:a16="http://schemas.microsoft.com/office/drawing/2014/main" id="{4E31E1DA-277B-D683-B0CD-5E1A7BE7E841}"/>
                </a:ext>
              </a:extLst>
            </p:cNvPr>
            <p:cNvSpPr/>
            <p:nvPr/>
          </p:nvSpPr>
          <p:spPr>
            <a:xfrm>
              <a:off x="3545137" y="4079668"/>
              <a:ext cx="476521" cy="4765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82"/>
                <a:gd name="f4" fmla="val 14602"/>
                <a:gd name="f5" fmla="val 3500"/>
                <a:gd name="f6" fmla="val 15137"/>
                <a:gd name="f7" fmla="val 15682"/>
                <a:gd name="f8" fmla="val 3563"/>
                <a:gd name="f9" fmla="val 16247"/>
                <a:gd name="f10" fmla="val 3689"/>
                <a:gd name="f11" fmla="val 16179"/>
                <a:gd name="f12" fmla="val 4154"/>
                <a:gd name="f13" fmla="val 16095"/>
                <a:gd name="f14" fmla="val 4705"/>
                <a:gd name="f15" fmla="val 16033"/>
                <a:gd name="f16" fmla="val 5120"/>
                <a:gd name="f17" fmla="val 15810"/>
                <a:gd name="f18" fmla="val 5075"/>
                <a:gd name="f19" fmla="val 15484"/>
                <a:gd name="f20" fmla="val 5035"/>
                <a:gd name="f21" fmla="val 15150"/>
                <a:gd name="f22" fmla="val 14968"/>
                <a:gd name="f23" fmla="val 14783"/>
                <a:gd name="f24" fmla="val 5047"/>
                <a:gd name="f25" fmla="val 14611"/>
                <a:gd name="f26" fmla="val 5076"/>
                <a:gd name="f27" fmla="val 13536"/>
                <a:gd name="f28" fmla="val 5258"/>
                <a:gd name="f29" fmla="val 12918"/>
                <a:gd name="f30" fmla="val 5925"/>
                <a:gd name="f31" fmla="val 6907"/>
                <a:gd name="f32" fmla="val 8819"/>
                <a:gd name="f33" fmla="val 9143"/>
                <a:gd name="f34" fmla="val 13180"/>
                <a:gd name="f35" fmla="val 9405"/>
                <a:gd name="f36" fmla="val 13504"/>
                <a:gd name="f37" fmla="val 15681"/>
                <a:gd name="f38" fmla="val 15388"/>
                <a:gd name="f39" fmla="val 10576"/>
                <a:gd name="f40" fmla="val 10838"/>
                <a:gd name="f41" fmla="val 11161"/>
                <a:gd name="f42" fmla="val 18811"/>
                <a:gd name="f43" fmla="val 11162"/>
                <a:gd name="f44" fmla="val 10900"/>
                <a:gd name="f45" fmla="val 9407"/>
                <a:gd name="f46" fmla="val 8821"/>
                <a:gd name="f47" fmla="val 7215"/>
                <a:gd name="f48" fmla="val 6481"/>
                <a:gd name="f49" fmla="val 6143"/>
                <a:gd name="f50" fmla="val 5520"/>
                <a:gd name="f51" fmla="val 11163"/>
                <a:gd name="f52" fmla="val 4843"/>
                <a:gd name="f53" fmla="val 11770"/>
                <a:gd name="f54" fmla="val 4324"/>
                <a:gd name="f55" fmla="val 12234"/>
                <a:gd name="f56" fmla="val 3928"/>
                <a:gd name="f57" fmla="val 12823"/>
                <a:gd name="f58" fmla="val 3687"/>
                <a:gd name="f59" fmla="val 13628"/>
                <a:gd name="f60" fmla="val 3571"/>
                <a:gd name="f61" fmla="val 13950"/>
                <a:gd name="f62" fmla="val 3524"/>
                <a:gd name="f63" fmla="val 14274"/>
                <a:gd name="f64" fmla="val 17017"/>
                <a:gd name="f65" fmla="val 1170"/>
                <a:gd name="f66" fmla="val 17990"/>
                <a:gd name="f67" fmla="val 1975"/>
                <a:gd name="f68" fmla="val 2927"/>
                <a:gd name="f69" fmla="val 17056"/>
                <a:gd name="f70" fmla="val 18023"/>
                <a:gd name="f71" fmla="val 18024"/>
                <a:gd name="f72" fmla="val 14089"/>
                <a:gd name="f73" fmla="val 11747"/>
                <a:gd name="f74" fmla="val 15846"/>
                <a:gd name="f75" fmla="val 16115"/>
                <a:gd name="f76" fmla="val 16348"/>
                <a:gd name="f77" fmla="val 11565"/>
                <a:gd name="f78" fmla="val 16414"/>
                <a:gd name="f79" fmla="val 11305"/>
                <a:gd name="f80" fmla="val 16999"/>
                <a:gd name="f81" fmla="val 8963"/>
                <a:gd name="f82" fmla="val 17042"/>
                <a:gd name="f83" fmla="val 8787"/>
                <a:gd name="f84" fmla="val 17003"/>
                <a:gd name="f85" fmla="val 8602"/>
                <a:gd name="f86" fmla="val 16893"/>
                <a:gd name="f87" fmla="val 8460"/>
                <a:gd name="f88" fmla="val 16782"/>
                <a:gd name="f89" fmla="val 8317"/>
                <a:gd name="f90" fmla="val 16612"/>
                <a:gd name="f91" fmla="val 8235"/>
                <a:gd name="f92" fmla="val 16431"/>
                <a:gd name="f93" fmla="val 6909"/>
                <a:gd name="f94" fmla="val 6638"/>
                <a:gd name="f95" fmla="val 14144"/>
                <a:gd name="f96" fmla="val 6343"/>
                <a:gd name="f97" fmla="val 14808"/>
                <a:gd name="f98" fmla="val 6229"/>
                <a:gd name="f99" fmla="val 14936"/>
                <a:gd name="f100" fmla="val 6208"/>
                <a:gd name="f101" fmla="val 15061"/>
                <a:gd name="f102" fmla="val 6199"/>
                <a:gd name="f103" fmla="val 15182"/>
                <a:gd name="f104" fmla="val 15552"/>
                <a:gd name="f105" fmla="val 15890"/>
                <a:gd name="f106" fmla="val 6283"/>
                <a:gd name="f107" fmla="val 16198"/>
                <a:gd name="f108" fmla="val 6360"/>
                <a:gd name="f109" fmla="val 16304"/>
                <a:gd name="f110" fmla="val 6387"/>
                <a:gd name="f111" fmla="val 16415"/>
                <a:gd name="f112" fmla="val 6421"/>
                <a:gd name="f113" fmla="val 16532"/>
                <a:gd name="f114" fmla="val 16632"/>
                <a:gd name="f115" fmla="val 16736"/>
                <a:gd name="f116" fmla="val 6396"/>
                <a:gd name="f117" fmla="val 16847"/>
                <a:gd name="f118" fmla="val 6321"/>
                <a:gd name="f119" fmla="val 16983"/>
                <a:gd name="f120" fmla="val 17074"/>
                <a:gd name="f121" fmla="val 6084"/>
                <a:gd name="f122" fmla="val 17098"/>
                <a:gd name="f123" fmla="val 5923"/>
                <a:gd name="f124" fmla="val 17362"/>
                <a:gd name="f125" fmla="val 4156"/>
                <a:gd name="f126" fmla="val 17482"/>
                <a:gd name="f127" fmla="val 3339"/>
                <a:gd name="f128" fmla="val 17525"/>
                <a:gd name="f129" fmla="val 3049"/>
                <a:gd name="f130" fmla="val 17346"/>
                <a:gd name="f131" fmla="val 2769"/>
                <a:gd name="f132" fmla="val 17063"/>
                <a:gd name="f133" fmla="val 2690"/>
                <a:gd name="f134" fmla="val 16267"/>
                <a:gd name="f135" fmla="val 2463"/>
                <a:gd name="f136" fmla="val 15346"/>
                <a:gd name="f137" fmla="val 2343"/>
                <a:gd name="f138" fmla="val 14504"/>
                <a:gd name="f139" fmla="val 14137"/>
                <a:gd name="f140" fmla="val 13786"/>
                <a:gd name="f141" fmla="val 2365"/>
                <a:gd name="f142" fmla="val 13467"/>
                <a:gd name="f143" fmla="val 2412"/>
                <a:gd name="f144" fmla="val 12434"/>
                <a:gd name="f145" fmla="val 2562"/>
                <a:gd name="f146" fmla="val 11646"/>
                <a:gd name="f147" fmla="val 2888"/>
                <a:gd name="f148" fmla="val 11009"/>
                <a:gd name="f149" fmla="val 3434"/>
                <a:gd name="f150" fmla="val 10121"/>
                <a:gd name="f151" fmla="val 4193"/>
                <a:gd name="f152" fmla="val 10010"/>
                <a:gd name="f153" fmla="val 5168"/>
                <a:gd name="f154" fmla="val 9999"/>
                <a:gd name="f155" fmla="val 5833"/>
                <a:gd name="f156" fmla="val 5847"/>
                <a:gd name="f157" fmla="val 7029"/>
                <a:gd name="f158" fmla="val 8497"/>
                <a:gd name="f159" fmla="val 8236"/>
                <a:gd name="f160" fmla="val 11485"/>
                <a:gd name="f161" fmla="val 9991"/>
                <a:gd name="f162" fmla="val 1959"/>
                <a:gd name="f163" fmla="val 1172"/>
                <a:gd name="f164" fmla="val 17054"/>
                <a:gd name="f165" fmla="val 1"/>
                <a:gd name="f166" fmla="val 1314"/>
                <a:gd name="f167" fmla="val 1313"/>
                <a:gd name="f168" fmla="val 18669"/>
                <a:gd name="f169" fmla="val 2145"/>
                <a:gd name="f170" fmla="val 19669"/>
                <a:gd name="f171" fmla="val 1409"/>
                <a:gd name="f172" fmla="val 19101"/>
                <a:gd name="f173" fmla="val 853"/>
                <a:gd name="f174" fmla="val 18538"/>
                <a:gd name="f175" fmla="val 303"/>
                <a:gd name="f176" fmla="val 17797"/>
                <a:gd name="f177" fmla="val 17015"/>
                <a:gd name="f178" fmla="*/ f0 1 19982"/>
                <a:gd name="f179" fmla="*/ f1 1 19982"/>
                <a:gd name="f180" fmla="val f2"/>
                <a:gd name="f181" fmla="val f3"/>
                <a:gd name="f182" fmla="+- f181 0 f180"/>
                <a:gd name="f183" fmla="*/ f182 1 19982"/>
                <a:gd name="f184" fmla="*/ f180 1 f183"/>
                <a:gd name="f185" fmla="*/ f181 1 f183"/>
                <a:gd name="f186" fmla="*/ f184 f178 1"/>
                <a:gd name="f187" fmla="*/ f185 f178 1"/>
                <a:gd name="f188" fmla="*/ f185 f179 1"/>
                <a:gd name="f189" fmla="*/ f184 f1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6" t="f189" r="f187" b="f188"/>
              <a:pathLst>
                <a:path w="19982" h="19982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31"/>
                  </a:cubicBezTo>
                  <a:lnTo>
                    <a:pt x="f29" y="f32"/>
                  </a:lnTo>
                  <a:cubicBezTo>
                    <a:pt x="f29" y="f33"/>
                    <a:pt x="f34" y="f35"/>
                    <a:pt x="f36" y="f35"/>
                  </a:cubicBezTo>
                  <a:lnTo>
                    <a:pt x="f37" y="f35"/>
                  </a:lnTo>
                  <a:lnTo>
                    <a:pt x="f38" y="f39"/>
                  </a:lnTo>
                  <a:lnTo>
                    <a:pt x="f36" y="f39"/>
                  </a:lnTo>
                  <a:cubicBezTo>
                    <a:pt x="f34" y="f39"/>
                    <a:pt x="f29" y="f40"/>
                    <a:pt x="f29" y="f41"/>
                  </a:cubicBezTo>
                  <a:lnTo>
                    <a:pt x="f29" y="f42"/>
                  </a:lnTo>
                  <a:lnTo>
                    <a:pt x="f43" y="f42"/>
                  </a:lnTo>
                  <a:lnTo>
                    <a:pt x="f43" y="f41"/>
                  </a:lnTo>
                  <a:cubicBezTo>
                    <a:pt x="f43" y="f40"/>
                    <a:pt x="f44" y="f39"/>
                    <a:pt x="f39" y="f39"/>
                  </a:cubicBezTo>
                  <a:lnTo>
                    <a:pt x="f45" y="f39"/>
                  </a:lnTo>
                  <a:lnTo>
                    <a:pt x="f45" y="f35"/>
                  </a:lnTo>
                  <a:lnTo>
                    <a:pt x="f39" y="f35"/>
                  </a:lnTo>
                  <a:cubicBezTo>
                    <a:pt x="f44" y="f35"/>
                    <a:pt x="f43" y="f33"/>
                    <a:pt x="f43" y="f46"/>
                  </a:cubicBezTo>
                  <a:cubicBezTo>
                    <a:pt x="f43" y="f47"/>
                    <a:pt x="f43" y="f48"/>
                    <a:pt x="f43" y="f49"/>
                  </a:cubicBezTo>
                  <a:cubicBezTo>
                    <a:pt x="f43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5"/>
                    <a:pt x="f4" y="f5"/>
                  </a:cubicBezTo>
                  <a:close/>
                  <a:moveTo>
                    <a:pt x="f64" y="f65"/>
                  </a:moveTo>
                  <a:cubicBezTo>
                    <a:pt x="f66" y="f65"/>
                    <a:pt x="f42" y="f67"/>
                    <a:pt x="f42" y="f68"/>
                  </a:cubicBezTo>
                  <a:lnTo>
                    <a:pt x="f42" y="f69"/>
                  </a:lnTo>
                  <a:cubicBezTo>
                    <a:pt x="f42" y="f70"/>
                    <a:pt x="f71" y="f42"/>
                    <a:pt x="f69" y="f42"/>
                  </a:cubicBezTo>
                  <a:lnTo>
                    <a:pt x="f72" y="f42"/>
                  </a:lnTo>
                  <a:lnTo>
                    <a:pt x="f72" y="f73"/>
                  </a:lnTo>
                  <a:lnTo>
                    <a:pt x="f74" y="f73"/>
                  </a:lnTo>
                  <a:cubicBezTo>
                    <a:pt x="f75" y="f73"/>
                    <a:pt x="f76" y="f77"/>
                    <a:pt x="f78" y="f79"/>
                  </a:cubicBezTo>
                  <a:lnTo>
                    <a:pt x="f80" y="f81"/>
                  </a:ln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1"/>
                  </a:cubicBezTo>
                  <a:lnTo>
                    <a:pt x="f72" y="f91"/>
                  </a:lnTo>
                  <a:lnTo>
                    <a:pt x="f72" y="f93"/>
                  </a:lnTo>
                  <a:cubicBezTo>
                    <a:pt x="f72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2"/>
                  </a:cubicBezTo>
                  <a:cubicBezTo>
                    <a:pt x="f104" y="f102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17" y="f118"/>
                  </a:cubicBezTo>
                  <a:cubicBezTo>
                    <a:pt x="f119" y="f98"/>
                    <a:pt x="f120" y="f121"/>
                    <a:pt x="f122" y="f123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7"/>
                  </a:cubicBezTo>
                  <a:cubicBezTo>
                    <a:pt x="f139" y="f137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4" y="f156"/>
                    <a:pt x="f154" y="f157"/>
                    <a:pt x="f154" y="f91"/>
                  </a:cubicBezTo>
                  <a:lnTo>
                    <a:pt x="f46" y="f91"/>
                  </a:lnTo>
                  <a:cubicBezTo>
                    <a:pt x="f158" y="f91"/>
                    <a:pt x="f159" y="f158"/>
                    <a:pt x="f159" y="f32"/>
                  </a:cubicBezTo>
                  <a:lnTo>
                    <a:pt x="f159" y="f41"/>
                  </a:lnTo>
                  <a:cubicBezTo>
                    <a:pt x="f159" y="f160"/>
                    <a:pt x="f158" y="f73"/>
                    <a:pt x="f46" y="f73"/>
                  </a:cubicBezTo>
                  <a:lnTo>
                    <a:pt x="f161" y="f73"/>
                  </a:lnTo>
                  <a:lnTo>
                    <a:pt x="f161" y="f42"/>
                  </a:lnTo>
                  <a:lnTo>
                    <a:pt x="f68" y="f42"/>
                  </a:lnTo>
                  <a:cubicBezTo>
                    <a:pt x="f162" y="f42"/>
                    <a:pt x="f163" y="f70"/>
                    <a:pt x="f163" y="f164"/>
                  </a:cubicBezTo>
                  <a:lnTo>
                    <a:pt x="f163" y="f68"/>
                  </a:lnTo>
                  <a:cubicBezTo>
                    <a:pt x="f163" y="f162"/>
                    <a:pt x="f162" y="f65"/>
                    <a:pt x="f68" y="f65"/>
                  </a:cubicBezTo>
                  <a:close/>
                  <a:moveTo>
                    <a:pt x="f68" y="f165"/>
                  </a:moveTo>
                  <a:cubicBezTo>
                    <a:pt x="f166" y="f165"/>
                    <a:pt x="f165" y="f167"/>
                    <a:pt x="f165" y="f68"/>
                  </a:cubicBezTo>
                  <a:lnTo>
                    <a:pt x="f165" y="f69"/>
                  </a:lnTo>
                  <a:cubicBezTo>
                    <a:pt x="f165" y="f168"/>
                    <a:pt x="f166" y="f3"/>
                    <a:pt x="f68" y="f3"/>
                  </a:cubicBezTo>
                  <a:lnTo>
                    <a:pt x="f164" y="f3"/>
                  </a:lnTo>
                  <a:cubicBezTo>
                    <a:pt x="f168" y="f3"/>
                    <a:pt x="f3" y="f168"/>
                    <a:pt x="f3" y="f69"/>
                  </a:cubicBezTo>
                  <a:lnTo>
                    <a:pt x="f3" y="f68"/>
                  </a:lnTo>
                  <a:cubicBezTo>
                    <a:pt x="f3" y="f169"/>
                    <a:pt x="f170" y="f171"/>
                    <a:pt x="f172" y="f173"/>
                  </a:cubicBezTo>
                  <a:cubicBezTo>
                    <a:pt x="f174" y="f175"/>
                    <a:pt x="f176" y="f165"/>
                    <a:pt x="f177" y="f165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930;p79">
              <a:extLst>
                <a:ext uri="{FF2B5EF4-FFF2-40B4-BE49-F238E27FC236}">
                  <a16:creationId xmlns:a16="http://schemas.microsoft.com/office/drawing/2014/main" id="{925CD863-F149-E344-5FDC-E96683824A39}"/>
                </a:ext>
              </a:extLst>
            </p:cNvPr>
            <p:cNvSpPr/>
            <p:nvPr/>
          </p:nvSpPr>
          <p:spPr>
            <a:xfrm>
              <a:off x="5107609" y="4122654"/>
              <a:ext cx="478889" cy="390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81"/>
                <a:gd name="f4" fmla="val 16377"/>
                <a:gd name="f5" fmla="val 13632"/>
                <a:gd name="f6" fmla="val 1165"/>
                <a:gd name="f7" fmla="val 14903"/>
                <a:gd name="f8" fmla="val 15458"/>
                <a:gd name="f9" fmla="val 1658"/>
                <a:gd name="f10" fmla="val 15826"/>
                <a:gd name="f11" fmla="val 1984"/>
                <a:gd name="f12" fmla="val 16040"/>
                <a:gd name="f13" fmla="val 2173"/>
                <a:gd name="f14" fmla="val 16244"/>
                <a:gd name="f15" fmla="val 2353"/>
                <a:gd name="f16" fmla="val 16548"/>
                <a:gd name="f17" fmla="val 16762"/>
                <a:gd name="f18" fmla="val 17038"/>
                <a:gd name="f19" fmla="val 2293"/>
                <a:gd name="f20" fmla="val 17344"/>
                <a:gd name="f21" fmla="val 2196"/>
                <a:gd name="f22" fmla="val 17236"/>
                <a:gd name="f23" fmla="val 2288"/>
                <a:gd name="f24" fmla="val 17119"/>
                <a:gd name="f25" fmla="val 2376"/>
                <a:gd name="f26" fmla="val 16995"/>
                <a:gd name="f27" fmla="val 2461"/>
                <a:gd name="f28" fmla="val 16780"/>
                <a:gd name="f29" fmla="val 2612"/>
                <a:gd name="f30" fmla="val 16689"/>
                <a:gd name="f31" fmla="val 2889"/>
                <a:gd name="f32" fmla="val 16778"/>
                <a:gd name="f33" fmla="val 3137"/>
                <a:gd name="f34" fmla="val 16861"/>
                <a:gd name="f35" fmla="val 3373"/>
                <a:gd name="f36" fmla="val 17082"/>
                <a:gd name="f37" fmla="val 3528"/>
                <a:gd name="f38" fmla="val 17329"/>
                <a:gd name="f39" fmla="val 17343"/>
                <a:gd name="f40" fmla="val 17358"/>
                <a:gd name="f41" fmla="val 3527"/>
                <a:gd name="f42" fmla="val 17372"/>
                <a:gd name="f43" fmla="val 3526"/>
                <a:gd name="f44" fmla="val 17475"/>
                <a:gd name="f45" fmla="val 3519"/>
                <a:gd name="f46" fmla="val 17576"/>
                <a:gd name="f47" fmla="val 3508"/>
                <a:gd name="f48" fmla="val 17680"/>
                <a:gd name="f49" fmla="val 3494"/>
                <a:gd name="f50" fmla="val 17275"/>
                <a:gd name="f51" fmla="val 3802"/>
                <a:gd name="f52" fmla="val 16921"/>
                <a:gd name="f53" fmla="val 3990"/>
                <a:gd name="f54" fmla="val 16937"/>
                <a:gd name="f55" fmla="val 4786"/>
                <a:gd name="f56" fmla="val 4826"/>
                <a:gd name="f57" fmla="val 16939"/>
                <a:gd name="f58" fmla="val 4881"/>
                <a:gd name="f59" fmla="val 4971"/>
                <a:gd name="f60" fmla="val 6510"/>
                <a:gd name="f61" fmla="val 16350"/>
                <a:gd name="f62" fmla="val 9097"/>
                <a:gd name="f63" fmla="val 14694"/>
                <a:gd name="f64" fmla="val 11320"/>
                <a:gd name="f65" fmla="val 13372"/>
                <a:gd name="f66" fmla="val 13093"/>
                <a:gd name="f67" fmla="val 10896"/>
                <a:gd name="f68" fmla="val 15207"/>
                <a:gd name="f69" fmla="val 6611"/>
                <a:gd name="f70" fmla="val 5368"/>
                <a:gd name="f71" fmla="val 4159"/>
                <a:gd name="f72" fmla="val 14996"/>
                <a:gd name="f73" fmla="val 3001"/>
                <a:gd name="f74" fmla="val 14582"/>
                <a:gd name="f75" fmla="val 4359"/>
                <a:gd name="f76" fmla="val 14345"/>
                <a:gd name="f77" fmla="val 5612"/>
                <a:gd name="f78" fmla="val 13799"/>
                <a:gd name="f79" fmla="val 6698"/>
                <a:gd name="f80" fmla="val 12960"/>
                <a:gd name="f81" fmla="val 6893"/>
                <a:gd name="f82" fmla="val 12812"/>
                <a:gd name="f83" fmla="val 6972"/>
                <a:gd name="f84" fmla="val 12557"/>
                <a:gd name="f85" fmla="val 6900"/>
                <a:gd name="f86" fmla="val 12323"/>
                <a:gd name="f87" fmla="val 6827"/>
                <a:gd name="f88" fmla="val 12090"/>
                <a:gd name="f89" fmla="val 6617"/>
                <a:gd name="f90" fmla="val 11925"/>
                <a:gd name="f91" fmla="val 6372"/>
                <a:gd name="f92" fmla="val 11913"/>
                <a:gd name="f93" fmla="val 5203"/>
                <a:gd name="f94" fmla="val 11849"/>
                <a:gd name="f95" fmla="val 4280"/>
                <a:gd name="f96" fmla="val 11209"/>
                <a:gd name="f97" fmla="val 3767"/>
                <a:gd name="f98" fmla="val 10448"/>
                <a:gd name="f99" fmla="val 3968"/>
                <a:gd name="f100" fmla="val 10434"/>
                <a:gd name="f101" fmla="val 4207"/>
                <a:gd name="f102" fmla="val 10404"/>
                <a:gd name="f103" fmla="val 4564"/>
                <a:gd name="f104" fmla="val 10340"/>
                <a:gd name="f105" fmla="val 4832"/>
                <a:gd name="f106" fmla="val 10294"/>
                <a:gd name="f107" fmla="val 5030"/>
                <a:gd name="f108" fmla="val 10071"/>
                <a:gd name="f109" fmla="val 5047"/>
                <a:gd name="f110" fmla="val 9801"/>
                <a:gd name="f111" fmla="val 5065"/>
                <a:gd name="f112" fmla="val 9532"/>
                <a:gd name="f113" fmla="val 4895"/>
                <a:gd name="f114" fmla="val 9286"/>
                <a:gd name="f115" fmla="val 4637"/>
                <a:gd name="f116" fmla="val 9205"/>
                <a:gd name="f117" fmla="val 3296"/>
                <a:gd name="f118" fmla="val 8787"/>
                <a:gd name="f119" fmla="val 2498"/>
                <a:gd name="f120" fmla="val 8025"/>
                <a:gd name="f121" fmla="val 2180"/>
                <a:gd name="f122" fmla="val 6838"/>
                <a:gd name="f123" fmla="val 2390"/>
                <a:gd name="f124" fmla="val 6891"/>
                <a:gd name="f125" fmla="val 2642"/>
                <a:gd name="f126" fmla="val 6933"/>
                <a:gd name="f127" fmla="val 3057"/>
                <a:gd name="f128" fmla="val 6986"/>
                <a:gd name="f129" fmla="val 3081"/>
                <a:gd name="f130" fmla="val 6989"/>
                <a:gd name="f131" fmla="val 3105"/>
                <a:gd name="f132" fmla="val 6991"/>
                <a:gd name="f133" fmla="val 3129"/>
                <a:gd name="f134" fmla="val 3359"/>
                <a:gd name="f135" fmla="val 3571"/>
                <a:gd name="f136" fmla="val 6854"/>
                <a:gd name="f137" fmla="val 3666"/>
                <a:gd name="f138" fmla="val 6640"/>
                <a:gd name="f139" fmla="val 3770"/>
                <a:gd name="f140" fmla="val 6403"/>
                <a:gd name="f141" fmla="val 3707"/>
                <a:gd name="f142" fmla="val 6125"/>
                <a:gd name="f143" fmla="val 5957"/>
                <a:gd name="f144" fmla="val 2014"/>
                <a:gd name="f145" fmla="val 4697"/>
                <a:gd name="f146" fmla="val 1936"/>
                <a:gd name="f147" fmla="val 3409"/>
                <a:gd name="f148" fmla="val 2210"/>
                <a:gd name="f149" fmla="val 2373"/>
                <a:gd name="f150" fmla="val 4267"/>
                <a:gd name="f151" fmla="val 4464"/>
                <a:gd name="f152" fmla="val 6801"/>
                <a:gd name="f153" fmla="val 5670"/>
                <a:gd name="f154" fmla="val 9880"/>
                <a:gd name="f155" fmla="val 5882"/>
                <a:gd name="f156" fmla="val 9894"/>
                <a:gd name="f157" fmla="val 5883"/>
                <a:gd name="f158" fmla="val 9908"/>
                <a:gd name="f159" fmla="val 5884"/>
                <a:gd name="f160" fmla="val 9921"/>
                <a:gd name="f161" fmla="val 10265"/>
                <a:gd name="f162" fmla="val 10539"/>
                <a:gd name="f163" fmla="val 5586"/>
                <a:gd name="f164" fmla="val 10503"/>
                <a:gd name="f165" fmla="val 5239"/>
                <a:gd name="f166" fmla="val 10372"/>
                <a:gd name="f167" fmla="val 3940"/>
                <a:gd name="f168" fmla="val 10634"/>
                <a:gd name="f169" fmla="val 2919"/>
                <a:gd name="f170" fmla="val 11281"/>
                <a:gd name="f171" fmla="val 2203"/>
                <a:gd name="f172" fmla="val 11975"/>
                <a:gd name="f173" fmla="val 1437"/>
                <a:gd name="f174" fmla="val 12981"/>
                <a:gd name="f175" fmla="val 13631"/>
                <a:gd name="f176" fmla="val 1"/>
                <a:gd name="f177" fmla="val 12698"/>
                <a:gd name="f178" fmla="val 11363"/>
                <a:gd name="f179" fmla="val 368"/>
                <a:gd name="f180" fmla="val 10413"/>
                <a:gd name="f181" fmla="val 1418"/>
                <a:gd name="f182" fmla="val 9665"/>
                <a:gd name="f183" fmla="val 2245"/>
                <a:gd name="f184" fmla="val 9291"/>
                <a:gd name="f185" fmla="val 3332"/>
                <a:gd name="f186" fmla="val 9300"/>
                <a:gd name="f187" fmla="val 4649"/>
                <a:gd name="f188" fmla="val 6556"/>
                <a:gd name="f189" fmla="val 4315"/>
                <a:gd name="f190" fmla="val 4306"/>
                <a:gd name="f191" fmla="val 3079"/>
                <a:gd name="f192" fmla="val 2438"/>
                <a:gd name="f193" fmla="val 887"/>
                <a:gd name="f194" fmla="val 2327"/>
                <a:gd name="f195" fmla="val 756"/>
                <a:gd name="f196" fmla="val 2163"/>
                <a:gd name="f197" fmla="val 681"/>
                <a:gd name="f198" fmla="val 1993"/>
                <a:gd name="f199" fmla="val 1966"/>
                <a:gd name="f200" fmla="val 1938"/>
                <a:gd name="f201" fmla="val 683"/>
                <a:gd name="f202" fmla="val 1911"/>
                <a:gd name="f203" fmla="val 687"/>
                <a:gd name="f204" fmla="val 1713"/>
                <a:gd name="f205" fmla="val 715"/>
                <a:gd name="f206" fmla="val 1541"/>
                <a:gd name="f207" fmla="val 843"/>
                <a:gd name="f208" fmla="val 1460"/>
                <a:gd name="f209" fmla="val 1025"/>
                <a:gd name="f210" fmla="val 1207"/>
                <a:gd name="f211" fmla="val 1582"/>
                <a:gd name="f212" fmla="val 876"/>
                <a:gd name="f213" fmla="val 2444"/>
                <a:gd name="f214" fmla="val 922"/>
                <a:gd name="f215" fmla="val 3466"/>
                <a:gd name="f216" fmla="val 952"/>
                <a:gd name="f217" fmla="val 4138"/>
                <a:gd name="f218" fmla="val 1138"/>
                <a:gd name="f219" fmla="val 4773"/>
                <a:gd name="f220" fmla="val 1479"/>
                <a:gd name="f221" fmla="val 1469"/>
                <a:gd name="f222" fmla="val 5367"/>
                <a:gd name="f223" fmla="val 1459"/>
                <a:gd name="f224" fmla="val 1449"/>
                <a:gd name="f225" fmla="val 1114"/>
                <a:gd name="f226" fmla="val 5650"/>
                <a:gd name="f227" fmla="val 865"/>
                <a:gd name="f228" fmla="val 5990"/>
                <a:gd name="f229" fmla="val 963"/>
                <a:gd name="f230" fmla="val 7455"/>
                <a:gd name="f231" fmla="val 1501"/>
                <a:gd name="f232" fmla="val 8589"/>
                <a:gd name="f233" fmla="val 2470"/>
                <a:gd name="f234" fmla="val 9380"/>
                <a:gd name="f235" fmla="val 2284"/>
                <a:gd name="f236" fmla="val 9528"/>
                <a:gd name="f237" fmla="val 2208"/>
                <a:gd name="f238" fmla="val 9773"/>
                <a:gd name="f239" fmla="val 2274"/>
                <a:gd name="f240" fmla="val 9999"/>
                <a:gd name="f241" fmla="val 2578"/>
                <a:gd name="f242" fmla="val 11057"/>
                <a:gd name="f243" fmla="val 3469"/>
                <a:gd name="f244" fmla="val 12207"/>
                <a:gd name="f245" fmla="val 4833"/>
                <a:gd name="f246" fmla="val 12757"/>
                <a:gd name="f247" fmla="val 13279"/>
                <a:gd name="f248" fmla="val 2644"/>
                <a:gd name="f249" fmla="val 13546"/>
                <a:gd name="f250" fmla="val 1412"/>
                <a:gd name="f251" fmla="val 1173"/>
                <a:gd name="f252" fmla="val 932"/>
                <a:gd name="f253" fmla="val 13536"/>
                <a:gd name="f254" fmla="val 689"/>
                <a:gd name="f255" fmla="val 13516"/>
                <a:gd name="f256" fmla="val 673"/>
                <a:gd name="f257" fmla="val 13515"/>
                <a:gd name="f258" fmla="val 658"/>
                <a:gd name="f259" fmla="val 13514"/>
                <a:gd name="f260" fmla="val 642"/>
                <a:gd name="f261" fmla="val 390"/>
                <a:gd name="f262" fmla="val 164"/>
                <a:gd name="f263" fmla="val 13676"/>
                <a:gd name="f264" fmla="val 84"/>
                <a:gd name="f265" fmla="val 13919"/>
                <a:gd name="f266" fmla="val 14177"/>
                <a:gd name="f267" fmla="val 105"/>
                <a:gd name="f268" fmla="val 14460"/>
                <a:gd name="f269" fmla="val 338"/>
                <a:gd name="f270" fmla="val 14600"/>
                <a:gd name="f271" fmla="val 15778"/>
                <a:gd name="f272" fmla="val 4395"/>
                <a:gd name="f273" fmla="val 16376"/>
                <a:gd name="f274" fmla="val 11382"/>
                <a:gd name="f275" fmla="val 14151"/>
                <a:gd name="f276" fmla="val 14008"/>
                <a:gd name="f277" fmla="val 15631"/>
                <a:gd name="f278" fmla="val 12019"/>
                <a:gd name="f279" fmla="val 17461"/>
                <a:gd name="f280" fmla="val 9567"/>
                <a:gd name="f281" fmla="val 18108"/>
                <a:gd name="f282" fmla="val 6689"/>
                <a:gd name="f283" fmla="val 4747"/>
                <a:gd name="f284" fmla="val 18103"/>
                <a:gd name="f285" fmla="val 4701"/>
                <a:gd name="f286" fmla="val 18110"/>
                <a:gd name="f287" fmla="val 18336"/>
                <a:gd name="f288" fmla="val 4435"/>
                <a:gd name="f289" fmla="val 18964"/>
                <a:gd name="f290" fmla="val 4133"/>
                <a:gd name="f291" fmla="val 19935"/>
                <a:gd name="f292" fmla="val 2718"/>
                <a:gd name="f293" fmla="val 20080"/>
                <a:gd name="f294" fmla="val 2505"/>
                <a:gd name="f295" fmla="val 20070"/>
                <a:gd name="f296" fmla="val 2221"/>
                <a:gd name="f297" fmla="val 19909"/>
                <a:gd name="f298" fmla="val 2019"/>
                <a:gd name="f299" fmla="val 19795"/>
                <a:gd name="f300" fmla="val 1879"/>
                <a:gd name="f301" fmla="val 19625"/>
                <a:gd name="f302" fmla="val 1801"/>
                <a:gd name="f303" fmla="val 19451"/>
                <a:gd name="f304" fmla="val 19377"/>
                <a:gd name="f305" fmla="val 19303"/>
                <a:gd name="f306" fmla="val 1815"/>
                <a:gd name="f307" fmla="val 19231"/>
                <a:gd name="f308" fmla="val 1844"/>
                <a:gd name="f309" fmla="val 19194"/>
                <a:gd name="f310" fmla="val 1860"/>
                <a:gd name="f311" fmla="val 19155"/>
                <a:gd name="f312" fmla="val 1874"/>
                <a:gd name="f313" fmla="val 19118"/>
                <a:gd name="f314" fmla="val 1890"/>
                <a:gd name="f315" fmla="val 19269"/>
                <a:gd name="f316" fmla="val 1630"/>
                <a:gd name="f317" fmla="val 19392"/>
                <a:gd name="f318" fmla="val 1356"/>
                <a:gd name="f319" fmla="val 19490"/>
                <a:gd name="f320" fmla="val 1062"/>
                <a:gd name="f321" fmla="val 19564"/>
                <a:gd name="f322" fmla="val 841"/>
                <a:gd name="f323" fmla="val 19498"/>
                <a:gd name="f324" fmla="val 598"/>
                <a:gd name="f325" fmla="val 19327"/>
                <a:gd name="f326" fmla="val 443"/>
                <a:gd name="f327" fmla="val 19217"/>
                <a:gd name="f328" fmla="val 344"/>
                <a:gd name="f329" fmla="val 19076"/>
                <a:gd name="f330" fmla="val 292"/>
                <a:gd name="f331" fmla="val 18934"/>
                <a:gd name="f332" fmla="val 18853"/>
                <a:gd name="f333" fmla="val 18771"/>
                <a:gd name="f334" fmla="val 309"/>
                <a:gd name="f335" fmla="val 18694"/>
                <a:gd name="f336" fmla="val 18690"/>
                <a:gd name="f337" fmla="val 345"/>
                <a:gd name="f338" fmla="val 18676"/>
                <a:gd name="f339" fmla="val 351"/>
                <a:gd name="f340" fmla="val 18651"/>
                <a:gd name="f341" fmla="val 363"/>
                <a:gd name="f342" fmla="val 17724"/>
                <a:gd name="f343" fmla="val 830"/>
                <a:gd name="f344" fmla="val 16999"/>
                <a:gd name="f345" fmla="val 1103"/>
                <a:gd name="f346" fmla="val 16670"/>
                <a:gd name="f347" fmla="val 1166"/>
                <a:gd name="f348" fmla="val 16647"/>
                <a:gd name="f349" fmla="val 1147"/>
                <a:gd name="f350" fmla="val 16624"/>
                <a:gd name="f351" fmla="val 1126"/>
                <a:gd name="f352" fmla="val 16603"/>
                <a:gd name="f353" fmla="val 1106"/>
                <a:gd name="f354" fmla="val 16194"/>
                <a:gd name="f355" fmla="val 745"/>
                <a:gd name="f356" fmla="val 15347"/>
                <a:gd name="f357" fmla="*/ f0 1 20081"/>
                <a:gd name="f358" fmla="*/ f1 1 16377"/>
                <a:gd name="f359" fmla="val f2"/>
                <a:gd name="f360" fmla="val f3"/>
                <a:gd name="f361" fmla="val f4"/>
                <a:gd name="f362" fmla="+- f361 0 f359"/>
                <a:gd name="f363" fmla="+- f360 0 f359"/>
                <a:gd name="f364" fmla="*/ f363 1 20081"/>
                <a:gd name="f365" fmla="*/ f362 1 16377"/>
                <a:gd name="f366" fmla="*/ f359 1 f364"/>
                <a:gd name="f367" fmla="*/ f360 1 f364"/>
                <a:gd name="f368" fmla="*/ f359 1 f365"/>
                <a:gd name="f369" fmla="*/ f361 1 f365"/>
                <a:gd name="f370" fmla="*/ f366 f357 1"/>
                <a:gd name="f371" fmla="*/ f367 f357 1"/>
                <a:gd name="f372" fmla="*/ f369 f358 1"/>
                <a:gd name="f373" fmla="*/ f368 f3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0" t="f373" r="f371" b="f372"/>
              <a:pathLst>
                <a:path w="20081" h="1637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lnTo>
                    <a:pt x="f48" y="f49"/>
                  </a:lnTo>
                  <a:cubicBezTo>
                    <a:pt x="f50" y="f51"/>
                    <a:pt x="f52" y="f53"/>
                    <a:pt x="f54" y="f55"/>
                  </a:cubicBezTo>
                  <a:cubicBezTo>
                    <a:pt x="f54" y="f56"/>
                    <a:pt x="f57" y="f58"/>
                    <a:pt x="f57" y="f59"/>
                  </a:cubicBezTo>
                  <a:cubicBezTo>
                    <a:pt x="f57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lnTo>
                    <a:pt x="f121" y="f122"/>
                  </a:ln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2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47" y="f143"/>
                  </a:cubicBezTo>
                  <a:cubicBezTo>
                    <a:pt x="f144" y="f145"/>
                    <a:pt x="f146" y="f147"/>
                    <a:pt x="f148" y="f149"/>
                  </a:cubicBezTo>
                  <a:lnTo>
                    <a:pt x="f148" y="f149"/>
                  </a:ln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6"/>
                    <a:pt x="f5" y="f6"/>
                  </a:cubicBezTo>
                  <a:close/>
                  <a:moveTo>
                    <a:pt x="f175" y="f176"/>
                  </a:moveTo>
                  <a:cubicBezTo>
                    <a:pt x="f177" y="f176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7"/>
                  </a:cubicBezTo>
                  <a:cubicBezTo>
                    <a:pt x="f199" y="f197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70"/>
                  </a:cubicBezTo>
                  <a:cubicBezTo>
                    <a:pt x="f221" y="f222"/>
                    <a:pt x="f223" y="f222"/>
                    <a:pt x="f224" y="f222"/>
                  </a:cubicBezTo>
                  <a:cubicBezTo>
                    <a:pt x="f225" y="f222"/>
                    <a:pt x="f207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51" y="f247"/>
                    <a:pt x="f248" y="f249"/>
                    <a:pt x="f250" y="f249"/>
                  </a:cubicBezTo>
                  <a:cubicBezTo>
                    <a:pt x="f251" y="f249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59"/>
                  </a:cubicBezTo>
                  <a:cubicBezTo>
                    <a:pt x="f261" y="f259"/>
                    <a:pt x="f262" y="f263"/>
                    <a:pt x="f264" y="f265"/>
                  </a:cubicBezTo>
                  <a:cubicBezTo>
                    <a:pt x="f2" y="f266"/>
                    <a:pt x="f267" y="f268"/>
                    <a:pt x="f269" y="f270"/>
                  </a:cubicBezTo>
                  <a:cubicBezTo>
                    <a:pt x="f235" y="f271"/>
                    <a:pt x="f272" y="f273"/>
                    <a:pt x="f69" y="f273"/>
                  </a:cubicBezTo>
                  <a:cubicBezTo>
                    <a:pt x="f274" y="f273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1" y="f59"/>
                  </a:cubicBezTo>
                  <a:cubicBezTo>
                    <a:pt x="f281" y="f283"/>
                    <a:pt x="f284" y="f285"/>
                    <a:pt x="f286" y="f115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2"/>
                  </a:cubicBezTo>
                  <a:cubicBezTo>
                    <a:pt x="f304" y="f302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0"/>
                  </a:cubicBezTo>
                  <a:cubicBezTo>
                    <a:pt x="f332" y="f330"/>
                    <a:pt x="f333" y="f334"/>
                    <a:pt x="f335" y="f328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cubicBezTo>
                    <a:pt x="f354" y="f355"/>
                    <a:pt x="f356" y="f176"/>
                    <a:pt x="f175" y="f176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8" name="Google Shape;1931;p79">
              <a:extLst>
                <a:ext uri="{FF2B5EF4-FFF2-40B4-BE49-F238E27FC236}">
                  <a16:creationId xmlns:a16="http://schemas.microsoft.com/office/drawing/2014/main" id="{809DC3DA-8137-BEEC-DE41-E94413AD9DA5}"/>
                </a:ext>
              </a:extLst>
            </p:cNvPr>
            <p:cNvGrpSpPr/>
            <p:nvPr/>
          </p:nvGrpSpPr>
          <p:grpSpPr>
            <a:xfrm>
              <a:off x="4326355" y="4079595"/>
              <a:ext cx="476585" cy="476530"/>
              <a:chOff x="4326355" y="4079595"/>
              <a:chExt cx="476585" cy="476530"/>
            </a:xfrm>
          </p:grpSpPr>
          <p:sp>
            <p:nvSpPr>
              <p:cNvPr id="9" name="Google Shape;1932;p79">
                <a:extLst>
                  <a:ext uri="{FF2B5EF4-FFF2-40B4-BE49-F238E27FC236}">
                    <a16:creationId xmlns:a16="http://schemas.microsoft.com/office/drawing/2014/main" id="{E3F20C7C-3868-FEB6-81AA-4174876BB3DE}"/>
                  </a:ext>
                </a:extLst>
              </p:cNvPr>
              <p:cNvSpPr/>
              <p:nvPr/>
            </p:nvSpPr>
            <p:spPr>
              <a:xfrm>
                <a:off x="4466889" y="4220129"/>
                <a:ext cx="195480" cy="1954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97"/>
                  <a:gd name="f4" fmla="val 4099"/>
                  <a:gd name="f5" fmla="val 1171"/>
                  <a:gd name="f6" fmla="val 5712"/>
                  <a:gd name="f7" fmla="val 7027"/>
                  <a:gd name="f8" fmla="val 2484"/>
                  <a:gd name="f9" fmla="val 4097"/>
                  <a:gd name="f10" fmla="val 7025"/>
                  <a:gd name="f11" fmla="val 2486"/>
                  <a:gd name="f12" fmla="val 1840"/>
                  <a:gd name="f13" fmla="val 1838"/>
                  <a:gd name="f14" fmla="val 6358"/>
                  <a:gd name="f15" fmla="val 8196"/>
                  <a:gd name="f16" fmla="*/ f0 1 8197"/>
                  <a:gd name="f17" fmla="*/ f1 1 8197"/>
                  <a:gd name="f18" fmla="val f2"/>
                  <a:gd name="f19" fmla="val f3"/>
                  <a:gd name="f20" fmla="+- f19 0 f18"/>
                  <a:gd name="f21" fmla="*/ f20 1 8197"/>
                  <a:gd name="f22" fmla="*/ f18 1 f21"/>
                  <a:gd name="f23" fmla="*/ f19 1 f21"/>
                  <a:gd name="f24" fmla="*/ f22 f16 1"/>
                  <a:gd name="f25" fmla="*/ f23 f16 1"/>
                  <a:gd name="f26" fmla="*/ f23 f17 1"/>
                  <a:gd name="f27" fmla="*/ f22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8197" h="8197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cubicBezTo>
                      <a:pt x="f7" y="f6"/>
                      <a:pt x="f6" y="f10"/>
                      <a:pt x="f4" y="f10"/>
                    </a:cubicBezTo>
                    <a:cubicBezTo>
                      <a:pt x="f11" y="f10"/>
                      <a:pt x="f5" y="f6"/>
                      <a:pt x="f5" y="f9"/>
                    </a:cubicBezTo>
                    <a:cubicBezTo>
                      <a:pt x="f5" y="f8"/>
                      <a:pt x="f11" y="f5"/>
                      <a:pt x="f4" y="f5"/>
                    </a:cubicBezTo>
                    <a:close/>
                    <a:moveTo>
                      <a:pt x="f4" y="f2"/>
                    </a:moveTo>
                    <a:cubicBezTo>
                      <a:pt x="f12" y="f2"/>
                      <a:pt x="f2" y="f13"/>
                      <a:pt x="f2" y="f9"/>
                    </a:cubicBezTo>
                    <a:cubicBezTo>
                      <a:pt x="f2" y="f14"/>
                      <a:pt x="f12" y="f15"/>
                      <a:pt x="f4" y="f15"/>
                    </a:cubicBezTo>
                    <a:cubicBezTo>
                      <a:pt x="f14" y="f15"/>
                      <a:pt x="f15" y="f14"/>
                      <a:pt x="f15" y="f9"/>
                    </a:cubicBezTo>
                    <a:cubicBezTo>
                      <a:pt x="f15" y="f13"/>
                      <a:pt x="f14" y="f2"/>
                      <a:pt x="f4" y="f2"/>
                    </a:cubicBezTo>
                    <a:close/>
                  </a:path>
                </a:pathLst>
              </a:custGeom>
              <a:solidFill>
                <a:srgbClr val="39633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1933;p79">
                <a:extLst>
                  <a:ext uri="{FF2B5EF4-FFF2-40B4-BE49-F238E27FC236}">
                    <a16:creationId xmlns:a16="http://schemas.microsoft.com/office/drawing/2014/main" id="{A61A68C2-65F5-E191-1216-68DB604283BA}"/>
                  </a:ext>
                </a:extLst>
              </p:cNvPr>
              <p:cNvSpPr/>
              <p:nvPr/>
            </p:nvSpPr>
            <p:spPr>
              <a:xfrm>
                <a:off x="4382207" y="4135419"/>
                <a:ext cx="364873" cy="3648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300"/>
                  <a:gd name="f4" fmla="val 15299"/>
                  <a:gd name="f5" fmla="val 12333"/>
                  <a:gd name="f6" fmla="val 1171"/>
                  <a:gd name="f7" fmla="val 13306"/>
                  <a:gd name="f8" fmla="val 14128"/>
                  <a:gd name="f9" fmla="val 1994"/>
                  <a:gd name="f10" fmla="val 2967"/>
                  <a:gd name="f11" fmla="val 12334"/>
                  <a:gd name="f12" fmla="val 13307"/>
                  <a:gd name="f13" fmla="val 14129"/>
                  <a:gd name="f14" fmla="val 2968"/>
                  <a:gd name="f15" fmla="val 1993"/>
                  <a:gd name="f16" fmla="val 1172"/>
                  <a:gd name="f17" fmla="val 1351"/>
                  <a:gd name="f18" fmla="val 1"/>
                  <a:gd name="f19" fmla="val 1346"/>
                  <a:gd name="f20" fmla="val 13952"/>
                  <a:gd name="f21" fmla="val 1349"/>
                  <a:gd name="f22" fmla="val 13953"/>
                  <a:gd name="f23" fmla="val 13951"/>
                  <a:gd name="f24" fmla="val 1345"/>
                  <a:gd name="f25" fmla="val 13948"/>
                  <a:gd name="f26" fmla="*/ f0 1 15300"/>
                  <a:gd name="f27" fmla="*/ f1 1 15299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15300"/>
                  <a:gd name="f34" fmla="*/ f31 1 15299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15300" h="1529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7" y="f13"/>
                      <a:pt x="f5" y="f13"/>
                    </a:cubicBezTo>
                    <a:lnTo>
                      <a:pt x="f14" y="f13"/>
                    </a:lnTo>
                    <a:cubicBezTo>
                      <a:pt x="f15" y="f13"/>
                      <a:pt x="f16" y="f12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5" y="f6"/>
                      <a:pt x="f14" y="f6"/>
                    </a:cubicBezTo>
                    <a:close/>
                    <a:moveTo>
                      <a:pt x="f14" y="f2"/>
                    </a:moveTo>
                    <a:cubicBezTo>
                      <a:pt x="f17" y="f2"/>
                      <a:pt x="f18" y="f19"/>
                      <a:pt x="f18" y="f10"/>
                    </a:cubicBezTo>
                    <a:lnTo>
                      <a:pt x="f18" y="f11"/>
                    </a:lnTo>
                    <a:cubicBezTo>
                      <a:pt x="f18" y="f20"/>
                      <a:pt x="f21" y="f4"/>
                      <a:pt x="f14" y="f4"/>
                    </a:cubicBezTo>
                    <a:lnTo>
                      <a:pt x="f5" y="f4"/>
                    </a:lnTo>
                    <a:cubicBezTo>
                      <a:pt x="f22" y="f4"/>
                      <a:pt x="f4" y="f23"/>
                      <a:pt x="f4" y="f11"/>
                    </a:cubicBezTo>
                    <a:lnTo>
                      <a:pt x="f4" y="f10"/>
                    </a:lnTo>
                    <a:cubicBezTo>
                      <a:pt x="f4" y="f24"/>
                      <a:pt x="f25" y="f2"/>
                      <a:pt x="f5" y="f2"/>
                    </a:cubicBezTo>
                    <a:close/>
                  </a:path>
                </a:pathLst>
              </a:custGeom>
              <a:solidFill>
                <a:srgbClr val="39633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934;p79">
                <a:extLst>
                  <a:ext uri="{FF2B5EF4-FFF2-40B4-BE49-F238E27FC236}">
                    <a16:creationId xmlns:a16="http://schemas.microsoft.com/office/drawing/2014/main" id="{40C99662-D317-8E83-AFD4-4FDF31CB5FD3}"/>
                  </a:ext>
                </a:extLst>
              </p:cNvPr>
              <p:cNvSpPr/>
              <p:nvPr/>
            </p:nvSpPr>
            <p:spPr>
              <a:xfrm>
                <a:off x="4326355" y="4079595"/>
                <a:ext cx="476585" cy="4765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984"/>
                  <a:gd name="f4" fmla="val 19982"/>
                  <a:gd name="f5" fmla="val 17056"/>
                  <a:gd name="f6" fmla="val 1172"/>
                  <a:gd name="f7" fmla="val 18025"/>
                  <a:gd name="f8" fmla="val 18812"/>
                  <a:gd name="f9" fmla="val 1959"/>
                  <a:gd name="f10" fmla="val 2927"/>
                  <a:gd name="f11" fmla="val 18023"/>
                  <a:gd name="f12" fmla="val 18811"/>
                  <a:gd name="f13" fmla="val 2928"/>
                  <a:gd name="f14" fmla="val 1961"/>
                  <a:gd name="f15" fmla="val 1"/>
                  <a:gd name="f16" fmla="val 1313"/>
                  <a:gd name="f17" fmla="val 18669"/>
                  <a:gd name="f18" fmla="*/ f0 1 19984"/>
                  <a:gd name="f19" fmla="*/ f1 1 19982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9984"/>
                  <a:gd name="f26" fmla="*/ f23 1 19982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9984" h="1998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5"/>
                    </a:ln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6" y="f11"/>
                      <a:pt x="f6" y="f5"/>
                    </a:cubicBezTo>
                    <a:lnTo>
                      <a:pt x="f6" y="f10"/>
                    </a:lnTo>
                    <a:cubicBezTo>
                      <a:pt x="f6" y="f9"/>
                      <a:pt x="f14" y="f6"/>
                      <a:pt x="f13" y="f6"/>
                    </a:cubicBezTo>
                    <a:close/>
                    <a:moveTo>
                      <a:pt x="f13" y="f15"/>
                    </a:moveTo>
                    <a:cubicBezTo>
                      <a:pt x="f16" y="f15"/>
                      <a:pt x="f15" y="f16"/>
                      <a:pt x="f15" y="f10"/>
                    </a:cubicBezTo>
                    <a:lnTo>
                      <a:pt x="f15" y="f5"/>
                    </a:lnTo>
                    <a:cubicBezTo>
                      <a:pt x="f15" y="f17"/>
                      <a:pt x="f16" y="f4"/>
                      <a:pt x="f13" y="f4"/>
                    </a:cubicBezTo>
                    <a:lnTo>
                      <a:pt x="f5" y="f4"/>
                    </a:lnTo>
                    <a:cubicBezTo>
                      <a:pt x="f17" y="f4"/>
                      <a:pt x="f3" y="f17"/>
                      <a:pt x="f3" y="f5"/>
                    </a:cubicBezTo>
                    <a:lnTo>
                      <a:pt x="f3" y="f10"/>
                    </a:lnTo>
                    <a:cubicBezTo>
                      <a:pt x="f3" y="f16"/>
                      <a:pt x="f17" y="f15"/>
                      <a:pt x="f5" y="f15"/>
                    </a:cubicBezTo>
                    <a:close/>
                  </a:path>
                </a:pathLst>
              </a:custGeom>
              <a:solidFill>
                <a:srgbClr val="39633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935;p79">
                <a:extLst>
                  <a:ext uri="{FF2B5EF4-FFF2-40B4-BE49-F238E27FC236}">
                    <a16:creationId xmlns:a16="http://schemas.microsoft.com/office/drawing/2014/main" id="{DB260935-4A1E-46FE-C3E3-0C6D49C3E697}"/>
                  </a:ext>
                </a:extLst>
              </p:cNvPr>
              <p:cNvSpPr/>
              <p:nvPr/>
            </p:nvSpPr>
            <p:spPr>
              <a:xfrm>
                <a:off x="4634444" y="4192203"/>
                <a:ext cx="55851" cy="558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42"/>
                  <a:gd name="f4" fmla="val 2343"/>
                  <a:gd name="f5" fmla="val 1170"/>
                  <a:gd name="f6" fmla="val 524"/>
                  <a:gd name="f7" fmla="val 1"/>
                  <a:gd name="f8" fmla="val 526"/>
                  <a:gd name="f9" fmla="val 1171"/>
                  <a:gd name="f10" fmla="val 1817"/>
                  <a:gd name="f11" fmla="val 1816"/>
                  <a:gd name="f12" fmla="val 2341"/>
                  <a:gd name="f13" fmla="*/ f0 1 2342"/>
                  <a:gd name="f14" fmla="*/ f1 1 234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342"/>
                  <a:gd name="f21" fmla="*/ f18 1 2343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342" h="2343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3"/>
                      <a:pt x="f5" y="f3"/>
                    </a:cubicBezTo>
                    <a:cubicBezTo>
                      <a:pt x="f11" y="f3"/>
                      <a:pt x="f12" y="f10"/>
                      <a:pt x="f12" y="f9"/>
                    </a:cubicBezTo>
                    <a:cubicBezTo>
                      <a:pt x="f12" y="f8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39633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3" name="Grupo 11">
            <a:extLst>
              <a:ext uri="{FF2B5EF4-FFF2-40B4-BE49-F238E27FC236}">
                <a16:creationId xmlns:a16="http://schemas.microsoft.com/office/drawing/2014/main" id="{C51E5DBC-FFE6-21D9-263D-5B996E20A402}"/>
              </a:ext>
            </a:extLst>
          </p:cNvPr>
          <p:cNvGrpSpPr/>
          <p:nvPr/>
        </p:nvGrpSpPr>
        <p:grpSpPr>
          <a:xfrm>
            <a:off x="91677" y="4972260"/>
            <a:ext cx="8960644" cy="84536"/>
            <a:chOff x="91677" y="4972260"/>
            <a:chExt cx="8960644" cy="8453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3D8075-39AE-4FAE-47CF-D95CBFCB468F}"/>
                </a:ext>
              </a:extLst>
            </p:cNvPr>
            <p:cNvSpPr/>
            <p:nvPr/>
          </p:nvSpPr>
          <p:spPr>
            <a:xfrm rot="10799991">
              <a:off x="1448656" y="497226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59CDA62-47C9-013C-5926-7B647EF6F0E4}"/>
                </a:ext>
              </a:extLst>
            </p:cNvPr>
            <p:cNvSpPr/>
            <p:nvPr/>
          </p:nvSpPr>
          <p:spPr>
            <a:xfrm rot="10800009" flipH="1">
              <a:off x="91677" y="497226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rupo 14">
            <a:extLst>
              <a:ext uri="{FF2B5EF4-FFF2-40B4-BE49-F238E27FC236}">
                <a16:creationId xmlns:a16="http://schemas.microsoft.com/office/drawing/2014/main" id="{7A84E34C-5991-CE2A-1C14-4E424F82449E}"/>
              </a:ext>
            </a:extLst>
          </p:cNvPr>
          <p:cNvGrpSpPr/>
          <p:nvPr/>
        </p:nvGrpSpPr>
        <p:grpSpPr>
          <a:xfrm>
            <a:off x="81171" y="4398766"/>
            <a:ext cx="789254" cy="542075"/>
            <a:chOff x="81171" y="4398766"/>
            <a:chExt cx="789254" cy="542075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9E7199C-FC64-4BE8-6CD0-AB0EE469A4A5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1B55652-F1D2-FF46-FC19-C1BB7779D4D4}"/>
                </a:ext>
              </a:extLst>
            </p:cNvPr>
            <p:cNvSpPr/>
            <p:nvPr/>
          </p:nvSpPr>
          <p:spPr>
            <a:xfrm>
              <a:off x="572716" y="4461220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FDB68A2-DC1F-71B8-4536-DF782F82312F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7C503E3-2141-73A1-881B-F61B7CC17833}"/>
                </a:ext>
              </a:extLst>
            </p:cNvPr>
            <p:cNvSpPr/>
            <p:nvPr/>
          </p:nvSpPr>
          <p:spPr>
            <a:xfrm>
              <a:off x="82094" y="4699266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rupo 19">
            <a:extLst>
              <a:ext uri="{FF2B5EF4-FFF2-40B4-BE49-F238E27FC236}">
                <a16:creationId xmlns:a16="http://schemas.microsoft.com/office/drawing/2014/main" id="{2E4F4551-0644-C8A1-3D93-45049A945122}"/>
              </a:ext>
            </a:extLst>
          </p:cNvPr>
          <p:cNvGrpSpPr/>
          <p:nvPr/>
        </p:nvGrpSpPr>
        <p:grpSpPr>
          <a:xfrm>
            <a:off x="8263990" y="4399132"/>
            <a:ext cx="787408" cy="542065"/>
            <a:chOff x="8263990" y="4399132"/>
            <a:chExt cx="787408" cy="542065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E8A4F2F-0C55-23B9-98F2-AE5FE7677AC1}"/>
                </a:ext>
              </a:extLst>
            </p:cNvPr>
            <p:cNvSpPr/>
            <p:nvPr/>
          </p:nvSpPr>
          <p:spPr>
            <a:xfrm>
              <a:off x="8706386" y="4399132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6DE1D32-7C64-8C83-0D70-590179F364B5}"/>
                </a:ext>
              </a:extLst>
            </p:cNvPr>
            <p:cNvSpPr/>
            <p:nvPr/>
          </p:nvSpPr>
          <p:spPr>
            <a:xfrm>
              <a:off x="8340964" y="4462765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46F9A46-8245-522B-3A04-AA64B809CECC}"/>
                </a:ext>
              </a:extLst>
            </p:cNvPr>
            <p:cNvSpPr/>
            <p:nvPr/>
          </p:nvSpPr>
          <p:spPr>
            <a:xfrm>
              <a:off x="8522747" y="4538185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EDF8E0-74F6-5E01-CF6F-260D727EFCC8}"/>
                </a:ext>
              </a:extLst>
            </p:cNvPr>
            <p:cNvSpPr/>
            <p:nvPr/>
          </p:nvSpPr>
          <p:spPr>
            <a:xfrm>
              <a:off x="8263990" y="4699622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Freeform 8">
            <a:extLst>
              <a:ext uri="{FF2B5EF4-FFF2-40B4-BE49-F238E27FC236}">
                <a16:creationId xmlns:a16="http://schemas.microsoft.com/office/drawing/2014/main" id="{A786C5B6-A788-EAE4-C89B-DE0BE6C73C50}"/>
              </a:ext>
            </a:extLst>
          </p:cNvPr>
          <p:cNvSpPr/>
          <p:nvPr/>
        </p:nvSpPr>
        <p:spPr>
          <a:xfrm>
            <a:off x="8836258" y="3276981"/>
            <a:ext cx="298076" cy="42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5286"/>
              <a:gd name="f7" fmla="val 1022685"/>
              <a:gd name="f8" fmla="val 511342"/>
              <a:gd name="f9" fmla="val 511343"/>
              <a:gd name="f10" fmla="val 264237"/>
              <a:gd name="f11" fmla="val 58070"/>
              <a:gd name="f12" fmla="val 847406"/>
              <a:gd name="f13" fmla="val 10389"/>
              <a:gd name="f14" fmla="val 614396"/>
              <a:gd name="f15" fmla="val 408290"/>
              <a:gd name="f16" fmla="val 175279"/>
              <a:gd name="f17" fmla="+- 0 0 -90"/>
              <a:gd name="f18" fmla="*/ f3 1 745286"/>
              <a:gd name="f19" fmla="*/ f4 1 102268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745286"/>
              <a:gd name="f28" fmla="*/ f24 1 1022685"/>
              <a:gd name="f29" fmla="*/ 0 f25 1"/>
              <a:gd name="f30" fmla="*/ 511342 f24 1"/>
              <a:gd name="f31" fmla="*/ 511343 f24 1"/>
              <a:gd name="f32" fmla="*/ 511343 f25 1"/>
              <a:gd name="f33" fmla="*/ 0 f24 1"/>
              <a:gd name="f34" fmla="*/ 745286 f25 1"/>
              <a:gd name="f35" fmla="*/ 1022685 f24 1"/>
              <a:gd name="f36" fmla="*/ 10389 f25 1"/>
              <a:gd name="f37" fmla="*/ 614396 f24 1"/>
              <a:gd name="f38" fmla="*/ 408290 f24 1"/>
              <a:gd name="f39" fmla="+- f26 0 f1"/>
              <a:gd name="f40" fmla="*/ f29 1 745286"/>
              <a:gd name="f41" fmla="*/ f30 1 1022685"/>
              <a:gd name="f42" fmla="*/ f31 1 1022685"/>
              <a:gd name="f43" fmla="*/ f32 1 745286"/>
              <a:gd name="f44" fmla="*/ f33 1 1022685"/>
              <a:gd name="f45" fmla="*/ f34 1 745286"/>
              <a:gd name="f46" fmla="*/ f35 1 1022685"/>
              <a:gd name="f47" fmla="*/ f36 1 745286"/>
              <a:gd name="f48" fmla="*/ f37 1 1022685"/>
              <a:gd name="f49" fmla="*/ f38 1 1022685"/>
              <a:gd name="f50" fmla="*/ f20 1 f27"/>
              <a:gd name="f51" fmla="*/ f21 1 f27"/>
              <a:gd name="f52" fmla="*/ f20 1 f28"/>
              <a:gd name="f53" fmla="*/ f22 1 f28"/>
              <a:gd name="f54" fmla="*/ f40 1 f27"/>
              <a:gd name="f55" fmla="*/ f41 1 f28"/>
              <a:gd name="f56" fmla="*/ f42 1 f28"/>
              <a:gd name="f57" fmla="*/ f43 1 f27"/>
              <a:gd name="f58" fmla="*/ f44 1 f28"/>
              <a:gd name="f59" fmla="*/ f45 1 f27"/>
              <a:gd name="f60" fmla="*/ f46 1 f28"/>
              <a:gd name="f61" fmla="*/ f47 1 f27"/>
              <a:gd name="f62" fmla="*/ f48 1 f28"/>
              <a:gd name="f63" fmla="*/ f49 1 f28"/>
              <a:gd name="f64" fmla="*/ f50 f18 1"/>
              <a:gd name="f65" fmla="*/ f51 f18 1"/>
              <a:gd name="f66" fmla="*/ f53 f19 1"/>
              <a:gd name="f67" fmla="*/ f52 f19 1"/>
              <a:gd name="f68" fmla="*/ f54 f18 1"/>
              <a:gd name="f69" fmla="*/ f55 f19 1"/>
              <a:gd name="f70" fmla="*/ f56 f19 1"/>
              <a:gd name="f71" fmla="*/ f57 f18 1"/>
              <a:gd name="f72" fmla="*/ f58 f19 1"/>
              <a:gd name="f73" fmla="*/ f59 f18 1"/>
              <a:gd name="f74" fmla="*/ f60 f19 1"/>
              <a:gd name="f75" fmla="*/ f61 f18 1"/>
              <a:gd name="f76" fmla="*/ f62 f19 1"/>
              <a:gd name="f77" fmla="*/ f63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8" y="f69"/>
              </a:cxn>
              <a:cxn ang="f39">
                <a:pos x="f68" y="f70"/>
              </a:cxn>
              <a:cxn ang="f39">
                <a:pos x="f68" y="f70"/>
              </a:cxn>
              <a:cxn ang="f39">
                <a:pos x="f71" y="f72"/>
              </a:cxn>
              <a:cxn ang="f39">
                <a:pos x="f73" y="f72"/>
              </a:cxn>
              <a:cxn ang="f39">
                <a:pos x="f73" y="f74"/>
              </a:cxn>
              <a:cxn ang="f39">
                <a:pos x="f71" y="f74"/>
              </a:cxn>
              <a:cxn ang="f39">
                <a:pos x="f75" y="f76"/>
              </a:cxn>
              <a:cxn ang="f39">
                <a:pos x="f68" y="f70"/>
              </a:cxn>
              <a:cxn ang="f39">
                <a:pos x="f75" y="f77"/>
              </a:cxn>
              <a:cxn ang="f39">
                <a:pos x="f71" y="f72"/>
              </a:cxn>
            </a:cxnLst>
            <a:rect l="f64" t="f67" r="f65" b="f66"/>
            <a:pathLst>
              <a:path w="745286" h="1022685">
                <a:moveTo>
                  <a:pt x="f5" y="f8"/>
                </a:moveTo>
                <a:lnTo>
                  <a:pt x="f5" y="f9"/>
                </a:lnTo>
                <a:lnTo>
                  <a:pt x="f5" y="f9"/>
                </a:lnTo>
                <a:close/>
                <a:moveTo>
                  <a:pt x="f9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cubicBezTo>
                  <a:pt x="f10" y="f7"/>
                  <a:pt x="f11" y="f12"/>
                  <a:pt x="f13" y="f14"/>
                </a:cubicBezTo>
                <a:lnTo>
                  <a:pt x="f5" y="f9"/>
                </a:lnTo>
                <a:lnTo>
                  <a:pt x="f13" y="f15"/>
                </a:lnTo>
                <a:cubicBezTo>
                  <a:pt x="f11" y="f16"/>
                  <a:pt x="f10" y="f5"/>
                  <a:pt x="f9" y="f5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A769B3F5-873F-5EA8-CDC3-19729AD31ED7}"/>
              </a:ext>
            </a:extLst>
          </p:cNvPr>
          <p:cNvSpPr/>
          <p:nvPr/>
        </p:nvSpPr>
        <p:spPr>
          <a:xfrm rot="10799991">
            <a:off x="-3018" y="3334003"/>
            <a:ext cx="298076" cy="42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5286"/>
              <a:gd name="f7" fmla="val 1022685"/>
              <a:gd name="f8" fmla="val 511342"/>
              <a:gd name="f9" fmla="val 511343"/>
              <a:gd name="f10" fmla="val 264237"/>
              <a:gd name="f11" fmla="val 58070"/>
              <a:gd name="f12" fmla="val 847406"/>
              <a:gd name="f13" fmla="val 10389"/>
              <a:gd name="f14" fmla="val 614396"/>
              <a:gd name="f15" fmla="val 408290"/>
              <a:gd name="f16" fmla="val 175279"/>
              <a:gd name="f17" fmla="+- 0 0 -90"/>
              <a:gd name="f18" fmla="*/ f3 1 745286"/>
              <a:gd name="f19" fmla="*/ f4 1 102268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745286"/>
              <a:gd name="f28" fmla="*/ f24 1 1022685"/>
              <a:gd name="f29" fmla="*/ 0 f25 1"/>
              <a:gd name="f30" fmla="*/ 511342 f24 1"/>
              <a:gd name="f31" fmla="*/ 511343 f24 1"/>
              <a:gd name="f32" fmla="*/ 511343 f25 1"/>
              <a:gd name="f33" fmla="*/ 0 f24 1"/>
              <a:gd name="f34" fmla="*/ 745286 f25 1"/>
              <a:gd name="f35" fmla="*/ 1022685 f24 1"/>
              <a:gd name="f36" fmla="*/ 10389 f25 1"/>
              <a:gd name="f37" fmla="*/ 614396 f24 1"/>
              <a:gd name="f38" fmla="*/ 408290 f24 1"/>
              <a:gd name="f39" fmla="+- f26 0 f1"/>
              <a:gd name="f40" fmla="*/ f29 1 745286"/>
              <a:gd name="f41" fmla="*/ f30 1 1022685"/>
              <a:gd name="f42" fmla="*/ f31 1 1022685"/>
              <a:gd name="f43" fmla="*/ f32 1 745286"/>
              <a:gd name="f44" fmla="*/ f33 1 1022685"/>
              <a:gd name="f45" fmla="*/ f34 1 745286"/>
              <a:gd name="f46" fmla="*/ f35 1 1022685"/>
              <a:gd name="f47" fmla="*/ f36 1 745286"/>
              <a:gd name="f48" fmla="*/ f37 1 1022685"/>
              <a:gd name="f49" fmla="*/ f38 1 1022685"/>
              <a:gd name="f50" fmla="*/ f20 1 f27"/>
              <a:gd name="f51" fmla="*/ f21 1 f27"/>
              <a:gd name="f52" fmla="*/ f20 1 f28"/>
              <a:gd name="f53" fmla="*/ f22 1 f28"/>
              <a:gd name="f54" fmla="*/ f40 1 f27"/>
              <a:gd name="f55" fmla="*/ f41 1 f28"/>
              <a:gd name="f56" fmla="*/ f42 1 f28"/>
              <a:gd name="f57" fmla="*/ f43 1 f27"/>
              <a:gd name="f58" fmla="*/ f44 1 f28"/>
              <a:gd name="f59" fmla="*/ f45 1 f27"/>
              <a:gd name="f60" fmla="*/ f46 1 f28"/>
              <a:gd name="f61" fmla="*/ f47 1 f27"/>
              <a:gd name="f62" fmla="*/ f48 1 f28"/>
              <a:gd name="f63" fmla="*/ f49 1 f28"/>
              <a:gd name="f64" fmla="*/ f50 f18 1"/>
              <a:gd name="f65" fmla="*/ f51 f18 1"/>
              <a:gd name="f66" fmla="*/ f53 f19 1"/>
              <a:gd name="f67" fmla="*/ f52 f19 1"/>
              <a:gd name="f68" fmla="*/ f54 f18 1"/>
              <a:gd name="f69" fmla="*/ f55 f19 1"/>
              <a:gd name="f70" fmla="*/ f56 f19 1"/>
              <a:gd name="f71" fmla="*/ f57 f18 1"/>
              <a:gd name="f72" fmla="*/ f58 f19 1"/>
              <a:gd name="f73" fmla="*/ f59 f18 1"/>
              <a:gd name="f74" fmla="*/ f60 f19 1"/>
              <a:gd name="f75" fmla="*/ f61 f18 1"/>
              <a:gd name="f76" fmla="*/ f62 f19 1"/>
              <a:gd name="f77" fmla="*/ f63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8" y="f69"/>
              </a:cxn>
              <a:cxn ang="f39">
                <a:pos x="f68" y="f70"/>
              </a:cxn>
              <a:cxn ang="f39">
                <a:pos x="f68" y="f70"/>
              </a:cxn>
              <a:cxn ang="f39">
                <a:pos x="f71" y="f72"/>
              </a:cxn>
              <a:cxn ang="f39">
                <a:pos x="f73" y="f72"/>
              </a:cxn>
              <a:cxn ang="f39">
                <a:pos x="f73" y="f74"/>
              </a:cxn>
              <a:cxn ang="f39">
                <a:pos x="f71" y="f74"/>
              </a:cxn>
              <a:cxn ang="f39">
                <a:pos x="f75" y="f76"/>
              </a:cxn>
              <a:cxn ang="f39">
                <a:pos x="f68" y="f70"/>
              </a:cxn>
              <a:cxn ang="f39">
                <a:pos x="f75" y="f77"/>
              </a:cxn>
              <a:cxn ang="f39">
                <a:pos x="f71" y="f72"/>
              </a:cxn>
            </a:cxnLst>
            <a:rect l="f64" t="f67" r="f65" b="f66"/>
            <a:pathLst>
              <a:path w="745286" h="1022685">
                <a:moveTo>
                  <a:pt x="f5" y="f8"/>
                </a:moveTo>
                <a:lnTo>
                  <a:pt x="f5" y="f9"/>
                </a:lnTo>
                <a:lnTo>
                  <a:pt x="f5" y="f9"/>
                </a:lnTo>
                <a:close/>
                <a:moveTo>
                  <a:pt x="f9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cubicBezTo>
                  <a:pt x="f10" y="f7"/>
                  <a:pt x="f11" y="f12"/>
                  <a:pt x="f13" y="f14"/>
                </a:cubicBezTo>
                <a:lnTo>
                  <a:pt x="f5" y="f9"/>
                </a:lnTo>
                <a:lnTo>
                  <a:pt x="f13" y="f15"/>
                </a:lnTo>
                <a:cubicBezTo>
                  <a:pt x="f11" y="f16"/>
                  <a:pt x="f10" y="f5"/>
                  <a:pt x="f9" y="f5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grpSp>
        <p:nvGrpSpPr>
          <p:cNvPr id="28" name="Grupo 33">
            <a:extLst>
              <a:ext uri="{FF2B5EF4-FFF2-40B4-BE49-F238E27FC236}">
                <a16:creationId xmlns:a16="http://schemas.microsoft.com/office/drawing/2014/main" id="{56033D24-7BB3-1E96-F590-C9D660585A24}"/>
              </a:ext>
            </a:extLst>
          </p:cNvPr>
          <p:cNvGrpSpPr/>
          <p:nvPr/>
        </p:nvGrpSpPr>
        <p:grpSpPr>
          <a:xfrm>
            <a:off x="6568930" y="-12033"/>
            <a:ext cx="2565404" cy="1626295"/>
            <a:chOff x="6568930" y="-12033"/>
            <a:chExt cx="2565404" cy="1626295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6B70353-50C0-19C5-8DD6-2298133548F1}"/>
                </a:ext>
              </a:extLst>
            </p:cNvPr>
            <p:cNvSpPr/>
            <p:nvPr/>
          </p:nvSpPr>
          <p:spPr>
            <a:xfrm flipH="1">
              <a:off x="7431246" y="1161827"/>
              <a:ext cx="1703079" cy="4524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79E9D8BF-6E81-5312-BE88-A2B8F7996A4D}"/>
                </a:ext>
              </a:extLst>
            </p:cNvPr>
            <p:cNvSpPr/>
            <p:nvPr/>
          </p:nvSpPr>
          <p:spPr>
            <a:xfrm flipH="1">
              <a:off x="7175150" y="738999"/>
              <a:ext cx="1959175" cy="8456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B646D20-72DE-8527-5842-1303BF7D3164}"/>
                </a:ext>
              </a:extLst>
            </p:cNvPr>
            <p:cNvSpPr/>
            <p:nvPr/>
          </p:nvSpPr>
          <p:spPr>
            <a:xfrm flipH="1">
              <a:off x="6568930" y="-12033"/>
              <a:ext cx="2565404" cy="14428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6B8F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rupo 34">
            <a:extLst>
              <a:ext uri="{FF2B5EF4-FFF2-40B4-BE49-F238E27FC236}">
                <a16:creationId xmlns:a16="http://schemas.microsoft.com/office/drawing/2014/main" id="{5FA66DA1-A17D-5D7E-8CBF-4578FF2C7ACE}"/>
              </a:ext>
            </a:extLst>
          </p:cNvPr>
          <p:cNvGrpSpPr/>
          <p:nvPr/>
        </p:nvGrpSpPr>
        <p:grpSpPr>
          <a:xfrm>
            <a:off x="0" y="4206"/>
            <a:ext cx="2565404" cy="1567756"/>
            <a:chOff x="0" y="4206"/>
            <a:chExt cx="2565404" cy="1567756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6D1BB15-0B7D-8F70-CB69-3C8D67F6C48A}"/>
                </a:ext>
              </a:extLst>
            </p:cNvPr>
            <p:cNvSpPr/>
            <p:nvPr/>
          </p:nvSpPr>
          <p:spPr>
            <a:xfrm>
              <a:off x="0" y="1135812"/>
              <a:ext cx="1703079" cy="436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1C3BA66D-6A4C-B673-CB96-10333B9F0DEA}"/>
                </a:ext>
              </a:extLst>
            </p:cNvPr>
            <p:cNvSpPr/>
            <p:nvPr/>
          </p:nvSpPr>
          <p:spPr>
            <a:xfrm>
              <a:off x="0" y="728200"/>
              <a:ext cx="1959175" cy="8152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2E0E5317-365B-191A-83DB-AA2EBEDCC04C}"/>
                </a:ext>
              </a:extLst>
            </p:cNvPr>
            <p:cNvSpPr/>
            <p:nvPr/>
          </p:nvSpPr>
          <p:spPr>
            <a:xfrm>
              <a:off x="0" y="4206"/>
              <a:ext cx="2565404" cy="13909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6B8F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rupo 8">
            <a:extLst>
              <a:ext uri="{FF2B5EF4-FFF2-40B4-BE49-F238E27FC236}">
                <a16:creationId xmlns:a16="http://schemas.microsoft.com/office/drawing/2014/main" id="{F6ACC39B-BBB4-5FAA-DBB8-7FAA7C152266}"/>
              </a:ext>
            </a:extLst>
          </p:cNvPr>
          <p:cNvGrpSpPr/>
          <p:nvPr/>
        </p:nvGrpSpPr>
        <p:grpSpPr>
          <a:xfrm>
            <a:off x="3687766" y="1312858"/>
            <a:ext cx="1766886" cy="1831972"/>
            <a:chOff x="3687766" y="1312858"/>
            <a:chExt cx="1766886" cy="1831972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F9E8508-6411-DE94-BC6C-B927472DE4F5}"/>
                </a:ext>
              </a:extLst>
            </p:cNvPr>
            <p:cNvSpPr/>
            <p:nvPr/>
          </p:nvSpPr>
          <p:spPr>
            <a:xfrm>
              <a:off x="3687766" y="1312858"/>
              <a:ext cx="1266828" cy="12795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2"/>
                <a:gd name="f7" fmla="val 567"/>
                <a:gd name="f8" fmla="val 392"/>
                <a:gd name="f9" fmla="val 355"/>
                <a:gd name="f10" fmla="val 318"/>
                <a:gd name="f11" fmla="val 282"/>
                <a:gd name="f12" fmla="val 1"/>
                <a:gd name="f13" fmla="val 245"/>
                <a:gd name="f14" fmla="val 23"/>
                <a:gd name="f15" fmla="val 222"/>
                <a:gd name="f16" fmla="val 60"/>
                <a:gd name="f17" fmla="val 107"/>
                <a:gd name="f18" fmla="val 153"/>
                <a:gd name="f19" fmla="val 221"/>
                <a:gd name="f20" fmla="val 200"/>
                <a:gd name="f21" fmla="val 218"/>
                <a:gd name="f22" fmla="val 223"/>
                <a:gd name="f23" fmla="val 217"/>
                <a:gd name="f24" fmla="val 106"/>
                <a:gd name="f25" fmla="val 22"/>
                <a:gd name="f26" fmla="val 244"/>
                <a:gd name="f27" fmla="val 429"/>
                <a:gd name="f28" fmla="val 502"/>
                <a:gd name="f29" fmla="val 533"/>
                <a:gd name="f30" fmla="val 26"/>
                <a:gd name="f31" fmla="val 58"/>
                <a:gd name="f32" fmla="val 110"/>
                <a:gd name="f33" fmla="val 541"/>
                <a:gd name="f34" fmla="val 150"/>
                <a:gd name="f35" fmla="val 182"/>
                <a:gd name="f36" fmla="val 449"/>
                <a:gd name="f37" fmla="val 226"/>
                <a:gd name="f38" fmla="val 385"/>
                <a:gd name="f39" fmla="val 247"/>
                <a:gd name="f40" fmla="val 324"/>
                <a:gd name="f41" fmla="val 277"/>
                <a:gd name="f42" fmla="val 260"/>
                <a:gd name="f43" fmla="val 308"/>
                <a:gd name="f44" fmla="val 195"/>
                <a:gd name="f45" fmla="val 339"/>
                <a:gd name="f46" fmla="val 149"/>
                <a:gd name="f47" fmla="val 398"/>
                <a:gd name="f48" fmla="val 115"/>
                <a:gd name="f49" fmla="val 443"/>
                <a:gd name="f50" fmla="val 96"/>
                <a:gd name="f51" fmla="val 493"/>
                <a:gd name="f52" fmla="val 97"/>
                <a:gd name="f53" fmla="val 550"/>
                <a:gd name="f54" fmla="val 555"/>
                <a:gd name="f55" fmla="val 100"/>
                <a:gd name="f56" fmla="val 92"/>
                <a:gd name="f57" fmla="val 66"/>
                <a:gd name="f58" fmla="val 39"/>
                <a:gd name="f59" fmla="val 18"/>
                <a:gd name="f60" fmla="val 547"/>
                <a:gd name="f61" fmla="val 5"/>
                <a:gd name="f62" fmla="val 535"/>
                <a:gd name="f63" fmla="val 519"/>
                <a:gd name="f64" fmla="val 465"/>
                <a:gd name="f65" fmla="val 428"/>
                <a:gd name="f66" fmla="+- 0 0 -90"/>
                <a:gd name="f67" fmla="*/ f3 1 562"/>
                <a:gd name="f68" fmla="*/ f4 1 567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562"/>
                <a:gd name="f77" fmla="*/ f73 1 567"/>
                <a:gd name="f78" fmla="*/ 0 f74 1"/>
                <a:gd name="f79" fmla="*/ 392 f73 1"/>
                <a:gd name="f80" fmla="*/ 282 f73 1"/>
                <a:gd name="f81" fmla="*/ 60 f74 1"/>
                <a:gd name="f82" fmla="*/ 222 f73 1"/>
                <a:gd name="f83" fmla="*/ 200 f74 1"/>
                <a:gd name="f84" fmla="*/ 222 f74 1"/>
                <a:gd name="f85" fmla="*/ 200 f73 1"/>
                <a:gd name="f86" fmla="*/ 60 f73 1"/>
                <a:gd name="f87" fmla="*/ 282 f74 1"/>
                <a:gd name="f88" fmla="*/ 1 f73 1"/>
                <a:gd name="f89" fmla="*/ 502 f74 1"/>
                <a:gd name="f90" fmla="*/ 0 f73 1"/>
                <a:gd name="f91" fmla="*/ 562 f74 1"/>
                <a:gd name="f92" fmla="*/ 58 f73 1"/>
                <a:gd name="f93" fmla="*/ 182 f73 1"/>
                <a:gd name="f94" fmla="*/ 324 f74 1"/>
                <a:gd name="f95" fmla="*/ 277 f73 1"/>
                <a:gd name="f96" fmla="*/ 149 f74 1"/>
                <a:gd name="f97" fmla="*/ 398 f73 1"/>
                <a:gd name="f98" fmla="*/ 97 f74 1"/>
                <a:gd name="f99" fmla="*/ 550 f73 1"/>
                <a:gd name="f100" fmla="*/ 92 f74 1"/>
                <a:gd name="f101" fmla="*/ 562 f73 1"/>
                <a:gd name="f102" fmla="*/ 18 f74 1"/>
                <a:gd name="f103" fmla="*/ 547 f73 1"/>
                <a:gd name="f104" fmla="*/ 502 f73 1"/>
                <a:gd name="f105" fmla="+- f75 0 f1"/>
                <a:gd name="f106" fmla="*/ f78 1 562"/>
                <a:gd name="f107" fmla="*/ f79 1 567"/>
                <a:gd name="f108" fmla="*/ f80 1 567"/>
                <a:gd name="f109" fmla="*/ f81 1 562"/>
                <a:gd name="f110" fmla="*/ f82 1 567"/>
                <a:gd name="f111" fmla="*/ f83 1 562"/>
                <a:gd name="f112" fmla="*/ f84 1 562"/>
                <a:gd name="f113" fmla="*/ f85 1 567"/>
                <a:gd name="f114" fmla="*/ f86 1 567"/>
                <a:gd name="f115" fmla="*/ f87 1 562"/>
                <a:gd name="f116" fmla="*/ f88 1 567"/>
                <a:gd name="f117" fmla="*/ f89 1 562"/>
                <a:gd name="f118" fmla="*/ f90 1 567"/>
                <a:gd name="f119" fmla="*/ f91 1 562"/>
                <a:gd name="f120" fmla="*/ f92 1 567"/>
                <a:gd name="f121" fmla="*/ f93 1 567"/>
                <a:gd name="f122" fmla="*/ f94 1 562"/>
                <a:gd name="f123" fmla="*/ f95 1 567"/>
                <a:gd name="f124" fmla="*/ f96 1 562"/>
                <a:gd name="f125" fmla="*/ f97 1 567"/>
                <a:gd name="f126" fmla="*/ f98 1 562"/>
                <a:gd name="f127" fmla="*/ f99 1 567"/>
                <a:gd name="f128" fmla="*/ f100 1 562"/>
                <a:gd name="f129" fmla="*/ f101 1 567"/>
                <a:gd name="f130" fmla="*/ f102 1 562"/>
                <a:gd name="f131" fmla="*/ f103 1 567"/>
                <a:gd name="f132" fmla="*/ f104 1 567"/>
                <a:gd name="f133" fmla="*/ 0 1 f76"/>
                <a:gd name="f134" fmla="*/ f70 1 f76"/>
                <a:gd name="f135" fmla="*/ 0 1 f77"/>
                <a:gd name="f136" fmla="*/ f71 1 f77"/>
                <a:gd name="f137" fmla="*/ f106 1 f76"/>
                <a:gd name="f138" fmla="*/ f107 1 f77"/>
                <a:gd name="f139" fmla="*/ f108 1 f77"/>
                <a:gd name="f140" fmla="*/ f109 1 f76"/>
                <a:gd name="f141" fmla="*/ f110 1 f77"/>
                <a:gd name="f142" fmla="*/ f111 1 f76"/>
                <a:gd name="f143" fmla="*/ f112 1 f76"/>
                <a:gd name="f144" fmla="*/ f113 1 f77"/>
                <a:gd name="f145" fmla="*/ f114 1 f77"/>
                <a:gd name="f146" fmla="*/ f115 1 f76"/>
                <a:gd name="f147" fmla="*/ f116 1 f77"/>
                <a:gd name="f148" fmla="*/ f117 1 f76"/>
                <a:gd name="f149" fmla="*/ f118 1 f77"/>
                <a:gd name="f150" fmla="*/ f119 1 f76"/>
                <a:gd name="f151" fmla="*/ f120 1 f77"/>
                <a:gd name="f152" fmla="*/ f121 1 f77"/>
                <a:gd name="f153" fmla="*/ f122 1 f76"/>
                <a:gd name="f154" fmla="*/ f123 1 f77"/>
                <a:gd name="f155" fmla="*/ f124 1 f76"/>
                <a:gd name="f156" fmla="*/ f125 1 f77"/>
                <a:gd name="f157" fmla="*/ f126 1 f76"/>
                <a:gd name="f158" fmla="*/ f127 1 f77"/>
                <a:gd name="f159" fmla="*/ f128 1 f76"/>
                <a:gd name="f160" fmla="*/ f129 1 f77"/>
                <a:gd name="f161" fmla="*/ f130 1 f76"/>
                <a:gd name="f162" fmla="*/ f131 1 f77"/>
                <a:gd name="f163" fmla="*/ f132 1 f77"/>
                <a:gd name="f164" fmla="*/ f133 f67 1"/>
                <a:gd name="f165" fmla="*/ f134 f67 1"/>
                <a:gd name="f166" fmla="*/ f136 f68 1"/>
                <a:gd name="f167" fmla="*/ f135 f68 1"/>
                <a:gd name="f168" fmla="*/ f137 f67 1"/>
                <a:gd name="f169" fmla="*/ f138 f68 1"/>
                <a:gd name="f170" fmla="*/ f139 f68 1"/>
                <a:gd name="f171" fmla="*/ f140 f67 1"/>
                <a:gd name="f172" fmla="*/ f141 f68 1"/>
                <a:gd name="f173" fmla="*/ f142 f67 1"/>
                <a:gd name="f174" fmla="*/ f143 f67 1"/>
                <a:gd name="f175" fmla="*/ f144 f68 1"/>
                <a:gd name="f176" fmla="*/ f145 f68 1"/>
                <a:gd name="f177" fmla="*/ f146 f67 1"/>
                <a:gd name="f178" fmla="*/ f147 f68 1"/>
                <a:gd name="f179" fmla="*/ f148 f67 1"/>
                <a:gd name="f180" fmla="*/ f149 f68 1"/>
                <a:gd name="f181" fmla="*/ f150 f67 1"/>
                <a:gd name="f182" fmla="*/ f151 f68 1"/>
                <a:gd name="f183" fmla="*/ f152 f68 1"/>
                <a:gd name="f184" fmla="*/ f153 f67 1"/>
                <a:gd name="f185" fmla="*/ f154 f68 1"/>
                <a:gd name="f186" fmla="*/ f155 f67 1"/>
                <a:gd name="f187" fmla="*/ f156 f68 1"/>
                <a:gd name="f188" fmla="*/ f157 f67 1"/>
                <a:gd name="f189" fmla="*/ f158 f68 1"/>
                <a:gd name="f190" fmla="*/ f159 f67 1"/>
                <a:gd name="f191" fmla="*/ f160 f68 1"/>
                <a:gd name="f192" fmla="*/ f161 f67 1"/>
                <a:gd name="f193" fmla="*/ f162 f68 1"/>
                <a:gd name="f194" fmla="*/ f163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8" y="f169"/>
                </a:cxn>
                <a:cxn ang="f105">
                  <a:pos x="f168" y="f170"/>
                </a:cxn>
                <a:cxn ang="f105">
                  <a:pos x="f171" y="f172"/>
                </a:cxn>
                <a:cxn ang="f105">
                  <a:pos x="f173" y="f172"/>
                </a:cxn>
                <a:cxn ang="f105">
                  <a:pos x="f174" y="f175"/>
                </a:cxn>
                <a:cxn ang="f105">
                  <a:pos x="f174" y="f176"/>
                </a:cxn>
                <a:cxn ang="f105">
                  <a:pos x="f177" y="f178"/>
                </a:cxn>
                <a:cxn ang="f105">
                  <a:pos x="f179" y="f180"/>
                </a:cxn>
                <a:cxn ang="f105">
                  <a:pos x="f181" y="f182"/>
                </a:cxn>
                <a:cxn ang="f105">
                  <a:pos x="f179" y="f183"/>
                </a:cxn>
                <a:cxn ang="f105">
                  <a:pos x="f184" y="f185"/>
                </a:cxn>
                <a:cxn ang="f105">
                  <a:pos x="f186" y="f187"/>
                </a:cxn>
                <a:cxn ang="f105">
                  <a:pos x="f188" y="f189"/>
                </a:cxn>
                <a:cxn ang="f105">
                  <a:pos x="f190" y="f191"/>
                </a:cxn>
                <a:cxn ang="f105">
                  <a:pos x="f192" y="f193"/>
                </a:cxn>
                <a:cxn ang="f105">
                  <a:pos x="f168" y="f194"/>
                </a:cxn>
                <a:cxn ang="f105">
                  <a:pos x="f168" y="f169"/>
                </a:cxn>
              </a:cxnLst>
              <a:rect l="f164" t="f167" r="f165" b="f166"/>
              <a:pathLst>
                <a:path w="562" h="56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5"/>
                  </a:cubicBezTo>
                  <a:cubicBezTo>
                    <a:pt x="f21" y="f22"/>
                    <a:pt x="f15" y="f23"/>
                    <a:pt x="f15" y="f20"/>
                  </a:cubicBezTo>
                  <a:cubicBezTo>
                    <a:pt x="f19" y="f18"/>
                    <a:pt x="f19" y="f24"/>
                    <a:pt x="f15" y="f16"/>
                  </a:cubicBezTo>
                  <a:cubicBezTo>
                    <a:pt x="f15" y="f25"/>
                    <a:pt x="f26" y="f12"/>
                    <a:pt x="f11" y="f12"/>
                  </a:cubicBezTo>
                  <a:cubicBezTo>
                    <a:pt x="f9" y="f5"/>
                    <a:pt x="f27" y="f12"/>
                    <a:pt x="f28" y="f5"/>
                  </a:cubicBezTo>
                  <a:cubicBezTo>
                    <a:pt x="f29" y="f5"/>
                    <a:pt x="f6" y="f30"/>
                    <a:pt x="f6" y="f31"/>
                  </a:cubicBezTo>
                  <a:cubicBezTo>
                    <a:pt x="f6" y="f32"/>
                    <a:pt x="f33" y="f34"/>
                    <a:pt x="f28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4"/>
                    <a:pt x="f55" y="f6"/>
                    <a:pt x="f56" y="f6"/>
                  </a:cubicBezTo>
                  <a:cubicBezTo>
                    <a:pt x="f57" y="f6"/>
                    <a:pt x="f58" y="f7"/>
                    <a:pt x="f59" y="f60"/>
                  </a:cubicBezTo>
                  <a:cubicBezTo>
                    <a:pt x="f61" y="f62"/>
                    <a:pt x="f5" y="f63"/>
                    <a:pt x="f5" y="f28"/>
                  </a:cubicBezTo>
                  <a:cubicBezTo>
                    <a:pt x="f12" y="f64"/>
                    <a:pt x="f5" y="f65"/>
                    <a:pt x="f5" y="f8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D6057A7-C2AC-7D13-D2FF-C40BE89F8BF7}"/>
                </a:ext>
              </a:extLst>
            </p:cNvPr>
            <p:cNvSpPr/>
            <p:nvPr/>
          </p:nvSpPr>
          <p:spPr>
            <a:xfrm>
              <a:off x="3968752" y="1635120"/>
              <a:ext cx="1168402" cy="150971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18"/>
                <a:gd name="f8" fmla="val 669"/>
                <a:gd name="f9" fmla="val 275"/>
                <a:gd name="f10" fmla="val 217"/>
                <a:gd name="f11" fmla="val 161"/>
                <a:gd name="f12" fmla="val 258"/>
                <a:gd name="f13" fmla="val 64"/>
                <a:gd name="f14" fmla="val 314"/>
                <a:gd name="f15" fmla="val 10"/>
                <a:gd name="f16" fmla="val 429"/>
                <a:gd name="f17" fmla="val 4"/>
                <a:gd name="f18" fmla="val 387"/>
                <a:gd name="f19" fmla="val 13"/>
                <a:gd name="f20" fmla="val 349"/>
                <a:gd name="f21" fmla="val 33"/>
                <a:gd name="f22" fmla="val 72"/>
                <a:gd name="f23" fmla="val 246"/>
                <a:gd name="f24" fmla="val 132"/>
                <a:gd name="f25" fmla="val 202"/>
                <a:gd name="f26" fmla="val 203"/>
                <a:gd name="f27" fmla="val 170"/>
                <a:gd name="f28" fmla="val 255"/>
                <a:gd name="f29" fmla="val 147"/>
                <a:gd name="f30" fmla="val 309"/>
                <a:gd name="f31" fmla="val 128"/>
                <a:gd name="f32" fmla="val 100"/>
                <a:gd name="f33" fmla="val 400"/>
                <a:gd name="f34" fmla="val 78"/>
                <a:gd name="f35" fmla="val 436"/>
                <a:gd name="f36" fmla="val 52"/>
                <a:gd name="f37" fmla="val 457"/>
                <a:gd name="f38" fmla="val 459"/>
                <a:gd name="f39" fmla="val 8"/>
                <a:gd name="f40" fmla="val 460"/>
                <a:gd name="f41" fmla="val 5"/>
                <a:gd name="f42" fmla="val 462"/>
                <a:gd name="f43" fmla="val 479"/>
                <a:gd name="f44" fmla="val 29"/>
                <a:gd name="f45" fmla="val 486"/>
                <a:gd name="f46" fmla="val 57"/>
                <a:gd name="f47" fmla="val 491"/>
                <a:gd name="f48" fmla="val 85"/>
                <a:gd name="f49" fmla="val 236"/>
                <a:gd name="f50" fmla="val 382"/>
                <a:gd name="f51" fmla="val 283"/>
                <a:gd name="f52" fmla="val 431"/>
                <a:gd name="f53" fmla="val 231"/>
                <a:gd name="f54" fmla="val 448"/>
                <a:gd name="f55" fmla="val 466"/>
                <a:gd name="f56" fmla="val 484"/>
                <a:gd name="f57" fmla="val 494"/>
                <a:gd name="f58" fmla="val 74"/>
                <a:gd name="f59" fmla="val 508"/>
                <a:gd name="f60" fmla="val 70"/>
                <a:gd name="f61" fmla="val 542"/>
                <a:gd name="f62" fmla="val 66"/>
                <a:gd name="f63" fmla="val 581"/>
                <a:gd name="f64" fmla="val 79"/>
                <a:gd name="f65" fmla="val 614"/>
                <a:gd name="f66" fmla="val 113"/>
                <a:gd name="f67" fmla="val 637"/>
                <a:gd name="f68" fmla="val 119"/>
                <a:gd name="f69" fmla="val 641"/>
                <a:gd name="f70" fmla="val 130"/>
                <a:gd name="f71" fmla="val 651"/>
                <a:gd name="f72" fmla="val 129"/>
                <a:gd name="f73" fmla="val 659"/>
                <a:gd name="f74" fmla="val 123"/>
                <a:gd name="f75" fmla="val 665"/>
                <a:gd name="f76" fmla="val 116"/>
                <a:gd name="f77" fmla="val 667"/>
                <a:gd name="f78" fmla="val 106"/>
                <a:gd name="f79" fmla="val 97"/>
                <a:gd name="f80" fmla="val 668"/>
                <a:gd name="f81" fmla="val 90"/>
                <a:gd name="f82" fmla="val 22"/>
                <a:gd name="f83" fmla="val 576"/>
                <a:gd name="f84" fmla="val 487"/>
                <a:gd name="f85" fmla="val 71"/>
                <a:gd name="f86" fmla="val 386"/>
                <a:gd name="f87" fmla="val 104"/>
                <a:gd name="f88" fmla="val 340"/>
                <a:gd name="f89" fmla="val 149"/>
                <a:gd name="f90" fmla="val 308"/>
                <a:gd name="f91" fmla="val 194"/>
                <a:gd name="f92" fmla="val 277"/>
                <a:gd name="f93" fmla="val 261"/>
                <a:gd name="f94" fmla="val 241"/>
                <a:gd name="f95" fmla="val 264"/>
                <a:gd name="f96" fmla="val 268"/>
                <a:gd name="f97" fmla="val 228"/>
                <a:gd name="f98" fmla="val 274"/>
                <a:gd name="f99" fmla="val 227"/>
                <a:gd name="f100" fmla="+- 0 0 -90"/>
                <a:gd name="f101" fmla="*/ f4 1 518"/>
                <a:gd name="f102" fmla="*/ f5 1 669"/>
                <a:gd name="f103" fmla="val f6"/>
                <a:gd name="f104" fmla="val f7"/>
                <a:gd name="f105" fmla="val f8"/>
                <a:gd name="f106" fmla="*/ f100 f0 1"/>
                <a:gd name="f107" fmla="+- f105 0 f103"/>
                <a:gd name="f108" fmla="+- f104 0 f103"/>
                <a:gd name="f109" fmla="*/ f106 1 f3"/>
                <a:gd name="f110" fmla="*/ f108 1 518"/>
                <a:gd name="f111" fmla="*/ f107 1 669"/>
                <a:gd name="f112" fmla="*/ 275 f108 1"/>
                <a:gd name="f113" fmla="*/ 217 f107 1"/>
                <a:gd name="f114" fmla="*/ 10 f108 1"/>
                <a:gd name="f115" fmla="*/ 429 f107 1"/>
                <a:gd name="f116" fmla="*/ 33 f108 1"/>
                <a:gd name="f117" fmla="*/ 314 f107 1"/>
                <a:gd name="f118" fmla="*/ 203 f108 1"/>
                <a:gd name="f119" fmla="*/ 170 f107 1"/>
                <a:gd name="f120" fmla="*/ 360 f108 1"/>
                <a:gd name="f121" fmla="*/ 100 f107 1"/>
                <a:gd name="f122" fmla="*/ 457 f108 1"/>
                <a:gd name="f123" fmla="*/ 10 f107 1"/>
                <a:gd name="f124" fmla="*/ 462 f108 1"/>
                <a:gd name="f125" fmla="*/ 0 f107 1"/>
                <a:gd name="f126" fmla="*/ 491 f108 1"/>
                <a:gd name="f127" fmla="*/ 85 f107 1"/>
                <a:gd name="f128" fmla="*/ 283 f108 1"/>
                <a:gd name="f129" fmla="*/ 431 f107 1"/>
                <a:gd name="f130" fmla="*/ 128 f108 1"/>
                <a:gd name="f131" fmla="*/ 484 f107 1"/>
                <a:gd name="f132" fmla="*/ 70 f108 1"/>
                <a:gd name="f133" fmla="*/ 542 f107 1"/>
                <a:gd name="f134" fmla="*/ 113 f108 1"/>
                <a:gd name="f135" fmla="*/ 637 f107 1"/>
                <a:gd name="f136" fmla="*/ 130 f108 1"/>
                <a:gd name="f137" fmla="*/ 651 f107 1"/>
                <a:gd name="f138" fmla="*/ 116 f108 1"/>
                <a:gd name="f139" fmla="*/ 667 f107 1"/>
                <a:gd name="f140" fmla="*/ 90 f108 1"/>
                <a:gd name="f141" fmla="*/ 659 f107 1"/>
                <a:gd name="f142" fmla="*/ 71 f108 1"/>
                <a:gd name="f143" fmla="*/ 386 f107 1"/>
                <a:gd name="f144" fmla="*/ 194 f108 1"/>
                <a:gd name="f145" fmla="*/ 277 f107 1"/>
                <a:gd name="f146" fmla="*/ 264 f108 1"/>
                <a:gd name="f147" fmla="*/ 231 f107 1"/>
                <a:gd name="f148" fmla="+- f109 0 f1"/>
                <a:gd name="f149" fmla="*/ f112 1 518"/>
                <a:gd name="f150" fmla="*/ f113 1 669"/>
                <a:gd name="f151" fmla="*/ f114 1 518"/>
                <a:gd name="f152" fmla="*/ f115 1 669"/>
                <a:gd name="f153" fmla="*/ f116 1 518"/>
                <a:gd name="f154" fmla="*/ f117 1 669"/>
                <a:gd name="f155" fmla="*/ f118 1 518"/>
                <a:gd name="f156" fmla="*/ f119 1 669"/>
                <a:gd name="f157" fmla="*/ f120 1 518"/>
                <a:gd name="f158" fmla="*/ f121 1 669"/>
                <a:gd name="f159" fmla="*/ f122 1 518"/>
                <a:gd name="f160" fmla="*/ f123 1 669"/>
                <a:gd name="f161" fmla="*/ f124 1 518"/>
                <a:gd name="f162" fmla="*/ f125 1 669"/>
                <a:gd name="f163" fmla="*/ f126 1 518"/>
                <a:gd name="f164" fmla="*/ f127 1 669"/>
                <a:gd name="f165" fmla="*/ f128 1 518"/>
                <a:gd name="f166" fmla="*/ f129 1 669"/>
                <a:gd name="f167" fmla="*/ f130 1 518"/>
                <a:gd name="f168" fmla="*/ f131 1 669"/>
                <a:gd name="f169" fmla="*/ f132 1 518"/>
                <a:gd name="f170" fmla="*/ f133 1 669"/>
                <a:gd name="f171" fmla="*/ f134 1 518"/>
                <a:gd name="f172" fmla="*/ f135 1 669"/>
                <a:gd name="f173" fmla="*/ f136 1 518"/>
                <a:gd name="f174" fmla="*/ f137 1 669"/>
                <a:gd name="f175" fmla="*/ f138 1 518"/>
                <a:gd name="f176" fmla="*/ f139 1 669"/>
                <a:gd name="f177" fmla="*/ f140 1 518"/>
                <a:gd name="f178" fmla="*/ f141 1 669"/>
                <a:gd name="f179" fmla="*/ f142 1 518"/>
                <a:gd name="f180" fmla="*/ f143 1 669"/>
                <a:gd name="f181" fmla="*/ f144 1 518"/>
                <a:gd name="f182" fmla="*/ f145 1 669"/>
                <a:gd name="f183" fmla="*/ f146 1 518"/>
                <a:gd name="f184" fmla="*/ f147 1 669"/>
                <a:gd name="f185" fmla="*/ 0 1 f110"/>
                <a:gd name="f186" fmla="*/ f104 1 f110"/>
                <a:gd name="f187" fmla="*/ 0 1 f111"/>
                <a:gd name="f188" fmla="*/ f105 1 f111"/>
                <a:gd name="f189" fmla="*/ f149 1 f110"/>
                <a:gd name="f190" fmla="*/ f150 1 f111"/>
                <a:gd name="f191" fmla="*/ f151 1 f110"/>
                <a:gd name="f192" fmla="*/ f152 1 f111"/>
                <a:gd name="f193" fmla="*/ f153 1 f110"/>
                <a:gd name="f194" fmla="*/ f154 1 f111"/>
                <a:gd name="f195" fmla="*/ f155 1 f110"/>
                <a:gd name="f196" fmla="*/ f156 1 f111"/>
                <a:gd name="f197" fmla="*/ f157 1 f110"/>
                <a:gd name="f198" fmla="*/ f158 1 f111"/>
                <a:gd name="f199" fmla="*/ f159 1 f110"/>
                <a:gd name="f200" fmla="*/ f160 1 f111"/>
                <a:gd name="f201" fmla="*/ f161 1 f110"/>
                <a:gd name="f202" fmla="*/ f162 1 f111"/>
                <a:gd name="f203" fmla="*/ f163 1 f110"/>
                <a:gd name="f204" fmla="*/ f164 1 f111"/>
                <a:gd name="f205" fmla="*/ f165 1 f110"/>
                <a:gd name="f206" fmla="*/ f166 1 f111"/>
                <a:gd name="f207" fmla="*/ f167 1 f110"/>
                <a:gd name="f208" fmla="*/ f168 1 f111"/>
                <a:gd name="f209" fmla="*/ f169 1 f110"/>
                <a:gd name="f210" fmla="*/ f170 1 f111"/>
                <a:gd name="f211" fmla="*/ f171 1 f110"/>
                <a:gd name="f212" fmla="*/ f172 1 f111"/>
                <a:gd name="f213" fmla="*/ f173 1 f110"/>
                <a:gd name="f214" fmla="*/ f174 1 f111"/>
                <a:gd name="f215" fmla="*/ f175 1 f110"/>
                <a:gd name="f216" fmla="*/ f176 1 f111"/>
                <a:gd name="f217" fmla="*/ f177 1 f110"/>
                <a:gd name="f218" fmla="*/ f178 1 f111"/>
                <a:gd name="f219" fmla="*/ f179 1 f110"/>
                <a:gd name="f220" fmla="*/ f180 1 f111"/>
                <a:gd name="f221" fmla="*/ f181 1 f110"/>
                <a:gd name="f222" fmla="*/ f182 1 f111"/>
                <a:gd name="f223" fmla="*/ f183 1 f110"/>
                <a:gd name="f224" fmla="*/ f184 1 f111"/>
                <a:gd name="f225" fmla="*/ f185 f101 1"/>
                <a:gd name="f226" fmla="*/ f186 f101 1"/>
                <a:gd name="f227" fmla="*/ f188 f102 1"/>
                <a:gd name="f228" fmla="*/ f187 f102 1"/>
                <a:gd name="f229" fmla="*/ f189 f101 1"/>
                <a:gd name="f230" fmla="*/ f190 f102 1"/>
                <a:gd name="f231" fmla="*/ f191 f101 1"/>
                <a:gd name="f232" fmla="*/ f192 f102 1"/>
                <a:gd name="f233" fmla="*/ f193 f101 1"/>
                <a:gd name="f234" fmla="*/ f194 f102 1"/>
                <a:gd name="f235" fmla="*/ f195 f101 1"/>
                <a:gd name="f236" fmla="*/ f196 f102 1"/>
                <a:gd name="f237" fmla="*/ f197 f101 1"/>
                <a:gd name="f238" fmla="*/ f198 f102 1"/>
                <a:gd name="f239" fmla="*/ f199 f101 1"/>
                <a:gd name="f240" fmla="*/ f200 f102 1"/>
                <a:gd name="f241" fmla="*/ f201 f101 1"/>
                <a:gd name="f242" fmla="*/ f202 f102 1"/>
                <a:gd name="f243" fmla="*/ f203 f101 1"/>
                <a:gd name="f244" fmla="*/ f204 f102 1"/>
                <a:gd name="f245" fmla="*/ f205 f101 1"/>
                <a:gd name="f246" fmla="*/ f206 f102 1"/>
                <a:gd name="f247" fmla="*/ f207 f101 1"/>
                <a:gd name="f248" fmla="*/ f208 f102 1"/>
                <a:gd name="f249" fmla="*/ f209 f101 1"/>
                <a:gd name="f250" fmla="*/ f210 f102 1"/>
                <a:gd name="f251" fmla="*/ f211 f101 1"/>
                <a:gd name="f252" fmla="*/ f212 f102 1"/>
                <a:gd name="f253" fmla="*/ f213 f101 1"/>
                <a:gd name="f254" fmla="*/ f214 f102 1"/>
                <a:gd name="f255" fmla="*/ f215 f101 1"/>
                <a:gd name="f256" fmla="*/ f216 f102 1"/>
                <a:gd name="f257" fmla="*/ f217 f101 1"/>
                <a:gd name="f258" fmla="*/ f218 f102 1"/>
                <a:gd name="f259" fmla="*/ f219 f101 1"/>
                <a:gd name="f260" fmla="*/ f220 f102 1"/>
                <a:gd name="f261" fmla="*/ f221 f101 1"/>
                <a:gd name="f262" fmla="*/ f222 f102 1"/>
                <a:gd name="f263" fmla="*/ f223 f101 1"/>
                <a:gd name="f264" fmla="*/ f224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229" y="f230"/>
                </a:cxn>
                <a:cxn ang="f148">
                  <a:pos x="f231" y="f232"/>
                </a:cxn>
                <a:cxn ang="f148">
                  <a:pos x="f233" y="f234"/>
                </a:cxn>
                <a:cxn ang="f148">
                  <a:pos x="f235" y="f236"/>
                </a:cxn>
                <a:cxn ang="f148">
                  <a:pos x="f237" y="f238"/>
                </a:cxn>
                <a:cxn ang="f148">
                  <a:pos x="f239" y="f240"/>
                </a:cxn>
                <a:cxn ang="f148">
                  <a:pos x="f241" y="f242"/>
                </a:cxn>
                <a:cxn ang="f148">
                  <a:pos x="f243" y="f244"/>
                </a:cxn>
                <a:cxn ang="f148">
                  <a:pos x="f245" y="f246"/>
                </a:cxn>
                <a:cxn ang="f148">
                  <a:pos x="f247" y="f248"/>
                </a:cxn>
                <a:cxn ang="f148">
                  <a:pos x="f249" y="f250"/>
                </a:cxn>
                <a:cxn ang="f148">
                  <a:pos x="f251" y="f252"/>
                </a:cxn>
                <a:cxn ang="f148">
                  <a:pos x="f253" y="f254"/>
                </a:cxn>
                <a:cxn ang="f148">
                  <a:pos x="f255" y="f256"/>
                </a:cxn>
                <a:cxn ang="f148">
                  <a:pos x="f257" y="f258"/>
                </a:cxn>
                <a:cxn ang="f148">
                  <a:pos x="f259" y="f260"/>
                </a:cxn>
                <a:cxn ang="f148">
                  <a:pos x="f261" y="f262"/>
                </a:cxn>
                <a:cxn ang="f148">
                  <a:pos x="f263" y="f264"/>
                </a:cxn>
                <a:cxn ang="f148">
                  <a:pos x="f229" y="f230"/>
                </a:cxn>
              </a:cxnLst>
              <a:rect l="f225" t="f228" r="f226" b="f227"/>
              <a:pathLst>
                <a:path w="518" h="66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14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2" y="f32"/>
                  </a:cubicBezTo>
                  <a:cubicBezTo>
                    <a:pt x="f33" y="f34"/>
                    <a:pt x="f35" y="f36"/>
                    <a:pt x="f37" y="f15"/>
                  </a:cubicBezTo>
                  <a:cubicBezTo>
                    <a:pt x="f38" y="f39"/>
                    <a:pt x="f40" y="f41"/>
                    <a:pt x="f42" y="f6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7" y="f49"/>
                    <a:pt x="f16" y="f50"/>
                    <a:pt x="f51" y="f52"/>
                  </a:cubicBezTo>
                  <a:cubicBezTo>
                    <a:pt x="f53" y="f54"/>
                    <a:pt x="f3" y="f55"/>
                    <a:pt x="f31" y="f56"/>
                  </a:cubicBezTo>
                  <a:cubicBezTo>
                    <a:pt x="f32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8"/>
                    <a:pt x="f79" y="f80"/>
                    <a:pt x="f81" y="f73"/>
                  </a:cubicBezTo>
                  <a:cubicBezTo>
                    <a:pt x="f82" y="f83"/>
                    <a:pt x="f6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10" y="f93"/>
                    <a:pt x="f94" y="f23"/>
                    <a:pt x="f95" y="f53"/>
                  </a:cubicBezTo>
                  <a:cubicBezTo>
                    <a:pt x="f96" y="f97"/>
                    <a:pt x="f98" y="f99"/>
                    <a:pt x="f9" y="f10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4393CE21-F4E2-2FE6-8623-208DB0518470}"/>
                </a:ext>
              </a:extLst>
            </p:cNvPr>
            <p:cNvSpPr/>
            <p:nvPr/>
          </p:nvSpPr>
          <p:spPr>
            <a:xfrm>
              <a:off x="4200525" y="1811334"/>
              <a:ext cx="1254127" cy="127000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56"/>
                <a:gd name="f8" fmla="val 563"/>
                <a:gd name="f9" fmla="val 555"/>
                <a:gd name="f10" fmla="val 170"/>
                <a:gd name="f11" fmla="val 207"/>
                <a:gd name="f12" fmla="val 244"/>
                <a:gd name="f13" fmla="val 280"/>
                <a:gd name="f14" fmla="val 319"/>
                <a:gd name="f15" fmla="val 533"/>
                <a:gd name="f16" fmla="val 341"/>
                <a:gd name="f17" fmla="val 494"/>
                <a:gd name="f18" fmla="val 446"/>
                <a:gd name="f19" fmla="val 342"/>
                <a:gd name="f20" fmla="val 398"/>
                <a:gd name="f21" fmla="val 350"/>
                <a:gd name="f22" fmla="val 336"/>
                <a:gd name="f23" fmla="val 333"/>
                <a:gd name="f24" fmla="val 345"/>
                <a:gd name="f25" fmla="val 359"/>
                <a:gd name="f26" fmla="val 334"/>
                <a:gd name="f27" fmla="val 410"/>
                <a:gd name="f28" fmla="val 460"/>
                <a:gd name="f29" fmla="val 332"/>
                <a:gd name="f30" fmla="val 511"/>
                <a:gd name="f31" fmla="val 540"/>
                <a:gd name="f32" fmla="val 311"/>
                <a:gd name="f33" fmla="val 561"/>
                <a:gd name="f34" fmla="val 282"/>
                <a:gd name="f35" fmla="val 562"/>
                <a:gd name="f36" fmla="val 217"/>
                <a:gd name="f37" fmla="val 153"/>
                <a:gd name="f38" fmla="val 88"/>
                <a:gd name="f39" fmla="val 53"/>
                <a:gd name="f40" fmla="val 15"/>
                <a:gd name="f41" fmla="val 528"/>
                <a:gd name="f42" fmla="val 7"/>
                <a:gd name="f43" fmla="val 495"/>
                <a:gd name="f44" fmla="val 468"/>
                <a:gd name="f45" fmla="val 13"/>
                <a:gd name="f46" fmla="val 43"/>
                <a:gd name="f47" fmla="val 435"/>
                <a:gd name="f48" fmla="val 74"/>
                <a:gd name="f49" fmla="val 425"/>
                <a:gd name="f50" fmla="val 106"/>
                <a:gd name="f51" fmla="val 417"/>
                <a:gd name="f52" fmla="val 136"/>
                <a:gd name="f53" fmla="val 405"/>
                <a:gd name="f54" fmla="val 198"/>
                <a:gd name="f55" fmla="val 382"/>
                <a:gd name="f56" fmla="val 260"/>
                <a:gd name="f57" fmla="val 316"/>
                <a:gd name="f58" fmla="val 388"/>
                <a:gd name="f59" fmla="val 251"/>
                <a:gd name="f60" fmla="val 421"/>
                <a:gd name="f61" fmla="val 166"/>
                <a:gd name="f62" fmla="val 424"/>
                <a:gd name="f63" fmla="val 68"/>
                <a:gd name="f64" fmla="val 50"/>
                <a:gd name="f65" fmla="val 32"/>
                <a:gd name="f66" fmla="val 422"/>
                <a:gd name="f67" fmla="val 14"/>
                <a:gd name="f68" fmla="val 420"/>
                <a:gd name="f69" fmla="val 2"/>
                <a:gd name="f70" fmla="val 426"/>
                <a:gd name="f71" fmla="val 1"/>
                <a:gd name="f72" fmla="val 456"/>
                <a:gd name="f73" fmla="val 478"/>
                <a:gd name="f74" fmla="val 499"/>
                <a:gd name="f75" fmla="val 532"/>
                <a:gd name="f76" fmla="val 25"/>
                <a:gd name="f77" fmla="val 58"/>
                <a:gd name="f78" fmla="val 96"/>
                <a:gd name="f79" fmla="val 133"/>
                <a:gd name="f80" fmla="+- 0 0 -90"/>
                <a:gd name="f81" fmla="*/ f4 1 556"/>
                <a:gd name="f82" fmla="*/ f5 1 563"/>
                <a:gd name="f83" fmla="val f6"/>
                <a:gd name="f84" fmla="val f7"/>
                <a:gd name="f85" fmla="val f8"/>
                <a:gd name="f86" fmla="*/ f80 f0 1"/>
                <a:gd name="f87" fmla="+- f85 0 f83"/>
                <a:gd name="f88" fmla="+- f84 0 f83"/>
                <a:gd name="f89" fmla="*/ f86 1 f3"/>
                <a:gd name="f90" fmla="*/ f88 1 556"/>
                <a:gd name="f91" fmla="*/ f87 1 563"/>
                <a:gd name="f92" fmla="*/ 555 f88 1"/>
                <a:gd name="f93" fmla="*/ 170 f87 1"/>
                <a:gd name="f94" fmla="*/ 280 f87 1"/>
                <a:gd name="f95" fmla="*/ 494 f88 1"/>
                <a:gd name="f96" fmla="*/ 341 f87 1"/>
                <a:gd name="f97" fmla="*/ 350 f88 1"/>
                <a:gd name="f98" fmla="*/ 333 f88 1"/>
                <a:gd name="f99" fmla="*/ 359 f87 1"/>
                <a:gd name="f100" fmla="*/ 332 f88 1"/>
                <a:gd name="f101" fmla="*/ 511 f87 1"/>
                <a:gd name="f102" fmla="*/ 282 f88 1"/>
                <a:gd name="f103" fmla="*/ 562 f87 1"/>
                <a:gd name="f104" fmla="*/ 88 f88 1"/>
                <a:gd name="f105" fmla="*/ 7 f88 1"/>
                <a:gd name="f106" fmla="*/ 495 f87 1"/>
                <a:gd name="f107" fmla="*/ 43 f88 1"/>
                <a:gd name="f108" fmla="*/ 435 f87 1"/>
                <a:gd name="f109" fmla="*/ 136 f88 1"/>
                <a:gd name="f110" fmla="*/ 405 f87 1"/>
                <a:gd name="f111" fmla="*/ 311 f88 1"/>
                <a:gd name="f112" fmla="*/ 316 f87 1"/>
                <a:gd name="f113" fmla="*/ 424 f88 1"/>
                <a:gd name="f114" fmla="*/ 68 f87 1"/>
                <a:gd name="f115" fmla="*/ 422 f88 1"/>
                <a:gd name="f116" fmla="*/ 14 f87 1"/>
                <a:gd name="f117" fmla="*/ 435 f88 1"/>
                <a:gd name="f118" fmla="*/ 1 f87 1"/>
                <a:gd name="f119" fmla="*/ 499 f88 1"/>
                <a:gd name="f120" fmla="*/ 58 f87 1"/>
                <a:gd name="f121" fmla="+- f89 0 f1"/>
                <a:gd name="f122" fmla="*/ f92 1 556"/>
                <a:gd name="f123" fmla="*/ f93 1 563"/>
                <a:gd name="f124" fmla="*/ f94 1 563"/>
                <a:gd name="f125" fmla="*/ f95 1 556"/>
                <a:gd name="f126" fmla="*/ f96 1 563"/>
                <a:gd name="f127" fmla="*/ f97 1 556"/>
                <a:gd name="f128" fmla="*/ f98 1 556"/>
                <a:gd name="f129" fmla="*/ f99 1 563"/>
                <a:gd name="f130" fmla="*/ f100 1 556"/>
                <a:gd name="f131" fmla="*/ f101 1 563"/>
                <a:gd name="f132" fmla="*/ f102 1 556"/>
                <a:gd name="f133" fmla="*/ f103 1 563"/>
                <a:gd name="f134" fmla="*/ f104 1 556"/>
                <a:gd name="f135" fmla="*/ f105 1 556"/>
                <a:gd name="f136" fmla="*/ f106 1 563"/>
                <a:gd name="f137" fmla="*/ f107 1 556"/>
                <a:gd name="f138" fmla="*/ f108 1 563"/>
                <a:gd name="f139" fmla="*/ f109 1 556"/>
                <a:gd name="f140" fmla="*/ f110 1 563"/>
                <a:gd name="f141" fmla="*/ f111 1 556"/>
                <a:gd name="f142" fmla="*/ f112 1 563"/>
                <a:gd name="f143" fmla="*/ f113 1 556"/>
                <a:gd name="f144" fmla="*/ f114 1 563"/>
                <a:gd name="f145" fmla="*/ f115 1 556"/>
                <a:gd name="f146" fmla="*/ f116 1 563"/>
                <a:gd name="f147" fmla="*/ f117 1 556"/>
                <a:gd name="f148" fmla="*/ f118 1 563"/>
                <a:gd name="f149" fmla="*/ f119 1 556"/>
                <a:gd name="f150" fmla="*/ f120 1 563"/>
                <a:gd name="f151" fmla="*/ 0 1 f90"/>
                <a:gd name="f152" fmla="*/ f84 1 f90"/>
                <a:gd name="f153" fmla="*/ 0 1 f91"/>
                <a:gd name="f154" fmla="*/ f85 1 f91"/>
                <a:gd name="f155" fmla="*/ f122 1 f90"/>
                <a:gd name="f156" fmla="*/ f123 1 f91"/>
                <a:gd name="f157" fmla="*/ f124 1 f91"/>
                <a:gd name="f158" fmla="*/ f125 1 f90"/>
                <a:gd name="f159" fmla="*/ f126 1 f91"/>
                <a:gd name="f160" fmla="*/ f127 1 f90"/>
                <a:gd name="f161" fmla="*/ f128 1 f90"/>
                <a:gd name="f162" fmla="*/ f129 1 f91"/>
                <a:gd name="f163" fmla="*/ f130 1 f90"/>
                <a:gd name="f164" fmla="*/ f131 1 f91"/>
                <a:gd name="f165" fmla="*/ f132 1 f90"/>
                <a:gd name="f166" fmla="*/ f133 1 f91"/>
                <a:gd name="f167" fmla="*/ f134 1 f90"/>
                <a:gd name="f168" fmla="*/ f135 1 f90"/>
                <a:gd name="f169" fmla="*/ f136 1 f91"/>
                <a:gd name="f170" fmla="*/ f137 1 f90"/>
                <a:gd name="f171" fmla="*/ f138 1 f91"/>
                <a:gd name="f172" fmla="*/ f139 1 f90"/>
                <a:gd name="f173" fmla="*/ f140 1 f91"/>
                <a:gd name="f174" fmla="*/ f141 1 f90"/>
                <a:gd name="f175" fmla="*/ f142 1 f91"/>
                <a:gd name="f176" fmla="*/ f143 1 f90"/>
                <a:gd name="f177" fmla="*/ f144 1 f91"/>
                <a:gd name="f178" fmla="*/ f145 1 f90"/>
                <a:gd name="f179" fmla="*/ f146 1 f91"/>
                <a:gd name="f180" fmla="*/ f147 1 f90"/>
                <a:gd name="f181" fmla="*/ f148 1 f91"/>
                <a:gd name="f182" fmla="*/ f149 1 f90"/>
                <a:gd name="f183" fmla="*/ f150 1 f91"/>
                <a:gd name="f184" fmla="*/ f151 f81 1"/>
                <a:gd name="f185" fmla="*/ f152 f81 1"/>
                <a:gd name="f186" fmla="*/ f154 f82 1"/>
                <a:gd name="f187" fmla="*/ f153 f82 1"/>
                <a:gd name="f188" fmla="*/ f155 f81 1"/>
                <a:gd name="f189" fmla="*/ f156 f82 1"/>
                <a:gd name="f190" fmla="*/ f157 f82 1"/>
                <a:gd name="f191" fmla="*/ f158 f81 1"/>
                <a:gd name="f192" fmla="*/ f159 f82 1"/>
                <a:gd name="f193" fmla="*/ f160 f81 1"/>
                <a:gd name="f194" fmla="*/ f161 f81 1"/>
                <a:gd name="f195" fmla="*/ f162 f82 1"/>
                <a:gd name="f196" fmla="*/ f163 f81 1"/>
                <a:gd name="f197" fmla="*/ f164 f82 1"/>
                <a:gd name="f198" fmla="*/ f165 f81 1"/>
                <a:gd name="f199" fmla="*/ f166 f82 1"/>
                <a:gd name="f200" fmla="*/ f167 f81 1"/>
                <a:gd name="f201" fmla="*/ f168 f81 1"/>
                <a:gd name="f202" fmla="*/ f169 f82 1"/>
                <a:gd name="f203" fmla="*/ f170 f81 1"/>
                <a:gd name="f204" fmla="*/ f171 f82 1"/>
                <a:gd name="f205" fmla="*/ f172 f81 1"/>
                <a:gd name="f206" fmla="*/ f173 f82 1"/>
                <a:gd name="f207" fmla="*/ f174 f81 1"/>
                <a:gd name="f208" fmla="*/ f175 f82 1"/>
                <a:gd name="f209" fmla="*/ f176 f81 1"/>
                <a:gd name="f210" fmla="*/ f177 f82 1"/>
                <a:gd name="f211" fmla="*/ f178 f81 1"/>
                <a:gd name="f212" fmla="*/ f179 f82 1"/>
                <a:gd name="f213" fmla="*/ f180 f81 1"/>
                <a:gd name="f214" fmla="*/ f181 f82 1"/>
                <a:gd name="f215" fmla="*/ f182 f81 1"/>
                <a:gd name="f216" fmla="*/ f183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88" y="f189"/>
                </a:cxn>
                <a:cxn ang="f121">
                  <a:pos x="f188" y="f190"/>
                </a:cxn>
                <a:cxn ang="f121">
                  <a:pos x="f191" y="f192"/>
                </a:cxn>
                <a:cxn ang="f121">
                  <a:pos x="f193" y="f192"/>
                </a:cxn>
                <a:cxn ang="f121">
                  <a:pos x="f194" y="f195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199"/>
                </a:cxn>
                <a:cxn ang="f121">
                  <a:pos x="f201" y="f202"/>
                </a:cxn>
                <a:cxn ang="f121">
                  <a:pos x="f203" y="f204"/>
                </a:cxn>
                <a:cxn ang="f121">
                  <a:pos x="f205" y="f206"/>
                </a:cxn>
                <a:cxn ang="f121">
                  <a:pos x="f207" y="f208"/>
                </a:cxn>
                <a:cxn ang="f121">
                  <a:pos x="f209" y="f210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4"/>
                </a:cxn>
                <a:cxn ang="f121">
                  <a:pos x="f188" y="f216"/>
                </a:cxn>
                <a:cxn ang="f121">
                  <a:pos x="f188" y="f189"/>
                </a:cxn>
                <a:cxn ang="f121">
                  <a:pos x="f188" y="f189"/>
                </a:cxn>
              </a:cxnLst>
              <a:rect l="f184" t="f187" r="f185" b="f186"/>
              <a:pathLst>
                <a:path w="556" h="563">
                  <a:moveTo>
                    <a:pt x="f9" y="f10"/>
                  </a:moveTo>
                  <a:cubicBezTo>
                    <a:pt x="f9" y="f11"/>
                    <a:pt x="f7" y="f12"/>
                    <a:pt x="f9" y="f13"/>
                  </a:cubicBezTo>
                  <a:cubicBezTo>
                    <a:pt x="f9" y="f14"/>
                    <a:pt x="f15" y="f16"/>
                    <a:pt x="f17" y="f16"/>
                  </a:cubicBezTo>
                  <a:cubicBezTo>
                    <a:pt x="f18" y="f19"/>
                    <a:pt x="f20" y="f19"/>
                    <a:pt x="f21" y="f16"/>
                  </a:cubicBezTo>
                  <a:cubicBezTo>
                    <a:pt x="f22" y="f16"/>
                    <a:pt x="f23" y="f24"/>
                    <a:pt x="f23" y="f25"/>
                  </a:cubicBezTo>
                  <a:cubicBezTo>
                    <a:pt x="f26" y="f27"/>
                    <a:pt x="f23" y="f28"/>
                    <a:pt x="f29" y="f30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8"/>
                    <a:pt x="f37" y="f8"/>
                    <a:pt x="f38" y="f35"/>
                  </a:cubicBezTo>
                  <a:cubicBezTo>
                    <a:pt x="f39" y="f33"/>
                    <a:pt x="f40" y="f41"/>
                    <a:pt x="f42" y="f43"/>
                  </a:cubicBezTo>
                  <a:cubicBezTo>
                    <a:pt x="f6" y="f44"/>
                    <a:pt x="f45" y="f18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2"/>
                    <a:pt x="f32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49" y="f64"/>
                    <a:pt x="f49" y="f65"/>
                    <a:pt x="f66" y="f67"/>
                  </a:cubicBezTo>
                  <a:cubicBezTo>
                    <a:pt x="f68" y="f69"/>
                    <a:pt x="f70" y="f71"/>
                    <a:pt x="f47" y="f71"/>
                  </a:cubicBezTo>
                  <a:cubicBezTo>
                    <a:pt x="f72" y="f71"/>
                    <a:pt x="f73" y="f6"/>
                    <a:pt x="f74" y="f71"/>
                  </a:cubicBezTo>
                  <a:cubicBezTo>
                    <a:pt x="f75" y="f69"/>
                    <a:pt x="f9" y="f76"/>
                    <a:pt x="f9" y="f77"/>
                  </a:cubicBezTo>
                  <a:cubicBezTo>
                    <a:pt x="f9" y="f78"/>
                    <a:pt x="f9" y="f79"/>
                    <a:pt x="f9" y="f10"/>
                  </a:cubicBezTo>
                  <a:cubicBezTo>
                    <a:pt x="f9" y="f10"/>
                    <a:pt x="f9" y="f10"/>
                    <a:pt x="f9" y="f10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A1F9DAE6-7EAF-242C-E7AF-D004362F9D88}"/>
              </a:ext>
            </a:extLst>
          </p:cNvPr>
          <p:cNvSpPr/>
          <p:nvPr/>
        </p:nvSpPr>
        <p:spPr>
          <a:xfrm>
            <a:off x="150921" y="190314"/>
            <a:ext cx="6395679" cy="4762862"/>
          </a:xfrm>
          <a:prstGeom prst="rect">
            <a:avLst/>
          </a:prstGeom>
          <a:noFill/>
          <a:ln w="76196" cap="flat">
            <a:solidFill>
              <a:srgbClr val="94C24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sp>
        <p:nvSpPr>
          <p:cNvPr id="3" name="Google Shape;1647;p66">
            <a:extLst>
              <a:ext uri="{FF2B5EF4-FFF2-40B4-BE49-F238E27FC236}">
                <a16:creationId xmlns:a16="http://schemas.microsoft.com/office/drawing/2014/main" id="{8646C43A-75EE-1CAD-D44E-E9763BED3A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53B054"/>
                </a:solidFill>
              </a:rPr>
              <a:t>A Picture</a:t>
            </a:r>
          </a:p>
          <a:p>
            <a:pPr lvl="0"/>
            <a:r>
              <a:rPr lang="en-US">
                <a:solidFill>
                  <a:srgbClr val="53B054"/>
                </a:solidFill>
              </a:rPr>
              <a:t>Always Reinforces </a:t>
            </a:r>
          </a:p>
          <a:p>
            <a:pPr lvl="0"/>
            <a:r>
              <a:rPr lang="en-US">
                <a:solidFill>
                  <a:srgbClr val="53B054"/>
                </a:solidFill>
              </a:rPr>
              <a:t>the Concept</a:t>
            </a:r>
          </a:p>
        </p:txBody>
      </p:sp>
      <p:sp>
        <p:nvSpPr>
          <p:cNvPr id="4" name="Google Shape;1648;p66">
            <a:extLst>
              <a:ext uri="{FF2B5EF4-FFF2-40B4-BE49-F238E27FC236}">
                <a16:creationId xmlns:a16="http://schemas.microsoft.com/office/drawing/2014/main" id="{FCEB76B7-A3D3-5D11-3821-E2039FE733E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991" y="3017894"/>
            <a:ext cx="3069604" cy="819896"/>
          </a:xfrm>
        </p:spPr>
        <p:txBody>
          <a:bodyPr/>
          <a:lstStyle/>
          <a:p>
            <a:pPr marL="25402" lvl="0" indent="0">
              <a:lnSpc>
                <a:spcPct val="100000"/>
              </a:lnSpc>
              <a:buNone/>
            </a:pPr>
            <a:r>
              <a:rPr lang="en-US" sz="1500"/>
              <a:t>Images reveal large amounts of data, so remember: use an image instead of a long text</a:t>
            </a:r>
          </a:p>
        </p:txBody>
      </p:sp>
      <p:sp>
        <p:nvSpPr>
          <p:cNvPr id="5" name="Google Shape;1649;p66">
            <a:extLst>
              <a:ext uri="{FF2B5EF4-FFF2-40B4-BE49-F238E27FC236}">
                <a16:creationId xmlns:a16="http://schemas.microsoft.com/office/drawing/2014/main" id="{6EC88CF9-46E5-71B6-E3A2-D6C409105AA4}"/>
              </a:ext>
            </a:extLst>
          </p:cNvPr>
          <p:cNvSpPr/>
          <p:nvPr/>
        </p:nvSpPr>
        <p:spPr>
          <a:xfrm>
            <a:off x="4192322" y="154606"/>
            <a:ext cx="4823789" cy="48237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812E300-7D97-6B3F-ED30-BBEB06F92231}"/>
              </a:ext>
            </a:extLst>
          </p:cNvPr>
          <p:cNvSpPr/>
          <p:nvPr/>
        </p:nvSpPr>
        <p:spPr>
          <a:xfrm>
            <a:off x="-19632" y="154606"/>
            <a:ext cx="3368393" cy="42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22106"/>
              <a:gd name="f7" fmla="val 1022686"/>
              <a:gd name="f8" fmla="val 7910763"/>
              <a:gd name="f9" fmla="val 8193170"/>
              <a:gd name="f10" fmla="val 228936"/>
              <a:gd name="f11" fmla="val 511343"/>
              <a:gd name="f12" fmla="val 8422105"/>
              <a:gd name="f13" fmla="val 793750"/>
              <a:gd name="f14" fmla="val 8193169"/>
              <a:gd name="f15" fmla="val 7910762"/>
              <a:gd name="f16" fmla="val 1022685"/>
              <a:gd name="f17" fmla="+- 0 0 -90"/>
              <a:gd name="f18" fmla="*/ f3 1 8422106"/>
              <a:gd name="f19" fmla="*/ f4 1 1022686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8422106"/>
              <a:gd name="f28" fmla="*/ f24 1 1022686"/>
              <a:gd name="f29" fmla="*/ 0 f25 1"/>
              <a:gd name="f30" fmla="*/ 0 f24 1"/>
              <a:gd name="f31" fmla="*/ 7910763 f25 1"/>
              <a:gd name="f32" fmla="*/ 8422106 f25 1"/>
              <a:gd name="f33" fmla="*/ 511343 f24 1"/>
              <a:gd name="f34" fmla="*/ 8422105 f25 1"/>
              <a:gd name="f35" fmla="*/ 7910762 f25 1"/>
              <a:gd name="f36" fmla="*/ 1022686 f24 1"/>
              <a:gd name="f37" fmla="*/ 1022685 f24 1"/>
              <a:gd name="f38" fmla="+- f26 0 f1"/>
              <a:gd name="f39" fmla="*/ f29 1 8422106"/>
              <a:gd name="f40" fmla="*/ f30 1 1022686"/>
              <a:gd name="f41" fmla="*/ f31 1 8422106"/>
              <a:gd name="f42" fmla="*/ f32 1 8422106"/>
              <a:gd name="f43" fmla="*/ f33 1 1022686"/>
              <a:gd name="f44" fmla="*/ f34 1 8422106"/>
              <a:gd name="f45" fmla="*/ f35 1 8422106"/>
              <a:gd name="f46" fmla="*/ f36 1 1022686"/>
              <a:gd name="f47" fmla="*/ f37 1 1022686"/>
              <a:gd name="f48" fmla="*/ f20 1 f27"/>
              <a:gd name="f49" fmla="*/ f21 1 f27"/>
              <a:gd name="f50" fmla="*/ f20 1 f28"/>
              <a:gd name="f51" fmla="*/ f22 1 f28"/>
              <a:gd name="f52" fmla="*/ f39 1 f27"/>
              <a:gd name="f53" fmla="*/ f40 1 f28"/>
              <a:gd name="f54" fmla="*/ f41 1 f27"/>
              <a:gd name="f55" fmla="*/ f42 1 f27"/>
              <a:gd name="f56" fmla="*/ f43 1 f28"/>
              <a:gd name="f57" fmla="*/ f44 1 f27"/>
              <a:gd name="f58" fmla="*/ f45 1 f27"/>
              <a:gd name="f59" fmla="*/ f46 1 f28"/>
              <a:gd name="f60" fmla="*/ f47 1 f28"/>
              <a:gd name="f61" fmla="*/ f48 f18 1"/>
              <a:gd name="f62" fmla="*/ f49 f18 1"/>
              <a:gd name="f63" fmla="*/ f51 f19 1"/>
              <a:gd name="f64" fmla="*/ f50 f19 1"/>
              <a:gd name="f65" fmla="*/ f52 f18 1"/>
              <a:gd name="f66" fmla="*/ f53 f19 1"/>
              <a:gd name="f67" fmla="*/ f54 f18 1"/>
              <a:gd name="f68" fmla="*/ f55 f18 1"/>
              <a:gd name="f69" fmla="*/ f56 f19 1"/>
              <a:gd name="f70" fmla="*/ f57 f18 1"/>
              <a:gd name="f71" fmla="*/ f58 f18 1"/>
              <a:gd name="f72" fmla="*/ f59 f19 1"/>
              <a:gd name="f73" fmla="*/ f60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5" y="f66"/>
              </a:cxn>
              <a:cxn ang="f38">
                <a:pos x="f67" y="f66"/>
              </a:cxn>
              <a:cxn ang="f38">
                <a:pos x="f68" y="f69"/>
              </a:cxn>
              <a:cxn ang="f38">
                <a:pos x="f70" y="f69"/>
              </a:cxn>
              <a:cxn ang="f38">
                <a:pos x="f71" y="f72"/>
              </a:cxn>
              <a:cxn ang="f38">
                <a:pos x="f65" y="f73"/>
              </a:cxn>
            </a:cxnLst>
            <a:rect l="f61" t="f64" r="f62" b="f63"/>
            <a:pathLst>
              <a:path w="8422106" h="1022686">
                <a:moveTo>
                  <a:pt x="f5" y="f5"/>
                </a:moveTo>
                <a:lnTo>
                  <a:pt x="f8" y="f5"/>
                </a:lnTo>
                <a:cubicBezTo>
                  <a:pt x="f9" y="f5"/>
                  <a:pt x="f6" y="f10"/>
                  <a:pt x="f6" y="f11"/>
                </a:cubicBezTo>
                <a:lnTo>
                  <a:pt x="f12" y="f11"/>
                </a:lnTo>
                <a:cubicBezTo>
                  <a:pt x="f12" y="f13"/>
                  <a:pt x="f14" y="f7"/>
                  <a:pt x="f15" y="f7"/>
                </a:cubicBezTo>
                <a:lnTo>
                  <a:pt x="f5" y="f16"/>
                </a:ln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9053458A-CDC3-CAA3-F1C0-435AF8DBBCAB}"/>
              </a:ext>
            </a:extLst>
          </p:cNvPr>
          <p:cNvSpPr/>
          <p:nvPr/>
        </p:nvSpPr>
        <p:spPr>
          <a:xfrm>
            <a:off x="8527191" y="0"/>
            <a:ext cx="616808" cy="8807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5286"/>
              <a:gd name="f7" fmla="val 1022685"/>
              <a:gd name="f8" fmla="val 511342"/>
              <a:gd name="f9" fmla="val 511343"/>
              <a:gd name="f10" fmla="val 264237"/>
              <a:gd name="f11" fmla="val 58070"/>
              <a:gd name="f12" fmla="val 847406"/>
              <a:gd name="f13" fmla="val 10389"/>
              <a:gd name="f14" fmla="val 614396"/>
              <a:gd name="f15" fmla="val 408290"/>
              <a:gd name="f16" fmla="val 175279"/>
              <a:gd name="f17" fmla="+- 0 0 -90"/>
              <a:gd name="f18" fmla="*/ f3 1 745286"/>
              <a:gd name="f19" fmla="*/ f4 1 102268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745286"/>
              <a:gd name="f28" fmla="*/ f24 1 1022685"/>
              <a:gd name="f29" fmla="*/ 0 f25 1"/>
              <a:gd name="f30" fmla="*/ 511342 f24 1"/>
              <a:gd name="f31" fmla="*/ 511343 f24 1"/>
              <a:gd name="f32" fmla="*/ 511343 f25 1"/>
              <a:gd name="f33" fmla="*/ 0 f24 1"/>
              <a:gd name="f34" fmla="*/ 745286 f25 1"/>
              <a:gd name="f35" fmla="*/ 1022685 f24 1"/>
              <a:gd name="f36" fmla="*/ 10389 f25 1"/>
              <a:gd name="f37" fmla="*/ 614396 f24 1"/>
              <a:gd name="f38" fmla="*/ 408290 f24 1"/>
              <a:gd name="f39" fmla="+- f26 0 f1"/>
              <a:gd name="f40" fmla="*/ f29 1 745286"/>
              <a:gd name="f41" fmla="*/ f30 1 1022685"/>
              <a:gd name="f42" fmla="*/ f31 1 1022685"/>
              <a:gd name="f43" fmla="*/ f32 1 745286"/>
              <a:gd name="f44" fmla="*/ f33 1 1022685"/>
              <a:gd name="f45" fmla="*/ f34 1 745286"/>
              <a:gd name="f46" fmla="*/ f35 1 1022685"/>
              <a:gd name="f47" fmla="*/ f36 1 745286"/>
              <a:gd name="f48" fmla="*/ f37 1 1022685"/>
              <a:gd name="f49" fmla="*/ f38 1 1022685"/>
              <a:gd name="f50" fmla="*/ f20 1 f27"/>
              <a:gd name="f51" fmla="*/ f21 1 f27"/>
              <a:gd name="f52" fmla="*/ f20 1 f28"/>
              <a:gd name="f53" fmla="*/ f22 1 f28"/>
              <a:gd name="f54" fmla="*/ f40 1 f27"/>
              <a:gd name="f55" fmla="*/ f41 1 f28"/>
              <a:gd name="f56" fmla="*/ f42 1 f28"/>
              <a:gd name="f57" fmla="*/ f43 1 f27"/>
              <a:gd name="f58" fmla="*/ f44 1 f28"/>
              <a:gd name="f59" fmla="*/ f45 1 f27"/>
              <a:gd name="f60" fmla="*/ f46 1 f28"/>
              <a:gd name="f61" fmla="*/ f47 1 f27"/>
              <a:gd name="f62" fmla="*/ f48 1 f28"/>
              <a:gd name="f63" fmla="*/ f49 1 f28"/>
              <a:gd name="f64" fmla="*/ f50 f18 1"/>
              <a:gd name="f65" fmla="*/ f51 f18 1"/>
              <a:gd name="f66" fmla="*/ f53 f19 1"/>
              <a:gd name="f67" fmla="*/ f52 f19 1"/>
              <a:gd name="f68" fmla="*/ f54 f18 1"/>
              <a:gd name="f69" fmla="*/ f55 f19 1"/>
              <a:gd name="f70" fmla="*/ f56 f19 1"/>
              <a:gd name="f71" fmla="*/ f57 f18 1"/>
              <a:gd name="f72" fmla="*/ f58 f19 1"/>
              <a:gd name="f73" fmla="*/ f59 f18 1"/>
              <a:gd name="f74" fmla="*/ f60 f19 1"/>
              <a:gd name="f75" fmla="*/ f61 f18 1"/>
              <a:gd name="f76" fmla="*/ f62 f19 1"/>
              <a:gd name="f77" fmla="*/ f63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8" y="f69"/>
              </a:cxn>
              <a:cxn ang="f39">
                <a:pos x="f68" y="f70"/>
              </a:cxn>
              <a:cxn ang="f39">
                <a:pos x="f68" y="f70"/>
              </a:cxn>
              <a:cxn ang="f39">
                <a:pos x="f71" y="f72"/>
              </a:cxn>
              <a:cxn ang="f39">
                <a:pos x="f73" y="f72"/>
              </a:cxn>
              <a:cxn ang="f39">
                <a:pos x="f73" y="f74"/>
              </a:cxn>
              <a:cxn ang="f39">
                <a:pos x="f71" y="f74"/>
              </a:cxn>
              <a:cxn ang="f39">
                <a:pos x="f75" y="f76"/>
              </a:cxn>
              <a:cxn ang="f39">
                <a:pos x="f68" y="f70"/>
              </a:cxn>
              <a:cxn ang="f39">
                <a:pos x="f75" y="f77"/>
              </a:cxn>
              <a:cxn ang="f39">
                <a:pos x="f71" y="f72"/>
              </a:cxn>
            </a:cxnLst>
            <a:rect l="f64" t="f67" r="f65" b="f66"/>
            <a:pathLst>
              <a:path w="745286" h="1022685">
                <a:moveTo>
                  <a:pt x="f5" y="f8"/>
                </a:moveTo>
                <a:lnTo>
                  <a:pt x="f5" y="f9"/>
                </a:lnTo>
                <a:lnTo>
                  <a:pt x="f5" y="f9"/>
                </a:lnTo>
                <a:close/>
                <a:moveTo>
                  <a:pt x="f9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cubicBezTo>
                  <a:pt x="f10" y="f7"/>
                  <a:pt x="f11" y="f12"/>
                  <a:pt x="f13" y="f14"/>
                </a:cubicBezTo>
                <a:lnTo>
                  <a:pt x="f5" y="f9"/>
                </a:lnTo>
                <a:lnTo>
                  <a:pt x="f13" y="f15"/>
                </a:lnTo>
                <a:cubicBezTo>
                  <a:pt x="f11" y="f16"/>
                  <a:pt x="f10" y="f5"/>
                  <a:pt x="f9" y="f5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7">
            <a:extLst>
              <a:ext uri="{FF2B5EF4-FFF2-40B4-BE49-F238E27FC236}">
                <a16:creationId xmlns:a16="http://schemas.microsoft.com/office/drawing/2014/main" id="{9331BD36-8D76-2474-0E8A-1F48CF3C9A2E}"/>
              </a:ext>
            </a:extLst>
          </p:cNvPr>
          <p:cNvSpPr/>
          <p:nvPr/>
        </p:nvSpPr>
        <p:spPr>
          <a:xfrm>
            <a:off x="3714749" y="4604863"/>
            <a:ext cx="3860203" cy="2401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48F3F41C-651A-14B0-473C-208F9633043F}"/>
              </a:ext>
            </a:extLst>
          </p:cNvPr>
          <p:cNvSpPr txBox="1"/>
          <p:nvPr/>
        </p:nvSpPr>
        <p:spPr>
          <a:xfrm>
            <a:off x="877421" y="1493270"/>
            <a:ext cx="4157667" cy="424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7FB23B"/>
                </a:solidFill>
                <a:uFillTx/>
                <a:latin typeface="Nunito" pitchFamily="2"/>
                <a:ea typeface="Rubik"/>
                <a:cs typeface="Catamaran"/>
              </a:rPr>
              <a:t>ELABORADO POR  </a:t>
            </a:r>
            <a:r>
              <a:rPr lang="es-PE" sz="1600" b="0" i="0" u="none" strike="noStrike" kern="0" cap="none" spc="0" baseline="0">
                <a:solidFill>
                  <a:srgbClr val="7FB23B"/>
                </a:solidFill>
                <a:uFillTx/>
                <a:latin typeface="Nunito" pitchFamily="2"/>
                <a:ea typeface="Montserrat"/>
                <a:cs typeface="Catamaran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50602"/>
                </a:solidFill>
                <a:uFillTx/>
                <a:latin typeface="Nunito" pitchFamily="2"/>
                <a:ea typeface="Montserrat"/>
                <a:cs typeface="Catamaran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Nunito" pitchFamily="2"/>
              <a:ea typeface="Rubik"/>
              <a:cs typeface="Catamaran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C4B6F51-57D0-D1F4-79B6-8ACDD8AB0413}"/>
              </a:ext>
            </a:extLst>
          </p:cNvPr>
          <p:cNvGrpSpPr/>
          <p:nvPr/>
        </p:nvGrpSpPr>
        <p:grpSpPr>
          <a:xfrm>
            <a:off x="877421" y="2247650"/>
            <a:ext cx="2989182" cy="1594557"/>
            <a:chOff x="877421" y="2247650"/>
            <a:chExt cx="2989182" cy="1594557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1A814E10-198C-8755-1F7B-64392D3E8620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7FB23B"/>
                  </a:solidFill>
                  <a:uFillTx/>
                  <a:latin typeface="Nunito" pitchFamily="2"/>
                  <a:ea typeface="Rubik"/>
                  <a:cs typeface="Catamaran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080D77A6-81EA-6497-C323-C0D8EE8AF1AA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50602"/>
                  </a:solidFill>
                  <a:uFillTx/>
                  <a:latin typeface="Nunito" pitchFamily="2"/>
                  <a:ea typeface="Montserrat"/>
                  <a:cs typeface="Catamaran"/>
                </a:rPr>
                <a:t>unsplash.com</a:t>
              </a:r>
            </a:p>
            <a:p>
              <a:pPr marL="285731" marR="0" lvl="0" indent="-285731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50602"/>
                  </a:solidFill>
                  <a:uFillTx/>
                  <a:latin typeface="Nunito" pitchFamily="2"/>
                  <a:ea typeface="Montserrat"/>
                  <a:cs typeface="Catamaran"/>
                </a:rPr>
                <a:t>pixabay.com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50602"/>
                </a:solidFill>
                <a:uFillTx/>
                <a:latin typeface="Nunito" pitchFamily="2"/>
                <a:ea typeface="Montserrat"/>
                <a:cs typeface="Catamaran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065B90C8-E1BC-F234-ADA6-86667BF3F6ED}"/>
              </a:ext>
            </a:extLst>
          </p:cNvPr>
          <p:cNvSpPr txBox="1"/>
          <p:nvPr/>
        </p:nvSpPr>
        <p:spPr>
          <a:xfrm>
            <a:off x="877421" y="3467039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7FB23B"/>
                </a:solidFill>
                <a:uFillTx/>
                <a:latin typeface="Nunito" pitchFamily="2"/>
                <a:ea typeface="Rubik"/>
                <a:cs typeface="Catamaran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AF98E4EF-9F26-01D9-9267-8987E84B44F0}"/>
              </a:ext>
            </a:extLst>
          </p:cNvPr>
          <p:cNvSpPr txBox="1"/>
          <p:nvPr/>
        </p:nvSpPr>
        <p:spPr>
          <a:xfrm>
            <a:off x="877421" y="3775667"/>
            <a:ext cx="2645377" cy="684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50602"/>
                </a:solidFill>
                <a:uFillTx/>
                <a:latin typeface="Nunito" pitchFamily="2"/>
                <a:ea typeface="Montserrat"/>
                <a:cs typeface="Catamaran"/>
              </a:rPr>
              <a:t>Poppins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50602"/>
                </a:solidFill>
                <a:uFillTx/>
                <a:latin typeface="Nunito" pitchFamily="2"/>
                <a:ea typeface="Montserrat"/>
                <a:cs typeface="Catamaran"/>
              </a:rPr>
              <a:t>Nunito</a:t>
            </a: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8F574FB4-BCC8-B1D5-172C-F83D3BBA9EF5}"/>
              </a:ext>
            </a:extLst>
          </p:cNvPr>
          <p:cNvSpPr txBox="1"/>
          <p:nvPr/>
        </p:nvSpPr>
        <p:spPr>
          <a:xfrm>
            <a:off x="7334329" y="4833426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D6600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912D1953-55BF-B3D8-1CC5-6CE5E78C4B5A}"/>
              </a:ext>
            </a:extLst>
          </p:cNvPr>
          <p:cNvGrpSpPr/>
          <p:nvPr/>
        </p:nvGrpSpPr>
        <p:grpSpPr>
          <a:xfrm>
            <a:off x="8171334" y="4118146"/>
            <a:ext cx="637025" cy="637025"/>
            <a:chOff x="8171334" y="4118146"/>
            <a:chExt cx="637025" cy="637025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E45D3851-EE43-2CB9-4B9E-2A83203479B8}"/>
                </a:ext>
              </a:extLst>
            </p:cNvPr>
            <p:cNvSpPr/>
            <p:nvPr/>
          </p:nvSpPr>
          <p:spPr>
            <a:xfrm>
              <a:off x="8171334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D66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0C1D50BC-A373-EE87-158F-28EECDBE6920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Google Shape;263;p42">
            <a:extLst>
              <a:ext uri="{FF2B5EF4-FFF2-40B4-BE49-F238E27FC236}">
                <a16:creationId xmlns:a16="http://schemas.microsoft.com/office/drawing/2014/main" id="{AAD6B4CA-B7DE-D319-DA3B-C3F753C77CB6}"/>
              </a:ext>
            </a:extLst>
          </p:cNvPr>
          <p:cNvSpPr txBox="1"/>
          <p:nvPr/>
        </p:nvSpPr>
        <p:spPr>
          <a:xfrm>
            <a:off x="2503535" y="362385"/>
            <a:ext cx="4068302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00" b="1" i="0" u="none" strike="noStrike" kern="0" cap="none" spc="0" baseline="0">
                <a:solidFill>
                  <a:srgbClr val="94C24B"/>
                </a:solidFill>
                <a:uFillTx/>
                <a:latin typeface="Poppins" pitchFamily="2"/>
                <a:ea typeface="DM Sans"/>
                <a:cs typeface="Poppins" pitchFamily="2"/>
              </a:rPr>
              <a:t>FUENTE</a:t>
            </a:r>
          </a:p>
        </p:txBody>
      </p:sp>
      <p:grpSp>
        <p:nvGrpSpPr>
          <p:cNvPr id="14" name="Grupo 21">
            <a:extLst>
              <a:ext uri="{FF2B5EF4-FFF2-40B4-BE49-F238E27FC236}">
                <a16:creationId xmlns:a16="http://schemas.microsoft.com/office/drawing/2014/main" id="{D640A42A-D6DF-8A90-9042-5978CCC5FBCF}"/>
              </a:ext>
            </a:extLst>
          </p:cNvPr>
          <p:cNvGrpSpPr/>
          <p:nvPr/>
        </p:nvGrpSpPr>
        <p:grpSpPr>
          <a:xfrm>
            <a:off x="91677" y="4978542"/>
            <a:ext cx="7912458" cy="78254"/>
            <a:chOff x="91677" y="4978542"/>
            <a:chExt cx="7912458" cy="7825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FB236E6-CBA1-16D9-D269-5EE56CFBC823}"/>
                </a:ext>
              </a:extLst>
            </p:cNvPr>
            <p:cNvSpPr/>
            <p:nvPr/>
          </p:nvSpPr>
          <p:spPr>
            <a:xfrm rot="10799991">
              <a:off x="1289925" y="4978542"/>
              <a:ext cx="6714210" cy="78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F079DB8-C28C-B4A2-5621-7593D5029668}"/>
                </a:ext>
              </a:extLst>
            </p:cNvPr>
            <p:cNvSpPr/>
            <p:nvPr/>
          </p:nvSpPr>
          <p:spPr>
            <a:xfrm rot="10800009" flipH="1">
              <a:off x="91677" y="4978542"/>
              <a:ext cx="5079354" cy="78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rupo 27">
            <a:extLst>
              <a:ext uri="{FF2B5EF4-FFF2-40B4-BE49-F238E27FC236}">
                <a16:creationId xmlns:a16="http://schemas.microsoft.com/office/drawing/2014/main" id="{169E4138-2824-F159-3A2B-A51A49B34A4E}"/>
              </a:ext>
            </a:extLst>
          </p:cNvPr>
          <p:cNvGrpSpPr/>
          <p:nvPr/>
        </p:nvGrpSpPr>
        <p:grpSpPr>
          <a:xfrm>
            <a:off x="81171" y="4398766"/>
            <a:ext cx="789254" cy="542075"/>
            <a:chOff x="81171" y="4398766"/>
            <a:chExt cx="789254" cy="542075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98ADE40-1EC0-58B1-74FE-BA25008939AC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146E718-A91B-D5B0-10E5-868C5452457F}"/>
                </a:ext>
              </a:extLst>
            </p:cNvPr>
            <p:cNvSpPr/>
            <p:nvPr/>
          </p:nvSpPr>
          <p:spPr>
            <a:xfrm>
              <a:off x="572716" y="4461220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93DEB2C-A862-0B59-0F2B-CB57CE982BB7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89CB72B-8300-4229-2773-A4D31B7BD173}"/>
                </a:ext>
              </a:extLst>
            </p:cNvPr>
            <p:cNvSpPr/>
            <p:nvPr/>
          </p:nvSpPr>
          <p:spPr>
            <a:xfrm>
              <a:off x="82094" y="4699266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rupo 32">
            <a:extLst>
              <a:ext uri="{FF2B5EF4-FFF2-40B4-BE49-F238E27FC236}">
                <a16:creationId xmlns:a16="http://schemas.microsoft.com/office/drawing/2014/main" id="{A5C755A5-77AA-3765-3E59-6D385ACE574F}"/>
              </a:ext>
            </a:extLst>
          </p:cNvPr>
          <p:cNvGrpSpPr/>
          <p:nvPr/>
        </p:nvGrpSpPr>
        <p:grpSpPr>
          <a:xfrm>
            <a:off x="6568930" y="-12033"/>
            <a:ext cx="2565404" cy="1626295"/>
            <a:chOff x="6568930" y="-12033"/>
            <a:chExt cx="2565404" cy="1626295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E39FF6-628D-FFB6-BD7E-C2E38B8776DE}"/>
                </a:ext>
              </a:extLst>
            </p:cNvPr>
            <p:cNvSpPr/>
            <p:nvPr/>
          </p:nvSpPr>
          <p:spPr>
            <a:xfrm flipH="1">
              <a:off x="7431246" y="1161827"/>
              <a:ext cx="1703079" cy="4524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9E0020AE-CF8E-E490-4C4B-52CC47258C55}"/>
                </a:ext>
              </a:extLst>
            </p:cNvPr>
            <p:cNvSpPr/>
            <p:nvPr/>
          </p:nvSpPr>
          <p:spPr>
            <a:xfrm flipH="1">
              <a:off x="7175150" y="738999"/>
              <a:ext cx="1959175" cy="8456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EBCD2734-B653-D9A8-719D-0023CE29BEF3}"/>
                </a:ext>
              </a:extLst>
            </p:cNvPr>
            <p:cNvSpPr/>
            <p:nvPr/>
          </p:nvSpPr>
          <p:spPr>
            <a:xfrm flipH="1">
              <a:off x="6568930" y="-12033"/>
              <a:ext cx="2565404" cy="14428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6B8F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rupo 36">
            <a:extLst>
              <a:ext uri="{FF2B5EF4-FFF2-40B4-BE49-F238E27FC236}">
                <a16:creationId xmlns:a16="http://schemas.microsoft.com/office/drawing/2014/main" id="{45C828AD-0289-B26C-584D-E61E8548192E}"/>
              </a:ext>
            </a:extLst>
          </p:cNvPr>
          <p:cNvGrpSpPr/>
          <p:nvPr/>
        </p:nvGrpSpPr>
        <p:grpSpPr>
          <a:xfrm>
            <a:off x="0" y="4206"/>
            <a:ext cx="2565404" cy="1567756"/>
            <a:chOff x="0" y="4206"/>
            <a:chExt cx="2565404" cy="1567756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57652A6-2644-09A9-3C89-F34234576977}"/>
                </a:ext>
              </a:extLst>
            </p:cNvPr>
            <p:cNvSpPr/>
            <p:nvPr/>
          </p:nvSpPr>
          <p:spPr>
            <a:xfrm>
              <a:off x="0" y="1135812"/>
              <a:ext cx="1703079" cy="436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DDDB30F9-EA58-8CDB-05BD-E8DA00E35C3D}"/>
                </a:ext>
              </a:extLst>
            </p:cNvPr>
            <p:cNvSpPr/>
            <p:nvPr/>
          </p:nvSpPr>
          <p:spPr>
            <a:xfrm>
              <a:off x="0" y="728200"/>
              <a:ext cx="1959175" cy="8152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FE04DE43-B896-3074-9873-871D5AA76E19}"/>
                </a:ext>
              </a:extLst>
            </p:cNvPr>
            <p:cNvSpPr/>
            <p:nvPr/>
          </p:nvSpPr>
          <p:spPr>
            <a:xfrm>
              <a:off x="0" y="4206"/>
              <a:ext cx="2565404" cy="13909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39"/>
                <a:gd name="f7" fmla="val 644"/>
                <a:gd name="f8" fmla="val 368"/>
                <a:gd name="f9" fmla="val 1727"/>
                <a:gd name="f10" fmla="val 140"/>
                <a:gd name="f11" fmla="val 1718"/>
                <a:gd name="f12" fmla="val 20"/>
                <a:gd name="f13" fmla="+- 0 0 -90"/>
                <a:gd name="f14" fmla="*/ f3 1 3539"/>
                <a:gd name="f15" fmla="*/ f4 1 64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539"/>
                <a:gd name="f24" fmla="*/ f20 1 644"/>
                <a:gd name="f25" fmla="*/ 0 f21 1"/>
                <a:gd name="f26" fmla="*/ 368 f20 1"/>
                <a:gd name="f27" fmla="*/ 3539 f21 1"/>
                <a:gd name="f28" fmla="*/ 140 f20 1"/>
                <a:gd name="f29" fmla="*/ 0 f20 1"/>
                <a:gd name="f30" fmla="+- f22 0 f1"/>
                <a:gd name="f31" fmla="*/ f25 1 3539"/>
                <a:gd name="f32" fmla="*/ f26 1 644"/>
                <a:gd name="f33" fmla="*/ f27 1 3539"/>
                <a:gd name="f34" fmla="*/ f28 1 644"/>
                <a:gd name="f35" fmla="*/ f29 1 644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9" y="f50"/>
                </a:cxn>
              </a:cxnLst>
              <a:rect l="f45" t="f48" r="f46" b="f47"/>
              <a:pathLst>
                <a:path w="3539" h="644">
                  <a:moveTo>
                    <a:pt x="f5" y="f8"/>
                  </a:moveTo>
                  <a:cubicBezTo>
                    <a:pt x="f5" y="f8"/>
                    <a:pt x="f9" y="f7"/>
                    <a:pt x="f6" y="f10"/>
                  </a:cubicBezTo>
                  <a:cubicBezTo>
                    <a:pt x="f6" y="f10"/>
                    <a:pt x="f11" y="f12"/>
                    <a:pt x="f5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6B8F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rupo 10">
            <a:extLst>
              <a:ext uri="{FF2B5EF4-FFF2-40B4-BE49-F238E27FC236}">
                <a16:creationId xmlns:a16="http://schemas.microsoft.com/office/drawing/2014/main" id="{2289C540-B967-4245-59E8-738722AB9774}"/>
              </a:ext>
            </a:extLst>
          </p:cNvPr>
          <p:cNvGrpSpPr/>
          <p:nvPr/>
        </p:nvGrpSpPr>
        <p:grpSpPr>
          <a:xfrm>
            <a:off x="4522786" y="2754309"/>
            <a:ext cx="2832098" cy="2247906"/>
            <a:chOff x="4522786" y="2754309"/>
            <a:chExt cx="2832098" cy="224790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B7DC997F-F224-5160-F7AC-646E0AF4AE72}"/>
                </a:ext>
              </a:extLst>
            </p:cNvPr>
            <p:cNvSpPr/>
            <p:nvPr/>
          </p:nvSpPr>
          <p:spPr>
            <a:xfrm>
              <a:off x="4913308" y="3351211"/>
              <a:ext cx="2441576" cy="1651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5"/>
                <a:gd name="f7" fmla="val 611"/>
                <a:gd name="f8" fmla="val 219"/>
                <a:gd name="f9" fmla="val 290"/>
                <a:gd name="f10" fmla="val 238"/>
                <a:gd name="f11" fmla="val 256"/>
                <a:gd name="f12" fmla="val 275"/>
                <a:gd name="f13" fmla="val 289"/>
                <a:gd name="f14" fmla="val 295"/>
                <a:gd name="f15" fmla="val 298"/>
                <a:gd name="f16" fmla="val 285"/>
                <a:gd name="f17" fmla="val 287"/>
                <a:gd name="f18" fmla="val 268"/>
                <a:gd name="f19" fmla="val 260"/>
                <a:gd name="f20" fmla="val 226"/>
                <a:gd name="f21" fmla="val 257"/>
                <a:gd name="f22" fmla="val 182"/>
                <a:gd name="f23" fmla="val 270"/>
                <a:gd name="f24" fmla="val 136"/>
                <a:gd name="f25" fmla="val 294"/>
                <a:gd name="f26" fmla="val 49"/>
                <a:gd name="f27" fmla="val 395"/>
                <a:gd name="f28" fmla="val 479"/>
                <a:gd name="f29" fmla="val 33"/>
                <a:gd name="f30" fmla="val 511"/>
                <a:gd name="f31" fmla="val 45"/>
                <a:gd name="f32" fmla="val 536"/>
                <a:gd name="f33" fmla="val 67"/>
                <a:gd name="f34" fmla="val 564"/>
                <a:gd name="f35" fmla="val 85"/>
                <a:gd name="f36" fmla="val 628"/>
                <a:gd name="f37" fmla="val 128"/>
                <a:gd name="f38" fmla="val 691"/>
                <a:gd name="f39" fmla="val 171"/>
                <a:gd name="f40" fmla="val 754"/>
                <a:gd name="f41" fmla="val 216"/>
                <a:gd name="f42" fmla="val 785"/>
                <a:gd name="f43" fmla="val 237"/>
                <a:gd name="f44" fmla="val 819"/>
                <a:gd name="f45" fmla="val 255"/>
                <a:gd name="f46" fmla="val 846"/>
                <a:gd name="f47" fmla="val 282"/>
                <a:gd name="f48" fmla="val 894"/>
                <a:gd name="f49" fmla="val 332"/>
                <a:gd name="f50" fmla="val 408"/>
                <a:gd name="f51" fmla="val 870"/>
                <a:gd name="f52" fmla="val 472"/>
                <a:gd name="f53" fmla="val 840"/>
                <a:gd name="f54" fmla="val 530"/>
                <a:gd name="f55" fmla="val 768"/>
                <a:gd name="f56" fmla="val 565"/>
                <a:gd name="f57" fmla="val 704"/>
                <a:gd name="f58" fmla="val 552"/>
                <a:gd name="f59" fmla="val 684"/>
                <a:gd name="f60" fmla="val 548"/>
                <a:gd name="f61" fmla="val 672"/>
                <a:gd name="f62" fmla="val 551"/>
                <a:gd name="f63" fmla="val 658"/>
                <a:gd name="f64" fmla="val 627"/>
                <a:gd name="f65" fmla="val 597"/>
                <a:gd name="f66" fmla="val 589"/>
                <a:gd name="f67" fmla="val 545"/>
                <a:gd name="f68" fmla="val 420"/>
                <a:gd name="f69" fmla="val 296"/>
                <a:gd name="f70" fmla="val 99"/>
                <a:gd name="f71" fmla="val 39"/>
                <a:gd name="f72" fmla="val 563"/>
                <a:gd name="f73" fmla="val 18"/>
                <a:gd name="f74" fmla="val 490"/>
                <a:gd name="f75" fmla="val 427"/>
                <a:gd name="f76" fmla="val 29"/>
                <a:gd name="f77" fmla="val 352"/>
                <a:gd name="f78" fmla="val 87"/>
                <a:gd name="f79" fmla="val 316"/>
                <a:gd name="f80" fmla="val 124"/>
                <a:gd name="f81" fmla="val 293"/>
                <a:gd name="f82" fmla="val 139"/>
                <a:gd name="f83" fmla="val 626"/>
                <a:gd name="f84" fmla="val 215"/>
                <a:gd name="f85" fmla="val 213"/>
                <a:gd name="f86" fmla="val 625"/>
                <a:gd name="f87" fmla="val 623"/>
                <a:gd name="f88" fmla="val 622"/>
                <a:gd name="f89" fmla="val 212"/>
                <a:gd name="f90" fmla="val 621"/>
                <a:gd name="f91" fmla="val 619"/>
                <a:gd name="f92" fmla="val 211"/>
                <a:gd name="f93" fmla="val 618"/>
                <a:gd name="f94" fmla="val 210"/>
                <a:gd name="f95" fmla="val 616"/>
                <a:gd name="f96" fmla="val 209"/>
                <a:gd name="f97" fmla="val 615"/>
                <a:gd name="f98" fmla="val 208"/>
                <a:gd name="f99" fmla="val 207"/>
                <a:gd name="f100" fmla="val 609"/>
                <a:gd name="f101" fmla="val 201"/>
                <a:gd name="f102" fmla="val 604"/>
                <a:gd name="f103" fmla="val 196"/>
                <a:gd name="f104" fmla="val 595"/>
                <a:gd name="f105" fmla="val 195"/>
                <a:gd name="f106" fmla="val 588"/>
                <a:gd name="f107" fmla="val 186"/>
                <a:gd name="f108" fmla="val 579"/>
                <a:gd name="f109" fmla="val 179"/>
                <a:gd name="f110" fmla="val 567"/>
                <a:gd name="f111" fmla="val 176"/>
                <a:gd name="f112" fmla="val 566"/>
                <a:gd name="f113" fmla="val 175"/>
                <a:gd name="f114" fmla="val 173"/>
                <a:gd name="f115" fmla="val 172"/>
                <a:gd name="f116" fmla="val 562"/>
                <a:gd name="f117" fmla="val 561"/>
                <a:gd name="f118" fmla="val 560"/>
                <a:gd name="f119" fmla="val 559"/>
                <a:gd name="f120" fmla="val 166"/>
                <a:gd name="f121" fmla="val 555"/>
                <a:gd name="f122" fmla="val 164"/>
                <a:gd name="f123" fmla="val 550"/>
                <a:gd name="f124" fmla="val 162"/>
                <a:gd name="f125" fmla="val 161"/>
                <a:gd name="f126" fmla="val 543"/>
                <a:gd name="f127" fmla="val 159"/>
                <a:gd name="f128" fmla="val 518"/>
                <a:gd name="f129" fmla="val 141"/>
                <a:gd name="f130" fmla="val 494"/>
                <a:gd name="f131" fmla="val 122"/>
                <a:gd name="f132" fmla="val 468"/>
                <a:gd name="f133" fmla="val 107"/>
                <a:gd name="f134" fmla="val 429"/>
                <a:gd name="f135" fmla="val 84"/>
                <a:gd name="f136" fmla="val 384"/>
                <a:gd name="f137" fmla="val 93"/>
                <a:gd name="f138" fmla="val 354"/>
                <a:gd name="f139" fmla="val 126"/>
                <a:gd name="f140" fmla="val 329"/>
                <a:gd name="f141" fmla="val 155"/>
                <a:gd name="f142" fmla="val 327"/>
                <a:gd name="f143" fmla="val 203"/>
                <a:gd name="f144" fmla="val 367"/>
                <a:gd name="f145" fmla="val 388"/>
                <a:gd name="f146" fmla="val 409"/>
                <a:gd name="f147" fmla="val 280"/>
                <a:gd name="f148" fmla="val 413"/>
                <a:gd name="f149" fmla="val 419"/>
                <a:gd name="f150" fmla="val 447"/>
                <a:gd name="f151" fmla="val 467"/>
                <a:gd name="f152" fmla="val 292"/>
                <a:gd name="f153" fmla="val 487"/>
                <a:gd name="f154" fmla="val 493"/>
                <a:gd name="f155" fmla="val 291"/>
                <a:gd name="f156" fmla="val 498"/>
                <a:gd name="f157" fmla="val 504"/>
                <a:gd name="f158" fmla="val 513"/>
                <a:gd name="f159" fmla="val 521"/>
                <a:gd name="f160" fmla="val 533"/>
                <a:gd name="f161" fmla="val 537"/>
                <a:gd name="f162" fmla="val 540"/>
                <a:gd name="f163" fmla="val 554"/>
                <a:gd name="f164" fmla="val 286"/>
                <a:gd name="f165" fmla="val 556"/>
                <a:gd name="f166" fmla="val 284"/>
                <a:gd name="f167" fmla="val 557"/>
                <a:gd name="f168" fmla="val 281"/>
                <a:gd name="f169" fmla="val 558"/>
                <a:gd name="f170" fmla="val 279"/>
                <a:gd name="f171" fmla="val 276"/>
                <a:gd name="f172" fmla="val 272"/>
                <a:gd name="f173" fmla="val 267"/>
                <a:gd name="f174" fmla="val 266"/>
                <a:gd name="f175" fmla="val 570"/>
                <a:gd name="f176" fmla="val 265"/>
                <a:gd name="f177" fmla="val 571"/>
                <a:gd name="f178" fmla="val 263"/>
                <a:gd name="f179" fmla="val 572"/>
                <a:gd name="f180" fmla="val 573"/>
                <a:gd name="f181" fmla="val 258"/>
                <a:gd name="f182" fmla="val 574"/>
                <a:gd name="f183" fmla="val 575"/>
                <a:gd name="f184" fmla="val 580"/>
                <a:gd name="f185" fmla="val 251"/>
                <a:gd name="f186" fmla="val 584"/>
                <a:gd name="f187" fmla="val 246"/>
                <a:gd name="f188" fmla="val 585"/>
                <a:gd name="f189" fmla="val 239"/>
                <a:gd name="f190" fmla="val 587"/>
                <a:gd name="f191" fmla="val 236"/>
                <a:gd name="f192" fmla="val 235"/>
                <a:gd name="f193" fmla="val 234"/>
                <a:gd name="f194" fmla="val 590"/>
                <a:gd name="f195" fmla="val 233"/>
                <a:gd name="f196" fmla="val 593"/>
                <a:gd name="f197" fmla="val 596"/>
                <a:gd name="f198" fmla="val 599"/>
                <a:gd name="f199" fmla="val 243"/>
                <a:gd name="f200" fmla="val 247"/>
                <a:gd name="f201" fmla="val 662"/>
                <a:gd name="f202" fmla="val 709"/>
                <a:gd name="f203" fmla="val 312"/>
                <a:gd name="f204" fmla="val 756"/>
                <a:gd name="f205" fmla="val 344"/>
                <a:gd name="f206" fmla="val 776"/>
                <a:gd name="f207" fmla="val 357"/>
                <a:gd name="f208" fmla="val 796"/>
                <a:gd name="f209" fmla="val 371"/>
                <a:gd name="f210" fmla="val 387"/>
                <a:gd name="f211" fmla="val 816"/>
                <a:gd name="f212" fmla="val 356"/>
                <a:gd name="f213" fmla="val 802"/>
                <a:gd name="f214" fmla="val 336"/>
                <a:gd name="f215" fmla="val 781"/>
                <a:gd name="f216" fmla="val 320"/>
                <a:gd name="f217" fmla="val 763"/>
                <a:gd name="f218" fmla="val 308"/>
                <a:gd name="f219" fmla="val 745"/>
                <a:gd name="f220" fmla="val 727"/>
                <a:gd name="f221" fmla="val 283"/>
                <a:gd name="f222" fmla="val 698"/>
                <a:gd name="f223" fmla="val 264"/>
                <a:gd name="f224" fmla="val 671"/>
                <a:gd name="f225" fmla="val 241"/>
                <a:gd name="f226" fmla="val 639"/>
                <a:gd name="f227" fmla="val 225"/>
                <a:gd name="f228" fmla="val 636"/>
                <a:gd name="f229" fmla="val 223"/>
                <a:gd name="f230" fmla="val 634"/>
                <a:gd name="f231" fmla="val 221"/>
                <a:gd name="f232" fmla="val 631"/>
                <a:gd name="f233" fmla="val 630"/>
                <a:gd name="f234" fmla="val 218"/>
                <a:gd name="f235" fmla="val 217"/>
                <a:gd name="f236" fmla="val 608"/>
                <a:gd name="f237" fmla="val 362"/>
                <a:gd name="f238" fmla="val 425"/>
                <a:gd name="f239" fmla="val 167"/>
                <a:gd name="f240" fmla="val 363"/>
                <a:gd name="f241" fmla="val 86"/>
                <a:gd name="f242" fmla="val 404"/>
                <a:gd name="f243" fmla="val 450"/>
                <a:gd name="f244" fmla="val 538"/>
                <a:gd name="f245" fmla="val 168"/>
                <a:gd name="f246" fmla="val 539"/>
                <a:gd name="f247" fmla="val 220"/>
                <a:gd name="f248" fmla="val 323"/>
                <a:gd name="f249" fmla="val 333"/>
                <a:gd name="f250" fmla="val 337"/>
                <a:gd name="f251" fmla="val 527"/>
                <a:gd name="f252" fmla="val 486"/>
                <a:gd name="f253" fmla="val 338"/>
                <a:gd name="f254" fmla="val 446"/>
                <a:gd name="f255" fmla="val 405"/>
                <a:gd name="f256" fmla="val 390"/>
                <a:gd name="f257" fmla="val 342"/>
                <a:gd name="f258" fmla="val 355"/>
                <a:gd name="f259" fmla="val 426"/>
                <a:gd name="f260" fmla="val 569"/>
                <a:gd name="f261" fmla="val 592"/>
                <a:gd name="f262" fmla="+- 0 0 -90"/>
                <a:gd name="f263" fmla="*/ f3 1 905"/>
                <a:gd name="f264" fmla="*/ f4 1 611"/>
                <a:gd name="f265" fmla="val f5"/>
                <a:gd name="f266" fmla="val f6"/>
                <a:gd name="f267" fmla="val f7"/>
                <a:gd name="f268" fmla="*/ f262 f0 1"/>
                <a:gd name="f269" fmla="+- f267 0 f265"/>
                <a:gd name="f270" fmla="+- f266 0 f265"/>
                <a:gd name="f271" fmla="*/ f268 1 f2"/>
                <a:gd name="f272" fmla="*/ f270 1 905"/>
                <a:gd name="f273" fmla="*/ f269 1 611"/>
                <a:gd name="f274" fmla="*/ 275 f270 1"/>
                <a:gd name="f275" fmla="*/ 289 f269 1"/>
                <a:gd name="f276" fmla="*/ 270 f270 1"/>
                <a:gd name="f277" fmla="*/ 136 f269 1"/>
                <a:gd name="f278" fmla="*/ 564 f270 1"/>
                <a:gd name="f279" fmla="*/ 85 f269 1"/>
                <a:gd name="f280" fmla="*/ 846 f270 1"/>
                <a:gd name="f281" fmla="*/ 282 f269 1"/>
                <a:gd name="f282" fmla="*/ 704 f270 1"/>
                <a:gd name="f283" fmla="*/ 552 f269 1"/>
                <a:gd name="f284" fmla="*/ 545 f270 1"/>
                <a:gd name="f285" fmla="*/ 611 f269 1"/>
                <a:gd name="f286" fmla="*/ 18 f270 1"/>
                <a:gd name="f287" fmla="*/ 490 f269 1"/>
                <a:gd name="f288" fmla="*/ 219 f270 1"/>
                <a:gd name="f289" fmla="*/ 290 f269 1"/>
                <a:gd name="f290" fmla="*/ 623 f270 1"/>
                <a:gd name="f291" fmla="*/ 213 f269 1"/>
                <a:gd name="f292" fmla="*/ 615 f270 1"/>
                <a:gd name="f293" fmla="*/ 208 f269 1"/>
                <a:gd name="f294" fmla="*/ 595 f270 1"/>
                <a:gd name="f295" fmla="*/ 195 f269 1"/>
                <a:gd name="f296" fmla="*/ 567 f270 1"/>
                <a:gd name="f297" fmla="*/ 176 f269 1"/>
                <a:gd name="f298" fmla="*/ 563 f270 1"/>
                <a:gd name="f299" fmla="*/ 173 f269 1"/>
                <a:gd name="f300" fmla="*/ 551 f270 1"/>
                <a:gd name="f301" fmla="*/ 164 f269 1"/>
                <a:gd name="f302" fmla="*/ 543 f270 1"/>
                <a:gd name="f303" fmla="*/ 159 f269 1"/>
                <a:gd name="f304" fmla="*/ 354 f270 1"/>
                <a:gd name="f305" fmla="*/ 126 f269 1"/>
                <a:gd name="f306" fmla="*/ 409 f270 1"/>
                <a:gd name="f307" fmla="*/ 280 f269 1"/>
                <a:gd name="f308" fmla="*/ 487 f270 1"/>
                <a:gd name="f309" fmla="*/ 530 f270 1"/>
                <a:gd name="f310" fmla="*/ 554 f270 1"/>
                <a:gd name="f311" fmla="*/ 287 f269 1"/>
                <a:gd name="f312" fmla="*/ 555 f270 1"/>
                <a:gd name="f313" fmla="*/ 285 f269 1"/>
                <a:gd name="f314" fmla="*/ 556 f270 1"/>
                <a:gd name="f315" fmla="*/ 284 f269 1"/>
                <a:gd name="f316" fmla="*/ 566 f270 1"/>
                <a:gd name="f317" fmla="*/ 267 f269 1"/>
                <a:gd name="f318" fmla="*/ 572 f270 1"/>
                <a:gd name="f319" fmla="*/ 260 f269 1"/>
                <a:gd name="f320" fmla="*/ 575 f270 1"/>
                <a:gd name="f321" fmla="*/ 255 f269 1"/>
                <a:gd name="f322" fmla="*/ 585 f270 1"/>
                <a:gd name="f323" fmla="*/ 239 f269 1"/>
                <a:gd name="f324" fmla="*/ 590 f270 1"/>
                <a:gd name="f325" fmla="*/ 233 f269 1"/>
                <a:gd name="f326" fmla="*/ 247 f269 1"/>
                <a:gd name="f327" fmla="*/ 819 f270 1"/>
                <a:gd name="f328" fmla="*/ 387 f269 1"/>
                <a:gd name="f329" fmla="*/ 727 f270 1"/>
                <a:gd name="f330" fmla="*/ 283 f269 1"/>
                <a:gd name="f331" fmla="*/ 631 f270 1"/>
                <a:gd name="f332" fmla="*/ 219 f269 1"/>
                <a:gd name="f333" fmla="*/ 626 f270 1"/>
                <a:gd name="f334" fmla="*/ 215 f269 1"/>
                <a:gd name="f335" fmla="*/ 362 f269 1"/>
                <a:gd name="f336" fmla="*/ 86 f270 1"/>
                <a:gd name="f337" fmla="*/ 450 f269 1"/>
                <a:gd name="f338" fmla="*/ 323 f270 1"/>
                <a:gd name="f339" fmla="*/ 540 f269 1"/>
                <a:gd name="f340" fmla="*/ 337 f270 1"/>
                <a:gd name="f341" fmla="*/ 405 f269 1"/>
                <a:gd name="f342" fmla="*/ 569 f270 1"/>
                <a:gd name="f343" fmla="*/ 388 f269 1"/>
                <a:gd name="f344" fmla="+- f271 0 f1"/>
                <a:gd name="f345" fmla="*/ f274 1 905"/>
                <a:gd name="f346" fmla="*/ f275 1 611"/>
                <a:gd name="f347" fmla="*/ f276 1 905"/>
                <a:gd name="f348" fmla="*/ f277 1 611"/>
                <a:gd name="f349" fmla="*/ f278 1 905"/>
                <a:gd name="f350" fmla="*/ f279 1 611"/>
                <a:gd name="f351" fmla="*/ f280 1 905"/>
                <a:gd name="f352" fmla="*/ f281 1 611"/>
                <a:gd name="f353" fmla="*/ f282 1 905"/>
                <a:gd name="f354" fmla="*/ f283 1 611"/>
                <a:gd name="f355" fmla="*/ f284 1 905"/>
                <a:gd name="f356" fmla="*/ f285 1 611"/>
                <a:gd name="f357" fmla="*/ f286 1 905"/>
                <a:gd name="f358" fmla="*/ f287 1 611"/>
                <a:gd name="f359" fmla="*/ f288 1 905"/>
                <a:gd name="f360" fmla="*/ f289 1 611"/>
                <a:gd name="f361" fmla="*/ f290 1 905"/>
                <a:gd name="f362" fmla="*/ f291 1 611"/>
                <a:gd name="f363" fmla="*/ f292 1 905"/>
                <a:gd name="f364" fmla="*/ f293 1 611"/>
                <a:gd name="f365" fmla="*/ f294 1 905"/>
                <a:gd name="f366" fmla="*/ f295 1 611"/>
                <a:gd name="f367" fmla="*/ f296 1 905"/>
                <a:gd name="f368" fmla="*/ f297 1 611"/>
                <a:gd name="f369" fmla="*/ f298 1 905"/>
                <a:gd name="f370" fmla="*/ f299 1 611"/>
                <a:gd name="f371" fmla="*/ f300 1 905"/>
                <a:gd name="f372" fmla="*/ f301 1 611"/>
                <a:gd name="f373" fmla="*/ f302 1 905"/>
                <a:gd name="f374" fmla="*/ f303 1 611"/>
                <a:gd name="f375" fmla="*/ f304 1 905"/>
                <a:gd name="f376" fmla="*/ f305 1 611"/>
                <a:gd name="f377" fmla="*/ f306 1 905"/>
                <a:gd name="f378" fmla="*/ f307 1 611"/>
                <a:gd name="f379" fmla="*/ f308 1 905"/>
                <a:gd name="f380" fmla="*/ f309 1 905"/>
                <a:gd name="f381" fmla="*/ f310 1 905"/>
                <a:gd name="f382" fmla="*/ f311 1 611"/>
                <a:gd name="f383" fmla="*/ f312 1 905"/>
                <a:gd name="f384" fmla="*/ f313 1 611"/>
                <a:gd name="f385" fmla="*/ f314 1 905"/>
                <a:gd name="f386" fmla="*/ f315 1 611"/>
                <a:gd name="f387" fmla="*/ f316 1 905"/>
                <a:gd name="f388" fmla="*/ f317 1 611"/>
                <a:gd name="f389" fmla="*/ f318 1 905"/>
                <a:gd name="f390" fmla="*/ f319 1 611"/>
                <a:gd name="f391" fmla="*/ f320 1 905"/>
                <a:gd name="f392" fmla="*/ f321 1 611"/>
                <a:gd name="f393" fmla="*/ f322 1 905"/>
                <a:gd name="f394" fmla="*/ f323 1 611"/>
                <a:gd name="f395" fmla="*/ f324 1 905"/>
                <a:gd name="f396" fmla="*/ f325 1 611"/>
                <a:gd name="f397" fmla="*/ f326 1 611"/>
                <a:gd name="f398" fmla="*/ f327 1 905"/>
                <a:gd name="f399" fmla="*/ f328 1 611"/>
                <a:gd name="f400" fmla="*/ f329 1 905"/>
                <a:gd name="f401" fmla="*/ f330 1 611"/>
                <a:gd name="f402" fmla="*/ f331 1 905"/>
                <a:gd name="f403" fmla="*/ f332 1 611"/>
                <a:gd name="f404" fmla="*/ f333 1 905"/>
                <a:gd name="f405" fmla="*/ f334 1 611"/>
                <a:gd name="f406" fmla="*/ f335 1 611"/>
                <a:gd name="f407" fmla="*/ f336 1 905"/>
                <a:gd name="f408" fmla="*/ f337 1 611"/>
                <a:gd name="f409" fmla="*/ f338 1 905"/>
                <a:gd name="f410" fmla="*/ f339 1 611"/>
                <a:gd name="f411" fmla="*/ f340 1 905"/>
                <a:gd name="f412" fmla="*/ f341 1 611"/>
                <a:gd name="f413" fmla="*/ f342 1 905"/>
                <a:gd name="f414" fmla="*/ f343 1 611"/>
                <a:gd name="f415" fmla="*/ 0 1 f272"/>
                <a:gd name="f416" fmla="*/ f266 1 f272"/>
                <a:gd name="f417" fmla="*/ 0 1 f273"/>
                <a:gd name="f418" fmla="*/ f267 1 f273"/>
                <a:gd name="f419" fmla="*/ f345 1 f272"/>
                <a:gd name="f420" fmla="*/ f346 1 f273"/>
                <a:gd name="f421" fmla="*/ f347 1 f272"/>
                <a:gd name="f422" fmla="*/ f348 1 f273"/>
                <a:gd name="f423" fmla="*/ f349 1 f272"/>
                <a:gd name="f424" fmla="*/ f350 1 f273"/>
                <a:gd name="f425" fmla="*/ f351 1 f272"/>
                <a:gd name="f426" fmla="*/ f352 1 f273"/>
                <a:gd name="f427" fmla="*/ f353 1 f272"/>
                <a:gd name="f428" fmla="*/ f354 1 f273"/>
                <a:gd name="f429" fmla="*/ f355 1 f272"/>
                <a:gd name="f430" fmla="*/ f356 1 f273"/>
                <a:gd name="f431" fmla="*/ f357 1 f272"/>
                <a:gd name="f432" fmla="*/ f358 1 f273"/>
                <a:gd name="f433" fmla="*/ f359 1 f272"/>
                <a:gd name="f434" fmla="*/ f360 1 f273"/>
                <a:gd name="f435" fmla="*/ f361 1 f272"/>
                <a:gd name="f436" fmla="*/ f362 1 f273"/>
                <a:gd name="f437" fmla="*/ f363 1 f272"/>
                <a:gd name="f438" fmla="*/ f364 1 f273"/>
                <a:gd name="f439" fmla="*/ f365 1 f272"/>
                <a:gd name="f440" fmla="*/ f366 1 f273"/>
                <a:gd name="f441" fmla="*/ f367 1 f272"/>
                <a:gd name="f442" fmla="*/ f368 1 f273"/>
                <a:gd name="f443" fmla="*/ f369 1 f272"/>
                <a:gd name="f444" fmla="*/ f370 1 f273"/>
                <a:gd name="f445" fmla="*/ f371 1 f272"/>
                <a:gd name="f446" fmla="*/ f372 1 f273"/>
                <a:gd name="f447" fmla="*/ f373 1 f272"/>
                <a:gd name="f448" fmla="*/ f374 1 f273"/>
                <a:gd name="f449" fmla="*/ f375 1 f272"/>
                <a:gd name="f450" fmla="*/ f376 1 f273"/>
                <a:gd name="f451" fmla="*/ f377 1 f272"/>
                <a:gd name="f452" fmla="*/ f378 1 f273"/>
                <a:gd name="f453" fmla="*/ f379 1 f272"/>
                <a:gd name="f454" fmla="*/ f380 1 f272"/>
                <a:gd name="f455" fmla="*/ f381 1 f272"/>
                <a:gd name="f456" fmla="*/ f382 1 f273"/>
                <a:gd name="f457" fmla="*/ f383 1 f272"/>
                <a:gd name="f458" fmla="*/ f384 1 f273"/>
                <a:gd name="f459" fmla="*/ f385 1 f272"/>
                <a:gd name="f460" fmla="*/ f386 1 f273"/>
                <a:gd name="f461" fmla="*/ f387 1 f272"/>
                <a:gd name="f462" fmla="*/ f388 1 f273"/>
                <a:gd name="f463" fmla="*/ f389 1 f272"/>
                <a:gd name="f464" fmla="*/ f390 1 f273"/>
                <a:gd name="f465" fmla="*/ f391 1 f272"/>
                <a:gd name="f466" fmla="*/ f392 1 f273"/>
                <a:gd name="f467" fmla="*/ f393 1 f272"/>
                <a:gd name="f468" fmla="*/ f394 1 f273"/>
                <a:gd name="f469" fmla="*/ f395 1 f272"/>
                <a:gd name="f470" fmla="*/ f396 1 f273"/>
                <a:gd name="f471" fmla="*/ f397 1 f273"/>
                <a:gd name="f472" fmla="*/ f398 1 f272"/>
                <a:gd name="f473" fmla="*/ f399 1 f273"/>
                <a:gd name="f474" fmla="*/ f400 1 f272"/>
                <a:gd name="f475" fmla="*/ f401 1 f273"/>
                <a:gd name="f476" fmla="*/ f402 1 f272"/>
                <a:gd name="f477" fmla="*/ f403 1 f273"/>
                <a:gd name="f478" fmla="*/ f404 1 f272"/>
                <a:gd name="f479" fmla="*/ f405 1 f273"/>
                <a:gd name="f480" fmla="*/ f406 1 f273"/>
                <a:gd name="f481" fmla="*/ f407 1 f272"/>
                <a:gd name="f482" fmla="*/ f408 1 f273"/>
                <a:gd name="f483" fmla="*/ f409 1 f272"/>
                <a:gd name="f484" fmla="*/ f410 1 f273"/>
                <a:gd name="f485" fmla="*/ f411 1 f272"/>
                <a:gd name="f486" fmla="*/ f412 1 f273"/>
                <a:gd name="f487" fmla="*/ f413 1 f272"/>
                <a:gd name="f488" fmla="*/ f414 1 f273"/>
                <a:gd name="f489" fmla="*/ f415 f263 1"/>
                <a:gd name="f490" fmla="*/ f416 f263 1"/>
                <a:gd name="f491" fmla="*/ f418 f264 1"/>
                <a:gd name="f492" fmla="*/ f417 f264 1"/>
                <a:gd name="f493" fmla="*/ f419 f263 1"/>
                <a:gd name="f494" fmla="*/ f420 f264 1"/>
                <a:gd name="f495" fmla="*/ f421 f263 1"/>
                <a:gd name="f496" fmla="*/ f422 f264 1"/>
                <a:gd name="f497" fmla="*/ f423 f263 1"/>
                <a:gd name="f498" fmla="*/ f424 f264 1"/>
                <a:gd name="f499" fmla="*/ f425 f263 1"/>
                <a:gd name="f500" fmla="*/ f426 f264 1"/>
                <a:gd name="f501" fmla="*/ f427 f263 1"/>
                <a:gd name="f502" fmla="*/ f428 f264 1"/>
                <a:gd name="f503" fmla="*/ f429 f263 1"/>
                <a:gd name="f504" fmla="*/ f430 f264 1"/>
                <a:gd name="f505" fmla="*/ f431 f263 1"/>
                <a:gd name="f506" fmla="*/ f432 f264 1"/>
                <a:gd name="f507" fmla="*/ f433 f263 1"/>
                <a:gd name="f508" fmla="*/ f434 f264 1"/>
                <a:gd name="f509" fmla="*/ f435 f263 1"/>
                <a:gd name="f510" fmla="*/ f436 f264 1"/>
                <a:gd name="f511" fmla="*/ f437 f263 1"/>
                <a:gd name="f512" fmla="*/ f438 f264 1"/>
                <a:gd name="f513" fmla="*/ f439 f263 1"/>
                <a:gd name="f514" fmla="*/ f440 f264 1"/>
                <a:gd name="f515" fmla="*/ f441 f263 1"/>
                <a:gd name="f516" fmla="*/ f442 f264 1"/>
                <a:gd name="f517" fmla="*/ f443 f263 1"/>
                <a:gd name="f518" fmla="*/ f444 f264 1"/>
                <a:gd name="f519" fmla="*/ f445 f263 1"/>
                <a:gd name="f520" fmla="*/ f446 f264 1"/>
                <a:gd name="f521" fmla="*/ f447 f263 1"/>
                <a:gd name="f522" fmla="*/ f448 f264 1"/>
                <a:gd name="f523" fmla="*/ f449 f263 1"/>
                <a:gd name="f524" fmla="*/ f450 f264 1"/>
                <a:gd name="f525" fmla="*/ f451 f263 1"/>
                <a:gd name="f526" fmla="*/ f452 f264 1"/>
                <a:gd name="f527" fmla="*/ f453 f263 1"/>
                <a:gd name="f528" fmla="*/ f454 f263 1"/>
                <a:gd name="f529" fmla="*/ f455 f263 1"/>
                <a:gd name="f530" fmla="*/ f456 f264 1"/>
                <a:gd name="f531" fmla="*/ f457 f263 1"/>
                <a:gd name="f532" fmla="*/ f458 f264 1"/>
                <a:gd name="f533" fmla="*/ f459 f263 1"/>
                <a:gd name="f534" fmla="*/ f460 f264 1"/>
                <a:gd name="f535" fmla="*/ f461 f263 1"/>
                <a:gd name="f536" fmla="*/ f462 f264 1"/>
                <a:gd name="f537" fmla="*/ f463 f263 1"/>
                <a:gd name="f538" fmla="*/ f464 f264 1"/>
                <a:gd name="f539" fmla="*/ f465 f263 1"/>
                <a:gd name="f540" fmla="*/ f466 f264 1"/>
                <a:gd name="f541" fmla="*/ f467 f263 1"/>
                <a:gd name="f542" fmla="*/ f468 f264 1"/>
                <a:gd name="f543" fmla="*/ f469 f263 1"/>
                <a:gd name="f544" fmla="*/ f470 f264 1"/>
                <a:gd name="f545" fmla="*/ f471 f264 1"/>
                <a:gd name="f546" fmla="*/ f472 f263 1"/>
                <a:gd name="f547" fmla="*/ f473 f264 1"/>
                <a:gd name="f548" fmla="*/ f474 f263 1"/>
                <a:gd name="f549" fmla="*/ f475 f264 1"/>
                <a:gd name="f550" fmla="*/ f476 f263 1"/>
                <a:gd name="f551" fmla="*/ f477 f264 1"/>
                <a:gd name="f552" fmla="*/ f478 f263 1"/>
                <a:gd name="f553" fmla="*/ f479 f264 1"/>
                <a:gd name="f554" fmla="*/ f480 f264 1"/>
                <a:gd name="f555" fmla="*/ f481 f263 1"/>
                <a:gd name="f556" fmla="*/ f482 f264 1"/>
                <a:gd name="f557" fmla="*/ f483 f263 1"/>
                <a:gd name="f558" fmla="*/ f484 f264 1"/>
                <a:gd name="f559" fmla="*/ f485 f263 1"/>
                <a:gd name="f560" fmla="*/ f486 f264 1"/>
                <a:gd name="f561" fmla="*/ f487 f263 1"/>
                <a:gd name="f562" fmla="*/ f488 f2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4">
                  <a:pos x="f493" y="f494"/>
                </a:cxn>
                <a:cxn ang="f344">
                  <a:pos x="f495" y="f496"/>
                </a:cxn>
                <a:cxn ang="f344">
                  <a:pos x="f497" y="f498"/>
                </a:cxn>
                <a:cxn ang="f344">
                  <a:pos x="f499" y="f500"/>
                </a:cxn>
                <a:cxn ang="f344">
                  <a:pos x="f501" y="f502"/>
                </a:cxn>
                <a:cxn ang="f344">
                  <a:pos x="f503" y="f504"/>
                </a:cxn>
                <a:cxn ang="f344">
                  <a:pos x="f505" y="f506"/>
                </a:cxn>
                <a:cxn ang="f344">
                  <a:pos x="f507" y="f508"/>
                </a:cxn>
                <a:cxn ang="f344">
                  <a:pos x="f509" y="f510"/>
                </a:cxn>
                <a:cxn ang="f344">
                  <a:pos x="f511" y="f512"/>
                </a:cxn>
                <a:cxn ang="f344">
                  <a:pos x="f513" y="f514"/>
                </a:cxn>
                <a:cxn ang="f344">
                  <a:pos x="f515" y="f516"/>
                </a:cxn>
                <a:cxn ang="f344">
                  <a:pos x="f517" y="f518"/>
                </a:cxn>
                <a:cxn ang="f344">
                  <a:pos x="f519" y="f520"/>
                </a:cxn>
                <a:cxn ang="f344">
                  <a:pos x="f521" y="f522"/>
                </a:cxn>
                <a:cxn ang="f344">
                  <a:pos x="f523" y="f524"/>
                </a:cxn>
                <a:cxn ang="f344">
                  <a:pos x="f525" y="f526"/>
                </a:cxn>
                <a:cxn ang="f344">
                  <a:pos x="f527" y="f494"/>
                </a:cxn>
                <a:cxn ang="f344">
                  <a:pos x="f528" y="f494"/>
                </a:cxn>
                <a:cxn ang="f344">
                  <a:pos x="f529" y="f530"/>
                </a:cxn>
                <a:cxn ang="f344">
                  <a:pos x="f531" y="f532"/>
                </a:cxn>
                <a:cxn ang="f344">
                  <a:pos x="f533" y="f534"/>
                </a:cxn>
                <a:cxn ang="f344">
                  <a:pos x="f535" y="f536"/>
                </a:cxn>
                <a:cxn ang="f344">
                  <a:pos x="f537" y="f538"/>
                </a:cxn>
                <a:cxn ang="f344">
                  <a:pos x="f539" y="f540"/>
                </a:cxn>
                <a:cxn ang="f344">
                  <a:pos x="f541" y="f542"/>
                </a:cxn>
                <a:cxn ang="f344">
                  <a:pos x="f543" y="f544"/>
                </a:cxn>
                <a:cxn ang="f344">
                  <a:pos x="f511" y="f545"/>
                </a:cxn>
                <a:cxn ang="f344">
                  <a:pos x="f546" y="f547"/>
                </a:cxn>
                <a:cxn ang="f344">
                  <a:pos x="f548" y="f549"/>
                </a:cxn>
                <a:cxn ang="f344">
                  <a:pos x="f550" y="f551"/>
                </a:cxn>
                <a:cxn ang="f344">
                  <a:pos x="f552" y="f553"/>
                </a:cxn>
                <a:cxn ang="f344">
                  <a:pos x="f529" y="f554"/>
                </a:cxn>
                <a:cxn ang="f344">
                  <a:pos x="f555" y="f556"/>
                </a:cxn>
                <a:cxn ang="f344">
                  <a:pos x="f557" y="f558"/>
                </a:cxn>
                <a:cxn ang="f344">
                  <a:pos x="f559" y="f560"/>
                </a:cxn>
                <a:cxn ang="f344">
                  <a:pos x="f561" y="f562"/>
                </a:cxn>
              </a:cxnLst>
              <a:rect l="f489" t="f492" r="f490" b="f491"/>
              <a:pathLst>
                <a:path w="905" h="611">
                  <a:moveTo>
                    <a:pt x="f8" y="f9"/>
                  </a:moveTo>
                  <a:cubicBezTo>
                    <a:pt x="f10" y="f9"/>
                    <a:pt x="f11" y="f9"/>
                    <a:pt x="f12" y="f13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5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6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56"/>
                  </a:cubicBezTo>
                  <a:cubicBezTo>
                    <a:pt x="f64" y="f65"/>
                    <a:pt x="f66" y="f7"/>
                    <a:pt x="f67" y="f7"/>
                  </a:cubicBezTo>
                  <a:cubicBezTo>
                    <a:pt x="f68" y="f7"/>
                    <a:pt x="f69" y="f7"/>
                    <a:pt x="f39" y="f7"/>
                  </a:cubicBezTo>
                  <a:cubicBezTo>
                    <a:pt x="f70" y="f7"/>
                    <a:pt x="f71" y="f72"/>
                    <a:pt x="f73" y="f74"/>
                  </a:cubicBezTo>
                  <a:cubicBezTo>
                    <a:pt x="f5" y="f75"/>
                    <a:pt x="f76" y="f77"/>
                    <a:pt x="f78" y="f79"/>
                  </a:cubicBezTo>
                  <a:cubicBezTo>
                    <a:pt x="f80" y="f81"/>
                    <a:pt x="f82" y="f9"/>
                    <a:pt x="f8" y="f9"/>
                  </a:cubicBezTo>
                  <a:close/>
                  <a:moveTo>
                    <a:pt x="f83" y="f84"/>
                  </a:moveTo>
                  <a:cubicBezTo>
                    <a:pt x="f83" y="f85"/>
                    <a:pt x="f86" y="f85"/>
                    <a:pt x="f87" y="f85"/>
                  </a:cubicBezTo>
                  <a:cubicBezTo>
                    <a:pt x="f88" y="f89"/>
                    <a:pt x="f90" y="f89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7" y="f99"/>
                    <a:pt x="f97" y="f99"/>
                    <a:pt x="f97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4" y="f105"/>
                    <a:pt x="f104" y="f105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2" y="f113"/>
                    <a:pt x="f112" y="f113"/>
                  </a:cubicBezTo>
                  <a:cubicBezTo>
                    <a:pt x="f112" y="f114"/>
                    <a:pt x="f56" y="f115"/>
                    <a:pt x="f72" y="f114"/>
                  </a:cubicBezTo>
                  <a:cubicBezTo>
                    <a:pt x="f116" y="f115"/>
                    <a:pt x="f117" y="f115"/>
                    <a:pt x="f118" y="f39"/>
                  </a:cubicBezTo>
                  <a:cubicBezTo>
                    <a:pt x="f119" y="f120"/>
                    <a:pt x="f121" y="f122"/>
                    <a:pt x="f62" y="f122"/>
                  </a:cubicBezTo>
                  <a:cubicBezTo>
                    <a:pt x="f123" y="f122"/>
                    <a:pt x="f123" y="f122"/>
                    <a:pt x="f123" y="f122"/>
                  </a:cubicBezTo>
                  <a:cubicBezTo>
                    <a:pt x="f60" y="f124"/>
                    <a:pt x="f67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77" y="f43"/>
                  </a:cubicBezTo>
                  <a:cubicBezTo>
                    <a:pt x="f144" y="f21"/>
                    <a:pt x="f145" y="f18"/>
                    <a:pt x="f146" y="f147"/>
                  </a:cubicBezTo>
                  <a:cubicBezTo>
                    <a:pt x="f148" y="f17"/>
                    <a:pt x="f149" y="f9"/>
                    <a:pt x="f75" y="f9"/>
                  </a:cubicBezTo>
                  <a:cubicBezTo>
                    <a:pt x="f150" y="f9"/>
                    <a:pt x="f151" y="f152"/>
                    <a:pt x="f153" y="f13"/>
                  </a:cubicBezTo>
                  <a:cubicBezTo>
                    <a:pt x="f154" y="f155"/>
                    <a:pt x="f156" y="f9"/>
                    <a:pt x="f157" y="f13"/>
                  </a:cubicBezTo>
                  <a:cubicBezTo>
                    <a:pt x="f158" y="f155"/>
                    <a:pt x="f159" y="f155"/>
                    <a:pt x="f54" y="f13"/>
                  </a:cubicBezTo>
                  <a:cubicBezTo>
                    <a:pt x="f160" y="f13"/>
                    <a:pt x="f161" y="f13"/>
                    <a:pt x="f162" y="f13"/>
                  </a:cubicBezTo>
                  <a:cubicBezTo>
                    <a:pt x="f67" y="f155"/>
                    <a:pt x="f123" y="f81"/>
                    <a:pt x="f163" y="f17"/>
                  </a:cubicBezTo>
                  <a:cubicBezTo>
                    <a:pt x="f121" y="f164"/>
                    <a:pt x="f121" y="f164"/>
                    <a:pt x="f121" y="f164"/>
                  </a:cubicBezTo>
                  <a:cubicBezTo>
                    <a:pt x="f121" y="f16"/>
                    <a:pt x="f121" y="f16"/>
                    <a:pt x="f121" y="f16"/>
                  </a:cubicBezTo>
                  <a:cubicBezTo>
                    <a:pt x="f165" y="f16"/>
                    <a:pt x="f165" y="f16"/>
                    <a:pt x="f165" y="f16"/>
                  </a:cubicBezTo>
                  <a:cubicBezTo>
                    <a:pt x="f165" y="f166"/>
                    <a:pt x="f165" y="f166"/>
                    <a:pt x="f165" y="f166"/>
                  </a:cubicBezTo>
                  <a:cubicBezTo>
                    <a:pt x="f167" y="f168"/>
                    <a:pt x="f169" y="f170"/>
                    <a:pt x="f118" y="f171"/>
                  </a:cubicBezTo>
                  <a:cubicBezTo>
                    <a:pt x="f34" y="f12"/>
                    <a:pt x="f112" y="f172"/>
                    <a:pt x="f112" y="f173"/>
                  </a:cubicBezTo>
                  <a:cubicBezTo>
                    <a:pt x="f110" y="f174"/>
                    <a:pt x="f110" y="f174"/>
                    <a:pt x="f110" y="f174"/>
                  </a:cubicBezTo>
                  <a:cubicBezTo>
                    <a:pt x="f175" y="f176"/>
                    <a:pt x="f177" y="f178"/>
                    <a:pt x="f179" y="f19"/>
                  </a:cubicBezTo>
                  <a:cubicBezTo>
                    <a:pt x="f179" y="f19"/>
                    <a:pt x="f179" y="f19"/>
                    <a:pt x="f179" y="f19"/>
                  </a:cubicBezTo>
                  <a:cubicBezTo>
                    <a:pt x="f180" y="f181"/>
                    <a:pt x="f182" y="f21"/>
                    <a:pt x="f183" y="f45"/>
                  </a:cubicBezTo>
                  <a:cubicBezTo>
                    <a:pt x="f183" y="f45"/>
                    <a:pt x="f183" y="f45"/>
                    <a:pt x="f183" y="f45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0"/>
                    <a:pt x="f190" y="f43"/>
                    <a:pt x="f190" y="f191"/>
                  </a:cubicBezTo>
                  <a:cubicBezTo>
                    <a:pt x="f106" y="f192"/>
                    <a:pt x="f66" y="f193"/>
                    <a:pt x="f194" y="f195"/>
                  </a:cubicBezTo>
                  <a:cubicBezTo>
                    <a:pt x="f196" y="f195"/>
                    <a:pt x="f197" y="f193"/>
                    <a:pt x="f198" y="f192"/>
                  </a:cubicBezTo>
                  <a:cubicBezTo>
                    <a:pt x="f102" y="f189"/>
                    <a:pt x="f100" y="f199"/>
                    <a:pt x="f97" y="f200"/>
                  </a:cubicBezTo>
                  <a:cubicBezTo>
                    <a:pt x="f201" y="f170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44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14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8"/>
                  </a:cubicBezTo>
                  <a:cubicBezTo>
                    <a:pt x="f233" y="f234"/>
                    <a:pt x="f36" y="f235"/>
                    <a:pt x="f64" y="f41"/>
                  </a:cubicBezTo>
                  <a:lnTo>
                    <a:pt x="f83" y="f84"/>
                  </a:lnTo>
                  <a:close/>
                  <a:moveTo>
                    <a:pt x="f236" y="f145"/>
                  </a:moveTo>
                  <a:cubicBezTo>
                    <a:pt x="f194" y="f209"/>
                    <a:pt x="f182" y="f237"/>
                    <a:pt x="f163" y="f237"/>
                  </a:cubicBezTo>
                  <a:cubicBezTo>
                    <a:pt x="f238" y="f237"/>
                    <a:pt x="f69" y="f237"/>
                    <a:pt x="f239" y="f240"/>
                  </a:cubicBezTo>
                  <a:cubicBezTo>
                    <a:pt x="f131" y="f240"/>
                    <a:pt x="f241" y="f242"/>
                    <a:pt x="f241" y="f243"/>
                  </a:cubicBezTo>
                  <a:cubicBezTo>
                    <a:pt x="f241" y="f156"/>
                    <a:pt x="f131" y="f244"/>
                    <a:pt x="f245" y="f246"/>
                  </a:cubicBezTo>
                  <a:cubicBezTo>
                    <a:pt x="f247" y="f162"/>
                    <a:pt x="f172" y="f246"/>
                    <a:pt x="f248" y="f162"/>
                  </a:cubicBezTo>
                  <a:cubicBezTo>
                    <a:pt x="f249" y="f162"/>
                    <a:pt x="f250" y="f246"/>
                    <a:pt x="f250" y="f251"/>
                  </a:cubicBezTo>
                  <a:cubicBezTo>
                    <a:pt x="f214" y="f252"/>
                    <a:pt x="f253" y="f254"/>
                    <a:pt x="f250" y="f255"/>
                  </a:cubicBezTo>
                  <a:cubicBezTo>
                    <a:pt x="f250" y="f256"/>
                    <a:pt x="f257" y="f145"/>
                    <a:pt x="f258" y="f145"/>
                  </a:cubicBezTo>
                  <a:cubicBezTo>
                    <a:pt x="f259" y="f145"/>
                    <a:pt x="f156" y="f145"/>
                    <a:pt x="f260" y="f145"/>
                  </a:cubicBezTo>
                  <a:cubicBezTo>
                    <a:pt x="f184" y="f145"/>
                    <a:pt x="f261" y="f145"/>
                    <a:pt x="f236" y="f145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E1C7391-D392-6828-A35C-7020C4F49D32}"/>
                </a:ext>
              </a:extLst>
            </p:cNvPr>
            <p:cNvSpPr/>
            <p:nvPr/>
          </p:nvSpPr>
          <p:spPr>
            <a:xfrm>
              <a:off x="4522786" y="3030541"/>
              <a:ext cx="892170" cy="9858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1"/>
                <a:gd name="f7" fmla="val 365"/>
                <a:gd name="f8" fmla="val 80"/>
                <a:gd name="f9" fmla="val 43"/>
                <a:gd name="f10" fmla="val 82"/>
                <a:gd name="f11" fmla="val 48"/>
                <a:gd name="f12" fmla="val 86"/>
                <a:gd name="f13" fmla="val 49"/>
                <a:gd name="f14" fmla="val 91"/>
                <a:gd name="f15" fmla="val 50"/>
                <a:gd name="f16" fmla="val 117"/>
                <a:gd name="f17" fmla="val 67"/>
                <a:gd name="f18" fmla="val 146"/>
                <a:gd name="f19" fmla="val 78"/>
                <a:gd name="f20" fmla="val 176"/>
                <a:gd name="f21" fmla="val 87"/>
                <a:gd name="f22" fmla="val 178"/>
                <a:gd name="f23" fmla="val 90"/>
                <a:gd name="f24" fmla="val 181"/>
                <a:gd name="f25" fmla="val 184"/>
                <a:gd name="f26" fmla="val 234"/>
                <a:gd name="f27" fmla="val 113"/>
                <a:gd name="f28" fmla="val 273"/>
                <a:gd name="f29" fmla="val 147"/>
                <a:gd name="f30" fmla="val 301"/>
                <a:gd name="f31" fmla="val 194"/>
                <a:gd name="f32" fmla="val 308"/>
                <a:gd name="f33" fmla="val 215"/>
                <a:gd name="f34" fmla="val 315"/>
                <a:gd name="f35" fmla="val 236"/>
                <a:gd name="f36" fmla="val 312"/>
                <a:gd name="f37" fmla="val 258"/>
                <a:gd name="f38" fmla="val 311"/>
                <a:gd name="f39" fmla="val 259"/>
                <a:gd name="f40" fmla="val 260"/>
                <a:gd name="f41" fmla="val 261"/>
                <a:gd name="f42" fmla="val 293"/>
                <a:gd name="f43" fmla="val 250"/>
                <a:gd name="f44" fmla="val 283"/>
                <a:gd name="f45" fmla="val 231"/>
                <a:gd name="f46" fmla="val 269"/>
                <a:gd name="f47" fmla="val 216"/>
                <a:gd name="f48" fmla="val 159"/>
                <a:gd name="f49" fmla="val 135"/>
                <a:gd name="f50" fmla="val 153"/>
                <a:gd name="f51" fmla="val 74"/>
                <a:gd name="f52" fmla="val 110"/>
                <a:gd name="f53" fmla="val 71"/>
                <a:gd name="f54" fmla="val 123"/>
                <a:gd name="f55" fmla="val 76"/>
                <a:gd name="f56" fmla="val 131"/>
                <a:gd name="f57" fmla="val 138"/>
                <a:gd name="f58" fmla="val 98"/>
                <a:gd name="f59" fmla="val 156"/>
                <a:gd name="f60" fmla="val 116"/>
                <a:gd name="f61" fmla="val 172"/>
                <a:gd name="f62" fmla="val 185"/>
                <a:gd name="f63" fmla="val 167"/>
                <a:gd name="f64" fmla="val 203"/>
                <a:gd name="f65" fmla="val 199"/>
                <a:gd name="f66" fmla="val 214"/>
                <a:gd name="f67" fmla="val 230"/>
                <a:gd name="f68" fmla="val 228"/>
                <a:gd name="f69" fmla="val 288"/>
                <a:gd name="f70" fmla="val 254"/>
                <a:gd name="f71" fmla="val 316"/>
                <a:gd name="f72" fmla="val 302"/>
                <a:gd name="f73" fmla="val 295"/>
                <a:gd name="f74" fmla="val 336"/>
                <a:gd name="f75" fmla="val 320"/>
                <a:gd name="f76" fmla="val 213"/>
                <a:gd name="f77" fmla="val 211"/>
                <a:gd name="f78" fmla="val 314"/>
                <a:gd name="f79" fmla="val 208"/>
                <a:gd name="f80" fmla="val 205"/>
                <a:gd name="f81" fmla="val 310"/>
                <a:gd name="f82" fmla="val 201"/>
                <a:gd name="f83" fmla="val 196"/>
                <a:gd name="f84" fmla="val 195"/>
                <a:gd name="f85" fmla="val 193"/>
                <a:gd name="f86" fmla="val 191"/>
                <a:gd name="f87" fmla="val 307"/>
                <a:gd name="f88" fmla="val 188"/>
                <a:gd name="f89" fmla="val 306"/>
                <a:gd name="f90" fmla="val 182"/>
                <a:gd name="f91" fmla="val 179"/>
                <a:gd name="f92" fmla="val 305"/>
                <a:gd name="f93" fmla="val 298"/>
                <a:gd name="f94" fmla="val 155"/>
                <a:gd name="f95" fmla="val 144"/>
                <a:gd name="f96" fmla="val 287"/>
                <a:gd name="f97" fmla="val 103"/>
                <a:gd name="f98" fmla="val 277"/>
                <a:gd name="f99" fmla="val 84"/>
                <a:gd name="f100" fmla="val 266"/>
                <a:gd name="f101" fmla="val 65"/>
                <a:gd name="f102" fmla="val 253"/>
                <a:gd name="f103" fmla="val 34"/>
                <a:gd name="f104" fmla="val 221"/>
                <a:gd name="f105" fmla="val 33"/>
                <a:gd name="f106" fmla="val 12"/>
                <a:gd name="f107" fmla="val 136"/>
                <a:gd name="f108" fmla="val 77"/>
                <a:gd name="f109" fmla="val 64"/>
                <a:gd name="f110" fmla="val 5"/>
                <a:gd name="f111" fmla="val 3"/>
                <a:gd name="f112" fmla="val 35"/>
                <a:gd name="f113" fmla="val 4"/>
                <a:gd name="f114" fmla="val 27"/>
                <a:gd name="f115" fmla="val 8"/>
                <a:gd name="f116" fmla="val 16"/>
                <a:gd name="f117" fmla="val 14"/>
                <a:gd name="f118" fmla="val 24"/>
                <a:gd name="f119" fmla="val 62"/>
                <a:gd name="f120" fmla="val 37"/>
                <a:gd name="f121" fmla="+- 0 0 -90"/>
                <a:gd name="f122" fmla="*/ f3 1 331"/>
                <a:gd name="f123" fmla="*/ f4 1 365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331"/>
                <a:gd name="f132" fmla="*/ f128 1 365"/>
                <a:gd name="f133" fmla="*/ 80 f129 1"/>
                <a:gd name="f134" fmla="*/ 43 f128 1"/>
                <a:gd name="f135" fmla="*/ 91 f129 1"/>
                <a:gd name="f136" fmla="*/ 50 f128 1"/>
                <a:gd name="f137" fmla="*/ 176 f129 1"/>
                <a:gd name="f138" fmla="*/ 87 f128 1"/>
                <a:gd name="f139" fmla="*/ 184 f129 1"/>
                <a:gd name="f140" fmla="*/ 90 f128 1"/>
                <a:gd name="f141" fmla="*/ 301 f129 1"/>
                <a:gd name="f142" fmla="*/ 194 f128 1"/>
                <a:gd name="f143" fmla="*/ 312 f129 1"/>
                <a:gd name="f144" fmla="*/ 258 f128 1"/>
                <a:gd name="f145" fmla="*/ 261 f128 1"/>
                <a:gd name="f146" fmla="*/ 269 f129 1"/>
                <a:gd name="f147" fmla="*/ 216 f128 1"/>
                <a:gd name="f148" fmla="*/ 74 f129 1"/>
                <a:gd name="f149" fmla="*/ 110 f128 1"/>
                <a:gd name="f150" fmla="*/ 82 f129 1"/>
                <a:gd name="f151" fmla="*/ 138 f128 1"/>
                <a:gd name="f152" fmla="*/ 138 f129 1"/>
                <a:gd name="f153" fmla="*/ 185 f128 1"/>
                <a:gd name="f154" fmla="*/ 230 f129 1"/>
                <a:gd name="f155" fmla="*/ 228 f128 1"/>
                <a:gd name="f156" fmla="*/ 331 f129 1"/>
                <a:gd name="f157" fmla="*/ 365 f128 1"/>
                <a:gd name="f158" fmla="*/ 216 f129 1"/>
                <a:gd name="f159" fmla="*/ 315 f128 1"/>
                <a:gd name="f160" fmla="*/ 208 f129 1"/>
                <a:gd name="f161" fmla="*/ 314 f128 1"/>
                <a:gd name="f162" fmla="*/ 196 f129 1"/>
                <a:gd name="f163" fmla="*/ 311 f128 1"/>
                <a:gd name="f164" fmla="*/ 195 f129 1"/>
                <a:gd name="f165" fmla="*/ 310 f128 1"/>
                <a:gd name="f166" fmla="*/ 193 f129 1"/>
                <a:gd name="f167" fmla="*/ 308 f128 1"/>
                <a:gd name="f168" fmla="*/ 305 f128 1"/>
                <a:gd name="f169" fmla="*/ 144 f129 1"/>
                <a:gd name="f170" fmla="*/ 295 f128 1"/>
                <a:gd name="f171" fmla="*/ 84 f129 1"/>
                <a:gd name="f172" fmla="*/ 266 f128 1"/>
                <a:gd name="f173" fmla="*/ 34 f129 1"/>
                <a:gd name="f174" fmla="*/ 221 f128 1"/>
                <a:gd name="f175" fmla="*/ 33 f129 1"/>
                <a:gd name="f176" fmla="*/ 0 f129 1"/>
                <a:gd name="f177" fmla="*/ 4 f129 1"/>
                <a:gd name="f178" fmla="*/ 27 f128 1"/>
                <a:gd name="f179" fmla="*/ 35 f129 1"/>
                <a:gd name="f180" fmla="*/ 14 f128 1"/>
                <a:gd name="f181" fmla="+- f130 0 f1"/>
                <a:gd name="f182" fmla="*/ f133 1 331"/>
                <a:gd name="f183" fmla="*/ f134 1 365"/>
                <a:gd name="f184" fmla="*/ f135 1 331"/>
                <a:gd name="f185" fmla="*/ f136 1 365"/>
                <a:gd name="f186" fmla="*/ f137 1 331"/>
                <a:gd name="f187" fmla="*/ f138 1 365"/>
                <a:gd name="f188" fmla="*/ f139 1 331"/>
                <a:gd name="f189" fmla="*/ f140 1 365"/>
                <a:gd name="f190" fmla="*/ f141 1 331"/>
                <a:gd name="f191" fmla="*/ f142 1 365"/>
                <a:gd name="f192" fmla="*/ f143 1 331"/>
                <a:gd name="f193" fmla="*/ f144 1 365"/>
                <a:gd name="f194" fmla="*/ f145 1 365"/>
                <a:gd name="f195" fmla="*/ f146 1 331"/>
                <a:gd name="f196" fmla="*/ f147 1 365"/>
                <a:gd name="f197" fmla="*/ f148 1 331"/>
                <a:gd name="f198" fmla="*/ f149 1 365"/>
                <a:gd name="f199" fmla="*/ f150 1 331"/>
                <a:gd name="f200" fmla="*/ f151 1 365"/>
                <a:gd name="f201" fmla="*/ f152 1 331"/>
                <a:gd name="f202" fmla="*/ f153 1 365"/>
                <a:gd name="f203" fmla="*/ f154 1 331"/>
                <a:gd name="f204" fmla="*/ f155 1 365"/>
                <a:gd name="f205" fmla="*/ f156 1 331"/>
                <a:gd name="f206" fmla="*/ f157 1 365"/>
                <a:gd name="f207" fmla="*/ f158 1 331"/>
                <a:gd name="f208" fmla="*/ f159 1 365"/>
                <a:gd name="f209" fmla="*/ f160 1 331"/>
                <a:gd name="f210" fmla="*/ f161 1 365"/>
                <a:gd name="f211" fmla="*/ f162 1 331"/>
                <a:gd name="f212" fmla="*/ f163 1 365"/>
                <a:gd name="f213" fmla="*/ f164 1 331"/>
                <a:gd name="f214" fmla="*/ f165 1 365"/>
                <a:gd name="f215" fmla="*/ f166 1 331"/>
                <a:gd name="f216" fmla="*/ f167 1 365"/>
                <a:gd name="f217" fmla="*/ f168 1 365"/>
                <a:gd name="f218" fmla="*/ f169 1 331"/>
                <a:gd name="f219" fmla="*/ f170 1 365"/>
                <a:gd name="f220" fmla="*/ f171 1 331"/>
                <a:gd name="f221" fmla="*/ f172 1 365"/>
                <a:gd name="f222" fmla="*/ f173 1 331"/>
                <a:gd name="f223" fmla="*/ f174 1 365"/>
                <a:gd name="f224" fmla="*/ f175 1 331"/>
                <a:gd name="f225" fmla="*/ f176 1 331"/>
                <a:gd name="f226" fmla="*/ f177 1 331"/>
                <a:gd name="f227" fmla="*/ f178 1 365"/>
                <a:gd name="f228" fmla="*/ f179 1 331"/>
                <a:gd name="f229" fmla="*/ f180 1 365"/>
                <a:gd name="f230" fmla="*/ 0 1 f131"/>
                <a:gd name="f231" fmla="*/ f125 1 f131"/>
                <a:gd name="f232" fmla="*/ 0 1 f132"/>
                <a:gd name="f233" fmla="*/ f126 1 f132"/>
                <a:gd name="f234" fmla="*/ f182 1 f131"/>
                <a:gd name="f235" fmla="*/ f183 1 f132"/>
                <a:gd name="f236" fmla="*/ f184 1 f131"/>
                <a:gd name="f237" fmla="*/ f185 1 f132"/>
                <a:gd name="f238" fmla="*/ f186 1 f131"/>
                <a:gd name="f239" fmla="*/ f187 1 f132"/>
                <a:gd name="f240" fmla="*/ f188 1 f131"/>
                <a:gd name="f241" fmla="*/ f189 1 f132"/>
                <a:gd name="f242" fmla="*/ f190 1 f131"/>
                <a:gd name="f243" fmla="*/ f191 1 f132"/>
                <a:gd name="f244" fmla="*/ f192 1 f131"/>
                <a:gd name="f245" fmla="*/ f193 1 f132"/>
                <a:gd name="f246" fmla="*/ f194 1 f132"/>
                <a:gd name="f247" fmla="*/ f195 1 f131"/>
                <a:gd name="f248" fmla="*/ f196 1 f132"/>
                <a:gd name="f249" fmla="*/ f197 1 f131"/>
                <a:gd name="f250" fmla="*/ f198 1 f132"/>
                <a:gd name="f251" fmla="*/ f199 1 f131"/>
                <a:gd name="f252" fmla="*/ f200 1 f132"/>
                <a:gd name="f253" fmla="*/ f201 1 f131"/>
                <a:gd name="f254" fmla="*/ f202 1 f132"/>
                <a:gd name="f255" fmla="*/ f203 1 f131"/>
                <a:gd name="f256" fmla="*/ f204 1 f132"/>
                <a:gd name="f257" fmla="*/ f205 1 f131"/>
                <a:gd name="f258" fmla="*/ f206 1 f132"/>
                <a:gd name="f259" fmla="*/ f207 1 f131"/>
                <a:gd name="f260" fmla="*/ f208 1 f132"/>
                <a:gd name="f261" fmla="*/ f209 1 f131"/>
                <a:gd name="f262" fmla="*/ f210 1 f132"/>
                <a:gd name="f263" fmla="*/ f211 1 f131"/>
                <a:gd name="f264" fmla="*/ f212 1 f132"/>
                <a:gd name="f265" fmla="*/ f213 1 f131"/>
                <a:gd name="f266" fmla="*/ f214 1 f132"/>
                <a:gd name="f267" fmla="*/ f215 1 f131"/>
                <a:gd name="f268" fmla="*/ f216 1 f132"/>
                <a:gd name="f269" fmla="*/ f217 1 f132"/>
                <a:gd name="f270" fmla="*/ f218 1 f131"/>
                <a:gd name="f271" fmla="*/ f219 1 f132"/>
                <a:gd name="f272" fmla="*/ f220 1 f131"/>
                <a:gd name="f273" fmla="*/ f221 1 f132"/>
                <a:gd name="f274" fmla="*/ f222 1 f131"/>
                <a:gd name="f275" fmla="*/ f223 1 f132"/>
                <a:gd name="f276" fmla="*/ f224 1 f131"/>
                <a:gd name="f277" fmla="*/ f225 1 f131"/>
                <a:gd name="f278" fmla="*/ f226 1 f131"/>
                <a:gd name="f279" fmla="*/ f227 1 f132"/>
                <a:gd name="f280" fmla="*/ f228 1 f131"/>
                <a:gd name="f281" fmla="*/ f229 1 f132"/>
                <a:gd name="f282" fmla="*/ f230 f122 1"/>
                <a:gd name="f283" fmla="*/ f231 f122 1"/>
                <a:gd name="f284" fmla="*/ f233 f123 1"/>
                <a:gd name="f285" fmla="*/ f232 f123 1"/>
                <a:gd name="f286" fmla="*/ f234 f122 1"/>
                <a:gd name="f287" fmla="*/ f235 f123 1"/>
                <a:gd name="f288" fmla="*/ f236 f122 1"/>
                <a:gd name="f289" fmla="*/ f237 f123 1"/>
                <a:gd name="f290" fmla="*/ f238 f122 1"/>
                <a:gd name="f291" fmla="*/ f239 f123 1"/>
                <a:gd name="f292" fmla="*/ f240 f122 1"/>
                <a:gd name="f293" fmla="*/ f241 f123 1"/>
                <a:gd name="f294" fmla="*/ f242 f122 1"/>
                <a:gd name="f295" fmla="*/ f243 f123 1"/>
                <a:gd name="f296" fmla="*/ f244 f122 1"/>
                <a:gd name="f297" fmla="*/ f245 f123 1"/>
                <a:gd name="f298" fmla="*/ f246 f123 1"/>
                <a:gd name="f299" fmla="*/ f247 f122 1"/>
                <a:gd name="f300" fmla="*/ f248 f123 1"/>
                <a:gd name="f301" fmla="*/ f249 f122 1"/>
                <a:gd name="f302" fmla="*/ f250 f123 1"/>
                <a:gd name="f303" fmla="*/ f251 f122 1"/>
                <a:gd name="f304" fmla="*/ f252 f123 1"/>
                <a:gd name="f305" fmla="*/ f253 f122 1"/>
                <a:gd name="f306" fmla="*/ f254 f123 1"/>
                <a:gd name="f307" fmla="*/ f255 f122 1"/>
                <a:gd name="f308" fmla="*/ f256 f123 1"/>
                <a:gd name="f309" fmla="*/ f257 f122 1"/>
                <a:gd name="f310" fmla="*/ f258 f123 1"/>
                <a:gd name="f311" fmla="*/ f259 f122 1"/>
                <a:gd name="f312" fmla="*/ f260 f123 1"/>
                <a:gd name="f313" fmla="*/ f261 f122 1"/>
                <a:gd name="f314" fmla="*/ f262 f123 1"/>
                <a:gd name="f315" fmla="*/ f263 f122 1"/>
                <a:gd name="f316" fmla="*/ f264 f123 1"/>
                <a:gd name="f317" fmla="*/ f265 f122 1"/>
                <a:gd name="f318" fmla="*/ f266 f123 1"/>
                <a:gd name="f319" fmla="*/ f267 f122 1"/>
                <a:gd name="f320" fmla="*/ f268 f123 1"/>
                <a:gd name="f321" fmla="*/ f269 f123 1"/>
                <a:gd name="f322" fmla="*/ f270 f122 1"/>
                <a:gd name="f323" fmla="*/ f271 f123 1"/>
                <a:gd name="f324" fmla="*/ f272 f122 1"/>
                <a:gd name="f325" fmla="*/ f273 f123 1"/>
                <a:gd name="f326" fmla="*/ f274 f122 1"/>
                <a:gd name="f327" fmla="*/ f275 f123 1"/>
                <a:gd name="f328" fmla="*/ f276 f122 1"/>
                <a:gd name="f329" fmla="*/ f277 f122 1"/>
                <a:gd name="f330" fmla="*/ f278 f122 1"/>
                <a:gd name="f331" fmla="*/ f279 f123 1"/>
                <a:gd name="f332" fmla="*/ f280 f122 1"/>
                <a:gd name="f333" fmla="*/ f281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1">
                  <a:pos x="f286" y="f287"/>
                </a:cxn>
                <a:cxn ang="f181">
                  <a:pos x="f288" y="f289"/>
                </a:cxn>
                <a:cxn ang="f181">
                  <a:pos x="f290" y="f291"/>
                </a:cxn>
                <a:cxn ang="f181">
                  <a:pos x="f292" y="f293"/>
                </a:cxn>
                <a:cxn ang="f181">
                  <a:pos x="f294" y="f295"/>
                </a:cxn>
                <a:cxn ang="f181">
                  <a:pos x="f296" y="f297"/>
                </a:cxn>
                <a:cxn ang="f181">
                  <a:pos x="f296" y="f298"/>
                </a:cxn>
                <a:cxn ang="f181">
                  <a:pos x="f299" y="f300"/>
                </a:cxn>
                <a:cxn ang="f181">
                  <a:pos x="f301" y="f302"/>
                </a:cxn>
                <a:cxn ang="f181">
                  <a:pos x="f303" y="f304"/>
                </a:cxn>
                <a:cxn ang="f181">
                  <a:pos x="f305" y="f306"/>
                </a:cxn>
                <a:cxn ang="f181">
                  <a:pos x="f307" y="f308"/>
                </a:cxn>
                <a:cxn ang="f181">
                  <a:pos x="f309" y="f310"/>
                </a:cxn>
                <a:cxn ang="f181">
                  <a:pos x="f311" y="f312"/>
                </a:cxn>
                <a:cxn ang="f181">
                  <a:pos x="f313" y="f314"/>
                </a:cxn>
                <a:cxn ang="f181">
                  <a:pos x="f315" y="f316"/>
                </a:cxn>
                <a:cxn ang="f181">
                  <a:pos x="f317" y="f318"/>
                </a:cxn>
                <a:cxn ang="f181">
                  <a:pos x="f319" y="f318"/>
                </a:cxn>
                <a:cxn ang="f181">
                  <a:pos x="f292" y="f320"/>
                </a:cxn>
                <a:cxn ang="f181">
                  <a:pos x="f290" y="f321"/>
                </a:cxn>
                <a:cxn ang="f181">
                  <a:pos x="f322" y="f323"/>
                </a:cxn>
                <a:cxn ang="f181">
                  <a:pos x="f324" y="f325"/>
                </a:cxn>
                <a:cxn ang="f181">
                  <a:pos x="f326" y="f327"/>
                </a:cxn>
                <a:cxn ang="f181">
                  <a:pos x="f328" y="f327"/>
                </a:cxn>
                <a:cxn ang="f181">
                  <a:pos x="f329" y="f293"/>
                </a:cxn>
                <a:cxn ang="f181">
                  <a:pos x="f329" y="f289"/>
                </a:cxn>
                <a:cxn ang="f181">
                  <a:pos x="f330" y="f331"/>
                </a:cxn>
                <a:cxn ang="f181">
                  <a:pos x="f332" y="f333"/>
                </a:cxn>
                <a:cxn ang="f181">
                  <a:pos x="f286" y="f287"/>
                </a:cxn>
              </a:cxnLst>
              <a:rect l="f282" t="f285" r="f283" b="f284"/>
              <a:pathLst>
                <a:path w="331" h="36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3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36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33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10" y="f57"/>
                  </a:cubicBezTo>
                  <a:cubicBezTo>
                    <a:pt x="f58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6" y="f7"/>
                  </a:cubicBezTo>
                  <a:cubicBezTo>
                    <a:pt x="f73" y="f74"/>
                    <a:pt x="f37" y="f75"/>
                    <a:pt x="f47" y="f34"/>
                  </a:cubicBezTo>
                  <a:cubicBezTo>
                    <a:pt x="f76" y="f34"/>
                    <a:pt x="f77" y="f78"/>
                    <a:pt x="f79" y="f78"/>
                  </a:cubicBezTo>
                  <a:cubicBezTo>
                    <a:pt x="f80" y="f81"/>
                    <a:pt x="f82" y="f81"/>
                    <a:pt x="f83" y="f38"/>
                  </a:cubicBezTo>
                  <a:cubicBezTo>
                    <a:pt x="f84" y="f81"/>
                    <a:pt x="f84" y="f81"/>
                    <a:pt x="f84" y="f81"/>
                  </a:cubicBezTo>
                  <a:cubicBezTo>
                    <a:pt x="f84" y="f81"/>
                    <a:pt x="f85" y="f81"/>
                    <a:pt x="f85" y="f81"/>
                  </a:cubicBezTo>
                  <a:cubicBezTo>
                    <a:pt x="f86" y="f87"/>
                    <a:pt x="f88" y="f89"/>
                    <a:pt x="f25" y="f32"/>
                  </a:cubicBezTo>
                  <a:cubicBezTo>
                    <a:pt x="f90" y="f87"/>
                    <a:pt x="f91" y="f89"/>
                    <a:pt x="f20" y="f92"/>
                  </a:cubicBezTo>
                  <a:cubicBezTo>
                    <a:pt x="f63" y="f93"/>
                    <a:pt x="f94" y="f93"/>
                    <a:pt x="f95" y="f73"/>
                  </a:cubicBezTo>
                  <a:cubicBezTo>
                    <a:pt x="f54" y="f96"/>
                    <a:pt x="f97" y="f98"/>
                    <a:pt x="f99" y="f100"/>
                  </a:cubicBezTo>
                  <a:cubicBezTo>
                    <a:pt x="f101" y="f102"/>
                    <a:pt x="f15" y="f35"/>
                    <a:pt x="f103" y="f104"/>
                  </a:cubicBezTo>
                  <a:cubicBezTo>
                    <a:pt x="f105" y="f104"/>
                    <a:pt x="f105" y="f104"/>
                    <a:pt x="f105" y="f104"/>
                  </a:cubicBezTo>
                  <a:cubicBezTo>
                    <a:pt x="f106" y="f2"/>
                    <a:pt x="f5" y="f107"/>
                    <a:pt x="f5" y="f23"/>
                  </a:cubicBezTo>
                  <a:cubicBezTo>
                    <a:pt x="f5" y="f108"/>
                    <a:pt x="f5" y="f109"/>
                    <a:pt x="f5" y="f15"/>
                  </a:cubicBezTo>
                  <a:cubicBezTo>
                    <a:pt x="f110" y="f9"/>
                    <a:pt x="f111" y="f112"/>
                    <a:pt x="f113" y="f114"/>
                  </a:cubicBezTo>
                  <a:cubicBezTo>
                    <a:pt x="f115" y="f111"/>
                    <a:pt x="f116" y="f5"/>
                    <a:pt x="f112" y="f117"/>
                  </a:cubicBezTo>
                  <a:cubicBezTo>
                    <a:pt x="f15" y="f118"/>
                    <a:pt x="f119" y="f120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EC9DE4D1-69E1-C1FE-F503-E2A90EBFB5A2}"/>
                </a:ext>
              </a:extLst>
            </p:cNvPr>
            <p:cNvSpPr/>
            <p:nvPr/>
          </p:nvSpPr>
          <p:spPr>
            <a:xfrm>
              <a:off x="5248271" y="2754309"/>
              <a:ext cx="527051" cy="823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"/>
                <a:gd name="f7" fmla="val 305"/>
                <a:gd name="f8" fmla="val 28"/>
                <a:gd name="f9" fmla="val 200"/>
                <a:gd name="f10" fmla="val 26"/>
                <a:gd name="f11" fmla="val 199"/>
                <a:gd name="f12" fmla="val 25"/>
                <a:gd name="f13" fmla="val 197"/>
                <a:gd name="f14" fmla="val 23"/>
                <a:gd name="f15" fmla="val 196"/>
                <a:gd name="f16" fmla="val 13"/>
                <a:gd name="f17" fmla="val 185"/>
                <a:gd name="f18" fmla="val 174"/>
                <a:gd name="f19" fmla="val 12"/>
                <a:gd name="f20" fmla="val 156"/>
                <a:gd name="f21" fmla="val 14"/>
                <a:gd name="f22" fmla="val 154"/>
                <a:gd name="f23" fmla="val 15"/>
                <a:gd name="f24" fmla="val 152"/>
                <a:gd name="f25" fmla="val 16"/>
                <a:gd name="f26" fmla="val 150"/>
                <a:gd name="f27" fmla="val 21"/>
                <a:gd name="f28" fmla="val 148"/>
                <a:gd name="f29" fmla="val 145"/>
                <a:gd name="f30" fmla="val 140"/>
                <a:gd name="f31" fmla="val 27"/>
                <a:gd name="f32" fmla="val 139"/>
                <a:gd name="f33" fmla="val 138"/>
                <a:gd name="f34" fmla="val 137"/>
                <a:gd name="f35" fmla="val 31"/>
                <a:gd name="f36" fmla="val 135"/>
                <a:gd name="f37" fmla="val 34"/>
                <a:gd name="f38" fmla="val 132"/>
                <a:gd name="f39" fmla="val 35"/>
                <a:gd name="f40" fmla="val 128"/>
                <a:gd name="f41" fmla="val 37"/>
                <a:gd name="f42" fmla="val 126"/>
                <a:gd name="f43" fmla="val 39"/>
                <a:gd name="f44" fmla="val 125"/>
                <a:gd name="f45" fmla="val 41"/>
                <a:gd name="f46" fmla="val 123"/>
                <a:gd name="f47" fmla="val 72"/>
                <a:gd name="f48" fmla="val 92"/>
                <a:gd name="f49" fmla="val 99"/>
                <a:gd name="f50" fmla="val 58"/>
                <a:gd name="f51" fmla="val 118"/>
                <a:gd name="f52" fmla="val 17"/>
                <a:gd name="f53" fmla="val 1"/>
                <a:gd name="f54" fmla="val 143"/>
                <a:gd name="f55" fmla="val 149"/>
                <a:gd name="f56" fmla="val 22"/>
                <a:gd name="f57" fmla="val 29"/>
                <a:gd name="f58" fmla="val 159"/>
                <a:gd name="f59" fmla="val 36"/>
                <a:gd name="f60" fmla="val 160"/>
                <a:gd name="f61" fmla="val 161"/>
                <a:gd name="f62" fmla="val 162"/>
                <a:gd name="f63" fmla="val 175"/>
                <a:gd name="f64" fmla="val 69"/>
                <a:gd name="f65" fmla="val 186"/>
                <a:gd name="f66" fmla="val 98"/>
                <a:gd name="f67" fmla="val 158"/>
                <a:gd name="f68" fmla="val 172"/>
                <a:gd name="f69" fmla="val 187"/>
                <a:gd name="f70" fmla="val 203"/>
                <a:gd name="f71" fmla="val 230"/>
                <a:gd name="f72" fmla="val 155"/>
                <a:gd name="f73" fmla="val 256"/>
                <a:gd name="f74" fmla="val 144"/>
                <a:gd name="f75" fmla="val 267"/>
                <a:gd name="f76" fmla="val 134"/>
                <a:gd name="f77" fmla="val 278"/>
                <a:gd name="f78" fmla="val 288"/>
                <a:gd name="f79" fmla="val 116"/>
                <a:gd name="f80" fmla="val 293"/>
                <a:gd name="f81" fmla="val 109"/>
                <a:gd name="f82" fmla="val 298"/>
                <a:gd name="f83" fmla="val 104"/>
                <a:gd name="f84" fmla="val 103"/>
                <a:gd name="f85" fmla="val 94"/>
                <a:gd name="f86" fmla="val 303"/>
                <a:gd name="f87" fmla="val 294"/>
                <a:gd name="f88" fmla="val 91"/>
                <a:gd name="f89" fmla="val 287"/>
                <a:gd name="f90" fmla="val 81"/>
                <a:gd name="f91" fmla="val 264"/>
                <a:gd name="f92" fmla="val 243"/>
                <a:gd name="f93" fmla="val 51"/>
                <a:gd name="f94" fmla="val 225"/>
                <a:gd name="f95" fmla="val 224"/>
                <a:gd name="f96" fmla="val 50"/>
                <a:gd name="f97" fmla="val 223"/>
                <a:gd name="f98" fmla="val 49"/>
                <a:gd name="f99" fmla="val 45"/>
                <a:gd name="f100" fmla="val 215"/>
                <a:gd name="f101" fmla="val 208"/>
                <a:gd name="f102" fmla="val 204"/>
                <a:gd name="f103" fmla="val 30"/>
                <a:gd name="f104" fmla="val 201"/>
                <a:gd name="f105" fmla="+- 0 0 -90"/>
                <a:gd name="f106" fmla="*/ f3 1 195"/>
                <a:gd name="f107" fmla="*/ f4 1 305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195"/>
                <a:gd name="f116" fmla="*/ f112 1 305"/>
                <a:gd name="f117" fmla="*/ 28 f113 1"/>
                <a:gd name="f118" fmla="*/ 200 f112 1"/>
                <a:gd name="f119" fmla="*/ 23 f113 1"/>
                <a:gd name="f120" fmla="*/ 196 f112 1"/>
                <a:gd name="f121" fmla="*/ 12 f113 1"/>
                <a:gd name="f122" fmla="*/ 156 f112 1"/>
                <a:gd name="f123" fmla="*/ 16 f113 1"/>
                <a:gd name="f124" fmla="*/ 150 f112 1"/>
                <a:gd name="f125" fmla="*/ 25 f113 1"/>
                <a:gd name="f126" fmla="*/ 140 f112 1"/>
                <a:gd name="f127" fmla="*/ 27 f113 1"/>
                <a:gd name="f128" fmla="*/ 138 f112 1"/>
                <a:gd name="f129" fmla="*/ 137 f112 1"/>
                <a:gd name="f130" fmla="*/ 35 f113 1"/>
                <a:gd name="f131" fmla="*/ 128 f112 1"/>
                <a:gd name="f132" fmla="*/ 41 f113 1"/>
                <a:gd name="f133" fmla="*/ 123 f112 1"/>
                <a:gd name="f134" fmla="*/ 118 f113 1"/>
                <a:gd name="f135" fmla="*/ 17 f112 1"/>
                <a:gd name="f136" fmla="*/ 143 f113 1"/>
                <a:gd name="f137" fmla="*/ 15 f112 1"/>
                <a:gd name="f138" fmla="*/ 159 f113 1"/>
                <a:gd name="f139" fmla="*/ 36 f112 1"/>
                <a:gd name="f140" fmla="*/ 162 f113 1"/>
                <a:gd name="f141" fmla="*/ 41 f112 1"/>
                <a:gd name="f142" fmla="*/ 195 f113 1"/>
                <a:gd name="f143" fmla="*/ 172 f112 1"/>
                <a:gd name="f144" fmla="*/ 155 f113 1"/>
                <a:gd name="f145" fmla="*/ 256 f112 1"/>
                <a:gd name="f146" fmla="*/ 123 f113 1"/>
                <a:gd name="f147" fmla="*/ 288 f112 1"/>
                <a:gd name="f148" fmla="*/ 104 f113 1"/>
                <a:gd name="f149" fmla="*/ 305 f112 1"/>
                <a:gd name="f150" fmla="*/ 103 f113 1"/>
                <a:gd name="f151" fmla="*/ 91 f113 1"/>
                <a:gd name="f152" fmla="*/ 287 f112 1"/>
                <a:gd name="f153" fmla="*/ 51 f113 1"/>
                <a:gd name="f154" fmla="*/ 225 f112 1"/>
                <a:gd name="f155" fmla="*/ 49 f113 1"/>
                <a:gd name="f156" fmla="*/ 223 f112 1"/>
                <a:gd name="f157" fmla="*/ 31 f113 1"/>
                <a:gd name="f158" fmla="*/ 204 f112 1"/>
                <a:gd name="f159" fmla="*/ 199 f112 1"/>
                <a:gd name="f160" fmla="+- f114 0 f1"/>
                <a:gd name="f161" fmla="*/ f117 1 195"/>
                <a:gd name="f162" fmla="*/ f118 1 305"/>
                <a:gd name="f163" fmla="*/ f119 1 195"/>
                <a:gd name="f164" fmla="*/ f120 1 305"/>
                <a:gd name="f165" fmla="*/ f121 1 195"/>
                <a:gd name="f166" fmla="*/ f122 1 305"/>
                <a:gd name="f167" fmla="*/ f123 1 195"/>
                <a:gd name="f168" fmla="*/ f124 1 305"/>
                <a:gd name="f169" fmla="*/ f125 1 195"/>
                <a:gd name="f170" fmla="*/ f126 1 305"/>
                <a:gd name="f171" fmla="*/ f127 1 195"/>
                <a:gd name="f172" fmla="*/ f128 1 305"/>
                <a:gd name="f173" fmla="*/ f129 1 305"/>
                <a:gd name="f174" fmla="*/ f130 1 195"/>
                <a:gd name="f175" fmla="*/ f131 1 305"/>
                <a:gd name="f176" fmla="*/ f132 1 195"/>
                <a:gd name="f177" fmla="*/ f133 1 305"/>
                <a:gd name="f178" fmla="*/ f134 1 195"/>
                <a:gd name="f179" fmla="*/ f135 1 305"/>
                <a:gd name="f180" fmla="*/ f136 1 195"/>
                <a:gd name="f181" fmla="*/ f137 1 305"/>
                <a:gd name="f182" fmla="*/ f138 1 195"/>
                <a:gd name="f183" fmla="*/ f139 1 305"/>
                <a:gd name="f184" fmla="*/ f140 1 195"/>
                <a:gd name="f185" fmla="*/ f141 1 305"/>
                <a:gd name="f186" fmla="*/ f142 1 195"/>
                <a:gd name="f187" fmla="*/ f143 1 305"/>
                <a:gd name="f188" fmla="*/ f144 1 195"/>
                <a:gd name="f189" fmla="*/ f145 1 305"/>
                <a:gd name="f190" fmla="*/ f146 1 195"/>
                <a:gd name="f191" fmla="*/ f147 1 305"/>
                <a:gd name="f192" fmla="*/ f148 1 195"/>
                <a:gd name="f193" fmla="*/ f149 1 305"/>
                <a:gd name="f194" fmla="*/ f150 1 195"/>
                <a:gd name="f195" fmla="*/ f151 1 195"/>
                <a:gd name="f196" fmla="*/ f152 1 305"/>
                <a:gd name="f197" fmla="*/ f153 1 195"/>
                <a:gd name="f198" fmla="*/ f154 1 305"/>
                <a:gd name="f199" fmla="*/ f155 1 195"/>
                <a:gd name="f200" fmla="*/ f156 1 305"/>
                <a:gd name="f201" fmla="*/ f157 1 195"/>
                <a:gd name="f202" fmla="*/ f158 1 305"/>
                <a:gd name="f203" fmla="*/ f159 1 305"/>
                <a:gd name="f204" fmla="*/ 0 1 f115"/>
                <a:gd name="f205" fmla="*/ f109 1 f115"/>
                <a:gd name="f206" fmla="*/ 0 1 f116"/>
                <a:gd name="f207" fmla="*/ f110 1 f116"/>
                <a:gd name="f208" fmla="*/ f161 1 f115"/>
                <a:gd name="f209" fmla="*/ f162 1 f116"/>
                <a:gd name="f210" fmla="*/ f163 1 f115"/>
                <a:gd name="f211" fmla="*/ f164 1 f116"/>
                <a:gd name="f212" fmla="*/ f165 1 f115"/>
                <a:gd name="f213" fmla="*/ f166 1 f116"/>
                <a:gd name="f214" fmla="*/ f167 1 f115"/>
                <a:gd name="f215" fmla="*/ f168 1 f116"/>
                <a:gd name="f216" fmla="*/ f169 1 f115"/>
                <a:gd name="f217" fmla="*/ f170 1 f116"/>
                <a:gd name="f218" fmla="*/ f171 1 f115"/>
                <a:gd name="f219" fmla="*/ f172 1 f116"/>
                <a:gd name="f220" fmla="*/ f173 1 f116"/>
                <a:gd name="f221" fmla="*/ f174 1 f115"/>
                <a:gd name="f222" fmla="*/ f175 1 f116"/>
                <a:gd name="f223" fmla="*/ f176 1 f115"/>
                <a:gd name="f224" fmla="*/ f177 1 f116"/>
                <a:gd name="f225" fmla="*/ f178 1 f115"/>
                <a:gd name="f226" fmla="*/ f179 1 f116"/>
                <a:gd name="f227" fmla="*/ f180 1 f115"/>
                <a:gd name="f228" fmla="*/ f181 1 f116"/>
                <a:gd name="f229" fmla="*/ f182 1 f115"/>
                <a:gd name="f230" fmla="*/ f183 1 f116"/>
                <a:gd name="f231" fmla="*/ f184 1 f115"/>
                <a:gd name="f232" fmla="*/ f185 1 f116"/>
                <a:gd name="f233" fmla="*/ f186 1 f115"/>
                <a:gd name="f234" fmla="*/ f187 1 f116"/>
                <a:gd name="f235" fmla="*/ f188 1 f115"/>
                <a:gd name="f236" fmla="*/ f189 1 f116"/>
                <a:gd name="f237" fmla="*/ f190 1 f115"/>
                <a:gd name="f238" fmla="*/ f191 1 f116"/>
                <a:gd name="f239" fmla="*/ f192 1 f115"/>
                <a:gd name="f240" fmla="*/ f193 1 f116"/>
                <a:gd name="f241" fmla="*/ f194 1 f115"/>
                <a:gd name="f242" fmla="*/ f195 1 f115"/>
                <a:gd name="f243" fmla="*/ f196 1 f116"/>
                <a:gd name="f244" fmla="*/ f197 1 f115"/>
                <a:gd name="f245" fmla="*/ f198 1 f116"/>
                <a:gd name="f246" fmla="*/ f199 1 f115"/>
                <a:gd name="f247" fmla="*/ f200 1 f116"/>
                <a:gd name="f248" fmla="*/ f201 1 f115"/>
                <a:gd name="f249" fmla="*/ f202 1 f116"/>
                <a:gd name="f250" fmla="*/ f203 1 f116"/>
                <a:gd name="f251" fmla="*/ f204 f106 1"/>
                <a:gd name="f252" fmla="*/ f205 f106 1"/>
                <a:gd name="f253" fmla="*/ f207 f107 1"/>
                <a:gd name="f254" fmla="*/ f206 f107 1"/>
                <a:gd name="f255" fmla="*/ f208 f106 1"/>
                <a:gd name="f256" fmla="*/ f209 f107 1"/>
                <a:gd name="f257" fmla="*/ f210 f106 1"/>
                <a:gd name="f258" fmla="*/ f211 f107 1"/>
                <a:gd name="f259" fmla="*/ f212 f106 1"/>
                <a:gd name="f260" fmla="*/ f213 f107 1"/>
                <a:gd name="f261" fmla="*/ f214 f106 1"/>
                <a:gd name="f262" fmla="*/ f215 f107 1"/>
                <a:gd name="f263" fmla="*/ f216 f106 1"/>
                <a:gd name="f264" fmla="*/ f217 f107 1"/>
                <a:gd name="f265" fmla="*/ f218 f106 1"/>
                <a:gd name="f266" fmla="*/ f219 f107 1"/>
                <a:gd name="f267" fmla="*/ f220 f107 1"/>
                <a:gd name="f268" fmla="*/ f221 f106 1"/>
                <a:gd name="f269" fmla="*/ f222 f107 1"/>
                <a:gd name="f270" fmla="*/ f223 f106 1"/>
                <a:gd name="f271" fmla="*/ f224 f107 1"/>
                <a:gd name="f272" fmla="*/ f225 f106 1"/>
                <a:gd name="f273" fmla="*/ f226 f107 1"/>
                <a:gd name="f274" fmla="*/ f227 f106 1"/>
                <a:gd name="f275" fmla="*/ f228 f107 1"/>
                <a:gd name="f276" fmla="*/ f229 f106 1"/>
                <a:gd name="f277" fmla="*/ f230 f107 1"/>
                <a:gd name="f278" fmla="*/ f231 f106 1"/>
                <a:gd name="f279" fmla="*/ f232 f107 1"/>
                <a:gd name="f280" fmla="*/ f233 f106 1"/>
                <a:gd name="f281" fmla="*/ f234 f107 1"/>
                <a:gd name="f282" fmla="*/ f235 f106 1"/>
                <a:gd name="f283" fmla="*/ f236 f107 1"/>
                <a:gd name="f284" fmla="*/ f237 f106 1"/>
                <a:gd name="f285" fmla="*/ f238 f107 1"/>
                <a:gd name="f286" fmla="*/ f239 f106 1"/>
                <a:gd name="f287" fmla="*/ f240 f107 1"/>
                <a:gd name="f288" fmla="*/ f241 f106 1"/>
                <a:gd name="f289" fmla="*/ f242 f106 1"/>
                <a:gd name="f290" fmla="*/ f243 f107 1"/>
                <a:gd name="f291" fmla="*/ f244 f106 1"/>
                <a:gd name="f292" fmla="*/ f245 f107 1"/>
                <a:gd name="f293" fmla="*/ f246 f106 1"/>
                <a:gd name="f294" fmla="*/ f247 f107 1"/>
                <a:gd name="f295" fmla="*/ f248 f106 1"/>
                <a:gd name="f296" fmla="*/ f249 f107 1"/>
                <a:gd name="f297" fmla="*/ f25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0">
                  <a:pos x="f255" y="f256"/>
                </a:cxn>
                <a:cxn ang="f160">
                  <a:pos x="f257" y="f258"/>
                </a:cxn>
                <a:cxn ang="f160">
                  <a:pos x="f259" y="f260"/>
                </a:cxn>
                <a:cxn ang="f160">
                  <a:pos x="f261" y="f262"/>
                </a:cxn>
                <a:cxn ang="f160">
                  <a:pos x="f263" y="f264"/>
                </a:cxn>
                <a:cxn ang="f160">
                  <a:pos x="f265" y="f266"/>
                </a:cxn>
                <a:cxn ang="f160">
                  <a:pos x="f255" y="f266"/>
                </a:cxn>
                <a:cxn ang="f160">
                  <a:pos x="f265" y="f267"/>
                </a:cxn>
                <a:cxn ang="f160">
                  <a:pos x="f268" y="f269"/>
                </a:cxn>
                <a:cxn ang="f160">
                  <a:pos x="f270" y="f271"/>
                </a:cxn>
                <a:cxn ang="f160">
                  <a:pos x="f272" y="f273"/>
                </a:cxn>
                <a:cxn ang="f160">
                  <a:pos x="f274" y="f275"/>
                </a:cxn>
                <a:cxn ang="f160">
                  <a:pos x="f276" y="f277"/>
                </a:cxn>
                <a:cxn ang="f160">
                  <a:pos x="f278" y="f279"/>
                </a:cxn>
                <a:cxn ang="f160">
                  <a:pos x="f280" y="f269"/>
                </a:cxn>
                <a:cxn ang="f160">
                  <a:pos x="f280" y="f281"/>
                </a:cxn>
                <a:cxn ang="f160">
                  <a:pos x="f282" y="f283"/>
                </a:cxn>
                <a:cxn ang="f160">
                  <a:pos x="f284" y="f285"/>
                </a:cxn>
                <a:cxn ang="f160">
                  <a:pos x="f286" y="f287"/>
                </a:cxn>
                <a:cxn ang="f160">
                  <a:pos x="f288" y="f287"/>
                </a:cxn>
                <a:cxn ang="f160">
                  <a:pos x="f289" y="f290"/>
                </a:cxn>
                <a:cxn ang="f160">
                  <a:pos x="f291" y="f292"/>
                </a:cxn>
                <a:cxn ang="f160">
                  <a:pos x="f293" y="f294"/>
                </a:cxn>
                <a:cxn ang="f160">
                  <a:pos x="f295" y="f296"/>
                </a:cxn>
                <a:cxn ang="f160">
                  <a:pos x="f255" y="f256"/>
                </a:cxn>
                <a:cxn ang="f160">
                  <a:pos x="f255" y="f297"/>
                </a:cxn>
                <a:cxn ang="f160">
                  <a:pos x="f255" y="f256"/>
                </a:cxn>
              </a:cxnLst>
              <a:rect l="f251" t="f254" r="f252" b="f253"/>
              <a:pathLst>
                <a:path w="195" h="3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5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12" y="f29"/>
                    <a:pt x="f12" y="f30"/>
                  </a:cubicBezTo>
                  <a:cubicBezTo>
                    <a:pt x="f31" y="f30"/>
                    <a:pt x="f31" y="f32"/>
                    <a:pt x="f31" y="f33"/>
                  </a:cubicBezTo>
                  <a:cubicBezTo>
                    <a:pt x="f31" y="f33"/>
                    <a:pt x="f8" y="f33"/>
                    <a:pt x="f8" y="f33"/>
                  </a:cubicBezTo>
                  <a:cubicBezTo>
                    <a:pt x="f31" y="f34"/>
                    <a:pt x="f31" y="f34"/>
                    <a:pt x="f31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42" y="f5"/>
                    <a:pt x="f38" y="f53"/>
                    <a:pt x="f54" y="f23"/>
                  </a:cubicBezTo>
                  <a:cubicBezTo>
                    <a:pt x="f55" y="f56"/>
                    <a:pt x="f22" y="f57"/>
                    <a:pt x="f58" y="f59"/>
                  </a:cubicBezTo>
                  <a:cubicBezTo>
                    <a:pt x="f60" y="f41"/>
                    <a:pt x="f61" y="f43"/>
                    <a:pt x="f62" y="f45"/>
                  </a:cubicBezTo>
                  <a:cubicBezTo>
                    <a:pt x="f63" y="f64"/>
                    <a:pt x="f65" y="f66"/>
                    <a:pt x="f6" y="f40"/>
                  </a:cubicBezTo>
                  <a:cubicBezTo>
                    <a:pt x="f6" y="f54"/>
                    <a:pt x="f6" y="f67"/>
                    <a:pt x="f6" y="f68"/>
                  </a:cubicBezTo>
                  <a:cubicBezTo>
                    <a:pt x="f69" y="f70"/>
                    <a:pt x="f68" y="f71"/>
                    <a:pt x="f72" y="f73"/>
                  </a:cubicBezTo>
                  <a:cubicBezTo>
                    <a:pt x="f74" y="f75"/>
                    <a:pt x="f76" y="f77"/>
                    <a:pt x="f46" y="f78"/>
                  </a:cubicBezTo>
                  <a:cubicBezTo>
                    <a:pt x="f79" y="f80"/>
                    <a:pt x="f81" y="f82"/>
                    <a:pt x="f83" y="f7"/>
                  </a:cubicBezTo>
                  <a:cubicBezTo>
                    <a:pt x="f83" y="f7"/>
                    <a:pt x="f84" y="f7"/>
                    <a:pt x="f84" y="f7"/>
                  </a:cubicBezTo>
                  <a:cubicBezTo>
                    <a:pt x="f85" y="f86"/>
                    <a:pt x="f85" y="f87"/>
                    <a:pt x="f88" y="f89"/>
                  </a:cubicBezTo>
                  <a:cubicBezTo>
                    <a:pt x="f90" y="f91"/>
                    <a:pt x="f64" y="f92"/>
                    <a:pt x="f93" y="f94"/>
                  </a:cubicBezTo>
                  <a:cubicBezTo>
                    <a:pt x="f93" y="f95"/>
                    <a:pt x="f96" y="f97"/>
                    <a:pt x="f98" y="f97"/>
                  </a:cubicBezTo>
                  <a:cubicBezTo>
                    <a:pt x="f99" y="f100"/>
                    <a:pt x="f43" y="f101"/>
                    <a:pt x="f35" y="f102"/>
                  </a:cubicBezTo>
                  <a:cubicBezTo>
                    <a:pt x="f103" y="f70"/>
                    <a:pt x="f57" y="f104"/>
                    <a:pt x="f8" y="f9"/>
                  </a:cubicBezTo>
                  <a:cubicBezTo>
                    <a:pt x="f8" y="f9"/>
                    <a:pt x="f8" y="f11"/>
                    <a:pt x="f8" y="f11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78C5719B-77FF-5FE5-4A7A-8D029B8E48F3}"/>
              </a:ext>
            </a:extLst>
          </p:cNvPr>
          <p:cNvSpPr txBox="1"/>
          <p:nvPr/>
        </p:nvSpPr>
        <p:spPr>
          <a:xfrm>
            <a:off x="197574" y="162936"/>
            <a:ext cx="3608386" cy="5730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800" b="1" i="0" u="none" strike="noStrike" kern="0" cap="none" spc="0" baseline="0">
                <a:solidFill>
                  <a:srgbClr val="7FB33B"/>
                </a:solidFill>
                <a:uFillTx/>
                <a:latin typeface="Poppins" pitchFamily="2"/>
                <a:ea typeface="Chau Philomene One"/>
                <a:cs typeface="Poppins" pitchFamily="2"/>
              </a:rPr>
              <a:t>RESOURCES</a:t>
            </a:r>
            <a:endParaRPr lang="es-PE" sz="3000" b="1" i="0" u="none" strike="noStrike" kern="0" cap="none" spc="0" baseline="0">
              <a:solidFill>
                <a:srgbClr val="7FB33B"/>
              </a:solidFill>
              <a:uFillTx/>
              <a:latin typeface="Poppins" pitchFamily="2"/>
              <a:ea typeface="Chau Philomene One"/>
              <a:cs typeface="Poppins" pitchFamily="2"/>
            </a:endParaRPr>
          </a:p>
        </p:txBody>
      </p:sp>
      <p:grpSp>
        <p:nvGrpSpPr>
          <p:cNvPr id="3" name="Grupo 30">
            <a:extLst>
              <a:ext uri="{FF2B5EF4-FFF2-40B4-BE49-F238E27FC236}">
                <a16:creationId xmlns:a16="http://schemas.microsoft.com/office/drawing/2014/main" id="{60F0E3AF-6FD4-C06F-54B6-8666E6802D8E}"/>
              </a:ext>
            </a:extLst>
          </p:cNvPr>
          <p:cNvGrpSpPr/>
          <p:nvPr/>
        </p:nvGrpSpPr>
        <p:grpSpPr>
          <a:xfrm>
            <a:off x="406405" y="992188"/>
            <a:ext cx="3852860" cy="3943349"/>
            <a:chOff x="406405" y="992188"/>
            <a:chExt cx="3852860" cy="3943349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C064010-414B-B78F-0558-CD999128DD8A}"/>
                </a:ext>
              </a:extLst>
            </p:cNvPr>
            <p:cNvSpPr/>
            <p:nvPr/>
          </p:nvSpPr>
          <p:spPr>
            <a:xfrm>
              <a:off x="3414717" y="2555876"/>
              <a:ext cx="844548" cy="73184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71"/>
                <a:gd name="f8" fmla="val 755"/>
                <a:gd name="f9" fmla="val 372"/>
                <a:gd name="f10" fmla="val 219"/>
                <a:gd name="f11" fmla="val 403"/>
                <a:gd name="f12" fmla="val 146"/>
                <a:gd name="f13" fmla="val 455"/>
                <a:gd name="f14" fmla="val 93"/>
                <a:gd name="f15" fmla="val 525"/>
                <a:gd name="f16" fmla="val 58"/>
                <a:gd name="f17" fmla="val 641"/>
                <a:gd name="f18" fmla="val 823"/>
                <a:gd name="f19" fmla="val 56"/>
                <a:gd name="f20" fmla="val 856"/>
                <a:gd name="f21" fmla="val 214"/>
                <a:gd name="f22" fmla="val 289"/>
                <a:gd name="f23" fmla="val 822"/>
                <a:gd name="f24" fmla="val 427"/>
                <a:gd name="f25" fmla="val 777"/>
                <a:gd name="f26" fmla="val 514"/>
                <a:gd name="f27" fmla="val 709"/>
                <a:gd name="f28" fmla="val 581"/>
                <a:gd name="f29" fmla="val 631"/>
                <a:gd name="f30" fmla="val 639"/>
                <a:gd name="f31" fmla="val 572"/>
                <a:gd name="f32" fmla="val 683"/>
                <a:gd name="f33" fmla="val 507"/>
                <a:gd name="f34" fmla="val 714"/>
                <a:gd name="f35" fmla="val 445"/>
                <a:gd name="f36" fmla="val 750"/>
                <a:gd name="f37" fmla="val 440"/>
                <a:gd name="f38" fmla="val 753"/>
                <a:gd name="f39" fmla="val 434"/>
                <a:gd name="f40" fmla="val 429"/>
                <a:gd name="f41" fmla="val 752"/>
                <a:gd name="f42" fmla="val 404"/>
                <a:gd name="f43" fmla="val 735"/>
                <a:gd name="f44" fmla="val 377"/>
                <a:gd name="f45" fmla="val 720"/>
                <a:gd name="f46" fmla="val 367"/>
                <a:gd name="f47" fmla="val 688"/>
                <a:gd name="f48" fmla="val 354"/>
                <a:gd name="f49" fmla="val 649"/>
                <a:gd name="f50" fmla="val 371"/>
                <a:gd name="f51" fmla="val 617"/>
                <a:gd name="f52" fmla="val 416"/>
                <a:gd name="f53" fmla="val 597"/>
                <a:gd name="f54" fmla="val 462"/>
                <a:gd name="f55" fmla="val 575"/>
                <a:gd name="f56" fmla="val 510"/>
                <a:gd name="f57" fmla="val 556"/>
                <a:gd name="f58" fmla="val 535"/>
                <a:gd name="f59" fmla="val 646"/>
                <a:gd name="f60" fmla="val 494"/>
                <a:gd name="f61" fmla="val 699"/>
                <a:gd name="f62" fmla="val 422"/>
                <a:gd name="f63" fmla="val 726"/>
                <a:gd name="f64" fmla="val 330"/>
                <a:gd name="f65" fmla="val 742"/>
                <a:gd name="f66" fmla="val 276"/>
                <a:gd name="f67" fmla="val 731"/>
                <a:gd name="f68" fmla="val 197"/>
                <a:gd name="f69" fmla="val 703"/>
                <a:gd name="f70" fmla="val 153"/>
                <a:gd name="f71" fmla="val 232"/>
                <a:gd name="f72" fmla="val 554"/>
                <a:gd name="f73" fmla="val 256"/>
                <a:gd name="f74" fmla="val 473"/>
                <a:gd name="f75" fmla="val 298"/>
                <a:gd name="f76" fmla="val 410"/>
                <a:gd name="f77" fmla="val 355"/>
                <a:gd name="f78" fmla="val 319"/>
                <a:gd name="f79" fmla="val 435"/>
                <a:gd name="f80" fmla="val 303"/>
                <a:gd name="f81" fmla="val 463"/>
                <a:gd name="f82" fmla="val 300"/>
                <a:gd name="f83" fmla="val 493"/>
                <a:gd name="f84" fmla="val 308"/>
                <a:gd name="f85" fmla="val 528"/>
                <a:gd name="f86" fmla="val 331"/>
                <a:gd name="f87" fmla="val 480"/>
                <a:gd name="f88" fmla="val 362"/>
                <a:gd name="f89" fmla="val 441"/>
                <a:gd name="f90" fmla="val 443"/>
                <a:gd name="f91" fmla="val 380"/>
                <a:gd name="f92" fmla="val 486"/>
                <a:gd name="f93" fmla="val 534"/>
                <a:gd name="f94" fmla="val 340"/>
                <a:gd name="f95" fmla="val 383"/>
                <a:gd name="f96" fmla="val 433"/>
                <a:gd name="f97" fmla="val 420"/>
                <a:gd name="f98" fmla="val 390"/>
                <a:gd name="f99" fmla="val 468"/>
                <a:gd name="f100" fmla="val 349"/>
                <a:gd name="f101" fmla="val 322"/>
                <a:gd name="f102" fmla="val 565"/>
                <a:gd name="f103" fmla="val 325"/>
                <a:gd name="f104" fmla="val 629"/>
                <a:gd name="f105" fmla="val 326"/>
                <a:gd name="f106" fmla="val 656"/>
                <a:gd name="f107" fmla="val 337"/>
                <a:gd name="f108" fmla="val 681"/>
                <a:gd name="f109" fmla="val 351"/>
                <a:gd name="f110" fmla="val 710"/>
                <a:gd name="f111" fmla="val 316"/>
                <a:gd name="f112" fmla="val 692"/>
                <a:gd name="f113" fmla="val 287"/>
                <a:gd name="f114" fmla="val 674"/>
                <a:gd name="f115" fmla="val 258"/>
                <a:gd name="f116" fmla="val 654"/>
                <a:gd name="f117" fmla="val 196"/>
                <a:gd name="f118" fmla="val 611"/>
                <a:gd name="f119" fmla="val 140"/>
                <a:gd name="f120" fmla="val 562"/>
                <a:gd name="f121" fmla="val 94"/>
                <a:gd name="f122" fmla="val 502"/>
                <a:gd name="f123" fmla="val 35"/>
                <a:gd name="f124" fmla="val 424"/>
                <a:gd name="f125" fmla="val 338"/>
                <a:gd name="f126" fmla="val 10"/>
                <a:gd name="f127" fmla="val 239"/>
                <a:gd name="f128" fmla="val 18"/>
                <a:gd name="f129" fmla="val 162"/>
                <a:gd name="f130" fmla="val 54"/>
                <a:gd name="f131" fmla="val 103"/>
                <a:gd name="f132" fmla="val 124"/>
                <a:gd name="f133" fmla="val 67"/>
                <a:gd name="f134" fmla="val 218"/>
                <a:gd name="f135" fmla="val 19"/>
                <a:gd name="f136" fmla="val 26"/>
                <a:gd name="f137" fmla="val 394"/>
                <a:gd name="f138" fmla="val 88"/>
                <a:gd name="f139" fmla="val 406"/>
                <a:gd name="f140" fmla="val 96"/>
                <a:gd name="f141" fmla="val 409"/>
                <a:gd name="f142" fmla="val 401"/>
                <a:gd name="f143" fmla="val 116"/>
                <a:gd name="f144" fmla="val 384"/>
                <a:gd name="f145" fmla="val 148"/>
                <a:gd name="f146" fmla="val 374"/>
                <a:gd name="f147" fmla="val 182"/>
                <a:gd name="f148" fmla="val 176"/>
                <a:gd name="f149" fmla="val 230"/>
                <a:gd name="f150" fmla="val 121"/>
                <a:gd name="f151" fmla="val 520"/>
                <a:gd name="f152" fmla="val 277"/>
                <a:gd name="f153" fmla="val 555"/>
                <a:gd name="f154" fmla="val 249"/>
                <a:gd name="f155" fmla="val 498"/>
                <a:gd name="f156" fmla="val 207"/>
                <a:gd name="f157" fmla="val 448"/>
                <a:gd name="f158" fmla="val 381"/>
                <a:gd name="f159" fmla="val 395"/>
                <a:gd name="f160" fmla="val 226"/>
                <a:gd name="f161" fmla="val 411"/>
                <a:gd name="f162" fmla="val 236"/>
                <a:gd name="f163" fmla="val 426"/>
                <a:gd name="f164" fmla="val 246"/>
                <a:gd name="f165" fmla="val 255"/>
                <a:gd name="f166" fmla="val 457"/>
                <a:gd name="f167" fmla="val 273"/>
                <a:gd name="f168" fmla="val 464"/>
                <a:gd name="f169" fmla="val 281"/>
                <a:gd name="f170" fmla="val 442"/>
                <a:gd name="f171" fmla="val 288"/>
                <a:gd name="f172" fmla="val 297"/>
                <a:gd name="f173" fmla="val 399"/>
                <a:gd name="f174" fmla="val 318"/>
                <a:gd name="f175" fmla="val 348"/>
                <a:gd name="f176" fmla="val 309"/>
                <a:gd name="f177" fmla="val 317"/>
                <a:gd name="f178" fmla="val 261"/>
                <a:gd name="f179" fmla="val 231"/>
                <a:gd name="f180" fmla="val 272"/>
                <a:gd name="f181" fmla="val 200"/>
                <a:gd name="f182" fmla="+- 0 0 -90"/>
                <a:gd name="f183" fmla="*/ f4 1 871"/>
                <a:gd name="f184" fmla="*/ f5 1 755"/>
                <a:gd name="f185" fmla="val f6"/>
                <a:gd name="f186" fmla="val f7"/>
                <a:gd name="f187" fmla="val f8"/>
                <a:gd name="f188" fmla="*/ f182 f0 1"/>
                <a:gd name="f189" fmla="+- f187 0 f185"/>
                <a:gd name="f190" fmla="+- f186 0 f185"/>
                <a:gd name="f191" fmla="*/ f188 1 f3"/>
                <a:gd name="f192" fmla="*/ f190 1 871"/>
                <a:gd name="f193" fmla="*/ f189 1 755"/>
                <a:gd name="f194" fmla="*/ 372 f190 1"/>
                <a:gd name="f195" fmla="*/ 219 f189 1"/>
                <a:gd name="f196" fmla="*/ 525 f190 1"/>
                <a:gd name="f197" fmla="*/ 58 f189 1"/>
                <a:gd name="f198" fmla="*/ 856 f190 1"/>
                <a:gd name="f199" fmla="*/ 214 f189 1"/>
                <a:gd name="f200" fmla="*/ 822 f190 1"/>
                <a:gd name="f201" fmla="*/ 427 f189 1"/>
                <a:gd name="f202" fmla="*/ 631 f190 1"/>
                <a:gd name="f203" fmla="*/ 639 f189 1"/>
                <a:gd name="f204" fmla="*/ 445 f190 1"/>
                <a:gd name="f205" fmla="*/ 750 f189 1"/>
                <a:gd name="f206" fmla="*/ 429 f190 1"/>
                <a:gd name="f207" fmla="*/ 752 f189 1"/>
                <a:gd name="f208" fmla="*/ 367 f190 1"/>
                <a:gd name="f209" fmla="*/ 688 f189 1"/>
                <a:gd name="f210" fmla="*/ 416 f190 1"/>
                <a:gd name="f211" fmla="*/ 597 f189 1"/>
                <a:gd name="f212" fmla="*/ 556 f190 1"/>
                <a:gd name="f213" fmla="*/ 535 f189 1"/>
                <a:gd name="f214" fmla="*/ 726 f190 1"/>
                <a:gd name="f215" fmla="*/ 330 f189 1"/>
                <a:gd name="f216" fmla="*/ 703 f190 1"/>
                <a:gd name="f217" fmla="*/ 153 f189 1"/>
                <a:gd name="f218" fmla="*/ 473 f190 1"/>
                <a:gd name="f219" fmla="*/ 298 f189 1"/>
                <a:gd name="f220" fmla="*/ 319 f190 1"/>
                <a:gd name="f221" fmla="*/ 435 f189 1"/>
                <a:gd name="f222" fmla="*/ 308 f190 1"/>
                <a:gd name="f223" fmla="*/ 528 f189 1"/>
                <a:gd name="f224" fmla="*/ 403 f190 1"/>
                <a:gd name="f225" fmla="*/ 410 f189 1"/>
                <a:gd name="f226" fmla="*/ 534 f190 1"/>
                <a:gd name="f227" fmla="*/ 340 f189 1"/>
                <a:gd name="f228" fmla="*/ 390 f190 1"/>
                <a:gd name="f229" fmla="*/ 468 f189 1"/>
                <a:gd name="f230" fmla="*/ 325 f190 1"/>
                <a:gd name="f231" fmla="*/ 629 f189 1"/>
                <a:gd name="f232" fmla="*/ 351 f190 1"/>
                <a:gd name="f233" fmla="*/ 710 f189 1"/>
                <a:gd name="f234" fmla="*/ 258 f190 1"/>
                <a:gd name="f235" fmla="*/ 654 f189 1"/>
                <a:gd name="f236" fmla="*/ 94 f190 1"/>
                <a:gd name="f237" fmla="*/ 502 f189 1"/>
                <a:gd name="f238" fmla="*/ 10 f190 1"/>
                <a:gd name="f239" fmla="*/ 239 f189 1"/>
                <a:gd name="f240" fmla="*/ 124 f190 1"/>
                <a:gd name="f241" fmla="*/ 67 f189 1"/>
                <a:gd name="f242" fmla="*/ 394 f190 1"/>
                <a:gd name="f243" fmla="*/ 88 f189 1"/>
                <a:gd name="f244" fmla="*/ 401 f190 1"/>
                <a:gd name="f245" fmla="*/ 116 f189 1"/>
                <a:gd name="f246" fmla="*/ 176 f190 1"/>
                <a:gd name="f247" fmla="*/ 230 f189 1"/>
                <a:gd name="f248" fmla="*/ 277 f190 1"/>
                <a:gd name="f249" fmla="*/ 555 f189 1"/>
                <a:gd name="f250" fmla="*/ 207 f190 1"/>
                <a:gd name="f251" fmla="*/ 381 f189 1"/>
                <a:gd name="f252" fmla="*/ 236 f190 1"/>
                <a:gd name="f253" fmla="*/ 426 f189 1"/>
                <a:gd name="f254" fmla="*/ 273 f190 1"/>
                <a:gd name="f255" fmla="*/ 464 f189 1"/>
                <a:gd name="f256" fmla="*/ 297 f190 1"/>
                <a:gd name="f257" fmla="*/ 399 f189 1"/>
                <a:gd name="f258" fmla="*/ 261 f190 1"/>
                <a:gd name="f259" fmla="*/ 289 f189 1"/>
                <a:gd name="f260" fmla="+- f191 0 f1"/>
                <a:gd name="f261" fmla="*/ f194 1 871"/>
                <a:gd name="f262" fmla="*/ f195 1 755"/>
                <a:gd name="f263" fmla="*/ f196 1 871"/>
                <a:gd name="f264" fmla="*/ f197 1 755"/>
                <a:gd name="f265" fmla="*/ f198 1 871"/>
                <a:gd name="f266" fmla="*/ f199 1 755"/>
                <a:gd name="f267" fmla="*/ f200 1 871"/>
                <a:gd name="f268" fmla="*/ f201 1 755"/>
                <a:gd name="f269" fmla="*/ f202 1 871"/>
                <a:gd name="f270" fmla="*/ f203 1 755"/>
                <a:gd name="f271" fmla="*/ f204 1 871"/>
                <a:gd name="f272" fmla="*/ f205 1 755"/>
                <a:gd name="f273" fmla="*/ f206 1 871"/>
                <a:gd name="f274" fmla="*/ f207 1 755"/>
                <a:gd name="f275" fmla="*/ f208 1 871"/>
                <a:gd name="f276" fmla="*/ f209 1 755"/>
                <a:gd name="f277" fmla="*/ f210 1 871"/>
                <a:gd name="f278" fmla="*/ f211 1 755"/>
                <a:gd name="f279" fmla="*/ f212 1 871"/>
                <a:gd name="f280" fmla="*/ f213 1 755"/>
                <a:gd name="f281" fmla="*/ f214 1 871"/>
                <a:gd name="f282" fmla="*/ f215 1 755"/>
                <a:gd name="f283" fmla="*/ f216 1 871"/>
                <a:gd name="f284" fmla="*/ f217 1 755"/>
                <a:gd name="f285" fmla="*/ f218 1 871"/>
                <a:gd name="f286" fmla="*/ f219 1 755"/>
                <a:gd name="f287" fmla="*/ f220 1 871"/>
                <a:gd name="f288" fmla="*/ f221 1 755"/>
                <a:gd name="f289" fmla="*/ f222 1 871"/>
                <a:gd name="f290" fmla="*/ f223 1 755"/>
                <a:gd name="f291" fmla="*/ f224 1 871"/>
                <a:gd name="f292" fmla="*/ f225 1 755"/>
                <a:gd name="f293" fmla="*/ f226 1 871"/>
                <a:gd name="f294" fmla="*/ f227 1 755"/>
                <a:gd name="f295" fmla="*/ f228 1 871"/>
                <a:gd name="f296" fmla="*/ f229 1 755"/>
                <a:gd name="f297" fmla="*/ f230 1 871"/>
                <a:gd name="f298" fmla="*/ f231 1 755"/>
                <a:gd name="f299" fmla="*/ f232 1 871"/>
                <a:gd name="f300" fmla="*/ f233 1 755"/>
                <a:gd name="f301" fmla="*/ f234 1 871"/>
                <a:gd name="f302" fmla="*/ f235 1 755"/>
                <a:gd name="f303" fmla="*/ f236 1 871"/>
                <a:gd name="f304" fmla="*/ f237 1 755"/>
                <a:gd name="f305" fmla="*/ f238 1 871"/>
                <a:gd name="f306" fmla="*/ f239 1 755"/>
                <a:gd name="f307" fmla="*/ f240 1 871"/>
                <a:gd name="f308" fmla="*/ f241 1 755"/>
                <a:gd name="f309" fmla="*/ f242 1 871"/>
                <a:gd name="f310" fmla="*/ f243 1 755"/>
                <a:gd name="f311" fmla="*/ f244 1 871"/>
                <a:gd name="f312" fmla="*/ f245 1 755"/>
                <a:gd name="f313" fmla="*/ f246 1 871"/>
                <a:gd name="f314" fmla="*/ f247 1 755"/>
                <a:gd name="f315" fmla="*/ f248 1 871"/>
                <a:gd name="f316" fmla="*/ f249 1 755"/>
                <a:gd name="f317" fmla="*/ f250 1 871"/>
                <a:gd name="f318" fmla="*/ f251 1 755"/>
                <a:gd name="f319" fmla="*/ f252 1 871"/>
                <a:gd name="f320" fmla="*/ f253 1 755"/>
                <a:gd name="f321" fmla="*/ f254 1 871"/>
                <a:gd name="f322" fmla="*/ f255 1 755"/>
                <a:gd name="f323" fmla="*/ f256 1 871"/>
                <a:gd name="f324" fmla="*/ f257 1 755"/>
                <a:gd name="f325" fmla="*/ f258 1 871"/>
                <a:gd name="f326" fmla="*/ f259 1 755"/>
                <a:gd name="f327" fmla="*/ 0 1 f192"/>
                <a:gd name="f328" fmla="*/ f186 1 f192"/>
                <a:gd name="f329" fmla="*/ 0 1 f193"/>
                <a:gd name="f330" fmla="*/ f187 1 f193"/>
                <a:gd name="f331" fmla="*/ f261 1 f192"/>
                <a:gd name="f332" fmla="*/ f262 1 f193"/>
                <a:gd name="f333" fmla="*/ f263 1 f192"/>
                <a:gd name="f334" fmla="*/ f264 1 f193"/>
                <a:gd name="f335" fmla="*/ f265 1 f192"/>
                <a:gd name="f336" fmla="*/ f266 1 f193"/>
                <a:gd name="f337" fmla="*/ f267 1 f192"/>
                <a:gd name="f338" fmla="*/ f268 1 f193"/>
                <a:gd name="f339" fmla="*/ f269 1 f192"/>
                <a:gd name="f340" fmla="*/ f270 1 f193"/>
                <a:gd name="f341" fmla="*/ f271 1 f192"/>
                <a:gd name="f342" fmla="*/ f272 1 f193"/>
                <a:gd name="f343" fmla="*/ f273 1 f192"/>
                <a:gd name="f344" fmla="*/ f274 1 f193"/>
                <a:gd name="f345" fmla="*/ f275 1 f192"/>
                <a:gd name="f346" fmla="*/ f276 1 f193"/>
                <a:gd name="f347" fmla="*/ f277 1 f192"/>
                <a:gd name="f348" fmla="*/ f278 1 f193"/>
                <a:gd name="f349" fmla="*/ f279 1 f192"/>
                <a:gd name="f350" fmla="*/ f280 1 f193"/>
                <a:gd name="f351" fmla="*/ f281 1 f192"/>
                <a:gd name="f352" fmla="*/ f282 1 f193"/>
                <a:gd name="f353" fmla="*/ f283 1 f192"/>
                <a:gd name="f354" fmla="*/ f284 1 f193"/>
                <a:gd name="f355" fmla="*/ f285 1 f192"/>
                <a:gd name="f356" fmla="*/ f286 1 f193"/>
                <a:gd name="f357" fmla="*/ f287 1 f192"/>
                <a:gd name="f358" fmla="*/ f288 1 f193"/>
                <a:gd name="f359" fmla="*/ f289 1 f192"/>
                <a:gd name="f360" fmla="*/ f290 1 f193"/>
                <a:gd name="f361" fmla="*/ f291 1 f192"/>
                <a:gd name="f362" fmla="*/ f292 1 f193"/>
                <a:gd name="f363" fmla="*/ f293 1 f192"/>
                <a:gd name="f364" fmla="*/ f294 1 f193"/>
                <a:gd name="f365" fmla="*/ f295 1 f192"/>
                <a:gd name="f366" fmla="*/ f296 1 f193"/>
                <a:gd name="f367" fmla="*/ f297 1 f192"/>
                <a:gd name="f368" fmla="*/ f298 1 f193"/>
                <a:gd name="f369" fmla="*/ f299 1 f192"/>
                <a:gd name="f370" fmla="*/ f300 1 f193"/>
                <a:gd name="f371" fmla="*/ f301 1 f192"/>
                <a:gd name="f372" fmla="*/ f302 1 f193"/>
                <a:gd name="f373" fmla="*/ f303 1 f192"/>
                <a:gd name="f374" fmla="*/ f304 1 f193"/>
                <a:gd name="f375" fmla="*/ f305 1 f192"/>
                <a:gd name="f376" fmla="*/ f306 1 f193"/>
                <a:gd name="f377" fmla="*/ f307 1 f192"/>
                <a:gd name="f378" fmla="*/ f308 1 f193"/>
                <a:gd name="f379" fmla="*/ f309 1 f192"/>
                <a:gd name="f380" fmla="*/ f310 1 f193"/>
                <a:gd name="f381" fmla="*/ f311 1 f192"/>
                <a:gd name="f382" fmla="*/ f312 1 f193"/>
                <a:gd name="f383" fmla="*/ f313 1 f192"/>
                <a:gd name="f384" fmla="*/ f314 1 f193"/>
                <a:gd name="f385" fmla="*/ f315 1 f192"/>
                <a:gd name="f386" fmla="*/ f316 1 f193"/>
                <a:gd name="f387" fmla="*/ f317 1 f192"/>
                <a:gd name="f388" fmla="*/ f318 1 f193"/>
                <a:gd name="f389" fmla="*/ f319 1 f192"/>
                <a:gd name="f390" fmla="*/ f320 1 f193"/>
                <a:gd name="f391" fmla="*/ f321 1 f192"/>
                <a:gd name="f392" fmla="*/ f322 1 f193"/>
                <a:gd name="f393" fmla="*/ f323 1 f192"/>
                <a:gd name="f394" fmla="*/ f324 1 f193"/>
                <a:gd name="f395" fmla="*/ f325 1 f192"/>
                <a:gd name="f396" fmla="*/ f326 1 f193"/>
                <a:gd name="f397" fmla="*/ f327 f183 1"/>
                <a:gd name="f398" fmla="*/ f328 f183 1"/>
                <a:gd name="f399" fmla="*/ f330 f184 1"/>
                <a:gd name="f400" fmla="*/ f329 f184 1"/>
                <a:gd name="f401" fmla="*/ f331 f183 1"/>
                <a:gd name="f402" fmla="*/ f332 f184 1"/>
                <a:gd name="f403" fmla="*/ f333 f183 1"/>
                <a:gd name="f404" fmla="*/ f334 f184 1"/>
                <a:gd name="f405" fmla="*/ f335 f183 1"/>
                <a:gd name="f406" fmla="*/ f336 f184 1"/>
                <a:gd name="f407" fmla="*/ f337 f183 1"/>
                <a:gd name="f408" fmla="*/ f338 f184 1"/>
                <a:gd name="f409" fmla="*/ f339 f183 1"/>
                <a:gd name="f410" fmla="*/ f340 f184 1"/>
                <a:gd name="f411" fmla="*/ f341 f183 1"/>
                <a:gd name="f412" fmla="*/ f342 f184 1"/>
                <a:gd name="f413" fmla="*/ f343 f183 1"/>
                <a:gd name="f414" fmla="*/ f344 f184 1"/>
                <a:gd name="f415" fmla="*/ f345 f183 1"/>
                <a:gd name="f416" fmla="*/ f346 f184 1"/>
                <a:gd name="f417" fmla="*/ f347 f183 1"/>
                <a:gd name="f418" fmla="*/ f348 f184 1"/>
                <a:gd name="f419" fmla="*/ f349 f183 1"/>
                <a:gd name="f420" fmla="*/ f350 f184 1"/>
                <a:gd name="f421" fmla="*/ f351 f183 1"/>
                <a:gd name="f422" fmla="*/ f352 f184 1"/>
                <a:gd name="f423" fmla="*/ f353 f183 1"/>
                <a:gd name="f424" fmla="*/ f354 f184 1"/>
                <a:gd name="f425" fmla="*/ f355 f183 1"/>
                <a:gd name="f426" fmla="*/ f356 f184 1"/>
                <a:gd name="f427" fmla="*/ f357 f183 1"/>
                <a:gd name="f428" fmla="*/ f358 f184 1"/>
                <a:gd name="f429" fmla="*/ f359 f183 1"/>
                <a:gd name="f430" fmla="*/ f360 f184 1"/>
                <a:gd name="f431" fmla="*/ f361 f183 1"/>
                <a:gd name="f432" fmla="*/ f362 f184 1"/>
                <a:gd name="f433" fmla="*/ f363 f183 1"/>
                <a:gd name="f434" fmla="*/ f364 f184 1"/>
                <a:gd name="f435" fmla="*/ f365 f183 1"/>
                <a:gd name="f436" fmla="*/ f366 f184 1"/>
                <a:gd name="f437" fmla="*/ f367 f183 1"/>
                <a:gd name="f438" fmla="*/ f368 f184 1"/>
                <a:gd name="f439" fmla="*/ f369 f183 1"/>
                <a:gd name="f440" fmla="*/ f370 f184 1"/>
                <a:gd name="f441" fmla="*/ f371 f183 1"/>
                <a:gd name="f442" fmla="*/ f372 f184 1"/>
                <a:gd name="f443" fmla="*/ f373 f183 1"/>
                <a:gd name="f444" fmla="*/ f374 f184 1"/>
                <a:gd name="f445" fmla="*/ f375 f183 1"/>
                <a:gd name="f446" fmla="*/ f376 f184 1"/>
                <a:gd name="f447" fmla="*/ f377 f183 1"/>
                <a:gd name="f448" fmla="*/ f378 f184 1"/>
                <a:gd name="f449" fmla="*/ f379 f183 1"/>
                <a:gd name="f450" fmla="*/ f380 f184 1"/>
                <a:gd name="f451" fmla="*/ f381 f183 1"/>
                <a:gd name="f452" fmla="*/ f382 f184 1"/>
                <a:gd name="f453" fmla="*/ f383 f183 1"/>
                <a:gd name="f454" fmla="*/ f384 f184 1"/>
                <a:gd name="f455" fmla="*/ f385 f183 1"/>
                <a:gd name="f456" fmla="*/ f386 f184 1"/>
                <a:gd name="f457" fmla="*/ f387 f183 1"/>
                <a:gd name="f458" fmla="*/ f388 f184 1"/>
                <a:gd name="f459" fmla="*/ f389 f183 1"/>
                <a:gd name="f460" fmla="*/ f390 f184 1"/>
                <a:gd name="f461" fmla="*/ f391 f183 1"/>
                <a:gd name="f462" fmla="*/ f392 f184 1"/>
                <a:gd name="f463" fmla="*/ f393 f183 1"/>
                <a:gd name="f464" fmla="*/ f394 f184 1"/>
                <a:gd name="f465" fmla="*/ f395 f183 1"/>
                <a:gd name="f466" fmla="*/ f396 f1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0">
                  <a:pos x="f401" y="f402"/>
                </a:cxn>
                <a:cxn ang="f260">
                  <a:pos x="f403" y="f404"/>
                </a:cxn>
                <a:cxn ang="f260">
                  <a:pos x="f405" y="f406"/>
                </a:cxn>
                <a:cxn ang="f260">
                  <a:pos x="f407" y="f408"/>
                </a:cxn>
                <a:cxn ang="f260">
                  <a:pos x="f409" y="f410"/>
                </a:cxn>
                <a:cxn ang="f260">
                  <a:pos x="f411" y="f412"/>
                </a:cxn>
                <a:cxn ang="f260">
                  <a:pos x="f413" y="f414"/>
                </a:cxn>
                <a:cxn ang="f260">
                  <a:pos x="f415" y="f416"/>
                </a:cxn>
                <a:cxn ang="f260">
                  <a:pos x="f417" y="f418"/>
                </a:cxn>
                <a:cxn ang="f260">
                  <a:pos x="f419" y="f420"/>
                </a:cxn>
                <a:cxn ang="f260">
                  <a:pos x="f421" y="f422"/>
                </a:cxn>
                <a:cxn ang="f260">
                  <a:pos x="f423" y="f424"/>
                </a:cxn>
                <a:cxn ang="f260">
                  <a:pos x="f425" y="f426"/>
                </a:cxn>
                <a:cxn ang="f260">
                  <a:pos x="f427" y="f428"/>
                </a:cxn>
                <a:cxn ang="f260">
                  <a:pos x="f429" y="f430"/>
                </a:cxn>
                <a:cxn ang="f260">
                  <a:pos x="f431" y="f432"/>
                </a:cxn>
                <a:cxn ang="f260">
                  <a:pos x="f433" y="f434"/>
                </a:cxn>
                <a:cxn ang="f260">
                  <a:pos x="f435" y="f436"/>
                </a:cxn>
                <a:cxn ang="f260">
                  <a:pos x="f437" y="f438"/>
                </a:cxn>
                <a:cxn ang="f260">
                  <a:pos x="f439" y="f440"/>
                </a:cxn>
                <a:cxn ang="f260">
                  <a:pos x="f441" y="f442"/>
                </a:cxn>
                <a:cxn ang="f260">
                  <a:pos x="f443" y="f444"/>
                </a:cxn>
                <a:cxn ang="f260">
                  <a:pos x="f445" y="f446"/>
                </a:cxn>
                <a:cxn ang="f260">
                  <a:pos x="f447" y="f448"/>
                </a:cxn>
                <a:cxn ang="f260">
                  <a:pos x="f449" y="f450"/>
                </a:cxn>
                <a:cxn ang="f260">
                  <a:pos x="f451" y="f452"/>
                </a:cxn>
                <a:cxn ang="f260">
                  <a:pos x="f401" y="f402"/>
                </a:cxn>
                <a:cxn ang="f260">
                  <a:pos x="f453" y="f454"/>
                </a:cxn>
                <a:cxn ang="f260">
                  <a:pos x="f455" y="f456"/>
                </a:cxn>
                <a:cxn ang="f260">
                  <a:pos x="f457" y="f458"/>
                </a:cxn>
                <a:cxn ang="f260">
                  <a:pos x="f459" y="f460"/>
                </a:cxn>
                <a:cxn ang="f260">
                  <a:pos x="f461" y="f462"/>
                </a:cxn>
                <a:cxn ang="f260">
                  <a:pos x="f463" y="f464"/>
                </a:cxn>
                <a:cxn ang="f260">
                  <a:pos x="f465" y="f466"/>
                </a:cxn>
                <a:cxn ang="f260">
                  <a:pos x="f453" y="f454"/>
                </a:cxn>
              </a:cxnLst>
              <a:rect l="f397" t="f400" r="f398" b="f399"/>
              <a:pathLst>
                <a:path w="871" h="755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6"/>
                    <a:pt x="f18" y="f19"/>
                    <a:pt x="f20" y="f21"/>
                  </a:cubicBezTo>
                  <a:cubicBezTo>
                    <a:pt x="f7" y="f22"/>
                    <a:pt x="f20" y="f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8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59" y="f71"/>
                    <a:pt x="f72" y="f73"/>
                    <a:pt x="f74" y="f75"/>
                  </a:cubicBezTo>
                  <a:cubicBezTo>
                    <a:pt x="f76" y="f64"/>
                    <a:pt x="f77" y="f9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11" y="f76"/>
                  </a:cubicBezTo>
                  <a:cubicBezTo>
                    <a:pt x="f90" y="f91"/>
                    <a:pt x="f92" y="f77"/>
                    <a:pt x="f93" y="f94"/>
                  </a:cubicBezTo>
                  <a:cubicBezTo>
                    <a:pt x="f92" y="f95"/>
                    <a:pt x="f96" y="f97"/>
                    <a:pt x="f98" y="f99"/>
                  </a:cubicBezTo>
                  <a:cubicBezTo>
                    <a:pt x="f100" y="f26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6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84" y="f136"/>
                    <a:pt x="f137" y="f138"/>
                  </a:cubicBezTo>
                  <a:cubicBezTo>
                    <a:pt x="f139" y="f140"/>
                    <a:pt x="f141" y="f131"/>
                    <a:pt x="f142" y="f143"/>
                  </a:cubicBezTo>
                  <a:cubicBezTo>
                    <a:pt x="f144" y="f145"/>
                    <a:pt x="f146" y="f147"/>
                    <a:pt x="f9" y="f10"/>
                  </a:cubicBezTo>
                  <a:close/>
                  <a:moveTo>
                    <a:pt x="f148" y="f149"/>
                  </a:moveTo>
                  <a:cubicBezTo>
                    <a:pt x="f150" y="f86"/>
                    <a:pt x="f3" y="f151"/>
                    <a:pt x="f152" y="f153"/>
                  </a:cubicBezTo>
                  <a:cubicBezTo>
                    <a:pt x="f154" y="f155"/>
                    <a:pt x="f156" y="f157"/>
                    <a:pt x="f156" y="f158"/>
                  </a:cubicBezTo>
                  <a:cubicBezTo>
                    <a:pt x="f134" y="f159"/>
                    <a:pt x="f160" y="f161"/>
                    <a:pt x="f162" y="f163"/>
                  </a:cubicBezTo>
                  <a:cubicBezTo>
                    <a:pt x="f164" y="f89"/>
                    <a:pt x="f165" y="f166"/>
                    <a:pt x="f167" y="f168"/>
                  </a:cubicBezTo>
                  <a:cubicBezTo>
                    <a:pt x="f169" y="f170"/>
                    <a:pt x="f171" y="f97"/>
                    <a:pt x="f172" y="f173"/>
                  </a:cubicBezTo>
                  <a:cubicBezTo>
                    <a:pt x="f174" y="f175"/>
                    <a:pt x="f176" y="f177"/>
                    <a:pt x="f178" y="f22"/>
                  </a:cubicBezTo>
                  <a:cubicBezTo>
                    <a:pt x="f179" y="f180"/>
                    <a:pt x="f181" y="f73"/>
                    <a:pt x="f148" y="f149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8A90F9E-A551-D0ED-5A0E-1AFD4E616A02}"/>
                </a:ext>
              </a:extLst>
            </p:cNvPr>
            <p:cNvSpPr/>
            <p:nvPr/>
          </p:nvSpPr>
          <p:spPr>
            <a:xfrm>
              <a:off x="407986" y="2528892"/>
              <a:ext cx="758823" cy="7604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"/>
                <a:gd name="f7" fmla="val 783"/>
                <a:gd name="f8" fmla="val 390"/>
                <a:gd name="f9" fmla="val 425"/>
                <a:gd name="f10" fmla="val 461"/>
                <a:gd name="f11" fmla="val 496"/>
                <a:gd name="f12" fmla="val 540"/>
                <a:gd name="f13" fmla="val 559"/>
                <a:gd name="f14" fmla="val 18"/>
                <a:gd name="f15" fmla="val 560"/>
                <a:gd name="f16" fmla="val 62"/>
                <a:gd name="f17" fmla="val 561"/>
                <a:gd name="f18" fmla="val 110"/>
                <a:gd name="f19" fmla="val 157"/>
                <a:gd name="f20" fmla="val 204"/>
                <a:gd name="f21" fmla="val 219"/>
                <a:gd name="f22" fmla="val 565"/>
                <a:gd name="f23" fmla="val 222"/>
                <a:gd name="f24" fmla="val 578"/>
                <a:gd name="f25" fmla="val 221"/>
                <a:gd name="f26" fmla="val 625"/>
                <a:gd name="f27" fmla="val 672"/>
                <a:gd name="f28" fmla="val 719"/>
                <a:gd name="f29" fmla="val 760"/>
                <a:gd name="f30" fmla="val 242"/>
                <a:gd name="f31" fmla="val 282"/>
                <a:gd name="f32" fmla="val 354"/>
                <a:gd name="f33" fmla="val 426"/>
                <a:gd name="f34" fmla="val 498"/>
                <a:gd name="f35" fmla="val 758"/>
                <a:gd name="f36" fmla="val 717"/>
                <a:gd name="f37" fmla="val 671"/>
                <a:gd name="f38" fmla="val 579"/>
                <a:gd name="f39" fmla="val 563"/>
                <a:gd name="f40" fmla="val 562"/>
                <a:gd name="f41" fmla="val 759"/>
                <a:gd name="f42" fmla="val 534"/>
                <a:gd name="f43" fmla="val 780"/>
                <a:gd name="f44" fmla="val 781"/>
                <a:gd name="f45" fmla="val 284"/>
                <a:gd name="f46" fmla="val 243"/>
                <a:gd name="f47" fmla="val 718"/>
                <a:gd name="f48" fmla="val 673"/>
                <a:gd name="f49" fmla="val 628"/>
                <a:gd name="f50" fmla="val 582"/>
                <a:gd name="f51" fmla="val 566"/>
                <a:gd name="f52" fmla="val 218"/>
                <a:gd name="f53" fmla="val 200"/>
                <a:gd name="f54" fmla="val 153"/>
                <a:gd name="f55" fmla="val 107"/>
                <a:gd name="f56" fmla="val 60"/>
                <a:gd name="f57" fmla="val 25"/>
                <a:gd name="f58" fmla="val 538"/>
                <a:gd name="f59" fmla="val 503"/>
                <a:gd name="f60" fmla="val 429"/>
                <a:gd name="f61" fmla="val 355"/>
                <a:gd name="f62" fmla="val 281"/>
                <a:gd name="f63" fmla="val 1"/>
                <a:gd name="f64" fmla="val 241"/>
                <a:gd name="f65" fmla="val 22"/>
                <a:gd name="f66" fmla="val 61"/>
                <a:gd name="f67" fmla="val 220"/>
                <a:gd name="f68" fmla="val 199"/>
                <a:gd name="f69" fmla="val 216"/>
                <a:gd name="f70" fmla="val 217"/>
                <a:gd name="f71" fmla="val 154"/>
                <a:gd name="f72" fmla="val 108"/>
                <a:gd name="f73" fmla="val 318"/>
                <a:gd name="f74" fmla="val 620"/>
                <a:gd name="f75" fmla="val 392"/>
                <a:gd name="f76" fmla="val 396"/>
                <a:gd name="f77" fmla="val 510"/>
                <a:gd name="f78" fmla="val 401"/>
                <a:gd name="f79" fmla="val 456"/>
                <a:gd name="f80" fmla="val 404"/>
                <a:gd name="f81" fmla="val 439"/>
                <a:gd name="f82" fmla="val 405"/>
                <a:gd name="f83" fmla="val 438"/>
                <a:gd name="f84" fmla="val 410"/>
                <a:gd name="f85" fmla="val 447"/>
                <a:gd name="f86" fmla="val 423"/>
                <a:gd name="f87" fmla="val 468"/>
                <a:gd name="f88" fmla="val 452"/>
                <a:gd name="f89" fmla="val 495"/>
                <a:gd name="f90" fmla="val 531"/>
                <a:gd name="f91" fmla="val 469"/>
                <a:gd name="f92" fmla="val 596"/>
                <a:gd name="f93" fmla="val 470"/>
                <a:gd name="f94" fmla="val 647"/>
                <a:gd name="f95" fmla="val 695"/>
                <a:gd name="f96" fmla="val 398"/>
                <a:gd name="f97" fmla="val 704"/>
                <a:gd name="f98" fmla="val 697"/>
                <a:gd name="f99" fmla="val 385"/>
                <a:gd name="f100" fmla="val 692"/>
                <a:gd name="f101" fmla="val 380"/>
                <a:gd name="f102" fmla="val 657"/>
                <a:gd name="f103" fmla="val 350"/>
                <a:gd name="f104" fmla="val 619"/>
                <a:gd name="f105" fmla="val 327"/>
                <a:gd name="f106" fmla="val 574"/>
                <a:gd name="f107" fmla="val 315"/>
                <a:gd name="f108" fmla="val 524"/>
                <a:gd name="f109" fmla="val 301"/>
                <a:gd name="f110" fmla="val 477"/>
                <a:gd name="f111" fmla="val 317"/>
                <a:gd name="f112" fmla="val 448"/>
                <a:gd name="f113" fmla="val 444"/>
                <a:gd name="f114" fmla="val 361"/>
                <a:gd name="f115" fmla="val 440"/>
                <a:gd name="f116" fmla="val 366"/>
                <a:gd name="f117" fmla="val 442"/>
                <a:gd name="f118" fmla="val 372"/>
                <a:gd name="f119" fmla="val 379"/>
                <a:gd name="f120" fmla="val 376"/>
                <a:gd name="f121" fmla="val 457"/>
                <a:gd name="f122" fmla="val 482"/>
                <a:gd name="f123" fmla="val 506"/>
                <a:gd name="f124" fmla="val 382"/>
                <a:gd name="f125" fmla="val 591"/>
                <a:gd name="f126" fmla="val 384"/>
                <a:gd name="f127" fmla="val 375"/>
                <a:gd name="f128" fmla="val 343"/>
                <a:gd name="f129" fmla="val 280"/>
                <a:gd name="f130" fmla="val 389"/>
                <a:gd name="f131" fmla="val 158"/>
                <a:gd name="f132" fmla="val 393"/>
                <a:gd name="f133" fmla="val 162"/>
                <a:gd name="f134" fmla="val 165"/>
                <a:gd name="f135" fmla="val 168"/>
                <a:gd name="f136" fmla="val 397"/>
                <a:gd name="f137" fmla="val 271"/>
                <a:gd name="f138" fmla="val 323"/>
                <a:gd name="f139" fmla="val 406"/>
                <a:gd name="f140" fmla="val 409"/>
                <a:gd name="f141" fmla="val 344"/>
                <a:gd name="f142" fmla="val 332"/>
                <a:gd name="f143" fmla="val 455"/>
                <a:gd name="f144" fmla="val 311"/>
                <a:gd name="f145" fmla="val 471"/>
                <a:gd name="f146" fmla="val 244"/>
                <a:gd name="f147" fmla="val 181"/>
                <a:gd name="f148" fmla="val 437"/>
                <a:gd name="f149" fmla="val 132"/>
                <a:gd name="f150" fmla="val 86"/>
                <a:gd name="f151" fmla="val 76"/>
                <a:gd name="f152" fmla="val 85"/>
                <a:gd name="f153" fmla="val 91"/>
                <a:gd name="f154" fmla="val 120"/>
                <a:gd name="f155" fmla="val 334"/>
                <a:gd name="f156" fmla="val 321"/>
                <a:gd name="f157" fmla="val 189"/>
                <a:gd name="f158" fmla="val 297"/>
                <a:gd name="f159" fmla="val 254"/>
                <a:gd name="f160" fmla="val 313"/>
                <a:gd name="f161" fmla="val 606"/>
                <a:gd name="f162" fmla="val 386"/>
                <a:gd name="f163" fmla="val 387"/>
                <a:gd name="f164" fmla="val 590"/>
                <a:gd name="f165" fmla="val 584"/>
                <a:gd name="f166" fmla="val 383"/>
                <a:gd name="f167" fmla="val 541"/>
                <a:gd name="f168" fmla="val 370"/>
                <a:gd name="f169" fmla="val 358"/>
                <a:gd name="f170" fmla="val 446"/>
                <a:gd name="f171" fmla="val 473"/>
                <a:gd name="f172" fmla="val 307"/>
                <a:gd name="f173" fmla="val 554"/>
                <a:gd name="f174" fmla="val 319"/>
                <a:gd name="f175" fmla="val 608"/>
                <a:gd name="f176" fmla="val 348"/>
                <a:gd name="f177" fmla="val 651"/>
                <a:gd name="f178" fmla="val 381"/>
                <a:gd name="f179" fmla="val 691"/>
                <a:gd name="f180" fmla="val 388"/>
                <a:gd name="f181" fmla="val 700"/>
                <a:gd name="f182" fmla="val 394"/>
                <a:gd name="f183" fmla="val 427"/>
                <a:gd name="f184" fmla="val 661"/>
                <a:gd name="f185" fmla="val 629"/>
                <a:gd name="f186" fmla="val 592"/>
                <a:gd name="f187" fmla="val 479"/>
                <a:gd name="f188" fmla="val 449"/>
                <a:gd name="f189" fmla="val 420"/>
                <a:gd name="f190" fmla="val 445"/>
                <a:gd name="f191" fmla="val 415"/>
                <a:gd name="f192" fmla="val 408"/>
                <a:gd name="f193" fmla="val 403"/>
                <a:gd name="f194" fmla="val 453"/>
                <a:gd name="f195" fmla="val 459"/>
                <a:gd name="f196" fmla="val 175"/>
                <a:gd name="f197" fmla="val 179"/>
                <a:gd name="f198" fmla="val 184"/>
                <a:gd name="f199" fmla="val 231"/>
                <a:gd name="f200" fmla="val 278"/>
                <a:gd name="f201" fmla="val 325"/>
                <a:gd name="f202" fmla="val 345"/>
                <a:gd name="f203" fmla="val 335"/>
                <a:gd name="f204" fmla="val 357"/>
                <a:gd name="f205" fmla="val 310"/>
                <a:gd name="f206" fmla="val 324"/>
                <a:gd name="f207" fmla="val 277"/>
                <a:gd name="f208" fmla="val 309"/>
                <a:gd name="f209" fmla="val 236"/>
                <a:gd name="f210" fmla="val 176"/>
                <a:gd name="f211" fmla="val 129"/>
                <a:gd name="f212" fmla="val 77"/>
                <a:gd name="f213" fmla="val 391"/>
                <a:gd name="f214" fmla="val 81"/>
                <a:gd name="f215" fmla="val 122"/>
                <a:gd name="f216" fmla="val 161"/>
                <a:gd name="f217" fmla="val 454"/>
                <a:gd name="f218" fmla="val 207"/>
                <a:gd name="f219" fmla="val 465"/>
                <a:gd name="f220" fmla="val 255"/>
                <a:gd name="f221" fmla="val 476"/>
                <a:gd name="f222" fmla="val 299"/>
                <a:gd name="f223" fmla="val 331"/>
                <a:gd name="f224" fmla="val 428"/>
                <a:gd name="f225" fmla="val 422"/>
                <a:gd name="f226" fmla="val 416"/>
                <a:gd name="f227" fmla="val 340"/>
                <a:gd name="f228" fmla="val 337"/>
                <a:gd name="f229" fmla="val 402"/>
                <a:gd name="f230" fmla="val 328"/>
                <a:gd name="f231" fmla="val 322"/>
                <a:gd name="f232" fmla="val 400"/>
                <a:gd name="f233" fmla="+- 0 0 -90"/>
                <a:gd name="f234" fmla="*/ f3 1 782"/>
                <a:gd name="f235" fmla="*/ f4 1 783"/>
                <a:gd name="f236" fmla="val f5"/>
                <a:gd name="f237" fmla="val f6"/>
                <a:gd name="f238" fmla="val f7"/>
                <a:gd name="f239" fmla="*/ f233 f0 1"/>
                <a:gd name="f240" fmla="+- f238 0 f236"/>
                <a:gd name="f241" fmla="+- f237 0 f236"/>
                <a:gd name="f242" fmla="*/ f239 1 f2"/>
                <a:gd name="f243" fmla="*/ f241 1 782"/>
                <a:gd name="f244" fmla="*/ f240 1 783"/>
                <a:gd name="f245" fmla="*/ 496 f241 1"/>
                <a:gd name="f246" fmla="*/ 0 f240 1"/>
                <a:gd name="f247" fmla="*/ 560 f241 1"/>
                <a:gd name="f248" fmla="*/ 204 f240 1"/>
                <a:gd name="f249" fmla="*/ 719 f241 1"/>
                <a:gd name="f250" fmla="*/ 221 f240 1"/>
                <a:gd name="f251" fmla="*/ 782 f241 1"/>
                <a:gd name="f252" fmla="*/ 498 f240 1"/>
                <a:gd name="f253" fmla="*/ 579 f241 1"/>
                <a:gd name="f254" fmla="*/ 561 f240 1"/>
                <a:gd name="f255" fmla="*/ 561 f241 1"/>
                <a:gd name="f256" fmla="*/ 717 f240 1"/>
                <a:gd name="f257" fmla="*/ 284 f241 1"/>
                <a:gd name="f258" fmla="*/ 781 f240 1"/>
                <a:gd name="f259" fmla="*/ 221 f241 1"/>
                <a:gd name="f260" fmla="*/ 582 f240 1"/>
                <a:gd name="f261" fmla="*/ 60 f241 1"/>
                <a:gd name="f262" fmla="*/ 0 f241 1"/>
                <a:gd name="f263" fmla="*/ 281 f240 1"/>
                <a:gd name="f264" fmla="*/ 199 f241 1"/>
                <a:gd name="f265" fmla="*/ 62 f240 1"/>
                <a:gd name="f266" fmla="*/ 390 f241 1"/>
                <a:gd name="f267" fmla="*/ 620 f241 1"/>
                <a:gd name="f268" fmla="*/ 392 f240 1"/>
                <a:gd name="f269" fmla="*/ 447 f241 1"/>
                <a:gd name="f270" fmla="*/ 423 f240 1"/>
                <a:gd name="f271" fmla="*/ 695 f241 1"/>
                <a:gd name="f272" fmla="*/ 398 f240 1"/>
                <a:gd name="f273" fmla="*/ 574 f241 1"/>
                <a:gd name="f274" fmla="*/ 315 f240 1"/>
                <a:gd name="f275" fmla="*/ 442 f241 1"/>
                <a:gd name="f276" fmla="*/ 372 f240 1"/>
                <a:gd name="f277" fmla="*/ 531 f241 1"/>
                <a:gd name="f278" fmla="*/ 382 f240 1"/>
                <a:gd name="f279" fmla="*/ 375 f241 1"/>
                <a:gd name="f280" fmla="*/ 343 f240 1"/>
                <a:gd name="f281" fmla="*/ 393 f241 1"/>
                <a:gd name="f282" fmla="*/ 168 f240 1"/>
                <a:gd name="f283" fmla="*/ 425 f241 1"/>
                <a:gd name="f284" fmla="*/ 332 f240 1"/>
                <a:gd name="f285" fmla="*/ 398 f241 1"/>
                <a:gd name="f286" fmla="*/ 86 f240 1"/>
                <a:gd name="f287" fmla="*/ 321 f241 1"/>
                <a:gd name="f288" fmla="*/ 189 f240 1"/>
                <a:gd name="f289" fmla="*/ 606 f240 1"/>
                <a:gd name="f290" fmla="*/ 376 f241 1"/>
                <a:gd name="f291" fmla="*/ 455 f240 1"/>
                <a:gd name="f292" fmla="*/ 313 f241 1"/>
                <a:gd name="f293" fmla="*/ 554 f240 1"/>
                <a:gd name="f294" fmla="*/ 401 f241 1"/>
                <a:gd name="f295" fmla="*/ 691 f240 1"/>
                <a:gd name="f296" fmla="*/ 449 f240 1"/>
                <a:gd name="f297" fmla="*/ 405 f241 1"/>
                <a:gd name="f298" fmla="*/ 459 f240 1"/>
                <a:gd name="f299" fmla="*/ 168 f241 1"/>
                <a:gd name="f300" fmla="*/ 325 f241 1"/>
                <a:gd name="f301" fmla="*/ 376 f240 1"/>
                <a:gd name="f302" fmla="*/ 236 f241 1"/>
                <a:gd name="f303" fmla="*/ 311 f240 1"/>
                <a:gd name="f304" fmla="*/ 86 f241 1"/>
                <a:gd name="f305" fmla="*/ 331 f241 1"/>
                <a:gd name="f306" fmla="*/ 428 f240 1"/>
                <a:gd name="f307" fmla="*/ 322 f241 1"/>
                <a:gd name="f308" fmla="*/ 405 f240 1"/>
                <a:gd name="f309" fmla="+- f242 0 f1"/>
                <a:gd name="f310" fmla="*/ f245 1 782"/>
                <a:gd name="f311" fmla="*/ f246 1 783"/>
                <a:gd name="f312" fmla="*/ f247 1 782"/>
                <a:gd name="f313" fmla="*/ f248 1 783"/>
                <a:gd name="f314" fmla="*/ f249 1 782"/>
                <a:gd name="f315" fmla="*/ f250 1 783"/>
                <a:gd name="f316" fmla="*/ f251 1 782"/>
                <a:gd name="f317" fmla="*/ f252 1 783"/>
                <a:gd name="f318" fmla="*/ f253 1 782"/>
                <a:gd name="f319" fmla="*/ f254 1 783"/>
                <a:gd name="f320" fmla="*/ f255 1 782"/>
                <a:gd name="f321" fmla="*/ f256 1 783"/>
                <a:gd name="f322" fmla="*/ f257 1 782"/>
                <a:gd name="f323" fmla="*/ f258 1 783"/>
                <a:gd name="f324" fmla="*/ f259 1 782"/>
                <a:gd name="f325" fmla="*/ f260 1 783"/>
                <a:gd name="f326" fmla="*/ f261 1 782"/>
                <a:gd name="f327" fmla="*/ f262 1 782"/>
                <a:gd name="f328" fmla="*/ f263 1 783"/>
                <a:gd name="f329" fmla="*/ f264 1 782"/>
                <a:gd name="f330" fmla="*/ f265 1 783"/>
                <a:gd name="f331" fmla="*/ f266 1 782"/>
                <a:gd name="f332" fmla="*/ f267 1 782"/>
                <a:gd name="f333" fmla="*/ f268 1 783"/>
                <a:gd name="f334" fmla="*/ f269 1 782"/>
                <a:gd name="f335" fmla="*/ f270 1 783"/>
                <a:gd name="f336" fmla="*/ f271 1 782"/>
                <a:gd name="f337" fmla="*/ f272 1 783"/>
                <a:gd name="f338" fmla="*/ f273 1 782"/>
                <a:gd name="f339" fmla="*/ f274 1 783"/>
                <a:gd name="f340" fmla="*/ f275 1 782"/>
                <a:gd name="f341" fmla="*/ f276 1 783"/>
                <a:gd name="f342" fmla="*/ f277 1 782"/>
                <a:gd name="f343" fmla="*/ f278 1 783"/>
                <a:gd name="f344" fmla="*/ f279 1 782"/>
                <a:gd name="f345" fmla="*/ f280 1 783"/>
                <a:gd name="f346" fmla="*/ f281 1 782"/>
                <a:gd name="f347" fmla="*/ f282 1 783"/>
                <a:gd name="f348" fmla="*/ f283 1 782"/>
                <a:gd name="f349" fmla="*/ f284 1 783"/>
                <a:gd name="f350" fmla="*/ f285 1 782"/>
                <a:gd name="f351" fmla="*/ f286 1 783"/>
                <a:gd name="f352" fmla="*/ f287 1 782"/>
                <a:gd name="f353" fmla="*/ f288 1 783"/>
                <a:gd name="f354" fmla="*/ f289 1 783"/>
                <a:gd name="f355" fmla="*/ f290 1 782"/>
                <a:gd name="f356" fmla="*/ f291 1 783"/>
                <a:gd name="f357" fmla="*/ f292 1 782"/>
                <a:gd name="f358" fmla="*/ f293 1 783"/>
                <a:gd name="f359" fmla="*/ f294 1 782"/>
                <a:gd name="f360" fmla="*/ f295 1 783"/>
                <a:gd name="f361" fmla="*/ f296 1 783"/>
                <a:gd name="f362" fmla="*/ f297 1 782"/>
                <a:gd name="f363" fmla="*/ f298 1 783"/>
                <a:gd name="f364" fmla="*/ f299 1 782"/>
                <a:gd name="f365" fmla="*/ f300 1 782"/>
                <a:gd name="f366" fmla="*/ f301 1 783"/>
                <a:gd name="f367" fmla="*/ f302 1 782"/>
                <a:gd name="f368" fmla="*/ f303 1 783"/>
                <a:gd name="f369" fmla="*/ f304 1 782"/>
                <a:gd name="f370" fmla="*/ f305 1 782"/>
                <a:gd name="f371" fmla="*/ f306 1 783"/>
                <a:gd name="f372" fmla="*/ f307 1 782"/>
                <a:gd name="f373" fmla="*/ f308 1 783"/>
                <a:gd name="f374" fmla="*/ 0 1 f243"/>
                <a:gd name="f375" fmla="*/ f237 1 f243"/>
                <a:gd name="f376" fmla="*/ 0 1 f244"/>
                <a:gd name="f377" fmla="*/ f238 1 f244"/>
                <a:gd name="f378" fmla="*/ f310 1 f243"/>
                <a:gd name="f379" fmla="*/ f311 1 f244"/>
                <a:gd name="f380" fmla="*/ f312 1 f243"/>
                <a:gd name="f381" fmla="*/ f313 1 f244"/>
                <a:gd name="f382" fmla="*/ f314 1 f243"/>
                <a:gd name="f383" fmla="*/ f315 1 f244"/>
                <a:gd name="f384" fmla="*/ f316 1 f243"/>
                <a:gd name="f385" fmla="*/ f317 1 f244"/>
                <a:gd name="f386" fmla="*/ f318 1 f243"/>
                <a:gd name="f387" fmla="*/ f319 1 f244"/>
                <a:gd name="f388" fmla="*/ f320 1 f243"/>
                <a:gd name="f389" fmla="*/ f321 1 f244"/>
                <a:gd name="f390" fmla="*/ f322 1 f243"/>
                <a:gd name="f391" fmla="*/ f323 1 f244"/>
                <a:gd name="f392" fmla="*/ f324 1 f243"/>
                <a:gd name="f393" fmla="*/ f325 1 f244"/>
                <a:gd name="f394" fmla="*/ f326 1 f243"/>
                <a:gd name="f395" fmla="*/ f327 1 f243"/>
                <a:gd name="f396" fmla="*/ f328 1 f244"/>
                <a:gd name="f397" fmla="*/ f329 1 f243"/>
                <a:gd name="f398" fmla="*/ f330 1 f244"/>
                <a:gd name="f399" fmla="*/ f331 1 f243"/>
                <a:gd name="f400" fmla="*/ f332 1 f243"/>
                <a:gd name="f401" fmla="*/ f333 1 f244"/>
                <a:gd name="f402" fmla="*/ f334 1 f243"/>
                <a:gd name="f403" fmla="*/ f335 1 f244"/>
                <a:gd name="f404" fmla="*/ f336 1 f243"/>
                <a:gd name="f405" fmla="*/ f337 1 f244"/>
                <a:gd name="f406" fmla="*/ f338 1 f243"/>
                <a:gd name="f407" fmla="*/ f339 1 f244"/>
                <a:gd name="f408" fmla="*/ f340 1 f243"/>
                <a:gd name="f409" fmla="*/ f341 1 f244"/>
                <a:gd name="f410" fmla="*/ f342 1 f243"/>
                <a:gd name="f411" fmla="*/ f343 1 f244"/>
                <a:gd name="f412" fmla="*/ f344 1 f243"/>
                <a:gd name="f413" fmla="*/ f345 1 f244"/>
                <a:gd name="f414" fmla="*/ f346 1 f243"/>
                <a:gd name="f415" fmla="*/ f347 1 f244"/>
                <a:gd name="f416" fmla="*/ f348 1 f243"/>
                <a:gd name="f417" fmla="*/ f349 1 f244"/>
                <a:gd name="f418" fmla="*/ f350 1 f243"/>
                <a:gd name="f419" fmla="*/ f351 1 f244"/>
                <a:gd name="f420" fmla="*/ f352 1 f243"/>
                <a:gd name="f421" fmla="*/ f353 1 f244"/>
                <a:gd name="f422" fmla="*/ f354 1 f244"/>
                <a:gd name="f423" fmla="*/ f355 1 f243"/>
                <a:gd name="f424" fmla="*/ f356 1 f244"/>
                <a:gd name="f425" fmla="*/ f357 1 f243"/>
                <a:gd name="f426" fmla="*/ f358 1 f244"/>
                <a:gd name="f427" fmla="*/ f359 1 f243"/>
                <a:gd name="f428" fmla="*/ f360 1 f244"/>
                <a:gd name="f429" fmla="*/ f361 1 f244"/>
                <a:gd name="f430" fmla="*/ f362 1 f243"/>
                <a:gd name="f431" fmla="*/ f363 1 f244"/>
                <a:gd name="f432" fmla="*/ f364 1 f243"/>
                <a:gd name="f433" fmla="*/ f365 1 f243"/>
                <a:gd name="f434" fmla="*/ f366 1 f244"/>
                <a:gd name="f435" fmla="*/ f367 1 f243"/>
                <a:gd name="f436" fmla="*/ f368 1 f244"/>
                <a:gd name="f437" fmla="*/ f369 1 f243"/>
                <a:gd name="f438" fmla="*/ f370 1 f243"/>
                <a:gd name="f439" fmla="*/ f371 1 f244"/>
                <a:gd name="f440" fmla="*/ f372 1 f243"/>
                <a:gd name="f441" fmla="*/ f373 1 f244"/>
                <a:gd name="f442" fmla="*/ f374 f234 1"/>
                <a:gd name="f443" fmla="*/ f375 f234 1"/>
                <a:gd name="f444" fmla="*/ f377 f235 1"/>
                <a:gd name="f445" fmla="*/ f376 f235 1"/>
                <a:gd name="f446" fmla="*/ f378 f234 1"/>
                <a:gd name="f447" fmla="*/ f379 f235 1"/>
                <a:gd name="f448" fmla="*/ f380 f234 1"/>
                <a:gd name="f449" fmla="*/ f381 f235 1"/>
                <a:gd name="f450" fmla="*/ f382 f234 1"/>
                <a:gd name="f451" fmla="*/ f383 f235 1"/>
                <a:gd name="f452" fmla="*/ f384 f234 1"/>
                <a:gd name="f453" fmla="*/ f385 f235 1"/>
                <a:gd name="f454" fmla="*/ f386 f234 1"/>
                <a:gd name="f455" fmla="*/ f387 f235 1"/>
                <a:gd name="f456" fmla="*/ f388 f234 1"/>
                <a:gd name="f457" fmla="*/ f389 f235 1"/>
                <a:gd name="f458" fmla="*/ f390 f234 1"/>
                <a:gd name="f459" fmla="*/ f391 f235 1"/>
                <a:gd name="f460" fmla="*/ f392 f234 1"/>
                <a:gd name="f461" fmla="*/ f393 f235 1"/>
                <a:gd name="f462" fmla="*/ f394 f234 1"/>
                <a:gd name="f463" fmla="*/ f395 f234 1"/>
                <a:gd name="f464" fmla="*/ f396 f235 1"/>
                <a:gd name="f465" fmla="*/ f397 f234 1"/>
                <a:gd name="f466" fmla="*/ f398 f235 1"/>
                <a:gd name="f467" fmla="*/ f399 f234 1"/>
                <a:gd name="f468" fmla="*/ f400 f234 1"/>
                <a:gd name="f469" fmla="*/ f401 f235 1"/>
                <a:gd name="f470" fmla="*/ f402 f234 1"/>
                <a:gd name="f471" fmla="*/ f403 f235 1"/>
                <a:gd name="f472" fmla="*/ f404 f234 1"/>
                <a:gd name="f473" fmla="*/ f405 f235 1"/>
                <a:gd name="f474" fmla="*/ f406 f234 1"/>
                <a:gd name="f475" fmla="*/ f407 f235 1"/>
                <a:gd name="f476" fmla="*/ f408 f234 1"/>
                <a:gd name="f477" fmla="*/ f409 f235 1"/>
                <a:gd name="f478" fmla="*/ f410 f234 1"/>
                <a:gd name="f479" fmla="*/ f411 f235 1"/>
                <a:gd name="f480" fmla="*/ f412 f234 1"/>
                <a:gd name="f481" fmla="*/ f413 f235 1"/>
                <a:gd name="f482" fmla="*/ f414 f234 1"/>
                <a:gd name="f483" fmla="*/ f415 f235 1"/>
                <a:gd name="f484" fmla="*/ f416 f234 1"/>
                <a:gd name="f485" fmla="*/ f417 f235 1"/>
                <a:gd name="f486" fmla="*/ f418 f234 1"/>
                <a:gd name="f487" fmla="*/ f419 f235 1"/>
                <a:gd name="f488" fmla="*/ f420 f234 1"/>
                <a:gd name="f489" fmla="*/ f421 f235 1"/>
                <a:gd name="f490" fmla="*/ f422 f235 1"/>
                <a:gd name="f491" fmla="*/ f423 f234 1"/>
                <a:gd name="f492" fmla="*/ f424 f235 1"/>
                <a:gd name="f493" fmla="*/ f425 f234 1"/>
                <a:gd name="f494" fmla="*/ f426 f235 1"/>
                <a:gd name="f495" fmla="*/ f427 f234 1"/>
                <a:gd name="f496" fmla="*/ f428 f235 1"/>
                <a:gd name="f497" fmla="*/ f429 f235 1"/>
                <a:gd name="f498" fmla="*/ f430 f234 1"/>
                <a:gd name="f499" fmla="*/ f431 f235 1"/>
                <a:gd name="f500" fmla="*/ f432 f234 1"/>
                <a:gd name="f501" fmla="*/ f433 f234 1"/>
                <a:gd name="f502" fmla="*/ f434 f235 1"/>
                <a:gd name="f503" fmla="*/ f435 f234 1"/>
                <a:gd name="f504" fmla="*/ f436 f235 1"/>
                <a:gd name="f505" fmla="*/ f437 f234 1"/>
                <a:gd name="f506" fmla="*/ f438 f234 1"/>
                <a:gd name="f507" fmla="*/ f439 f235 1"/>
                <a:gd name="f508" fmla="*/ f440 f234 1"/>
                <a:gd name="f509" fmla="*/ f441 f2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9">
                  <a:pos x="f446" y="f447"/>
                </a:cxn>
                <a:cxn ang="f309">
                  <a:pos x="f448" y="f449"/>
                </a:cxn>
                <a:cxn ang="f309">
                  <a:pos x="f450" y="f451"/>
                </a:cxn>
                <a:cxn ang="f309">
                  <a:pos x="f452" y="f453"/>
                </a:cxn>
                <a:cxn ang="f309">
                  <a:pos x="f454" y="f455"/>
                </a:cxn>
                <a:cxn ang="f309">
                  <a:pos x="f456" y="f457"/>
                </a:cxn>
                <a:cxn ang="f309">
                  <a:pos x="f458" y="f459"/>
                </a:cxn>
                <a:cxn ang="f309">
                  <a:pos x="f460" y="f461"/>
                </a:cxn>
                <a:cxn ang="f309">
                  <a:pos x="f462" y="f455"/>
                </a:cxn>
                <a:cxn ang="f309">
                  <a:pos x="f463" y="f464"/>
                </a:cxn>
                <a:cxn ang="f309">
                  <a:pos x="f465" y="f451"/>
                </a:cxn>
                <a:cxn ang="f309">
                  <a:pos x="f460" y="f466"/>
                </a:cxn>
                <a:cxn ang="f309">
                  <a:pos x="f467" y="f447"/>
                </a:cxn>
                <a:cxn ang="f309">
                  <a:pos x="f468" y="f469"/>
                </a:cxn>
                <a:cxn ang="f309">
                  <a:pos x="f470" y="f471"/>
                </a:cxn>
                <a:cxn ang="f309">
                  <a:pos x="f472" y="f473"/>
                </a:cxn>
                <a:cxn ang="f309">
                  <a:pos x="f474" y="f475"/>
                </a:cxn>
                <a:cxn ang="f309">
                  <a:pos x="f476" y="f477"/>
                </a:cxn>
                <a:cxn ang="f309">
                  <a:pos x="f478" y="f479"/>
                </a:cxn>
                <a:cxn ang="f309">
                  <a:pos x="f480" y="f481"/>
                </a:cxn>
                <a:cxn ang="f309">
                  <a:pos x="f482" y="f483"/>
                </a:cxn>
                <a:cxn ang="f309">
                  <a:pos x="f484" y="f485"/>
                </a:cxn>
                <a:cxn ang="f309">
                  <a:pos x="f486" y="f487"/>
                </a:cxn>
                <a:cxn ang="f309">
                  <a:pos x="f488" y="f489"/>
                </a:cxn>
                <a:cxn ang="f309">
                  <a:pos x="f482" y="f490"/>
                </a:cxn>
                <a:cxn ang="f309">
                  <a:pos x="f491" y="f492"/>
                </a:cxn>
                <a:cxn ang="f309">
                  <a:pos x="f493" y="f494"/>
                </a:cxn>
                <a:cxn ang="f309">
                  <a:pos x="f495" y="f496"/>
                </a:cxn>
                <a:cxn ang="f309">
                  <a:pos x="f484" y="f497"/>
                </a:cxn>
                <a:cxn ang="f309">
                  <a:pos x="f498" y="f499"/>
                </a:cxn>
                <a:cxn ang="f309">
                  <a:pos x="f500" y="f469"/>
                </a:cxn>
                <a:cxn ang="f309">
                  <a:pos x="f501" y="f502"/>
                </a:cxn>
                <a:cxn ang="f309">
                  <a:pos x="f503" y="f504"/>
                </a:cxn>
                <a:cxn ang="f309">
                  <a:pos x="f505" y="f473"/>
                </a:cxn>
                <a:cxn ang="f309">
                  <a:pos x="f506" y="f507"/>
                </a:cxn>
                <a:cxn ang="f309">
                  <a:pos x="f508" y="f509"/>
                </a:cxn>
              </a:cxnLst>
              <a:rect l="f442" t="f445" r="f443" b="f444"/>
              <a:pathLst>
                <a:path w="782" h="78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7" y="f19"/>
                    <a:pt x="f15" y="f20"/>
                  </a:cubicBezTo>
                  <a:cubicBezTo>
                    <a:pt x="f15" y="f21"/>
                    <a:pt x="f22" y="f23"/>
                    <a:pt x="f24" y="f25"/>
                  </a:cubicBezTo>
                  <a:cubicBezTo>
                    <a:pt x="f26" y="f25"/>
                    <a:pt x="f27" y="f25"/>
                    <a:pt x="f28" y="f25"/>
                  </a:cubicBezTo>
                  <a:cubicBezTo>
                    <a:pt x="f29" y="f25"/>
                    <a:pt x="f6" y="f30"/>
                    <a:pt x="f6" y="f31"/>
                  </a:cubicBezTo>
                  <a:cubicBezTo>
                    <a:pt x="f6" y="f32"/>
                    <a:pt x="f6" y="f33"/>
                    <a:pt x="f6" y="f34"/>
                  </a:cubicBezTo>
                  <a:cubicBezTo>
                    <a:pt x="f6" y="f12"/>
                    <a:pt x="f35" y="f17"/>
                    <a:pt x="f36" y="f17"/>
                  </a:cubicBezTo>
                  <a:cubicBezTo>
                    <a:pt x="f37" y="f15"/>
                    <a:pt x="f26" y="f17"/>
                    <a:pt x="f38" y="f17"/>
                  </a:cubicBezTo>
                  <a:cubicBezTo>
                    <a:pt x="f22" y="f15"/>
                    <a:pt x="f13" y="f39"/>
                    <a:pt x="f15" y="f38"/>
                  </a:cubicBezTo>
                  <a:cubicBezTo>
                    <a:pt x="f17" y="f26"/>
                    <a:pt x="f15" y="f37"/>
                    <a:pt x="f17" y="f36"/>
                  </a:cubicBezTo>
                  <a:cubicBezTo>
                    <a:pt x="f40" y="f41"/>
                    <a:pt x="f42" y="f7"/>
                    <a:pt x="f11" y="f6"/>
                  </a:cubicBezTo>
                  <a:cubicBezTo>
                    <a:pt x="f9" y="f43"/>
                    <a:pt x="f32" y="f44"/>
                    <a:pt x="f45" y="f44"/>
                  </a:cubicBezTo>
                  <a:cubicBezTo>
                    <a:pt x="f46" y="f44"/>
                    <a:pt x="f25" y="f41"/>
                    <a:pt x="f25" y="f47"/>
                  </a:cubicBezTo>
                  <a:cubicBezTo>
                    <a:pt x="f25" y="f48"/>
                    <a:pt x="f25" y="f49"/>
                    <a:pt x="f25" y="f50"/>
                  </a:cubicBezTo>
                  <a:cubicBezTo>
                    <a:pt x="f23" y="f51"/>
                    <a:pt x="f52" y="f15"/>
                    <a:pt x="f53" y="f15"/>
                  </a:cubicBezTo>
                  <a:cubicBezTo>
                    <a:pt x="f54" y="f17"/>
                    <a:pt x="f55" y="f17"/>
                    <a:pt x="f56" y="f17"/>
                  </a:cubicBezTo>
                  <a:cubicBezTo>
                    <a:pt x="f57" y="f15"/>
                    <a:pt x="f5" y="f58"/>
                    <a:pt x="f5" y="f59"/>
                  </a:cubicBezTo>
                  <a:cubicBezTo>
                    <a:pt x="f5" y="f60"/>
                    <a:pt x="f5" y="f61"/>
                    <a:pt x="f5" y="f62"/>
                  </a:cubicBezTo>
                  <a:cubicBezTo>
                    <a:pt x="f63" y="f64"/>
                    <a:pt x="f65" y="f25"/>
                    <a:pt x="f66" y="f25"/>
                  </a:cubicBezTo>
                  <a:cubicBezTo>
                    <a:pt x="f55" y="f25"/>
                    <a:pt x="f54" y="f67"/>
                    <a:pt x="f68" y="f25"/>
                  </a:cubicBezTo>
                  <a:cubicBezTo>
                    <a:pt x="f69" y="f23"/>
                    <a:pt x="f23" y="f70"/>
                    <a:pt x="f25" y="f53"/>
                  </a:cubicBezTo>
                  <a:cubicBezTo>
                    <a:pt x="f67" y="f71"/>
                    <a:pt x="f25" y="f72"/>
                    <a:pt x="f25" y="f16"/>
                  </a:cubicBezTo>
                  <a:cubicBezTo>
                    <a:pt x="f25" y="f65"/>
                    <a:pt x="f30" y="f5"/>
                    <a:pt x="f31" y="f5"/>
                  </a:cubicBezTo>
                  <a:cubicBezTo>
                    <a:pt x="f73" y="f5"/>
                    <a:pt x="f32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  <a:moveTo>
                    <a:pt x="f74" y="f75"/>
                  </a:moveTo>
                  <a:cubicBezTo>
                    <a:pt x="f22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87"/>
                    <a:pt x="f90" y="f91"/>
                  </a:cubicBezTo>
                  <a:cubicBezTo>
                    <a:pt x="f92" y="f93"/>
                    <a:pt x="f94" y="f83"/>
                    <a:pt x="f95" y="f96"/>
                  </a:cubicBezTo>
                  <a:cubicBezTo>
                    <a:pt x="f97" y="f8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61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3" y="f119"/>
                    <a:pt x="f88" y="f120"/>
                    <a:pt x="f121" y="f120"/>
                  </a:cubicBezTo>
                  <a:cubicBezTo>
                    <a:pt x="f122" y="f119"/>
                    <a:pt x="f123" y="f101"/>
                    <a:pt x="f90" y="f124"/>
                  </a:cubicBezTo>
                  <a:cubicBezTo>
                    <a:pt x="f17" y="f99"/>
                    <a:pt x="f125" y="f126"/>
                    <a:pt x="f74" y="f75"/>
                  </a:cubicBezTo>
                  <a:close/>
                  <a:moveTo>
                    <a:pt x="f127" y="f128"/>
                  </a:moveTo>
                  <a:cubicBezTo>
                    <a:pt x="f101" y="f129"/>
                    <a:pt x="f99" y="f21"/>
                    <a:pt x="f130" y="f131"/>
                  </a:cubicBezTo>
                  <a:cubicBezTo>
                    <a:pt x="f132" y="f133"/>
                    <a:pt x="f132" y="f134"/>
                    <a:pt x="f132" y="f135"/>
                  </a:cubicBezTo>
                  <a:cubicBezTo>
                    <a:pt x="f136" y="f67"/>
                    <a:pt x="f78" y="f137"/>
                    <a:pt x="f82" y="f138"/>
                  </a:cubicBezTo>
                  <a:cubicBezTo>
                    <a:pt x="f139" y="f128"/>
                    <a:pt x="f140" y="f141"/>
                    <a:pt x="f9" y="f142"/>
                  </a:cubicBezTo>
                  <a:cubicBezTo>
                    <a:pt x="f143" y="f144"/>
                    <a:pt x="f145" y="f62"/>
                    <a:pt x="f93" y="f146"/>
                  </a:cubicBezTo>
                  <a:cubicBezTo>
                    <a:pt x="f91" y="f147"/>
                    <a:pt x="f148" y="f149"/>
                    <a:pt x="f96" y="f150"/>
                  </a:cubicBezTo>
                  <a:cubicBezTo>
                    <a:pt x="f130" y="f151"/>
                    <a:pt x="f126" y="f152"/>
                    <a:pt x="f119" y="f153"/>
                  </a:cubicBezTo>
                  <a:cubicBezTo>
                    <a:pt x="f32" y="f154"/>
                    <a:pt x="f155" y="f54"/>
                    <a:pt x="f156" y="f157"/>
                  </a:cubicBezTo>
                  <a:cubicBezTo>
                    <a:pt x="f158" y="f159"/>
                    <a:pt x="f111" y="f160"/>
                    <a:pt x="f127" y="f128"/>
                  </a:cubicBezTo>
                  <a:close/>
                  <a:moveTo>
                    <a:pt x="f132" y="f161"/>
                  </a:moveTo>
                  <a:cubicBezTo>
                    <a:pt x="f162" y="f92"/>
                    <a:pt x="f163" y="f164"/>
                    <a:pt x="f163" y="f165"/>
                  </a:cubicBezTo>
                  <a:cubicBezTo>
                    <a:pt x="f166" y="f167"/>
                    <a:pt x="f119" y="f34"/>
                    <a:pt x="f120" y="f143"/>
                  </a:cubicBezTo>
                  <a:cubicBezTo>
                    <a:pt x="f127" y="f83"/>
                    <a:pt x="f168" y="f83"/>
                    <a:pt x="f169" y="f170"/>
                  </a:cubicBezTo>
                  <a:cubicBezTo>
                    <a:pt x="f156" y="f171"/>
                    <a:pt x="f172" y="f77"/>
                    <a:pt x="f160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1"/>
                    <a:pt x="f78" y="f179"/>
                  </a:cubicBezTo>
                  <a:cubicBezTo>
                    <a:pt x="f183" y="f184"/>
                    <a:pt x="f85" y="f185"/>
                    <a:pt x="f10" y="f186"/>
                  </a:cubicBezTo>
                  <a:cubicBezTo>
                    <a:pt x="f122" y="f42"/>
                    <a:pt x="f87" y="f187"/>
                    <a:pt x="f9" y="f188"/>
                  </a:cubicBezTo>
                  <a:cubicBezTo>
                    <a:pt x="f189" y="f190"/>
                    <a:pt x="f191" y="f83"/>
                    <a:pt x="f192" y="f117"/>
                  </a:cubicBezTo>
                  <a:cubicBezTo>
                    <a:pt x="f193" y="f170"/>
                    <a:pt x="f82" y="f194"/>
                    <a:pt x="f82" y="f195"/>
                  </a:cubicBezTo>
                  <a:cubicBezTo>
                    <a:pt x="f78" y="f123"/>
                    <a:pt x="f136" y="f173"/>
                    <a:pt x="f132" y="f161"/>
                  </a:cubicBezTo>
                  <a:close/>
                  <a:moveTo>
                    <a:pt x="f135" y="f75"/>
                  </a:moveTo>
                  <a:cubicBezTo>
                    <a:pt x="f196" y="f163"/>
                    <a:pt x="f197" y="f163"/>
                    <a:pt x="f198" y="f162"/>
                  </a:cubicBezTo>
                  <a:cubicBezTo>
                    <a:pt x="f199" y="f166"/>
                    <a:pt x="f200" y="f101"/>
                    <a:pt x="f201" y="f120"/>
                  </a:cubicBezTo>
                  <a:cubicBezTo>
                    <a:pt x="f128" y="f127"/>
                    <a:pt x="f202" y="f118"/>
                    <a:pt x="f203" y="f204"/>
                  </a:cubicBezTo>
                  <a:cubicBezTo>
                    <a:pt x="f205" y="f206"/>
                    <a:pt x="f207" y="f208"/>
                    <a:pt x="f209" y="f144"/>
                  </a:cubicBezTo>
                  <a:cubicBezTo>
                    <a:pt x="f210" y="f107"/>
                    <a:pt x="f211" y="f176"/>
                    <a:pt x="f152" y="f126"/>
                  </a:cubicBezTo>
                  <a:cubicBezTo>
                    <a:pt x="f212" y="f213"/>
                    <a:pt x="f214" y="f132"/>
                    <a:pt x="f150" y="f96"/>
                  </a:cubicBezTo>
                  <a:cubicBezTo>
                    <a:pt x="f215" y="f60"/>
                    <a:pt x="f216" y="f217"/>
                    <a:pt x="f218" y="f219"/>
                  </a:cubicBezTo>
                  <a:cubicBezTo>
                    <a:pt x="f220" y="f221"/>
                    <a:pt x="f222" y="f91"/>
                    <a:pt x="f223" y="f224"/>
                  </a:cubicBezTo>
                  <a:cubicBezTo>
                    <a:pt x="f203" y="f225"/>
                    <a:pt x="f128" y="f226"/>
                    <a:pt x="f227" y="f140"/>
                  </a:cubicBezTo>
                  <a:cubicBezTo>
                    <a:pt x="f228" y="f229"/>
                    <a:pt x="f230" y="f82"/>
                    <a:pt x="f231" y="f82"/>
                  </a:cubicBezTo>
                  <a:cubicBezTo>
                    <a:pt x="f137" y="f232"/>
                    <a:pt x="f25" y="f76"/>
                    <a:pt x="f135" y="f75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DA3A66B-A713-7677-88DD-D52B361AE3E6}"/>
                </a:ext>
              </a:extLst>
            </p:cNvPr>
            <p:cNvSpPr/>
            <p:nvPr/>
          </p:nvSpPr>
          <p:spPr>
            <a:xfrm>
              <a:off x="2073273" y="4113208"/>
              <a:ext cx="433389" cy="7842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6"/>
                <a:gd name="f7" fmla="val 808"/>
                <a:gd name="f8" fmla="val 5"/>
                <a:gd name="f9" fmla="val 557"/>
                <a:gd name="f10" fmla="val 506"/>
                <a:gd name="f11" fmla="val 8"/>
                <a:gd name="f12" fmla="val 455"/>
                <a:gd name="f13" fmla="val 4"/>
                <a:gd name="f14" fmla="val 405"/>
                <a:gd name="f15" fmla="val 334"/>
                <a:gd name="f16" fmla="val 28"/>
                <a:gd name="f17" fmla="val 280"/>
                <a:gd name="f18" fmla="val 78"/>
                <a:gd name="f19" fmla="val 234"/>
                <a:gd name="f20" fmla="val 85"/>
                <a:gd name="f21" fmla="val 227"/>
                <a:gd name="f22" fmla="val 93"/>
                <a:gd name="f23" fmla="val 221"/>
                <a:gd name="f24" fmla="val 99"/>
                <a:gd name="f25" fmla="val 213"/>
                <a:gd name="f26" fmla="val 111"/>
                <a:gd name="f27" fmla="val 201"/>
                <a:gd name="f28" fmla="val 118"/>
                <a:gd name="f29" fmla="val 187"/>
                <a:gd name="f30" fmla="val 117"/>
                <a:gd name="f31" fmla="val 168"/>
                <a:gd name="f32" fmla="val 116"/>
                <a:gd name="f33" fmla="val 140"/>
                <a:gd name="f34" fmla="val 83"/>
                <a:gd name="f35" fmla="val 74"/>
                <a:gd name="f36" fmla="val 114"/>
                <a:gd name="f37" fmla="val 68"/>
                <a:gd name="f38" fmla="val 104"/>
                <a:gd name="f39" fmla="val 65"/>
                <a:gd name="f40" fmla="val 88"/>
                <a:gd name="f41" fmla="val 59"/>
                <a:gd name="f42" fmla="val 81"/>
                <a:gd name="f43" fmla="val 45"/>
                <a:gd name="f44" fmla="val 84"/>
                <a:gd name="f45" fmla="val 86"/>
                <a:gd name="f46" fmla="val 11"/>
                <a:gd name="f47" fmla="val 101"/>
                <a:gd name="f48" fmla="val 119"/>
                <a:gd name="f49" fmla="val 189"/>
                <a:gd name="f50" fmla="val 259"/>
                <a:gd name="f51" fmla="val 329"/>
                <a:gd name="f52" fmla="val 349"/>
                <a:gd name="f53" fmla="val 362"/>
                <a:gd name="f54" fmla="val 366"/>
                <a:gd name="f55" fmla="val 26"/>
                <a:gd name="f56" fmla="val 371"/>
                <a:gd name="f57" fmla="val 44"/>
                <a:gd name="f58" fmla="val 363"/>
                <a:gd name="f59" fmla="val 345"/>
                <a:gd name="f60" fmla="val 66"/>
                <a:gd name="f61" fmla="val 337"/>
                <a:gd name="f62" fmla="val 69"/>
                <a:gd name="f63" fmla="val 73"/>
                <a:gd name="f64" fmla="val 82"/>
                <a:gd name="f65" fmla="val 335"/>
                <a:gd name="f66" fmla="val 113"/>
                <a:gd name="f67" fmla="val 144"/>
                <a:gd name="f68" fmla="val 176"/>
                <a:gd name="f69" fmla="val 193"/>
                <a:gd name="f70" fmla="val 344"/>
                <a:gd name="f71" fmla="val 205"/>
                <a:gd name="f72" fmla="val 356"/>
                <a:gd name="f73" fmla="val 217"/>
                <a:gd name="f74" fmla="val 387"/>
                <a:gd name="f75" fmla="val 248"/>
                <a:gd name="f76" fmla="val 419"/>
                <a:gd name="f77" fmla="val 436"/>
                <a:gd name="f78" fmla="val 322"/>
                <a:gd name="f79" fmla="val 443"/>
                <a:gd name="f80" fmla="val 339"/>
                <a:gd name="f81" fmla="val 355"/>
                <a:gd name="f82" fmla="val 373"/>
                <a:gd name="f83" fmla="val 497"/>
                <a:gd name="f84" fmla="val 621"/>
                <a:gd name="f85" fmla="val 745"/>
                <a:gd name="f86" fmla="val 786"/>
                <a:gd name="f87" fmla="val 423"/>
                <a:gd name="f88" fmla="val 382"/>
                <a:gd name="f89" fmla="val 278"/>
                <a:gd name="f90" fmla="val 174"/>
                <a:gd name="f91" fmla="val 70"/>
                <a:gd name="f92" fmla="val 743"/>
                <a:gd name="f93" fmla="val 681"/>
                <a:gd name="f94" fmla="val 619"/>
                <a:gd name="f95" fmla="val 715"/>
                <a:gd name="f96" fmla="val 150"/>
                <a:gd name="f97" fmla="val 626"/>
                <a:gd name="f98" fmla="val 229"/>
                <a:gd name="f99" fmla="val 531"/>
                <a:gd name="f100" fmla="val 261"/>
                <a:gd name="f101" fmla="val 540"/>
                <a:gd name="f102" fmla="val 202"/>
                <a:gd name="f103" fmla="val 600"/>
                <a:gd name="f104" fmla="val 154"/>
                <a:gd name="f105" fmla="val 666"/>
                <a:gd name="f106" fmla="val 138"/>
                <a:gd name="f107" fmla="val 751"/>
                <a:gd name="f108" fmla="val 179"/>
                <a:gd name="f109" fmla="val 722"/>
                <a:gd name="f110" fmla="val 709"/>
                <a:gd name="f111" fmla="val 271"/>
                <a:gd name="f112" fmla="val 688"/>
                <a:gd name="f113" fmla="val 316"/>
                <a:gd name="f114" fmla="val 348"/>
                <a:gd name="f115" fmla="val 634"/>
                <a:gd name="f116" fmla="val 359"/>
                <a:gd name="f117" fmla="val 584"/>
                <a:gd name="f118" fmla="val 370"/>
                <a:gd name="f119" fmla="val 536"/>
                <a:gd name="f120" fmla="val 375"/>
                <a:gd name="f121" fmla="val 486"/>
                <a:gd name="f122" fmla="val 399"/>
                <a:gd name="f123" fmla="val 441"/>
                <a:gd name="f124" fmla="val 429"/>
                <a:gd name="f125" fmla="val 394"/>
                <a:gd name="f126" fmla="val 432"/>
                <a:gd name="f127" fmla="val 388"/>
                <a:gd name="f128" fmla="val 434"/>
                <a:gd name="f129" fmla="val 451"/>
                <a:gd name="f130" fmla="val 289"/>
                <a:gd name="f131" fmla="val 464"/>
                <a:gd name="f132" fmla="val 214"/>
                <a:gd name="f133" fmla="val 495"/>
                <a:gd name="f134" fmla="val 126"/>
                <a:gd name="f135" fmla="val 620"/>
                <a:gd name="f136" fmla="val 650"/>
                <a:gd name="f137" fmla="val 680"/>
                <a:gd name="f138" fmla="val 342"/>
                <a:gd name="f139" fmla="val 96"/>
                <a:gd name="f140" fmla="val 380"/>
                <a:gd name="f141" fmla="val 90"/>
                <a:gd name="f142" fmla="val 411"/>
                <a:gd name="f143" fmla="val 79"/>
                <a:gd name="f144" fmla="val 442"/>
                <a:gd name="f145" fmla="val 75"/>
                <a:gd name="f146" fmla="val 460"/>
                <a:gd name="f147" fmla="val 72"/>
                <a:gd name="f148" fmla="val 470"/>
                <a:gd name="f149" fmla="val 508"/>
                <a:gd name="f150" fmla="val 544"/>
                <a:gd name="f151" fmla="val 575"/>
                <a:gd name="f152" fmla="val 102"/>
                <a:gd name="f153" fmla="val 583"/>
                <a:gd name="f154" fmla="val 107"/>
                <a:gd name="f155" fmla="val 587"/>
                <a:gd name="f156" fmla="val 122"/>
                <a:gd name="f157" fmla="val 561"/>
                <a:gd name="f158" fmla="val 132"/>
                <a:gd name="f159" fmla="val 549"/>
                <a:gd name="f160" fmla="val 141"/>
                <a:gd name="f161" fmla="val 157"/>
                <a:gd name="f162" fmla="val 512"/>
                <a:gd name="f163" fmla="val 161"/>
                <a:gd name="f164" fmla="val 156"/>
                <a:gd name="f165" fmla="val 458"/>
                <a:gd name="f166" fmla="val 147"/>
                <a:gd name="f167" fmla="val 412"/>
                <a:gd name="f168" fmla="val 121"/>
                <a:gd name="f169" fmla="val 377"/>
                <a:gd name="f170" fmla="val 235"/>
                <a:gd name="f171" fmla="val 300"/>
                <a:gd name="f172" fmla="val 286"/>
                <a:gd name="f173" fmla="val 224"/>
                <a:gd name="f174" fmla="val 273"/>
                <a:gd name="f175" fmla="val 210"/>
                <a:gd name="f176" fmla="val 272"/>
                <a:gd name="f177" fmla="val 181"/>
                <a:gd name="f178" fmla="val 283"/>
                <a:gd name="f179" fmla="val 315"/>
                <a:gd name="f180" fmla="val 327"/>
                <a:gd name="f181" fmla="val 208"/>
                <a:gd name="f182" fmla="val 222"/>
                <a:gd name="f183" fmla="val 332"/>
                <a:gd name="f184" fmla="val 250"/>
                <a:gd name="f185" fmla="val 333"/>
                <a:gd name="f186" fmla="val 242"/>
                <a:gd name="f187" fmla="val 352"/>
                <a:gd name="f188" fmla="val 365"/>
                <a:gd name="f189" fmla="val 263"/>
                <a:gd name="f190" fmla="val 275"/>
                <a:gd name="f191" fmla="val 372"/>
                <a:gd name="f192" fmla="val 284"/>
                <a:gd name="f193" fmla="val 351"/>
                <a:gd name="f194" fmla="val 282"/>
                <a:gd name="f195" fmla="val 338"/>
                <a:gd name="f196" fmla="val 274"/>
                <a:gd name="f197" fmla="val 240"/>
                <a:gd name="f198" fmla="val 416"/>
                <a:gd name="f199" fmla="val 239"/>
                <a:gd name="f200" fmla="val 409"/>
                <a:gd name="f201" fmla="val 236"/>
                <a:gd name="f202" fmla="val 404"/>
                <a:gd name="f203" fmla="val 228"/>
                <a:gd name="f204" fmla="val 403"/>
                <a:gd name="f205" fmla="val 220"/>
                <a:gd name="f206" fmla="val 407"/>
                <a:gd name="f207" fmla="val 225"/>
                <a:gd name="f208" fmla="val 430"/>
                <a:gd name="f209" fmla="val 425"/>
                <a:gd name="f210" fmla="+- 0 0 -90"/>
                <a:gd name="f211" fmla="*/ f3 1 446"/>
                <a:gd name="f212" fmla="*/ f4 1 808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446"/>
                <a:gd name="f221" fmla="*/ f217 1 808"/>
                <a:gd name="f222" fmla="*/ 5 f218 1"/>
                <a:gd name="f223" fmla="*/ 557 f217 1"/>
                <a:gd name="f224" fmla="*/ 4 f218 1"/>
                <a:gd name="f225" fmla="*/ 405 f217 1"/>
                <a:gd name="f226" fmla="*/ 78 f218 1"/>
                <a:gd name="f227" fmla="*/ 234 f217 1"/>
                <a:gd name="f228" fmla="*/ 99 f218 1"/>
                <a:gd name="f229" fmla="*/ 213 f217 1"/>
                <a:gd name="f230" fmla="*/ 117 f218 1"/>
                <a:gd name="f231" fmla="*/ 168 f217 1"/>
                <a:gd name="f232" fmla="*/ 116 f218 1"/>
                <a:gd name="f233" fmla="*/ 83 f217 1"/>
                <a:gd name="f234" fmla="*/ 104 f218 1"/>
                <a:gd name="f235" fmla="*/ 65 f217 1"/>
                <a:gd name="f236" fmla="*/ 84 f218 1"/>
                <a:gd name="f237" fmla="*/ 28 f217 1"/>
                <a:gd name="f238" fmla="*/ 119 f218 1"/>
                <a:gd name="f239" fmla="*/ 0 f217 1"/>
                <a:gd name="f240" fmla="*/ 329 f218 1"/>
                <a:gd name="f241" fmla="*/ 366 f218 1"/>
                <a:gd name="f242" fmla="*/ 26 f217 1"/>
                <a:gd name="f243" fmla="*/ 345 f218 1"/>
                <a:gd name="f244" fmla="*/ 66 f217 1"/>
                <a:gd name="f245" fmla="*/ 334 f218 1"/>
                <a:gd name="f246" fmla="*/ 82 f217 1"/>
                <a:gd name="f247" fmla="*/ 176 f217 1"/>
                <a:gd name="f248" fmla="*/ 356 f218 1"/>
                <a:gd name="f249" fmla="*/ 217 f217 1"/>
                <a:gd name="f250" fmla="*/ 436 f218 1"/>
                <a:gd name="f251" fmla="*/ 322 f217 1"/>
                <a:gd name="f252" fmla="*/ 446 f218 1"/>
                <a:gd name="f253" fmla="*/ 373 f217 1"/>
                <a:gd name="f254" fmla="*/ 745 f217 1"/>
                <a:gd name="f255" fmla="*/ 382 f218 1"/>
                <a:gd name="f256" fmla="*/ 808 f217 1"/>
                <a:gd name="f257" fmla="*/ 70 f218 1"/>
                <a:gd name="f258" fmla="*/ 743 f217 1"/>
                <a:gd name="f259" fmla="*/ 715 f217 1"/>
                <a:gd name="f260" fmla="*/ 261 f218 1"/>
                <a:gd name="f261" fmla="*/ 540 f217 1"/>
                <a:gd name="f262" fmla="*/ 138 f218 1"/>
                <a:gd name="f263" fmla="*/ 751 f217 1"/>
                <a:gd name="f264" fmla="*/ 271 f218 1"/>
                <a:gd name="f265" fmla="*/ 688 f217 1"/>
                <a:gd name="f266" fmla="*/ 359 f218 1"/>
                <a:gd name="f267" fmla="*/ 584 f217 1"/>
                <a:gd name="f268" fmla="*/ 399 f218 1"/>
                <a:gd name="f269" fmla="*/ 441 f217 1"/>
                <a:gd name="f270" fmla="*/ 388 f218 1"/>
                <a:gd name="f271" fmla="*/ 434 f217 1"/>
                <a:gd name="f272" fmla="*/ 289 f218 1"/>
                <a:gd name="f273" fmla="*/ 464 f217 1"/>
                <a:gd name="f274" fmla="*/ 126 f218 1"/>
                <a:gd name="f275" fmla="*/ 620 f217 1"/>
                <a:gd name="f276" fmla="*/ 83 f218 1"/>
                <a:gd name="f277" fmla="*/ 342 f217 1"/>
                <a:gd name="f278" fmla="*/ 79 f218 1"/>
                <a:gd name="f279" fmla="*/ 442 f217 1"/>
                <a:gd name="f280" fmla="*/ 72 f218 1"/>
                <a:gd name="f281" fmla="*/ 470 f217 1"/>
                <a:gd name="f282" fmla="*/ 96 f218 1"/>
                <a:gd name="f283" fmla="*/ 575 f217 1"/>
                <a:gd name="f284" fmla="*/ 114 f218 1"/>
                <a:gd name="f285" fmla="*/ 141 f218 1"/>
                <a:gd name="f286" fmla="*/ 536 f217 1"/>
                <a:gd name="f287" fmla="*/ 156 f218 1"/>
                <a:gd name="f288" fmla="*/ 458 f217 1"/>
                <a:gd name="f289" fmla="*/ 235 f218 1"/>
                <a:gd name="f290" fmla="*/ 300 f217 1"/>
                <a:gd name="f291" fmla="*/ 210 f218 1"/>
                <a:gd name="f292" fmla="*/ 272 f217 1"/>
                <a:gd name="f293" fmla="*/ 181 f218 1"/>
                <a:gd name="f294" fmla="*/ 208 f218 1"/>
                <a:gd name="f295" fmla="*/ 327 f217 1"/>
                <a:gd name="f296" fmla="*/ 332 f217 1"/>
                <a:gd name="f297" fmla="*/ 242 f218 1"/>
                <a:gd name="f298" fmla="*/ 352 f217 1"/>
                <a:gd name="f299" fmla="*/ 263 f218 1"/>
                <a:gd name="f300" fmla="*/ 283 f218 1"/>
                <a:gd name="f301" fmla="*/ 351 f217 1"/>
                <a:gd name="f302" fmla="*/ 240 f218 1"/>
                <a:gd name="f303" fmla="*/ 416 f217 1"/>
                <a:gd name="f304" fmla="*/ 228 f218 1"/>
                <a:gd name="f305" fmla="*/ 403 f217 1"/>
                <a:gd name="f306" fmla="*/ 214 f218 1"/>
                <a:gd name="f307" fmla="*/ 225 f218 1"/>
                <a:gd name="f308" fmla="*/ 429 f217 1"/>
                <a:gd name="f309" fmla="+- f219 0 f1"/>
                <a:gd name="f310" fmla="*/ f222 1 446"/>
                <a:gd name="f311" fmla="*/ f223 1 808"/>
                <a:gd name="f312" fmla="*/ f224 1 446"/>
                <a:gd name="f313" fmla="*/ f225 1 808"/>
                <a:gd name="f314" fmla="*/ f226 1 446"/>
                <a:gd name="f315" fmla="*/ f227 1 808"/>
                <a:gd name="f316" fmla="*/ f228 1 446"/>
                <a:gd name="f317" fmla="*/ f229 1 808"/>
                <a:gd name="f318" fmla="*/ f230 1 446"/>
                <a:gd name="f319" fmla="*/ f231 1 808"/>
                <a:gd name="f320" fmla="*/ f232 1 446"/>
                <a:gd name="f321" fmla="*/ f233 1 808"/>
                <a:gd name="f322" fmla="*/ f234 1 446"/>
                <a:gd name="f323" fmla="*/ f235 1 808"/>
                <a:gd name="f324" fmla="*/ f236 1 446"/>
                <a:gd name="f325" fmla="*/ f237 1 808"/>
                <a:gd name="f326" fmla="*/ f238 1 446"/>
                <a:gd name="f327" fmla="*/ f239 1 808"/>
                <a:gd name="f328" fmla="*/ f240 1 446"/>
                <a:gd name="f329" fmla="*/ f241 1 446"/>
                <a:gd name="f330" fmla="*/ f242 1 808"/>
                <a:gd name="f331" fmla="*/ f243 1 446"/>
                <a:gd name="f332" fmla="*/ f244 1 808"/>
                <a:gd name="f333" fmla="*/ f245 1 446"/>
                <a:gd name="f334" fmla="*/ f246 1 808"/>
                <a:gd name="f335" fmla="*/ f247 1 808"/>
                <a:gd name="f336" fmla="*/ f248 1 446"/>
                <a:gd name="f337" fmla="*/ f249 1 808"/>
                <a:gd name="f338" fmla="*/ f250 1 446"/>
                <a:gd name="f339" fmla="*/ f251 1 808"/>
                <a:gd name="f340" fmla="*/ f252 1 446"/>
                <a:gd name="f341" fmla="*/ f253 1 808"/>
                <a:gd name="f342" fmla="*/ f254 1 808"/>
                <a:gd name="f343" fmla="*/ f255 1 446"/>
                <a:gd name="f344" fmla="*/ f256 1 808"/>
                <a:gd name="f345" fmla="*/ f257 1 446"/>
                <a:gd name="f346" fmla="*/ f258 1 808"/>
                <a:gd name="f347" fmla="*/ f259 1 808"/>
                <a:gd name="f348" fmla="*/ f260 1 446"/>
                <a:gd name="f349" fmla="*/ f261 1 808"/>
                <a:gd name="f350" fmla="*/ f262 1 446"/>
                <a:gd name="f351" fmla="*/ f263 1 808"/>
                <a:gd name="f352" fmla="*/ f264 1 446"/>
                <a:gd name="f353" fmla="*/ f265 1 808"/>
                <a:gd name="f354" fmla="*/ f266 1 446"/>
                <a:gd name="f355" fmla="*/ f267 1 808"/>
                <a:gd name="f356" fmla="*/ f268 1 446"/>
                <a:gd name="f357" fmla="*/ f269 1 808"/>
                <a:gd name="f358" fmla="*/ f270 1 446"/>
                <a:gd name="f359" fmla="*/ f271 1 808"/>
                <a:gd name="f360" fmla="*/ f272 1 446"/>
                <a:gd name="f361" fmla="*/ f273 1 808"/>
                <a:gd name="f362" fmla="*/ f274 1 446"/>
                <a:gd name="f363" fmla="*/ f275 1 808"/>
                <a:gd name="f364" fmla="*/ f276 1 446"/>
                <a:gd name="f365" fmla="*/ f277 1 808"/>
                <a:gd name="f366" fmla="*/ f278 1 446"/>
                <a:gd name="f367" fmla="*/ f279 1 808"/>
                <a:gd name="f368" fmla="*/ f280 1 446"/>
                <a:gd name="f369" fmla="*/ f281 1 808"/>
                <a:gd name="f370" fmla="*/ f282 1 446"/>
                <a:gd name="f371" fmla="*/ f283 1 808"/>
                <a:gd name="f372" fmla="*/ f284 1 446"/>
                <a:gd name="f373" fmla="*/ f285 1 446"/>
                <a:gd name="f374" fmla="*/ f286 1 808"/>
                <a:gd name="f375" fmla="*/ f287 1 446"/>
                <a:gd name="f376" fmla="*/ f288 1 808"/>
                <a:gd name="f377" fmla="*/ f289 1 446"/>
                <a:gd name="f378" fmla="*/ f290 1 808"/>
                <a:gd name="f379" fmla="*/ f291 1 446"/>
                <a:gd name="f380" fmla="*/ f292 1 808"/>
                <a:gd name="f381" fmla="*/ f293 1 446"/>
                <a:gd name="f382" fmla="*/ f294 1 446"/>
                <a:gd name="f383" fmla="*/ f295 1 808"/>
                <a:gd name="f384" fmla="*/ f296 1 808"/>
                <a:gd name="f385" fmla="*/ f297 1 446"/>
                <a:gd name="f386" fmla="*/ f298 1 808"/>
                <a:gd name="f387" fmla="*/ f299 1 446"/>
                <a:gd name="f388" fmla="*/ f300 1 446"/>
                <a:gd name="f389" fmla="*/ f301 1 808"/>
                <a:gd name="f390" fmla="*/ f302 1 446"/>
                <a:gd name="f391" fmla="*/ f303 1 808"/>
                <a:gd name="f392" fmla="*/ f304 1 446"/>
                <a:gd name="f393" fmla="*/ f305 1 808"/>
                <a:gd name="f394" fmla="*/ f306 1 446"/>
                <a:gd name="f395" fmla="*/ f307 1 446"/>
                <a:gd name="f396" fmla="*/ f308 1 808"/>
                <a:gd name="f397" fmla="*/ 0 1 f220"/>
                <a:gd name="f398" fmla="*/ f214 1 f220"/>
                <a:gd name="f399" fmla="*/ 0 1 f221"/>
                <a:gd name="f400" fmla="*/ f215 1 f221"/>
                <a:gd name="f401" fmla="*/ f310 1 f220"/>
                <a:gd name="f402" fmla="*/ f311 1 f221"/>
                <a:gd name="f403" fmla="*/ f312 1 f220"/>
                <a:gd name="f404" fmla="*/ f313 1 f221"/>
                <a:gd name="f405" fmla="*/ f314 1 f220"/>
                <a:gd name="f406" fmla="*/ f315 1 f221"/>
                <a:gd name="f407" fmla="*/ f316 1 f220"/>
                <a:gd name="f408" fmla="*/ f317 1 f221"/>
                <a:gd name="f409" fmla="*/ f318 1 f220"/>
                <a:gd name="f410" fmla="*/ f319 1 f221"/>
                <a:gd name="f411" fmla="*/ f320 1 f220"/>
                <a:gd name="f412" fmla="*/ f321 1 f221"/>
                <a:gd name="f413" fmla="*/ f322 1 f220"/>
                <a:gd name="f414" fmla="*/ f323 1 f221"/>
                <a:gd name="f415" fmla="*/ f324 1 f220"/>
                <a:gd name="f416" fmla="*/ f325 1 f221"/>
                <a:gd name="f417" fmla="*/ f326 1 f220"/>
                <a:gd name="f418" fmla="*/ f327 1 f221"/>
                <a:gd name="f419" fmla="*/ f328 1 f220"/>
                <a:gd name="f420" fmla="*/ f329 1 f220"/>
                <a:gd name="f421" fmla="*/ f330 1 f221"/>
                <a:gd name="f422" fmla="*/ f331 1 f220"/>
                <a:gd name="f423" fmla="*/ f332 1 f221"/>
                <a:gd name="f424" fmla="*/ f333 1 f220"/>
                <a:gd name="f425" fmla="*/ f334 1 f221"/>
                <a:gd name="f426" fmla="*/ f335 1 f221"/>
                <a:gd name="f427" fmla="*/ f336 1 f220"/>
                <a:gd name="f428" fmla="*/ f337 1 f221"/>
                <a:gd name="f429" fmla="*/ f338 1 f220"/>
                <a:gd name="f430" fmla="*/ f339 1 f221"/>
                <a:gd name="f431" fmla="*/ f340 1 f220"/>
                <a:gd name="f432" fmla="*/ f341 1 f221"/>
                <a:gd name="f433" fmla="*/ f342 1 f221"/>
                <a:gd name="f434" fmla="*/ f343 1 f220"/>
                <a:gd name="f435" fmla="*/ f344 1 f221"/>
                <a:gd name="f436" fmla="*/ f345 1 f220"/>
                <a:gd name="f437" fmla="*/ f346 1 f221"/>
                <a:gd name="f438" fmla="*/ f347 1 f221"/>
                <a:gd name="f439" fmla="*/ f348 1 f220"/>
                <a:gd name="f440" fmla="*/ f349 1 f221"/>
                <a:gd name="f441" fmla="*/ f350 1 f220"/>
                <a:gd name="f442" fmla="*/ f351 1 f221"/>
                <a:gd name="f443" fmla="*/ f352 1 f220"/>
                <a:gd name="f444" fmla="*/ f353 1 f221"/>
                <a:gd name="f445" fmla="*/ f354 1 f220"/>
                <a:gd name="f446" fmla="*/ f355 1 f221"/>
                <a:gd name="f447" fmla="*/ f356 1 f220"/>
                <a:gd name="f448" fmla="*/ f357 1 f221"/>
                <a:gd name="f449" fmla="*/ f358 1 f220"/>
                <a:gd name="f450" fmla="*/ f359 1 f221"/>
                <a:gd name="f451" fmla="*/ f360 1 f220"/>
                <a:gd name="f452" fmla="*/ f361 1 f221"/>
                <a:gd name="f453" fmla="*/ f362 1 f220"/>
                <a:gd name="f454" fmla="*/ f363 1 f221"/>
                <a:gd name="f455" fmla="*/ f364 1 f220"/>
                <a:gd name="f456" fmla="*/ f365 1 f221"/>
                <a:gd name="f457" fmla="*/ f366 1 f220"/>
                <a:gd name="f458" fmla="*/ f367 1 f221"/>
                <a:gd name="f459" fmla="*/ f368 1 f220"/>
                <a:gd name="f460" fmla="*/ f369 1 f221"/>
                <a:gd name="f461" fmla="*/ f370 1 f220"/>
                <a:gd name="f462" fmla="*/ f371 1 f221"/>
                <a:gd name="f463" fmla="*/ f372 1 f220"/>
                <a:gd name="f464" fmla="*/ f373 1 f220"/>
                <a:gd name="f465" fmla="*/ f374 1 f221"/>
                <a:gd name="f466" fmla="*/ f375 1 f220"/>
                <a:gd name="f467" fmla="*/ f376 1 f221"/>
                <a:gd name="f468" fmla="*/ f377 1 f220"/>
                <a:gd name="f469" fmla="*/ f378 1 f221"/>
                <a:gd name="f470" fmla="*/ f379 1 f220"/>
                <a:gd name="f471" fmla="*/ f380 1 f221"/>
                <a:gd name="f472" fmla="*/ f381 1 f220"/>
                <a:gd name="f473" fmla="*/ f382 1 f220"/>
                <a:gd name="f474" fmla="*/ f383 1 f221"/>
                <a:gd name="f475" fmla="*/ f384 1 f221"/>
                <a:gd name="f476" fmla="*/ f385 1 f220"/>
                <a:gd name="f477" fmla="*/ f386 1 f221"/>
                <a:gd name="f478" fmla="*/ f387 1 f220"/>
                <a:gd name="f479" fmla="*/ f388 1 f220"/>
                <a:gd name="f480" fmla="*/ f389 1 f221"/>
                <a:gd name="f481" fmla="*/ f390 1 f220"/>
                <a:gd name="f482" fmla="*/ f391 1 f221"/>
                <a:gd name="f483" fmla="*/ f392 1 f220"/>
                <a:gd name="f484" fmla="*/ f393 1 f221"/>
                <a:gd name="f485" fmla="*/ f394 1 f220"/>
                <a:gd name="f486" fmla="*/ f395 1 f220"/>
                <a:gd name="f487" fmla="*/ f396 1 f221"/>
                <a:gd name="f488" fmla="*/ f397 f211 1"/>
                <a:gd name="f489" fmla="*/ f398 f211 1"/>
                <a:gd name="f490" fmla="*/ f400 f212 1"/>
                <a:gd name="f491" fmla="*/ f399 f212 1"/>
                <a:gd name="f492" fmla="*/ f401 f211 1"/>
                <a:gd name="f493" fmla="*/ f402 f212 1"/>
                <a:gd name="f494" fmla="*/ f403 f211 1"/>
                <a:gd name="f495" fmla="*/ f404 f212 1"/>
                <a:gd name="f496" fmla="*/ f405 f211 1"/>
                <a:gd name="f497" fmla="*/ f406 f212 1"/>
                <a:gd name="f498" fmla="*/ f407 f211 1"/>
                <a:gd name="f499" fmla="*/ f408 f212 1"/>
                <a:gd name="f500" fmla="*/ f409 f211 1"/>
                <a:gd name="f501" fmla="*/ f410 f212 1"/>
                <a:gd name="f502" fmla="*/ f411 f211 1"/>
                <a:gd name="f503" fmla="*/ f412 f212 1"/>
                <a:gd name="f504" fmla="*/ f413 f211 1"/>
                <a:gd name="f505" fmla="*/ f414 f212 1"/>
                <a:gd name="f506" fmla="*/ f415 f211 1"/>
                <a:gd name="f507" fmla="*/ f416 f212 1"/>
                <a:gd name="f508" fmla="*/ f417 f211 1"/>
                <a:gd name="f509" fmla="*/ f418 f212 1"/>
                <a:gd name="f510" fmla="*/ f419 f211 1"/>
                <a:gd name="f511" fmla="*/ f420 f211 1"/>
                <a:gd name="f512" fmla="*/ f421 f212 1"/>
                <a:gd name="f513" fmla="*/ f422 f211 1"/>
                <a:gd name="f514" fmla="*/ f423 f212 1"/>
                <a:gd name="f515" fmla="*/ f424 f211 1"/>
                <a:gd name="f516" fmla="*/ f425 f212 1"/>
                <a:gd name="f517" fmla="*/ f426 f212 1"/>
                <a:gd name="f518" fmla="*/ f427 f211 1"/>
                <a:gd name="f519" fmla="*/ f428 f212 1"/>
                <a:gd name="f520" fmla="*/ f429 f211 1"/>
                <a:gd name="f521" fmla="*/ f430 f212 1"/>
                <a:gd name="f522" fmla="*/ f431 f211 1"/>
                <a:gd name="f523" fmla="*/ f432 f212 1"/>
                <a:gd name="f524" fmla="*/ f433 f212 1"/>
                <a:gd name="f525" fmla="*/ f434 f211 1"/>
                <a:gd name="f526" fmla="*/ f435 f212 1"/>
                <a:gd name="f527" fmla="*/ f436 f211 1"/>
                <a:gd name="f528" fmla="*/ f437 f212 1"/>
                <a:gd name="f529" fmla="*/ f438 f212 1"/>
                <a:gd name="f530" fmla="*/ f439 f211 1"/>
                <a:gd name="f531" fmla="*/ f440 f212 1"/>
                <a:gd name="f532" fmla="*/ f441 f211 1"/>
                <a:gd name="f533" fmla="*/ f442 f212 1"/>
                <a:gd name="f534" fmla="*/ f443 f211 1"/>
                <a:gd name="f535" fmla="*/ f444 f212 1"/>
                <a:gd name="f536" fmla="*/ f445 f211 1"/>
                <a:gd name="f537" fmla="*/ f446 f212 1"/>
                <a:gd name="f538" fmla="*/ f447 f211 1"/>
                <a:gd name="f539" fmla="*/ f448 f212 1"/>
                <a:gd name="f540" fmla="*/ f449 f211 1"/>
                <a:gd name="f541" fmla="*/ f450 f212 1"/>
                <a:gd name="f542" fmla="*/ f451 f211 1"/>
                <a:gd name="f543" fmla="*/ f452 f212 1"/>
                <a:gd name="f544" fmla="*/ f453 f211 1"/>
                <a:gd name="f545" fmla="*/ f454 f212 1"/>
                <a:gd name="f546" fmla="*/ f455 f211 1"/>
                <a:gd name="f547" fmla="*/ f456 f212 1"/>
                <a:gd name="f548" fmla="*/ f457 f211 1"/>
                <a:gd name="f549" fmla="*/ f458 f212 1"/>
                <a:gd name="f550" fmla="*/ f459 f211 1"/>
                <a:gd name="f551" fmla="*/ f460 f212 1"/>
                <a:gd name="f552" fmla="*/ f461 f211 1"/>
                <a:gd name="f553" fmla="*/ f462 f212 1"/>
                <a:gd name="f554" fmla="*/ f463 f211 1"/>
                <a:gd name="f555" fmla="*/ f464 f211 1"/>
                <a:gd name="f556" fmla="*/ f465 f212 1"/>
                <a:gd name="f557" fmla="*/ f466 f211 1"/>
                <a:gd name="f558" fmla="*/ f467 f212 1"/>
                <a:gd name="f559" fmla="*/ f468 f211 1"/>
                <a:gd name="f560" fmla="*/ f469 f212 1"/>
                <a:gd name="f561" fmla="*/ f470 f211 1"/>
                <a:gd name="f562" fmla="*/ f471 f212 1"/>
                <a:gd name="f563" fmla="*/ f472 f211 1"/>
                <a:gd name="f564" fmla="*/ f473 f211 1"/>
                <a:gd name="f565" fmla="*/ f474 f212 1"/>
                <a:gd name="f566" fmla="*/ f475 f212 1"/>
                <a:gd name="f567" fmla="*/ f476 f211 1"/>
                <a:gd name="f568" fmla="*/ f477 f212 1"/>
                <a:gd name="f569" fmla="*/ f478 f211 1"/>
                <a:gd name="f570" fmla="*/ f479 f211 1"/>
                <a:gd name="f571" fmla="*/ f480 f212 1"/>
                <a:gd name="f572" fmla="*/ f481 f211 1"/>
                <a:gd name="f573" fmla="*/ f482 f212 1"/>
                <a:gd name="f574" fmla="*/ f483 f211 1"/>
                <a:gd name="f575" fmla="*/ f484 f212 1"/>
                <a:gd name="f576" fmla="*/ f485 f211 1"/>
                <a:gd name="f577" fmla="*/ f486 f211 1"/>
                <a:gd name="f578" fmla="*/ f487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9">
                  <a:pos x="f492" y="f493"/>
                </a:cxn>
                <a:cxn ang="f309">
                  <a:pos x="f494" y="f495"/>
                </a:cxn>
                <a:cxn ang="f309">
                  <a:pos x="f496" y="f497"/>
                </a:cxn>
                <a:cxn ang="f309">
                  <a:pos x="f498" y="f499"/>
                </a:cxn>
                <a:cxn ang="f309">
                  <a:pos x="f500" y="f501"/>
                </a:cxn>
                <a:cxn ang="f309">
                  <a:pos x="f502" y="f503"/>
                </a:cxn>
                <a:cxn ang="f309">
                  <a:pos x="f504" y="f505"/>
                </a:cxn>
                <a:cxn ang="f309">
                  <a:pos x="f506" y="f507"/>
                </a:cxn>
                <a:cxn ang="f309">
                  <a:pos x="f508" y="f509"/>
                </a:cxn>
                <a:cxn ang="f309">
                  <a:pos x="f510" y="f509"/>
                </a:cxn>
                <a:cxn ang="f309">
                  <a:pos x="f511" y="f512"/>
                </a:cxn>
                <a:cxn ang="f309">
                  <a:pos x="f513" y="f514"/>
                </a:cxn>
                <a:cxn ang="f309">
                  <a:pos x="f515" y="f516"/>
                </a:cxn>
                <a:cxn ang="f309">
                  <a:pos x="f515" y="f517"/>
                </a:cxn>
                <a:cxn ang="f309">
                  <a:pos x="f518" y="f519"/>
                </a:cxn>
                <a:cxn ang="f309">
                  <a:pos x="f520" y="f521"/>
                </a:cxn>
                <a:cxn ang="f309">
                  <a:pos x="f522" y="f523"/>
                </a:cxn>
                <a:cxn ang="f309">
                  <a:pos x="f522" y="f524"/>
                </a:cxn>
                <a:cxn ang="f309">
                  <a:pos x="f525" y="f526"/>
                </a:cxn>
                <a:cxn ang="f309">
                  <a:pos x="f527" y="f526"/>
                </a:cxn>
                <a:cxn ang="f309">
                  <a:pos x="f492" y="f528"/>
                </a:cxn>
                <a:cxn ang="f309">
                  <a:pos x="f492" y="f493"/>
                </a:cxn>
                <a:cxn ang="f309">
                  <a:pos x="f492" y="f493"/>
                </a:cxn>
                <a:cxn ang="f309">
                  <a:pos x="f500" y="f529"/>
                </a:cxn>
                <a:cxn ang="f309">
                  <a:pos x="f530" y="f531"/>
                </a:cxn>
                <a:cxn ang="f309">
                  <a:pos x="f532" y="f533"/>
                </a:cxn>
                <a:cxn ang="f309">
                  <a:pos x="f534" y="f535"/>
                </a:cxn>
                <a:cxn ang="f309">
                  <a:pos x="f536" y="f537"/>
                </a:cxn>
                <a:cxn ang="f309">
                  <a:pos x="f538" y="f539"/>
                </a:cxn>
                <a:cxn ang="f309">
                  <a:pos x="f540" y="f541"/>
                </a:cxn>
                <a:cxn ang="f309">
                  <a:pos x="f542" y="f543"/>
                </a:cxn>
                <a:cxn ang="f309">
                  <a:pos x="f544" y="f545"/>
                </a:cxn>
                <a:cxn ang="f309">
                  <a:pos x="f500" y="f529"/>
                </a:cxn>
                <a:cxn ang="f309">
                  <a:pos x="f546" y="f547"/>
                </a:cxn>
                <a:cxn ang="f309">
                  <a:pos x="f548" y="f549"/>
                </a:cxn>
                <a:cxn ang="f309">
                  <a:pos x="f550" y="f551"/>
                </a:cxn>
                <a:cxn ang="f309">
                  <a:pos x="f552" y="f553"/>
                </a:cxn>
                <a:cxn ang="f309">
                  <a:pos x="f554" y="f553"/>
                </a:cxn>
                <a:cxn ang="f309">
                  <a:pos x="f555" y="f556"/>
                </a:cxn>
                <a:cxn ang="f309">
                  <a:pos x="f557" y="f558"/>
                </a:cxn>
                <a:cxn ang="f309">
                  <a:pos x="f546" y="f547"/>
                </a:cxn>
                <a:cxn ang="f309">
                  <a:pos x="f559" y="f560"/>
                </a:cxn>
                <a:cxn ang="f309">
                  <a:pos x="f561" y="f562"/>
                </a:cxn>
                <a:cxn ang="f309">
                  <a:pos x="f563" y="f560"/>
                </a:cxn>
                <a:cxn ang="f309">
                  <a:pos x="f564" y="f565"/>
                </a:cxn>
                <a:cxn ang="f309">
                  <a:pos x="f559" y="f560"/>
                </a:cxn>
                <a:cxn ang="f309">
                  <a:pos x="f530" y="f566"/>
                </a:cxn>
                <a:cxn ang="f309">
                  <a:pos x="f567" y="f568"/>
                </a:cxn>
                <a:cxn ang="f309">
                  <a:pos x="f569" y="f523"/>
                </a:cxn>
                <a:cxn ang="f309">
                  <a:pos x="f570" y="f571"/>
                </a:cxn>
                <a:cxn ang="f309">
                  <a:pos x="f530" y="f566"/>
                </a:cxn>
                <a:cxn ang="f309">
                  <a:pos x="f572" y="f573"/>
                </a:cxn>
                <a:cxn ang="f309">
                  <a:pos x="f574" y="f575"/>
                </a:cxn>
                <a:cxn ang="f309">
                  <a:pos x="f576" y="f573"/>
                </a:cxn>
                <a:cxn ang="f309">
                  <a:pos x="f577" y="f578"/>
                </a:cxn>
                <a:cxn ang="f309">
                  <a:pos x="f572" y="f573"/>
                </a:cxn>
              </a:cxnLst>
              <a:rect l="f488" t="f491" r="f489" b="f490"/>
              <a:pathLst>
                <a:path w="446" h="808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26"/>
                    <a:pt x="f32" y="f34"/>
                  </a:cubicBezTo>
                  <a:cubicBezTo>
                    <a:pt x="f3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16"/>
                  </a:cubicBezTo>
                  <a:cubicBezTo>
                    <a:pt x="f45" y="f46"/>
                    <a:pt x="f47" y="f5"/>
                    <a:pt x="f48" y="f5"/>
                  </a:cubicBezTo>
                  <a:cubicBezTo>
                    <a:pt x="f49" y="f5"/>
                    <a:pt x="f50" y="f5"/>
                    <a:pt x="f51" y="f5"/>
                  </a:cubicBezTo>
                  <a:cubicBezTo>
                    <a:pt x="f52" y="f5"/>
                    <a:pt x="f53" y="f11"/>
                    <a:pt x="f54" y="f55"/>
                  </a:cubicBezTo>
                  <a:cubicBezTo>
                    <a:pt x="f56" y="f57"/>
                    <a:pt x="f58" y="f41"/>
                    <a:pt x="f59" y="f60"/>
                  </a:cubicBezTo>
                  <a:cubicBezTo>
                    <a:pt x="f61" y="f62"/>
                    <a:pt x="f15" y="f63"/>
                    <a:pt x="f15" y="f64"/>
                  </a:cubicBezTo>
                  <a:cubicBezTo>
                    <a:pt x="f65" y="f66"/>
                    <a:pt x="f15" y="f67"/>
                    <a:pt x="f15" y="f68"/>
                  </a:cubicBezTo>
                  <a:cubicBezTo>
                    <a:pt x="f15" y="f69"/>
                    <a:pt x="f70" y="f71"/>
                    <a:pt x="f72" y="f73"/>
                  </a:cubicBezTo>
                  <a:cubicBezTo>
                    <a:pt x="f74" y="f75"/>
                    <a:pt x="f76" y="f17"/>
                    <a:pt x="f77" y="f78"/>
                  </a:cubicBezTo>
                  <a:cubicBezTo>
                    <a:pt x="f79" y="f80"/>
                    <a:pt x="f6" y="f81"/>
                    <a:pt x="f6" y="f82"/>
                  </a:cubicBezTo>
                  <a:cubicBezTo>
                    <a:pt x="f6" y="f83"/>
                    <a:pt x="f6" y="f84"/>
                    <a:pt x="f6" y="f85"/>
                  </a:cubicBezTo>
                  <a:cubicBezTo>
                    <a:pt x="f6" y="f86"/>
                    <a:pt x="f87" y="f7"/>
                    <a:pt x="f88" y="f7"/>
                  </a:cubicBezTo>
                  <a:cubicBezTo>
                    <a:pt x="f89" y="f7"/>
                    <a:pt x="f90" y="f7"/>
                    <a:pt x="f91" y="f7"/>
                  </a:cubicBezTo>
                  <a:cubicBezTo>
                    <a:pt x="f16" y="f7"/>
                    <a:pt x="f8" y="f86"/>
                    <a:pt x="f8" y="f92"/>
                  </a:cubicBezTo>
                  <a:cubicBezTo>
                    <a:pt x="f8" y="f93"/>
                    <a:pt x="f8" y="f94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  <a:moveTo>
                    <a:pt x="f30" y="f95"/>
                  </a:move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21" y="f110"/>
                    <a:pt x="f111" y="f112"/>
                  </a:cubicBezTo>
                  <a:cubicBezTo>
                    <a:pt x="f113" y="f105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4" y="f124"/>
                    <a:pt x="f125" y="f126"/>
                    <a:pt x="f127" y="f128"/>
                  </a:cubicBezTo>
                  <a:cubicBezTo>
                    <a:pt x="f81" y="f79"/>
                    <a:pt x="f78" y="f129"/>
                    <a:pt x="f130" y="f131"/>
                  </a:cubicBezTo>
                  <a:cubicBezTo>
                    <a:pt x="f132" y="f133"/>
                    <a:pt x="f104" y="f101"/>
                    <a:pt x="f134" y="f135"/>
                  </a:cubicBezTo>
                  <a:cubicBezTo>
                    <a:pt x="f32" y="f136"/>
                    <a:pt x="f26" y="f137"/>
                    <a:pt x="f30" y="f95"/>
                  </a:cubicBezTo>
                  <a:close/>
                  <a:moveTo>
                    <a:pt x="f34" y="f138"/>
                  </a:move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29"/>
                    <a:pt x="f63" y="f146"/>
                    <a:pt x="f147" y="f148"/>
                  </a:cubicBezTo>
                  <a:cubicBezTo>
                    <a:pt x="f60" y="f149"/>
                    <a:pt x="f62" y="f150"/>
                    <a:pt x="f139" y="f151"/>
                  </a:cubicBezTo>
                  <a:cubicBezTo>
                    <a:pt x="f152" y="f153"/>
                    <a:pt x="f154" y="f155"/>
                    <a:pt x="f36" y="f151"/>
                  </a:cubicBezTo>
                  <a:cubicBezTo>
                    <a:pt x="f156" y="f157"/>
                    <a:pt x="f158" y="f159"/>
                    <a:pt x="f160" y="f119"/>
                  </a:cubicBezTo>
                  <a:cubicBezTo>
                    <a:pt x="f161" y="f162"/>
                    <a:pt x="f163" y="f121"/>
                    <a:pt x="f164" y="f165"/>
                  </a:cubicBezTo>
                  <a:cubicBezTo>
                    <a:pt x="f166" y="f167"/>
                    <a:pt x="f168" y="f169"/>
                    <a:pt x="f34" y="f138"/>
                  </a:cubicBezTo>
                  <a:close/>
                  <a:moveTo>
                    <a:pt x="f170" y="f171"/>
                  </a:moveTo>
                  <a:cubicBezTo>
                    <a:pt x="f170" y="f172"/>
                    <a:pt x="f173" y="f174"/>
                    <a:pt x="f175" y="f176"/>
                  </a:cubicBezTo>
                  <a:cubicBezTo>
                    <a:pt x="f69" y="f111"/>
                    <a:pt x="f177" y="f178"/>
                    <a:pt x="f177" y="f171"/>
                  </a:cubicBezTo>
                  <a:cubicBezTo>
                    <a:pt x="f2" y="f179"/>
                    <a:pt x="f69" y="f180"/>
                    <a:pt x="f181" y="f180"/>
                  </a:cubicBezTo>
                  <a:cubicBezTo>
                    <a:pt x="f182" y="f180"/>
                    <a:pt x="f19" y="f179"/>
                    <a:pt x="f170" y="f171"/>
                  </a:cubicBezTo>
                  <a:close/>
                  <a:moveTo>
                    <a:pt x="f100" y="f183"/>
                  </a:moveTo>
                  <a:cubicBezTo>
                    <a:pt x="f184" y="f185"/>
                    <a:pt x="f186" y="f80"/>
                    <a:pt x="f186" y="f187"/>
                  </a:cubicBezTo>
                  <a:cubicBezTo>
                    <a:pt x="f186" y="f188"/>
                    <a:pt x="f184" y="f82"/>
                    <a:pt x="f189" y="f82"/>
                  </a:cubicBezTo>
                  <a:cubicBezTo>
                    <a:pt x="f190" y="f191"/>
                    <a:pt x="f192" y="f188"/>
                    <a:pt x="f178" y="f193"/>
                  </a:cubicBezTo>
                  <a:cubicBezTo>
                    <a:pt x="f194" y="f195"/>
                    <a:pt x="f196" y="f183"/>
                    <a:pt x="f100" y="f183"/>
                  </a:cubicBezTo>
                  <a:close/>
                  <a:moveTo>
                    <a:pt x="f197" y="f198"/>
                  </a:move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4"/>
                    <a:pt x="f132" y="f206"/>
                    <a:pt x="f132" y="f198"/>
                  </a:cubicBezTo>
                  <a:cubicBezTo>
                    <a:pt x="f132" y="f87"/>
                    <a:pt x="f73" y="f124"/>
                    <a:pt x="f207" y="f124"/>
                  </a:cubicBezTo>
                  <a:cubicBezTo>
                    <a:pt x="f19" y="f208"/>
                    <a:pt x="f199" y="f209"/>
                    <a:pt x="f197" y="f198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9C8E7CC-C42D-B4CA-657B-BCE40B0F75B5}"/>
                </a:ext>
              </a:extLst>
            </p:cNvPr>
            <p:cNvSpPr/>
            <p:nvPr/>
          </p:nvSpPr>
          <p:spPr>
            <a:xfrm>
              <a:off x="1870076" y="1309685"/>
              <a:ext cx="842957" cy="508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524"/>
                <a:gd name="f8" fmla="val 125"/>
                <a:gd name="f9" fmla="val 107"/>
                <a:gd name="f10" fmla="val 10"/>
                <a:gd name="f11" fmla="val 91"/>
                <a:gd name="f12" fmla="val 18"/>
                <a:gd name="f13" fmla="val 77"/>
                <a:gd name="f14" fmla="val 30"/>
                <a:gd name="f15" fmla="val 56"/>
                <a:gd name="f16" fmla="val 49"/>
                <a:gd name="f17" fmla="val 58"/>
                <a:gd name="f18" fmla="val 66"/>
                <a:gd name="f19" fmla="val 83"/>
                <a:gd name="f20" fmla="val 80"/>
                <a:gd name="f21" fmla="val 116"/>
                <a:gd name="f22" fmla="val 99"/>
                <a:gd name="f23" fmla="val 152"/>
                <a:gd name="f24" fmla="val 108"/>
                <a:gd name="f25" fmla="val 189"/>
                <a:gd name="f26" fmla="val 114"/>
                <a:gd name="f27" fmla="val 362"/>
                <a:gd name="f28" fmla="val 142"/>
                <a:gd name="f29" fmla="val 536"/>
                <a:gd name="f30" fmla="val 143"/>
                <a:gd name="f31" fmla="val 709"/>
                <a:gd name="f32" fmla="val 735"/>
                <a:gd name="f33" fmla="val 103"/>
                <a:gd name="f34" fmla="val 760"/>
                <a:gd name="f35" fmla="val 95"/>
                <a:gd name="f36" fmla="val 784"/>
                <a:gd name="f37" fmla="val 82"/>
                <a:gd name="f38" fmla="val 813"/>
                <a:gd name="f39" fmla="val 814"/>
                <a:gd name="f40" fmla="val 48"/>
                <a:gd name="f41" fmla="val 788"/>
                <a:gd name="f42" fmla="val 27"/>
                <a:gd name="f43" fmla="val 779"/>
                <a:gd name="f44" fmla="val 20"/>
                <a:gd name="f45" fmla="val 769"/>
                <a:gd name="f46" fmla="val 14"/>
                <a:gd name="f47" fmla="val 759"/>
                <a:gd name="f48" fmla="val 7"/>
                <a:gd name="f49" fmla="val 785"/>
                <a:gd name="f50" fmla="val 850"/>
                <a:gd name="f51" fmla="val 24"/>
                <a:gd name="f52" fmla="val 863"/>
                <a:gd name="f53" fmla="val 44"/>
                <a:gd name="f54" fmla="val 53"/>
                <a:gd name="f55" fmla="val 62"/>
                <a:gd name="f56" fmla="val 71"/>
                <a:gd name="f57" fmla="val 862"/>
                <a:gd name="f58" fmla="val 244"/>
                <a:gd name="f59" fmla="val 754"/>
                <a:gd name="f60" fmla="val 395"/>
                <a:gd name="f61" fmla="val 592"/>
                <a:gd name="f62" fmla="val 457"/>
                <a:gd name="f63" fmla="val 416"/>
                <a:gd name="f64" fmla="val 213"/>
                <a:gd name="f65" fmla="val 470"/>
                <a:gd name="f66" fmla="val 94"/>
                <a:gd name="f67" fmla="val 324"/>
                <a:gd name="f68" fmla="val 33"/>
                <a:gd name="f69" fmla="val 249"/>
                <a:gd name="f70" fmla="val 3"/>
                <a:gd name="f71" fmla="val 162"/>
                <a:gd name="f72" fmla="val 52"/>
                <a:gd name="f73" fmla="val 5"/>
                <a:gd name="f74" fmla="val 42"/>
                <a:gd name="f75" fmla="val 17"/>
                <a:gd name="f76" fmla="val 34"/>
                <a:gd name="f77" fmla="val 40"/>
                <a:gd name="f78" fmla="val 87"/>
                <a:gd name="f79" fmla="val 2"/>
                <a:gd name="f80" fmla="val 412"/>
                <a:gd name="f81" fmla="val 211"/>
                <a:gd name="f82" fmla="val 513"/>
                <a:gd name="f83" fmla="val 223"/>
                <a:gd name="f84" fmla="val 614"/>
                <a:gd name="f85" fmla="val 714"/>
                <a:gd name="f86" fmla="val 208"/>
                <a:gd name="f87" fmla="val 720"/>
                <a:gd name="f88" fmla="val 207"/>
                <a:gd name="f89" fmla="val 727"/>
                <a:gd name="f90" fmla="val 203"/>
                <a:gd name="f91" fmla="val 731"/>
                <a:gd name="f92" fmla="val 736"/>
                <a:gd name="f93" fmla="val 214"/>
                <a:gd name="f94" fmla="val 730"/>
                <a:gd name="f95" fmla="val 220"/>
                <a:gd name="f96" fmla="val 728"/>
                <a:gd name="f97" fmla="val 225"/>
                <a:gd name="f98" fmla="val 704"/>
                <a:gd name="f99" fmla="val 276"/>
                <a:gd name="f100" fmla="val 669"/>
                <a:gd name="f101" fmla="val 318"/>
                <a:gd name="f102" fmla="val 629"/>
                <a:gd name="f103" fmla="val 356"/>
                <a:gd name="f104" fmla="val 606"/>
                <a:gd name="f105" fmla="val 378"/>
                <a:gd name="f106" fmla="val 580"/>
                <a:gd name="f107" fmla="val 397"/>
                <a:gd name="f108" fmla="val 552"/>
                <a:gd name="f109" fmla="val 417"/>
                <a:gd name="f110" fmla="val 682"/>
                <a:gd name="f111" fmla="val 386"/>
                <a:gd name="f112" fmla="val 775"/>
                <a:gd name="f113" fmla="val 245"/>
                <a:gd name="f114" fmla="val 791"/>
                <a:gd name="f115" fmla="val 160"/>
                <a:gd name="f116" fmla="val 667"/>
                <a:gd name="f117" fmla="val 198"/>
                <a:gd name="f118" fmla="val 540"/>
                <a:gd name="f119" fmla="val 204"/>
                <a:gd name="f120" fmla="+- 0 0 -90"/>
                <a:gd name="f121" fmla="*/ f3 1 869"/>
                <a:gd name="f122" fmla="*/ f4 1 524"/>
                <a:gd name="f123" fmla="val f5"/>
                <a:gd name="f124" fmla="val f6"/>
                <a:gd name="f125" fmla="val f7"/>
                <a:gd name="f126" fmla="*/ f120 f0 1"/>
                <a:gd name="f127" fmla="+- f125 0 f123"/>
                <a:gd name="f128" fmla="+- f124 0 f123"/>
                <a:gd name="f129" fmla="*/ f126 1 f2"/>
                <a:gd name="f130" fmla="*/ f128 1 869"/>
                <a:gd name="f131" fmla="*/ f127 1 524"/>
                <a:gd name="f132" fmla="*/ 125 f128 1"/>
                <a:gd name="f133" fmla="*/ 0 f127 1"/>
                <a:gd name="f134" fmla="*/ 77 f128 1"/>
                <a:gd name="f135" fmla="*/ 30 f127 1"/>
                <a:gd name="f136" fmla="*/ 83 f128 1"/>
                <a:gd name="f137" fmla="*/ 80 f127 1"/>
                <a:gd name="f138" fmla="*/ 189 f128 1"/>
                <a:gd name="f139" fmla="*/ 114 f127 1"/>
                <a:gd name="f140" fmla="*/ 709 f128 1"/>
                <a:gd name="f141" fmla="*/ 108 f127 1"/>
                <a:gd name="f142" fmla="*/ 784 f128 1"/>
                <a:gd name="f143" fmla="*/ 82 f127 1"/>
                <a:gd name="f144" fmla="*/ 788 f128 1"/>
                <a:gd name="f145" fmla="*/ 27 f127 1"/>
                <a:gd name="f146" fmla="*/ 759 f128 1"/>
                <a:gd name="f147" fmla="*/ 7 f127 1"/>
                <a:gd name="f148" fmla="*/ 863 f128 1"/>
                <a:gd name="f149" fmla="*/ 44 f127 1"/>
                <a:gd name="f150" fmla="*/ 869 f128 1"/>
                <a:gd name="f151" fmla="*/ 71 f127 1"/>
                <a:gd name="f152" fmla="*/ 592 f128 1"/>
                <a:gd name="f153" fmla="*/ 457 f127 1"/>
                <a:gd name="f154" fmla="*/ 94 f128 1"/>
                <a:gd name="f155" fmla="*/ 324 f127 1"/>
                <a:gd name="f156" fmla="*/ 0 f128 1"/>
                <a:gd name="f157" fmla="*/ 66 f127 1"/>
                <a:gd name="f158" fmla="*/ 17 f128 1"/>
                <a:gd name="f159" fmla="*/ 34 f127 1"/>
                <a:gd name="f160" fmla="*/ 412 f128 1"/>
                <a:gd name="f161" fmla="*/ 211 f127 1"/>
                <a:gd name="f162" fmla="*/ 714 f128 1"/>
                <a:gd name="f163" fmla="*/ 208 f127 1"/>
                <a:gd name="f164" fmla="*/ 731 f128 1"/>
                <a:gd name="f165" fmla="*/ 728 f128 1"/>
                <a:gd name="f166" fmla="*/ 225 f127 1"/>
                <a:gd name="f167" fmla="*/ 629 f128 1"/>
                <a:gd name="f168" fmla="*/ 356 f127 1"/>
                <a:gd name="f169" fmla="*/ 552 f128 1"/>
                <a:gd name="f170" fmla="*/ 417 f127 1"/>
                <a:gd name="f171" fmla="*/ 791 f128 1"/>
                <a:gd name="f172" fmla="*/ 160 f127 1"/>
                <a:gd name="f173" fmla="+- f129 0 f1"/>
                <a:gd name="f174" fmla="*/ f132 1 869"/>
                <a:gd name="f175" fmla="*/ f133 1 524"/>
                <a:gd name="f176" fmla="*/ f134 1 869"/>
                <a:gd name="f177" fmla="*/ f135 1 524"/>
                <a:gd name="f178" fmla="*/ f136 1 869"/>
                <a:gd name="f179" fmla="*/ f137 1 524"/>
                <a:gd name="f180" fmla="*/ f138 1 869"/>
                <a:gd name="f181" fmla="*/ f139 1 524"/>
                <a:gd name="f182" fmla="*/ f140 1 869"/>
                <a:gd name="f183" fmla="*/ f141 1 524"/>
                <a:gd name="f184" fmla="*/ f142 1 869"/>
                <a:gd name="f185" fmla="*/ f143 1 524"/>
                <a:gd name="f186" fmla="*/ f144 1 869"/>
                <a:gd name="f187" fmla="*/ f145 1 524"/>
                <a:gd name="f188" fmla="*/ f146 1 869"/>
                <a:gd name="f189" fmla="*/ f147 1 524"/>
                <a:gd name="f190" fmla="*/ f148 1 869"/>
                <a:gd name="f191" fmla="*/ f149 1 524"/>
                <a:gd name="f192" fmla="*/ f150 1 869"/>
                <a:gd name="f193" fmla="*/ f151 1 524"/>
                <a:gd name="f194" fmla="*/ f152 1 869"/>
                <a:gd name="f195" fmla="*/ f153 1 524"/>
                <a:gd name="f196" fmla="*/ f154 1 869"/>
                <a:gd name="f197" fmla="*/ f155 1 524"/>
                <a:gd name="f198" fmla="*/ f156 1 869"/>
                <a:gd name="f199" fmla="*/ f157 1 524"/>
                <a:gd name="f200" fmla="*/ f158 1 869"/>
                <a:gd name="f201" fmla="*/ f159 1 524"/>
                <a:gd name="f202" fmla="*/ f160 1 869"/>
                <a:gd name="f203" fmla="*/ f161 1 524"/>
                <a:gd name="f204" fmla="*/ f162 1 869"/>
                <a:gd name="f205" fmla="*/ f163 1 524"/>
                <a:gd name="f206" fmla="*/ f164 1 869"/>
                <a:gd name="f207" fmla="*/ f165 1 869"/>
                <a:gd name="f208" fmla="*/ f166 1 524"/>
                <a:gd name="f209" fmla="*/ f167 1 869"/>
                <a:gd name="f210" fmla="*/ f168 1 524"/>
                <a:gd name="f211" fmla="*/ f169 1 869"/>
                <a:gd name="f212" fmla="*/ f170 1 524"/>
                <a:gd name="f213" fmla="*/ f171 1 869"/>
                <a:gd name="f214" fmla="*/ f172 1 524"/>
                <a:gd name="f215" fmla="*/ 0 1 f130"/>
                <a:gd name="f216" fmla="*/ f124 1 f130"/>
                <a:gd name="f217" fmla="*/ 0 1 f131"/>
                <a:gd name="f218" fmla="*/ f125 1 f131"/>
                <a:gd name="f219" fmla="*/ f174 1 f130"/>
                <a:gd name="f220" fmla="*/ f175 1 f131"/>
                <a:gd name="f221" fmla="*/ f176 1 f130"/>
                <a:gd name="f222" fmla="*/ f177 1 f131"/>
                <a:gd name="f223" fmla="*/ f178 1 f130"/>
                <a:gd name="f224" fmla="*/ f179 1 f131"/>
                <a:gd name="f225" fmla="*/ f180 1 f130"/>
                <a:gd name="f226" fmla="*/ f181 1 f131"/>
                <a:gd name="f227" fmla="*/ f182 1 f130"/>
                <a:gd name="f228" fmla="*/ f183 1 f131"/>
                <a:gd name="f229" fmla="*/ f184 1 f130"/>
                <a:gd name="f230" fmla="*/ f185 1 f131"/>
                <a:gd name="f231" fmla="*/ f186 1 f130"/>
                <a:gd name="f232" fmla="*/ f187 1 f131"/>
                <a:gd name="f233" fmla="*/ f188 1 f130"/>
                <a:gd name="f234" fmla="*/ f189 1 f131"/>
                <a:gd name="f235" fmla="*/ f190 1 f130"/>
                <a:gd name="f236" fmla="*/ f191 1 f131"/>
                <a:gd name="f237" fmla="*/ f192 1 f130"/>
                <a:gd name="f238" fmla="*/ f193 1 f131"/>
                <a:gd name="f239" fmla="*/ f194 1 f130"/>
                <a:gd name="f240" fmla="*/ f195 1 f131"/>
                <a:gd name="f241" fmla="*/ f196 1 f130"/>
                <a:gd name="f242" fmla="*/ f197 1 f131"/>
                <a:gd name="f243" fmla="*/ f198 1 f130"/>
                <a:gd name="f244" fmla="*/ f199 1 f131"/>
                <a:gd name="f245" fmla="*/ f200 1 f130"/>
                <a:gd name="f246" fmla="*/ f201 1 f131"/>
                <a:gd name="f247" fmla="*/ f202 1 f130"/>
                <a:gd name="f248" fmla="*/ f203 1 f131"/>
                <a:gd name="f249" fmla="*/ f204 1 f130"/>
                <a:gd name="f250" fmla="*/ f205 1 f131"/>
                <a:gd name="f251" fmla="*/ f206 1 f130"/>
                <a:gd name="f252" fmla="*/ f207 1 f130"/>
                <a:gd name="f253" fmla="*/ f208 1 f131"/>
                <a:gd name="f254" fmla="*/ f209 1 f130"/>
                <a:gd name="f255" fmla="*/ f210 1 f131"/>
                <a:gd name="f256" fmla="*/ f211 1 f130"/>
                <a:gd name="f257" fmla="*/ f212 1 f131"/>
                <a:gd name="f258" fmla="*/ f213 1 f130"/>
                <a:gd name="f259" fmla="*/ f214 1 f131"/>
                <a:gd name="f260" fmla="*/ f215 f121 1"/>
                <a:gd name="f261" fmla="*/ f216 f121 1"/>
                <a:gd name="f262" fmla="*/ f218 f122 1"/>
                <a:gd name="f263" fmla="*/ f217 f122 1"/>
                <a:gd name="f264" fmla="*/ f219 f121 1"/>
                <a:gd name="f265" fmla="*/ f220 f122 1"/>
                <a:gd name="f266" fmla="*/ f221 f121 1"/>
                <a:gd name="f267" fmla="*/ f222 f122 1"/>
                <a:gd name="f268" fmla="*/ f223 f121 1"/>
                <a:gd name="f269" fmla="*/ f224 f122 1"/>
                <a:gd name="f270" fmla="*/ f225 f121 1"/>
                <a:gd name="f271" fmla="*/ f226 f122 1"/>
                <a:gd name="f272" fmla="*/ f227 f121 1"/>
                <a:gd name="f273" fmla="*/ f228 f122 1"/>
                <a:gd name="f274" fmla="*/ f229 f121 1"/>
                <a:gd name="f275" fmla="*/ f230 f122 1"/>
                <a:gd name="f276" fmla="*/ f231 f121 1"/>
                <a:gd name="f277" fmla="*/ f232 f122 1"/>
                <a:gd name="f278" fmla="*/ f233 f121 1"/>
                <a:gd name="f279" fmla="*/ f234 f122 1"/>
                <a:gd name="f280" fmla="*/ f235 f121 1"/>
                <a:gd name="f281" fmla="*/ f236 f122 1"/>
                <a:gd name="f282" fmla="*/ f237 f121 1"/>
                <a:gd name="f283" fmla="*/ f238 f122 1"/>
                <a:gd name="f284" fmla="*/ f239 f121 1"/>
                <a:gd name="f285" fmla="*/ f240 f122 1"/>
                <a:gd name="f286" fmla="*/ f241 f121 1"/>
                <a:gd name="f287" fmla="*/ f242 f122 1"/>
                <a:gd name="f288" fmla="*/ f243 f121 1"/>
                <a:gd name="f289" fmla="*/ f244 f122 1"/>
                <a:gd name="f290" fmla="*/ f245 f121 1"/>
                <a:gd name="f291" fmla="*/ f246 f122 1"/>
                <a:gd name="f292" fmla="*/ f247 f121 1"/>
                <a:gd name="f293" fmla="*/ f248 f122 1"/>
                <a:gd name="f294" fmla="*/ f249 f121 1"/>
                <a:gd name="f295" fmla="*/ f250 f122 1"/>
                <a:gd name="f296" fmla="*/ f251 f121 1"/>
                <a:gd name="f297" fmla="*/ f252 f121 1"/>
                <a:gd name="f298" fmla="*/ f253 f122 1"/>
                <a:gd name="f299" fmla="*/ f254 f121 1"/>
                <a:gd name="f300" fmla="*/ f255 f122 1"/>
                <a:gd name="f301" fmla="*/ f256 f121 1"/>
                <a:gd name="f302" fmla="*/ f257 f122 1"/>
                <a:gd name="f303" fmla="*/ f258 f121 1"/>
                <a:gd name="f304" fmla="*/ f259 f1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3">
                  <a:pos x="f264" y="f265"/>
                </a:cxn>
                <a:cxn ang="f173">
                  <a:pos x="f266" y="f267"/>
                </a:cxn>
                <a:cxn ang="f173">
                  <a:pos x="f268" y="f269"/>
                </a:cxn>
                <a:cxn ang="f173">
                  <a:pos x="f270" y="f271"/>
                </a:cxn>
                <a:cxn ang="f173">
                  <a:pos x="f272" y="f273"/>
                </a:cxn>
                <a:cxn ang="f173">
                  <a:pos x="f274" y="f275"/>
                </a:cxn>
                <a:cxn ang="f173">
                  <a:pos x="f276" y="f277"/>
                </a:cxn>
                <a:cxn ang="f173">
                  <a:pos x="f278" y="f279"/>
                </a:cxn>
                <a:cxn ang="f173">
                  <a:pos x="f280" y="f281"/>
                </a:cxn>
                <a:cxn ang="f173">
                  <a:pos x="f282" y="f283"/>
                </a:cxn>
                <a:cxn ang="f173">
                  <a:pos x="f284" y="f285"/>
                </a:cxn>
                <a:cxn ang="f173">
                  <a:pos x="f286" y="f287"/>
                </a:cxn>
                <a:cxn ang="f173">
                  <a:pos x="f288" y="f289"/>
                </a:cxn>
                <a:cxn ang="f173">
                  <a:pos x="f290" y="f291"/>
                </a:cxn>
                <a:cxn ang="f173">
                  <a:pos x="f264" y="f265"/>
                </a:cxn>
                <a:cxn ang="f173">
                  <a:pos x="f292" y="f293"/>
                </a:cxn>
                <a:cxn ang="f173">
                  <a:pos x="f294" y="f295"/>
                </a:cxn>
                <a:cxn ang="f173">
                  <a:pos x="f296" y="f295"/>
                </a:cxn>
                <a:cxn ang="f173">
                  <a:pos x="f297" y="f298"/>
                </a:cxn>
                <a:cxn ang="f173">
                  <a:pos x="f299" y="f300"/>
                </a:cxn>
                <a:cxn ang="f173">
                  <a:pos x="f301" y="f302"/>
                </a:cxn>
                <a:cxn ang="f173">
                  <a:pos x="f303" y="f304"/>
                </a:cxn>
                <a:cxn ang="f173">
                  <a:pos x="f292" y="f293"/>
                </a:cxn>
              </a:cxnLst>
              <a:rect l="f260" t="f263" r="f261" b="f262"/>
              <a:pathLst>
                <a:path w="869" h="524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24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1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"/>
                    <a:pt x="f50" y="f51"/>
                    <a:pt x="f52" y="f53"/>
                  </a:cubicBezTo>
                  <a:cubicBezTo>
                    <a:pt x="f6" y="f54"/>
                    <a:pt x="f6" y="f55"/>
                    <a:pt x="f6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7"/>
                    <a:pt x="f64" y="f65"/>
                    <a:pt x="f66" y="f67"/>
                  </a:cubicBezTo>
                  <a:cubicBezTo>
                    <a:pt x="f68" y="f69"/>
                    <a:pt x="f70" y="f71"/>
                    <a:pt x="f5" y="f18"/>
                  </a:cubicBezTo>
                  <a:cubicBezTo>
                    <a:pt x="f5" y="f72"/>
                    <a:pt x="f73" y="f74"/>
                    <a:pt x="f75" y="f76"/>
                  </a:cubicBezTo>
                  <a:cubicBezTo>
                    <a:pt x="f77" y="f12"/>
                    <a:pt x="f78" y="f79"/>
                    <a:pt x="f8" y="f5"/>
                  </a:cubicBezTo>
                  <a:close/>
                  <a:moveTo>
                    <a:pt x="f80" y="f81"/>
                  </a:moveTo>
                  <a:cubicBezTo>
                    <a:pt x="f82" y="f83"/>
                    <a:pt x="f84" y="f83"/>
                    <a:pt x="f85" y="f86"/>
                  </a:cubicBezTo>
                  <a:cubicBezTo>
                    <a:pt x="f87" y="f88"/>
                    <a:pt x="f89" y="f90"/>
                    <a:pt x="f91" y="f86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80" y="f81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A4B88C8-E811-B833-1BA5-1631F556DE90}"/>
                </a:ext>
              </a:extLst>
            </p:cNvPr>
            <p:cNvSpPr/>
            <p:nvPr/>
          </p:nvSpPr>
          <p:spPr>
            <a:xfrm>
              <a:off x="3413126" y="1063630"/>
              <a:ext cx="835020" cy="441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1"/>
                <a:gd name="f7" fmla="val 456"/>
                <a:gd name="f8" fmla="val 239"/>
                <a:gd name="f9" fmla="val 19"/>
                <a:gd name="f10" fmla="val 313"/>
                <a:gd name="f11" fmla="val 26"/>
                <a:gd name="f12" fmla="val 377"/>
                <a:gd name="f13" fmla="val 52"/>
                <a:gd name="f14" fmla="val 423"/>
                <a:gd name="f15" fmla="val 113"/>
                <a:gd name="f16" fmla="val 432"/>
                <a:gd name="f17" fmla="val 125"/>
                <a:gd name="f18" fmla="val 438"/>
                <a:gd name="f19" fmla="val 447"/>
                <a:gd name="f20" fmla="val 112"/>
                <a:gd name="f21" fmla="val 481"/>
                <a:gd name="f22" fmla="val 67"/>
                <a:gd name="f23" fmla="val 528"/>
                <a:gd name="f24" fmla="val 39"/>
                <a:gd name="f25" fmla="val 582"/>
                <a:gd name="f26" fmla="val 27"/>
                <a:gd name="f27" fmla="val 696"/>
                <a:gd name="f28" fmla="val 808"/>
                <a:gd name="f29" fmla="val 70"/>
                <a:gd name="f30" fmla="val 846"/>
                <a:gd name="f31" fmla="val 150"/>
                <a:gd name="f32" fmla="val 183"/>
                <a:gd name="f33" fmla="val 859"/>
                <a:gd name="f34" fmla="val 194"/>
                <a:gd name="f35" fmla="val 832"/>
                <a:gd name="f36" fmla="val 218"/>
                <a:gd name="f37" fmla="val 803"/>
                <a:gd name="f38" fmla="val 244"/>
                <a:gd name="f39" fmla="val 768"/>
                <a:gd name="f40" fmla="val 256"/>
                <a:gd name="f41" fmla="val 731"/>
                <a:gd name="f42" fmla="val 266"/>
                <a:gd name="f43" fmla="val 669"/>
                <a:gd name="f44" fmla="val 283"/>
                <a:gd name="f45" fmla="val 605"/>
                <a:gd name="f46" fmla="val 296"/>
                <a:gd name="f47" fmla="val 549"/>
                <a:gd name="f48" fmla="val 331"/>
                <a:gd name="f49" fmla="val 506"/>
                <a:gd name="f50" fmla="val 359"/>
                <a:gd name="f51" fmla="val 469"/>
                <a:gd name="f52" fmla="val 394"/>
                <a:gd name="f53" fmla="val 444"/>
                <a:gd name="f54" fmla="val 440"/>
                <a:gd name="f55" fmla="val 439"/>
                <a:gd name="f56" fmla="val 437"/>
                <a:gd name="f57" fmla="val 429"/>
                <a:gd name="f58" fmla="val 442"/>
                <a:gd name="f59" fmla="val 379"/>
                <a:gd name="f60" fmla="val 354"/>
                <a:gd name="f61" fmla="val 299"/>
                <a:gd name="f62" fmla="val 308"/>
                <a:gd name="f63" fmla="val 205"/>
                <a:gd name="f64" fmla="val 156"/>
                <a:gd name="f65" fmla="val 270"/>
                <a:gd name="f66" fmla="val 105"/>
                <a:gd name="f67" fmla="val 263"/>
                <a:gd name="f68" fmla="val 62"/>
                <a:gd name="f69" fmla="val 234"/>
                <a:gd name="f70" fmla="val 192"/>
                <a:gd name="f71" fmla="val 5"/>
                <a:gd name="f72" fmla="val 181"/>
                <a:gd name="f73" fmla="val 36"/>
                <a:gd name="f74" fmla="val 132"/>
                <a:gd name="f75" fmla="val 82"/>
                <a:gd name="f76" fmla="val 59"/>
                <a:gd name="f77" fmla="val 153"/>
                <a:gd name="f78" fmla="val 25"/>
                <a:gd name="f79" fmla="+- 0 0 -90"/>
                <a:gd name="f80" fmla="*/ f3 1 861"/>
                <a:gd name="f81" fmla="*/ f4 1 456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861"/>
                <a:gd name="f90" fmla="*/ f86 1 456"/>
                <a:gd name="f91" fmla="*/ 239 f87 1"/>
                <a:gd name="f92" fmla="*/ 19 f86 1"/>
                <a:gd name="f93" fmla="*/ 423 f87 1"/>
                <a:gd name="f94" fmla="*/ 113 f86 1"/>
                <a:gd name="f95" fmla="*/ 447 f87 1"/>
                <a:gd name="f96" fmla="*/ 112 f86 1"/>
                <a:gd name="f97" fmla="*/ 582 f87 1"/>
                <a:gd name="f98" fmla="*/ 27 f86 1"/>
                <a:gd name="f99" fmla="*/ 846 f87 1"/>
                <a:gd name="f100" fmla="*/ 150 f86 1"/>
                <a:gd name="f101" fmla="*/ 832 f87 1"/>
                <a:gd name="f102" fmla="*/ 218 f86 1"/>
                <a:gd name="f103" fmla="*/ 731 f87 1"/>
                <a:gd name="f104" fmla="*/ 266 f86 1"/>
                <a:gd name="f105" fmla="*/ 549 f87 1"/>
                <a:gd name="f106" fmla="*/ 331 f86 1"/>
                <a:gd name="f107" fmla="*/ 444 f87 1"/>
                <a:gd name="f108" fmla="*/ 440 f86 1"/>
                <a:gd name="f109" fmla="*/ 429 f87 1"/>
                <a:gd name="f110" fmla="*/ 442 f86 1"/>
                <a:gd name="f111" fmla="*/ 205 f87 1"/>
                <a:gd name="f112" fmla="*/ 283 f86 1"/>
                <a:gd name="f113" fmla="*/ 62 f87 1"/>
                <a:gd name="f114" fmla="*/ 234 f86 1"/>
                <a:gd name="f115" fmla="*/ 36 f87 1"/>
                <a:gd name="f116" fmla="*/ 132 f86 1"/>
                <a:gd name="f117" fmla="+- f88 0 f1"/>
                <a:gd name="f118" fmla="*/ f91 1 861"/>
                <a:gd name="f119" fmla="*/ f92 1 456"/>
                <a:gd name="f120" fmla="*/ f93 1 861"/>
                <a:gd name="f121" fmla="*/ f94 1 456"/>
                <a:gd name="f122" fmla="*/ f95 1 861"/>
                <a:gd name="f123" fmla="*/ f96 1 456"/>
                <a:gd name="f124" fmla="*/ f97 1 861"/>
                <a:gd name="f125" fmla="*/ f98 1 456"/>
                <a:gd name="f126" fmla="*/ f99 1 861"/>
                <a:gd name="f127" fmla="*/ f100 1 456"/>
                <a:gd name="f128" fmla="*/ f101 1 861"/>
                <a:gd name="f129" fmla="*/ f102 1 456"/>
                <a:gd name="f130" fmla="*/ f103 1 861"/>
                <a:gd name="f131" fmla="*/ f104 1 456"/>
                <a:gd name="f132" fmla="*/ f105 1 861"/>
                <a:gd name="f133" fmla="*/ f106 1 456"/>
                <a:gd name="f134" fmla="*/ f107 1 861"/>
                <a:gd name="f135" fmla="*/ f108 1 456"/>
                <a:gd name="f136" fmla="*/ f109 1 861"/>
                <a:gd name="f137" fmla="*/ f110 1 456"/>
                <a:gd name="f138" fmla="*/ f111 1 861"/>
                <a:gd name="f139" fmla="*/ f112 1 456"/>
                <a:gd name="f140" fmla="*/ f113 1 861"/>
                <a:gd name="f141" fmla="*/ f114 1 456"/>
                <a:gd name="f142" fmla="*/ f115 1 861"/>
                <a:gd name="f143" fmla="*/ f116 1 456"/>
                <a:gd name="f144" fmla="*/ 0 1 f89"/>
                <a:gd name="f145" fmla="*/ f83 1 f89"/>
                <a:gd name="f146" fmla="*/ 0 1 f90"/>
                <a:gd name="f147" fmla="*/ f84 1 f90"/>
                <a:gd name="f148" fmla="*/ f118 1 f89"/>
                <a:gd name="f149" fmla="*/ f119 1 f90"/>
                <a:gd name="f150" fmla="*/ f120 1 f89"/>
                <a:gd name="f151" fmla="*/ f121 1 f90"/>
                <a:gd name="f152" fmla="*/ f122 1 f89"/>
                <a:gd name="f153" fmla="*/ f123 1 f90"/>
                <a:gd name="f154" fmla="*/ f124 1 f89"/>
                <a:gd name="f155" fmla="*/ f125 1 f90"/>
                <a:gd name="f156" fmla="*/ f126 1 f89"/>
                <a:gd name="f157" fmla="*/ f127 1 f90"/>
                <a:gd name="f158" fmla="*/ f128 1 f89"/>
                <a:gd name="f159" fmla="*/ f129 1 f90"/>
                <a:gd name="f160" fmla="*/ f130 1 f89"/>
                <a:gd name="f161" fmla="*/ f131 1 f90"/>
                <a:gd name="f162" fmla="*/ f132 1 f89"/>
                <a:gd name="f163" fmla="*/ f133 1 f90"/>
                <a:gd name="f164" fmla="*/ f134 1 f89"/>
                <a:gd name="f165" fmla="*/ f135 1 f90"/>
                <a:gd name="f166" fmla="*/ f136 1 f89"/>
                <a:gd name="f167" fmla="*/ f137 1 f90"/>
                <a:gd name="f168" fmla="*/ f138 1 f89"/>
                <a:gd name="f169" fmla="*/ f139 1 f90"/>
                <a:gd name="f170" fmla="*/ f140 1 f89"/>
                <a:gd name="f171" fmla="*/ f141 1 f90"/>
                <a:gd name="f172" fmla="*/ f142 1 f89"/>
                <a:gd name="f173" fmla="*/ f143 1 f90"/>
                <a:gd name="f174" fmla="*/ f144 f80 1"/>
                <a:gd name="f175" fmla="*/ f145 f80 1"/>
                <a:gd name="f176" fmla="*/ f147 f81 1"/>
                <a:gd name="f177" fmla="*/ f146 f81 1"/>
                <a:gd name="f178" fmla="*/ f148 f80 1"/>
                <a:gd name="f179" fmla="*/ f149 f81 1"/>
                <a:gd name="f180" fmla="*/ f150 f80 1"/>
                <a:gd name="f181" fmla="*/ f151 f81 1"/>
                <a:gd name="f182" fmla="*/ f152 f80 1"/>
                <a:gd name="f183" fmla="*/ f153 f81 1"/>
                <a:gd name="f184" fmla="*/ f154 f80 1"/>
                <a:gd name="f185" fmla="*/ f155 f81 1"/>
                <a:gd name="f186" fmla="*/ f156 f80 1"/>
                <a:gd name="f187" fmla="*/ f157 f81 1"/>
                <a:gd name="f188" fmla="*/ f158 f80 1"/>
                <a:gd name="f189" fmla="*/ f159 f81 1"/>
                <a:gd name="f190" fmla="*/ f160 f80 1"/>
                <a:gd name="f191" fmla="*/ f161 f81 1"/>
                <a:gd name="f192" fmla="*/ f162 f80 1"/>
                <a:gd name="f193" fmla="*/ f163 f81 1"/>
                <a:gd name="f194" fmla="*/ f164 f80 1"/>
                <a:gd name="f195" fmla="*/ f165 f81 1"/>
                <a:gd name="f196" fmla="*/ f166 f80 1"/>
                <a:gd name="f197" fmla="*/ f167 f81 1"/>
                <a:gd name="f198" fmla="*/ f168 f80 1"/>
                <a:gd name="f199" fmla="*/ f169 f81 1"/>
                <a:gd name="f200" fmla="*/ f170 f80 1"/>
                <a:gd name="f201" fmla="*/ f171 f81 1"/>
                <a:gd name="f202" fmla="*/ f172 f80 1"/>
                <a:gd name="f203" fmla="*/ f173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78" y="f179"/>
                </a:cxn>
                <a:cxn ang="f117">
                  <a:pos x="f180" y="f181"/>
                </a:cxn>
                <a:cxn ang="f117">
                  <a:pos x="f182" y="f183"/>
                </a:cxn>
                <a:cxn ang="f117">
                  <a:pos x="f184" y="f185"/>
                </a:cxn>
                <a:cxn ang="f117">
                  <a:pos x="f186" y="f187"/>
                </a:cxn>
                <a:cxn ang="f117">
                  <a:pos x="f188" y="f189"/>
                </a:cxn>
                <a:cxn ang="f117">
                  <a:pos x="f190" y="f191"/>
                </a:cxn>
                <a:cxn ang="f117">
                  <a:pos x="f192" y="f193"/>
                </a:cxn>
                <a:cxn ang="f117">
                  <a:pos x="f194" y="f195"/>
                </a:cxn>
                <a:cxn ang="f117">
                  <a:pos x="f196" y="f197"/>
                </a:cxn>
                <a:cxn ang="f117">
                  <a:pos x="f198" y="f199"/>
                </a:cxn>
                <a:cxn ang="f117">
                  <a:pos x="f200" y="f201"/>
                </a:cxn>
                <a:cxn ang="f117">
                  <a:pos x="f202" y="f203"/>
                </a:cxn>
                <a:cxn ang="f117">
                  <a:pos x="f178" y="f179"/>
                </a:cxn>
              </a:cxnLst>
              <a:rect l="f174" t="f177" r="f175" b="f176"/>
              <a:pathLst>
                <a:path w="861" h="45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5"/>
                    <a:pt x="f28" y="f29"/>
                    <a:pt x="f30" y="f31"/>
                  </a:cubicBezTo>
                  <a:cubicBezTo>
                    <a:pt x="f6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19"/>
                    <a:pt x="f56" y="f7"/>
                    <a:pt x="f57" y="f58"/>
                  </a:cubicBezTo>
                  <a:cubicBezTo>
                    <a:pt x="f59" y="f60"/>
                    <a:pt x="f61" y="f62"/>
                    <a:pt x="f63" y="f44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5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9742BCF-054A-7531-45BA-CF26323870B5}"/>
                </a:ext>
              </a:extLst>
            </p:cNvPr>
            <p:cNvSpPr/>
            <p:nvPr/>
          </p:nvSpPr>
          <p:spPr>
            <a:xfrm>
              <a:off x="1944691" y="2803522"/>
              <a:ext cx="939802" cy="485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8"/>
                <a:gd name="f7" fmla="val 502"/>
                <a:gd name="f8" fmla="val 206"/>
                <a:gd name="f9" fmla="val 247"/>
                <a:gd name="f10" fmla="val 239"/>
                <a:gd name="f11" fmla="val 273"/>
                <a:gd name="f12" fmla="val 306"/>
                <a:gd name="f13" fmla="val 310"/>
                <a:gd name="f14" fmla="val 316"/>
                <a:gd name="f15" fmla="val 249"/>
                <a:gd name="f16" fmla="val 319"/>
                <a:gd name="f17" fmla="val 244"/>
                <a:gd name="f18" fmla="val 321"/>
                <a:gd name="f19" fmla="val 315"/>
                <a:gd name="f20" fmla="val 237"/>
                <a:gd name="f21" fmla="val 312"/>
                <a:gd name="f22" fmla="val 234"/>
                <a:gd name="f23" fmla="val 262"/>
                <a:gd name="f24" fmla="val 185"/>
                <a:gd name="f25" fmla="val 260"/>
                <a:gd name="f26" fmla="val 120"/>
                <a:gd name="f27" fmla="val 59"/>
                <a:gd name="f28" fmla="val 342"/>
                <a:gd name="f29" fmla="val 10"/>
                <a:gd name="f30" fmla="val 407"/>
                <a:gd name="f31" fmla="val 465"/>
                <a:gd name="f32" fmla="val 32"/>
                <a:gd name="f33" fmla="val 532"/>
                <a:gd name="f34" fmla="val 69"/>
                <a:gd name="f35" fmla="val 599"/>
                <a:gd name="f36" fmla="val 105"/>
                <a:gd name="f37" fmla="val 666"/>
                <a:gd name="f38" fmla="val 141"/>
                <a:gd name="f39" fmla="val 742"/>
                <a:gd name="f40" fmla="val 183"/>
                <a:gd name="f41" fmla="val 819"/>
                <a:gd name="f42" fmla="val 223"/>
                <a:gd name="f43" fmla="val 894"/>
                <a:gd name="f44" fmla="val 265"/>
                <a:gd name="f45" fmla="val 954"/>
                <a:gd name="f46" fmla="val 298"/>
                <a:gd name="f47" fmla="val 375"/>
                <a:gd name="f48" fmla="val 932"/>
                <a:gd name="f49" fmla="val 433"/>
                <a:gd name="f50" fmla="val 911"/>
                <a:gd name="f51" fmla="val 466"/>
                <a:gd name="f52" fmla="val 887"/>
                <a:gd name="f53" fmla="val 488"/>
                <a:gd name="f54" fmla="val 849"/>
                <a:gd name="f55" fmla="val 496"/>
                <a:gd name="f56" fmla="val 820"/>
                <a:gd name="f57" fmla="val 793"/>
                <a:gd name="f58" fmla="val 497"/>
                <a:gd name="f59" fmla="val 768"/>
                <a:gd name="f60" fmla="val 484"/>
                <a:gd name="f61" fmla="val 751"/>
                <a:gd name="f62" fmla="val 475"/>
                <a:gd name="f63" fmla="val 735"/>
                <a:gd name="f64" fmla="val 719"/>
                <a:gd name="f65" fmla="val 458"/>
                <a:gd name="f66" fmla="val 710"/>
                <a:gd name="f67" fmla="val 453"/>
                <a:gd name="f68" fmla="val 705"/>
                <a:gd name="f69" fmla="val 455"/>
                <a:gd name="f70" fmla="val 699"/>
                <a:gd name="f71" fmla="val 462"/>
                <a:gd name="f72" fmla="val 677"/>
                <a:gd name="f73" fmla="val 486"/>
                <a:gd name="f74" fmla="val 649"/>
                <a:gd name="f75" fmla="val 499"/>
                <a:gd name="f76" fmla="val 616"/>
                <a:gd name="f77" fmla="val 449"/>
                <a:gd name="f78" fmla="val 283"/>
                <a:gd name="f79" fmla="val 500"/>
                <a:gd name="f80" fmla="val 116"/>
                <a:gd name="f81" fmla="val 50"/>
                <a:gd name="f82" fmla="val 498"/>
                <a:gd name="f83" fmla="val 4"/>
                <a:gd name="f84" fmla="val 1"/>
                <a:gd name="f85" fmla="val 383"/>
                <a:gd name="f86" fmla="val 334"/>
                <a:gd name="f87" fmla="val 11"/>
                <a:gd name="f88" fmla="val 292"/>
                <a:gd name="f89" fmla="val 56"/>
                <a:gd name="f90" fmla="val 264"/>
                <a:gd name="f91" fmla="val 72"/>
                <a:gd name="f92" fmla="val 254"/>
                <a:gd name="f93" fmla="val 90"/>
                <a:gd name="f94" fmla="val 110"/>
                <a:gd name="f95" fmla="val 142"/>
                <a:gd name="f96" fmla="val 174"/>
                <a:gd name="f97" fmla="val 377"/>
                <a:gd name="f98" fmla="val 279"/>
                <a:gd name="f99" fmla="val 280"/>
                <a:gd name="f100" fmla="val 297"/>
                <a:gd name="f101" fmla="val 217"/>
                <a:gd name="f102" fmla="val 137"/>
                <a:gd name="f103" fmla="val 85"/>
                <a:gd name="f104" fmla="val 281"/>
                <a:gd name="f105" fmla="val 48"/>
                <a:gd name="f106" fmla="val 49"/>
                <a:gd name="f107" fmla="val 361"/>
                <a:gd name="f108" fmla="val 370"/>
                <a:gd name="f109" fmla="val 51"/>
                <a:gd name="f110" fmla="val 378"/>
                <a:gd name="f111" fmla="val 61"/>
                <a:gd name="f112" fmla="val 379"/>
                <a:gd name="f113" fmla="val 73"/>
                <a:gd name="f114" fmla="val 372"/>
                <a:gd name="f115" fmla="val 363"/>
                <a:gd name="f116" fmla="val 304"/>
                <a:gd name="f117" fmla="val 143"/>
                <a:gd name="f118" fmla="val 215"/>
                <a:gd name="f119" fmla="val 287"/>
                <a:gd name="f120" fmla="val 359"/>
                <a:gd name="f121" fmla="val 302"/>
                <a:gd name="f122" fmla="val 307"/>
                <a:gd name="f123" fmla="val 323"/>
                <a:gd name="f124" fmla="val 365"/>
                <a:gd name="f125" fmla="val 461"/>
                <a:gd name="f126" fmla="val 380"/>
                <a:gd name="f127" fmla="val 468"/>
                <a:gd name="f128" fmla="val 395"/>
                <a:gd name="f129" fmla="val 467"/>
                <a:gd name="f130" fmla="val 541"/>
                <a:gd name="f131" fmla="val 615"/>
                <a:gd name="f132" fmla="val 658"/>
                <a:gd name="f133" fmla="val 689"/>
                <a:gd name="f134" fmla="val 441"/>
                <a:gd name="f135" fmla="val 697"/>
                <a:gd name="f136" fmla="val 398"/>
                <a:gd name="f137" fmla="val 711"/>
                <a:gd name="f138" fmla="val 330"/>
                <a:gd name="f139" fmla="val 672"/>
                <a:gd name="f140" fmla="val 275"/>
                <a:gd name="f141" fmla="val 603"/>
                <a:gd name="f142" fmla="val 278"/>
                <a:gd name="f143" fmla="val 528"/>
                <a:gd name="f144" fmla="val 452"/>
                <a:gd name="f145" fmla="val 305"/>
                <a:gd name="f146" fmla="val 144"/>
                <a:gd name="f147" fmla="val 299"/>
                <a:gd name="f148" fmla="val 202"/>
                <a:gd name="f149" fmla="val 243"/>
                <a:gd name="f150" fmla="val 411"/>
                <a:gd name="f151" fmla="val 246"/>
                <a:gd name="f152" fmla="val 250"/>
                <a:gd name="f153" fmla="val 521"/>
                <a:gd name="f154" fmla="val 576"/>
                <a:gd name="f155" fmla="val 597"/>
                <a:gd name="f156" fmla="val 248"/>
                <a:gd name="f157" fmla="val 608"/>
                <a:gd name="f158" fmla="val 242"/>
                <a:gd name="f159" fmla="val 617"/>
                <a:gd name="f160" fmla="val 633"/>
                <a:gd name="f161" fmla="val 188"/>
                <a:gd name="f162" fmla="val 634"/>
                <a:gd name="f163" fmla="val 667"/>
                <a:gd name="f164" fmla="val 670"/>
                <a:gd name="f165" fmla="val 207"/>
                <a:gd name="f166" fmla="val 673"/>
                <a:gd name="f167" fmla="val 209"/>
                <a:gd name="f168" fmla="val 675"/>
                <a:gd name="f169" fmla="val 210"/>
                <a:gd name="f170" fmla="val 794"/>
                <a:gd name="f171" fmla="val 853"/>
                <a:gd name="f172" fmla="val 309"/>
                <a:gd name="f173" fmla="val 882"/>
                <a:gd name="f174" fmla="val 327"/>
                <a:gd name="f175" fmla="val 889"/>
                <a:gd name="f176" fmla="val 353"/>
                <a:gd name="f177" fmla="val 876"/>
                <a:gd name="f178" fmla="val 873"/>
                <a:gd name="f179" fmla="val 392"/>
                <a:gd name="f180" fmla="val 866"/>
                <a:gd name="f181" fmla="val 401"/>
                <a:gd name="f182" fmla="val 880"/>
                <a:gd name="f183" fmla="val 406"/>
                <a:gd name="f184" fmla="val 892"/>
                <a:gd name="f185" fmla="val 895"/>
                <a:gd name="f186" fmla="val 400"/>
                <a:gd name="f187" fmla="val 899"/>
                <a:gd name="f188" fmla="val 918"/>
                <a:gd name="f189" fmla="val 351"/>
                <a:gd name="f190" fmla="val 902"/>
                <a:gd name="f191" fmla="val 308"/>
                <a:gd name="f192" fmla="val 857"/>
                <a:gd name="f193" fmla="val 720"/>
                <a:gd name="f194" fmla="val 208"/>
                <a:gd name="f195" fmla="val 582"/>
                <a:gd name="f196" fmla="val 134"/>
                <a:gd name="f197" fmla="val 446"/>
                <a:gd name="f198" fmla="val 58"/>
                <a:gd name="f199" fmla="val 369"/>
                <a:gd name="f200" fmla="val 15"/>
                <a:gd name="f201" fmla="val 82"/>
                <a:gd name="f202" fmla="+- 0 0 -90"/>
                <a:gd name="f203" fmla="*/ f3 1 968"/>
                <a:gd name="f204" fmla="*/ f4 1 502"/>
                <a:gd name="f205" fmla="val f5"/>
                <a:gd name="f206" fmla="val f6"/>
                <a:gd name="f207" fmla="val f7"/>
                <a:gd name="f208" fmla="*/ f202 f0 1"/>
                <a:gd name="f209" fmla="+- f207 0 f205"/>
                <a:gd name="f210" fmla="+- f206 0 f205"/>
                <a:gd name="f211" fmla="*/ f208 1 f2"/>
                <a:gd name="f212" fmla="*/ f210 1 968"/>
                <a:gd name="f213" fmla="*/ f209 1 502"/>
                <a:gd name="f214" fmla="*/ 206 f210 1"/>
                <a:gd name="f215" fmla="*/ 247 f209 1"/>
                <a:gd name="f216" fmla="*/ 306 f210 1"/>
                <a:gd name="f217" fmla="*/ 319 f210 1"/>
                <a:gd name="f218" fmla="*/ 244 f209 1"/>
                <a:gd name="f219" fmla="*/ 312 f210 1"/>
                <a:gd name="f220" fmla="*/ 234 f209 1"/>
                <a:gd name="f221" fmla="*/ 59 f209 1"/>
                <a:gd name="f222" fmla="*/ 465 f210 1"/>
                <a:gd name="f223" fmla="*/ 32 f209 1"/>
                <a:gd name="f224" fmla="*/ 666 f210 1"/>
                <a:gd name="f225" fmla="*/ 141 f209 1"/>
                <a:gd name="f226" fmla="*/ 894 f210 1"/>
                <a:gd name="f227" fmla="*/ 265 f209 1"/>
                <a:gd name="f228" fmla="*/ 932 f210 1"/>
                <a:gd name="f229" fmla="*/ 433 f209 1"/>
                <a:gd name="f230" fmla="*/ 849 f210 1"/>
                <a:gd name="f231" fmla="*/ 496 f209 1"/>
                <a:gd name="f232" fmla="*/ 768 f210 1"/>
                <a:gd name="f233" fmla="*/ 484 f209 1"/>
                <a:gd name="f234" fmla="*/ 719 f210 1"/>
                <a:gd name="f235" fmla="*/ 458 f209 1"/>
                <a:gd name="f236" fmla="*/ 699 f210 1"/>
                <a:gd name="f237" fmla="*/ 462 f209 1"/>
                <a:gd name="f238" fmla="*/ 616 f210 1"/>
                <a:gd name="f239" fmla="*/ 499 f209 1"/>
                <a:gd name="f240" fmla="*/ 116 f210 1"/>
                <a:gd name="f241" fmla="*/ 1 f210 1"/>
                <a:gd name="f242" fmla="*/ 383 f209 1"/>
                <a:gd name="f243" fmla="*/ 56 f210 1"/>
                <a:gd name="f244" fmla="*/ 264 f209 1"/>
                <a:gd name="f245" fmla="*/ 110 f210 1"/>
                <a:gd name="f246" fmla="*/ 377 f210 1"/>
                <a:gd name="f247" fmla="*/ 279 f209 1"/>
                <a:gd name="f248" fmla="*/ 280 f209 1"/>
                <a:gd name="f249" fmla="*/ 137 f210 1"/>
                <a:gd name="f250" fmla="*/ 49 f210 1"/>
                <a:gd name="f251" fmla="*/ 361 f209 1"/>
                <a:gd name="f252" fmla="*/ 61 f210 1"/>
                <a:gd name="f253" fmla="*/ 378 f209 1"/>
                <a:gd name="f254" fmla="*/ 73 f210 1"/>
                <a:gd name="f255" fmla="*/ 363 f209 1"/>
                <a:gd name="f256" fmla="*/ 143 f210 1"/>
                <a:gd name="f257" fmla="*/ 304 f209 1"/>
                <a:gd name="f258" fmla="*/ 359 f210 1"/>
                <a:gd name="f259" fmla="*/ 302 f209 1"/>
                <a:gd name="f260" fmla="*/ 378 f210 1"/>
                <a:gd name="f261" fmla="*/ 323 f209 1"/>
                <a:gd name="f262" fmla="*/ 449 f209 1"/>
                <a:gd name="f263" fmla="*/ 395 f210 1"/>
                <a:gd name="f264" fmla="*/ 468 f209 1"/>
                <a:gd name="f265" fmla="*/ 615 f210 1"/>
                <a:gd name="f266" fmla="*/ 467 f209 1"/>
                <a:gd name="f267" fmla="*/ 697 f210 1"/>
                <a:gd name="f268" fmla="*/ 398 f209 1"/>
                <a:gd name="f269" fmla="*/ 603 f210 1"/>
                <a:gd name="f270" fmla="*/ 278 f209 1"/>
                <a:gd name="f271" fmla="*/ 305 f210 1"/>
                <a:gd name="f272" fmla="*/ 144 f209 1"/>
                <a:gd name="f273" fmla="*/ 411 f210 1"/>
                <a:gd name="f274" fmla="*/ 246 f209 1"/>
                <a:gd name="f275" fmla="*/ 576 f210 1"/>
                <a:gd name="f276" fmla="*/ 617 f210 1"/>
                <a:gd name="f277" fmla="*/ 223 f209 1"/>
                <a:gd name="f278" fmla="*/ 667 f210 1"/>
                <a:gd name="f279" fmla="*/ 206 f209 1"/>
                <a:gd name="f280" fmla="*/ 675 f210 1"/>
                <a:gd name="f281" fmla="*/ 210 f209 1"/>
                <a:gd name="f282" fmla="*/ 853 f210 1"/>
                <a:gd name="f283" fmla="*/ 309 f209 1"/>
                <a:gd name="f284" fmla="*/ 876 f210 1"/>
                <a:gd name="f285" fmla="*/ 880 f210 1"/>
                <a:gd name="f286" fmla="*/ 406 f209 1"/>
                <a:gd name="f287" fmla="*/ 899 f210 1"/>
                <a:gd name="f288" fmla="*/ 392 f209 1"/>
                <a:gd name="f289" fmla="*/ 857 f210 1"/>
                <a:gd name="f290" fmla="*/ 283 f209 1"/>
                <a:gd name="f291" fmla="*/ 446 f210 1"/>
                <a:gd name="f292" fmla="*/ 58 f209 1"/>
                <a:gd name="f293" fmla="+- f211 0 f1"/>
                <a:gd name="f294" fmla="*/ f214 1 968"/>
                <a:gd name="f295" fmla="*/ f215 1 502"/>
                <a:gd name="f296" fmla="*/ f216 1 968"/>
                <a:gd name="f297" fmla="*/ f217 1 968"/>
                <a:gd name="f298" fmla="*/ f218 1 502"/>
                <a:gd name="f299" fmla="*/ f219 1 968"/>
                <a:gd name="f300" fmla="*/ f220 1 502"/>
                <a:gd name="f301" fmla="*/ f221 1 502"/>
                <a:gd name="f302" fmla="*/ f222 1 968"/>
                <a:gd name="f303" fmla="*/ f223 1 502"/>
                <a:gd name="f304" fmla="*/ f224 1 968"/>
                <a:gd name="f305" fmla="*/ f225 1 502"/>
                <a:gd name="f306" fmla="*/ f226 1 968"/>
                <a:gd name="f307" fmla="*/ f227 1 502"/>
                <a:gd name="f308" fmla="*/ f228 1 968"/>
                <a:gd name="f309" fmla="*/ f229 1 502"/>
                <a:gd name="f310" fmla="*/ f230 1 968"/>
                <a:gd name="f311" fmla="*/ f231 1 502"/>
                <a:gd name="f312" fmla="*/ f232 1 968"/>
                <a:gd name="f313" fmla="*/ f233 1 502"/>
                <a:gd name="f314" fmla="*/ f234 1 968"/>
                <a:gd name="f315" fmla="*/ f235 1 502"/>
                <a:gd name="f316" fmla="*/ f236 1 968"/>
                <a:gd name="f317" fmla="*/ f237 1 502"/>
                <a:gd name="f318" fmla="*/ f238 1 968"/>
                <a:gd name="f319" fmla="*/ f239 1 502"/>
                <a:gd name="f320" fmla="*/ f240 1 968"/>
                <a:gd name="f321" fmla="*/ f241 1 968"/>
                <a:gd name="f322" fmla="*/ f242 1 502"/>
                <a:gd name="f323" fmla="*/ f243 1 968"/>
                <a:gd name="f324" fmla="*/ f244 1 502"/>
                <a:gd name="f325" fmla="*/ f245 1 968"/>
                <a:gd name="f326" fmla="*/ f246 1 968"/>
                <a:gd name="f327" fmla="*/ f247 1 502"/>
                <a:gd name="f328" fmla="*/ f248 1 502"/>
                <a:gd name="f329" fmla="*/ f249 1 968"/>
                <a:gd name="f330" fmla="*/ f250 1 968"/>
                <a:gd name="f331" fmla="*/ f251 1 502"/>
                <a:gd name="f332" fmla="*/ f252 1 968"/>
                <a:gd name="f333" fmla="*/ f253 1 502"/>
                <a:gd name="f334" fmla="*/ f254 1 968"/>
                <a:gd name="f335" fmla="*/ f255 1 502"/>
                <a:gd name="f336" fmla="*/ f256 1 968"/>
                <a:gd name="f337" fmla="*/ f257 1 502"/>
                <a:gd name="f338" fmla="*/ f258 1 968"/>
                <a:gd name="f339" fmla="*/ f259 1 502"/>
                <a:gd name="f340" fmla="*/ f260 1 968"/>
                <a:gd name="f341" fmla="*/ f261 1 502"/>
                <a:gd name="f342" fmla="*/ f262 1 502"/>
                <a:gd name="f343" fmla="*/ f263 1 968"/>
                <a:gd name="f344" fmla="*/ f264 1 502"/>
                <a:gd name="f345" fmla="*/ f265 1 968"/>
                <a:gd name="f346" fmla="*/ f266 1 502"/>
                <a:gd name="f347" fmla="*/ f267 1 968"/>
                <a:gd name="f348" fmla="*/ f268 1 502"/>
                <a:gd name="f349" fmla="*/ f269 1 968"/>
                <a:gd name="f350" fmla="*/ f270 1 502"/>
                <a:gd name="f351" fmla="*/ f271 1 968"/>
                <a:gd name="f352" fmla="*/ f272 1 502"/>
                <a:gd name="f353" fmla="*/ f273 1 968"/>
                <a:gd name="f354" fmla="*/ f274 1 502"/>
                <a:gd name="f355" fmla="*/ f275 1 968"/>
                <a:gd name="f356" fmla="*/ f276 1 968"/>
                <a:gd name="f357" fmla="*/ f277 1 502"/>
                <a:gd name="f358" fmla="*/ f278 1 968"/>
                <a:gd name="f359" fmla="*/ f279 1 502"/>
                <a:gd name="f360" fmla="*/ f280 1 968"/>
                <a:gd name="f361" fmla="*/ f281 1 502"/>
                <a:gd name="f362" fmla="*/ f282 1 968"/>
                <a:gd name="f363" fmla="*/ f283 1 502"/>
                <a:gd name="f364" fmla="*/ f284 1 968"/>
                <a:gd name="f365" fmla="*/ f285 1 968"/>
                <a:gd name="f366" fmla="*/ f286 1 502"/>
                <a:gd name="f367" fmla="*/ f287 1 968"/>
                <a:gd name="f368" fmla="*/ f288 1 502"/>
                <a:gd name="f369" fmla="*/ f289 1 968"/>
                <a:gd name="f370" fmla="*/ f290 1 502"/>
                <a:gd name="f371" fmla="*/ f291 1 968"/>
                <a:gd name="f372" fmla="*/ f292 1 502"/>
                <a:gd name="f373" fmla="*/ 0 1 f212"/>
                <a:gd name="f374" fmla="*/ f206 1 f212"/>
                <a:gd name="f375" fmla="*/ 0 1 f213"/>
                <a:gd name="f376" fmla="*/ f207 1 f213"/>
                <a:gd name="f377" fmla="*/ f294 1 f212"/>
                <a:gd name="f378" fmla="*/ f295 1 f213"/>
                <a:gd name="f379" fmla="*/ f296 1 f212"/>
                <a:gd name="f380" fmla="*/ f297 1 f212"/>
                <a:gd name="f381" fmla="*/ f298 1 f213"/>
                <a:gd name="f382" fmla="*/ f299 1 f212"/>
                <a:gd name="f383" fmla="*/ f300 1 f213"/>
                <a:gd name="f384" fmla="*/ f301 1 f213"/>
                <a:gd name="f385" fmla="*/ f302 1 f212"/>
                <a:gd name="f386" fmla="*/ f303 1 f213"/>
                <a:gd name="f387" fmla="*/ f304 1 f212"/>
                <a:gd name="f388" fmla="*/ f305 1 f213"/>
                <a:gd name="f389" fmla="*/ f306 1 f212"/>
                <a:gd name="f390" fmla="*/ f307 1 f213"/>
                <a:gd name="f391" fmla="*/ f308 1 f212"/>
                <a:gd name="f392" fmla="*/ f309 1 f213"/>
                <a:gd name="f393" fmla="*/ f310 1 f212"/>
                <a:gd name="f394" fmla="*/ f311 1 f213"/>
                <a:gd name="f395" fmla="*/ f312 1 f212"/>
                <a:gd name="f396" fmla="*/ f313 1 f213"/>
                <a:gd name="f397" fmla="*/ f314 1 f212"/>
                <a:gd name="f398" fmla="*/ f315 1 f213"/>
                <a:gd name="f399" fmla="*/ f316 1 f212"/>
                <a:gd name="f400" fmla="*/ f317 1 f213"/>
                <a:gd name="f401" fmla="*/ f318 1 f212"/>
                <a:gd name="f402" fmla="*/ f319 1 f213"/>
                <a:gd name="f403" fmla="*/ f320 1 f212"/>
                <a:gd name="f404" fmla="*/ f321 1 f212"/>
                <a:gd name="f405" fmla="*/ f322 1 f213"/>
                <a:gd name="f406" fmla="*/ f323 1 f212"/>
                <a:gd name="f407" fmla="*/ f324 1 f213"/>
                <a:gd name="f408" fmla="*/ f325 1 f212"/>
                <a:gd name="f409" fmla="*/ f326 1 f212"/>
                <a:gd name="f410" fmla="*/ f327 1 f213"/>
                <a:gd name="f411" fmla="*/ f328 1 f213"/>
                <a:gd name="f412" fmla="*/ f329 1 f212"/>
                <a:gd name="f413" fmla="*/ f330 1 f212"/>
                <a:gd name="f414" fmla="*/ f331 1 f213"/>
                <a:gd name="f415" fmla="*/ f332 1 f212"/>
                <a:gd name="f416" fmla="*/ f333 1 f213"/>
                <a:gd name="f417" fmla="*/ f334 1 f212"/>
                <a:gd name="f418" fmla="*/ f335 1 f213"/>
                <a:gd name="f419" fmla="*/ f336 1 f212"/>
                <a:gd name="f420" fmla="*/ f337 1 f213"/>
                <a:gd name="f421" fmla="*/ f338 1 f212"/>
                <a:gd name="f422" fmla="*/ f339 1 f213"/>
                <a:gd name="f423" fmla="*/ f340 1 f212"/>
                <a:gd name="f424" fmla="*/ f341 1 f213"/>
                <a:gd name="f425" fmla="*/ f342 1 f213"/>
                <a:gd name="f426" fmla="*/ f343 1 f212"/>
                <a:gd name="f427" fmla="*/ f344 1 f213"/>
                <a:gd name="f428" fmla="*/ f345 1 f212"/>
                <a:gd name="f429" fmla="*/ f346 1 f213"/>
                <a:gd name="f430" fmla="*/ f347 1 f212"/>
                <a:gd name="f431" fmla="*/ f348 1 f213"/>
                <a:gd name="f432" fmla="*/ f349 1 f212"/>
                <a:gd name="f433" fmla="*/ f350 1 f213"/>
                <a:gd name="f434" fmla="*/ f351 1 f212"/>
                <a:gd name="f435" fmla="*/ f352 1 f213"/>
                <a:gd name="f436" fmla="*/ f353 1 f212"/>
                <a:gd name="f437" fmla="*/ f354 1 f213"/>
                <a:gd name="f438" fmla="*/ f355 1 f212"/>
                <a:gd name="f439" fmla="*/ f356 1 f212"/>
                <a:gd name="f440" fmla="*/ f357 1 f213"/>
                <a:gd name="f441" fmla="*/ f358 1 f212"/>
                <a:gd name="f442" fmla="*/ f359 1 f213"/>
                <a:gd name="f443" fmla="*/ f360 1 f212"/>
                <a:gd name="f444" fmla="*/ f361 1 f213"/>
                <a:gd name="f445" fmla="*/ f362 1 f212"/>
                <a:gd name="f446" fmla="*/ f363 1 f213"/>
                <a:gd name="f447" fmla="*/ f364 1 f212"/>
                <a:gd name="f448" fmla="*/ f365 1 f212"/>
                <a:gd name="f449" fmla="*/ f366 1 f213"/>
                <a:gd name="f450" fmla="*/ f367 1 f212"/>
                <a:gd name="f451" fmla="*/ f368 1 f213"/>
                <a:gd name="f452" fmla="*/ f369 1 f212"/>
                <a:gd name="f453" fmla="*/ f370 1 f213"/>
                <a:gd name="f454" fmla="*/ f371 1 f212"/>
                <a:gd name="f455" fmla="*/ f372 1 f213"/>
                <a:gd name="f456" fmla="*/ f373 f203 1"/>
                <a:gd name="f457" fmla="*/ f374 f203 1"/>
                <a:gd name="f458" fmla="*/ f376 f204 1"/>
                <a:gd name="f459" fmla="*/ f375 f204 1"/>
                <a:gd name="f460" fmla="*/ f377 f203 1"/>
                <a:gd name="f461" fmla="*/ f378 f204 1"/>
                <a:gd name="f462" fmla="*/ f379 f203 1"/>
                <a:gd name="f463" fmla="*/ f380 f203 1"/>
                <a:gd name="f464" fmla="*/ f381 f204 1"/>
                <a:gd name="f465" fmla="*/ f382 f203 1"/>
                <a:gd name="f466" fmla="*/ f383 f204 1"/>
                <a:gd name="f467" fmla="*/ f384 f204 1"/>
                <a:gd name="f468" fmla="*/ f385 f203 1"/>
                <a:gd name="f469" fmla="*/ f386 f204 1"/>
                <a:gd name="f470" fmla="*/ f387 f203 1"/>
                <a:gd name="f471" fmla="*/ f388 f204 1"/>
                <a:gd name="f472" fmla="*/ f389 f203 1"/>
                <a:gd name="f473" fmla="*/ f390 f204 1"/>
                <a:gd name="f474" fmla="*/ f391 f203 1"/>
                <a:gd name="f475" fmla="*/ f392 f204 1"/>
                <a:gd name="f476" fmla="*/ f393 f203 1"/>
                <a:gd name="f477" fmla="*/ f394 f204 1"/>
                <a:gd name="f478" fmla="*/ f395 f203 1"/>
                <a:gd name="f479" fmla="*/ f396 f204 1"/>
                <a:gd name="f480" fmla="*/ f397 f203 1"/>
                <a:gd name="f481" fmla="*/ f398 f204 1"/>
                <a:gd name="f482" fmla="*/ f399 f203 1"/>
                <a:gd name="f483" fmla="*/ f400 f204 1"/>
                <a:gd name="f484" fmla="*/ f401 f203 1"/>
                <a:gd name="f485" fmla="*/ f402 f204 1"/>
                <a:gd name="f486" fmla="*/ f403 f203 1"/>
                <a:gd name="f487" fmla="*/ f404 f203 1"/>
                <a:gd name="f488" fmla="*/ f405 f204 1"/>
                <a:gd name="f489" fmla="*/ f406 f203 1"/>
                <a:gd name="f490" fmla="*/ f407 f204 1"/>
                <a:gd name="f491" fmla="*/ f408 f203 1"/>
                <a:gd name="f492" fmla="*/ f409 f203 1"/>
                <a:gd name="f493" fmla="*/ f410 f204 1"/>
                <a:gd name="f494" fmla="*/ f411 f204 1"/>
                <a:gd name="f495" fmla="*/ f412 f203 1"/>
                <a:gd name="f496" fmla="*/ f413 f203 1"/>
                <a:gd name="f497" fmla="*/ f414 f204 1"/>
                <a:gd name="f498" fmla="*/ f415 f203 1"/>
                <a:gd name="f499" fmla="*/ f416 f204 1"/>
                <a:gd name="f500" fmla="*/ f417 f203 1"/>
                <a:gd name="f501" fmla="*/ f418 f204 1"/>
                <a:gd name="f502" fmla="*/ f419 f203 1"/>
                <a:gd name="f503" fmla="*/ f420 f204 1"/>
                <a:gd name="f504" fmla="*/ f421 f203 1"/>
                <a:gd name="f505" fmla="*/ f422 f204 1"/>
                <a:gd name="f506" fmla="*/ f423 f203 1"/>
                <a:gd name="f507" fmla="*/ f424 f204 1"/>
                <a:gd name="f508" fmla="*/ f425 f204 1"/>
                <a:gd name="f509" fmla="*/ f426 f203 1"/>
                <a:gd name="f510" fmla="*/ f427 f204 1"/>
                <a:gd name="f511" fmla="*/ f428 f203 1"/>
                <a:gd name="f512" fmla="*/ f429 f204 1"/>
                <a:gd name="f513" fmla="*/ f430 f203 1"/>
                <a:gd name="f514" fmla="*/ f431 f204 1"/>
                <a:gd name="f515" fmla="*/ f432 f203 1"/>
                <a:gd name="f516" fmla="*/ f433 f204 1"/>
                <a:gd name="f517" fmla="*/ f434 f203 1"/>
                <a:gd name="f518" fmla="*/ f435 f204 1"/>
                <a:gd name="f519" fmla="*/ f436 f203 1"/>
                <a:gd name="f520" fmla="*/ f437 f204 1"/>
                <a:gd name="f521" fmla="*/ f438 f203 1"/>
                <a:gd name="f522" fmla="*/ f439 f203 1"/>
                <a:gd name="f523" fmla="*/ f440 f204 1"/>
                <a:gd name="f524" fmla="*/ f441 f203 1"/>
                <a:gd name="f525" fmla="*/ f442 f204 1"/>
                <a:gd name="f526" fmla="*/ f443 f203 1"/>
                <a:gd name="f527" fmla="*/ f444 f204 1"/>
                <a:gd name="f528" fmla="*/ f445 f203 1"/>
                <a:gd name="f529" fmla="*/ f446 f204 1"/>
                <a:gd name="f530" fmla="*/ f447 f203 1"/>
                <a:gd name="f531" fmla="*/ f448 f203 1"/>
                <a:gd name="f532" fmla="*/ f449 f204 1"/>
                <a:gd name="f533" fmla="*/ f450 f203 1"/>
                <a:gd name="f534" fmla="*/ f451 f204 1"/>
                <a:gd name="f535" fmla="*/ f452 f203 1"/>
                <a:gd name="f536" fmla="*/ f453 f204 1"/>
                <a:gd name="f537" fmla="*/ f454 f203 1"/>
                <a:gd name="f538" fmla="*/ f455 f2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3">
                  <a:pos x="f460" y="f461"/>
                </a:cxn>
                <a:cxn ang="f293">
                  <a:pos x="f462" y="f461"/>
                </a:cxn>
                <a:cxn ang="f293">
                  <a:pos x="f463" y="f464"/>
                </a:cxn>
                <a:cxn ang="f293">
                  <a:pos x="f465" y="f466"/>
                </a:cxn>
                <a:cxn ang="f293">
                  <a:pos x="f462" y="f467"/>
                </a:cxn>
                <a:cxn ang="f293">
                  <a:pos x="f468" y="f469"/>
                </a:cxn>
                <a:cxn ang="f293">
                  <a:pos x="f470" y="f471"/>
                </a:cxn>
                <a:cxn ang="f293">
                  <a:pos x="f472" y="f473"/>
                </a:cxn>
                <a:cxn ang="f293">
                  <a:pos x="f474" y="f475"/>
                </a:cxn>
                <a:cxn ang="f293">
                  <a:pos x="f476" y="f477"/>
                </a:cxn>
                <a:cxn ang="f293">
                  <a:pos x="f478" y="f479"/>
                </a:cxn>
                <a:cxn ang="f293">
                  <a:pos x="f480" y="f481"/>
                </a:cxn>
                <a:cxn ang="f293">
                  <a:pos x="f482" y="f483"/>
                </a:cxn>
                <a:cxn ang="f293">
                  <a:pos x="f484" y="f485"/>
                </a:cxn>
                <a:cxn ang="f293">
                  <a:pos x="f486" y="f485"/>
                </a:cxn>
                <a:cxn ang="f293">
                  <a:pos x="f487" y="f488"/>
                </a:cxn>
                <a:cxn ang="f293">
                  <a:pos x="f489" y="f490"/>
                </a:cxn>
                <a:cxn ang="f293">
                  <a:pos x="f491" y="f461"/>
                </a:cxn>
                <a:cxn ang="f293">
                  <a:pos x="f460" y="f461"/>
                </a:cxn>
                <a:cxn ang="f293">
                  <a:pos x="f460" y="f461"/>
                </a:cxn>
                <a:cxn ang="f293">
                  <a:pos x="f492" y="f493"/>
                </a:cxn>
                <a:cxn ang="f293">
                  <a:pos x="f492" y="f494"/>
                </a:cxn>
                <a:cxn ang="f293">
                  <a:pos x="f495" y="f494"/>
                </a:cxn>
                <a:cxn ang="f293">
                  <a:pos x="f496" y="f497"/>
                </a:cxn>
                <a:cxn ang="f293">
                  <a:pos x="f498" y="f499"/>
                </a:cxn>
                <a:cxn ang="f293">
                  <a:pos x="f500" y="f501"/>
                </a:cxn>
                <a:cxn ang="f293">
                  <a:pos x="f502" y="f503"/>
                </a:cxn>
                <a:cxn ang="f293">
                  <a:pos x="f504" y="f505"/>
                </a:cxn>
                <a:cxn ang="f293">
                  <a:pos x="f506" y="f507"/>
                </a:cxn>
                <a:cxn ang="f293">
                  <a:pos x="f506" y="f508"/>
                </a:cxn>
                <a:cxn ang="f293">
                  <a:pos x="f509" y="f510"/>
                </a:cxn>
                <a:cxn ang="f293">
                  <a:pos x="f511" y="f512"/>
                </a:cxn>
                <a:cxn ang="f293">
                  <a:pos x="f513" y="f514"/>
                </a:cxn>
                <a:cxn ang="f293">
                  <a:pos x="f515" y="f516"/>
                </a:cxn>
                <a:cxn ang="f293">
                  <a:pos x="f492" y="f493"/>
                </a:cxn>
                <a:cxn ang="f293">
                  <a:pos x="f517" y="f518"/>
                </a:cxn>
                <a:cxn ang="f293">
                  <a:pos x="f519" y="f520"/>
                </a:cxn>
                <a:cxn ang="f293">
                  <a:pos x="f521" y="f461"/>
                </a:cxn>
                <a:cxn ang="f293">
                  <a:pos x="f522" y="f523"/>
                </a:cxn>
                <a:cxn ang="f293">
                  <a:pos x="f524" y="f525"/>
                </a:cxn>
                <a:cxn ang="f293">
                  <a:pos x="f526" y="f527"/>
                </a:cxn>
                <a:cxn ang="f293">
                  <a:pos x="f528" y="f529"/>
                </a:cxn>
                <a:cxn ang="f293">
                  <a:pos x="f530" y="f488"/>
                </a:cxn>
                <a:cxn ang="f293">
                  <a:pos x="f531" y="f532"/>
                </a:cxn>
                <a:cxn ang="f293">
                  <a:pos x="f533" y="f534"/>
                </a:cxn>
                <a:cxn ang="f293">
                  <a:pos x="f535" y="f536"/>
                </a:cxn>
                <a:cxn ang="f293">
                  <a:pos x="f537" y="f538"/>
                </a:cxn>
                <a:cxn ang="f293">
                  <a:pos x="f517" y="f518"/>
                </a:cxn>
              </a:cxnLst>
              <a:rect l="f456" t="f459" r="f457" b="f458"/>
              <a:pathLst>
                <a:path w="968" h="502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6" y="f17"/>
                  </a:cubicBezTo>
                  <a:cubicBezTo>
                    <a:pt x="f18" y="f10"/>
                    <a:pt x="f19" y="f20"/>
                    <a:pt x="f21" y="f22"/>
                  </a:cubicBezTo>
                  <a:cubicBezTo>
                    <a:pt x="f23" y="f24"/>
                    <a:pt x="f25" y="f26"/>
                    <a:pt x="f12" y="f27"/>
                  </a:cubicBezTo>
                  <a:cubicBezTo>
                    <a:pt x="f28" y="f29"/>
                    <a:pt x="f30" y="f5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7"/>
                    <a:pt x="f57" y="f58"/>
                    <a:pt x="f59" y="f60"/>
                  </a:cubicBezTo>
                  <a:cubicBezTo>
                    <a:pt x="f61" y="f62"/>
                    <a:pt x="f63" y="f51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75"/>
                  </a:cubicBezTo>
                  <a:cubicBezTo>
                    <a:pt x="f81" y="f82"/>
                    <a:pt x="f83" y="f77"/>
                    <a:pt x="f84" y="f85"/>
                  </a:cubicBezTo>
                  <a:cubicBezTo>
                    <a:pt x="f5" y="f86"/>
                    <a:pt x="f87" y="f88"/>
                    <a:pt x="f89" y="f90"/>
                  </a:cubicBezTo>
                  <a:cubicBezTo>
                    <a:pt x="f91" y="f92"/>
                    <a:pt x="f93" y="f9"/>
                    <a:pt x="f94" y="f9"/>
                  </a:cubicBezTo>
                  <a:cubicBezTo>
                    <a:pt x="f95" y="f9"/>
                    <a:pt x="f96" y="f9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  <a:moveTo>
                    <a:pt x="f97" y="f98"/>
                  </a:moveTo>
                  <a:cubicBezTo>
                    <a:pt x="f97" y="f98"/>
                    <a:pt x="f97" y="f99"/>
                    <a:pt x="f97" y="f99"/>
                  </a:cubicBezTo>
                  <a:cubicBezTo>
                    <a:pt x="f100" y="f99"/>
                    <a:pt x="f101" y="f99"/>
                    <a:pt x="f102" y="f99"/>
                  </a:cubicBezTo>
                  <a:cubicBezTo>
                    <a:pt x="f103" y="f104"/>
                    <a:pt x="f105" y="f19"/>
                    <a:pt x="f106" y="f107"/>
                  </a:cubicBezTo>
                  <a:cubicBezTo>
                    <a:pt x="f106" y="f108"/>
                    <a:pt x="f109" y="f110"/>
                    <a:pt x="f111" y="f110"/>
                  </a:cubicBezTo>
                  <a:cubicBezTo>
                    <a:pt x="f34" y="f112"/>
                    <a:pt x="f113" y="f114"/>
                    <a:pt x="f113" y="f115"/>
                  </a:cubicBezTo>
                  <a:cubicBezTo>
                    <a:pt x="f113" y="f18"/>
                    <a:pt x="f36" y="f116"/>
                    <a:pt x="f117" y="f116"/>
                  </a:cubicBezTo>
                  <a:cubicBezTo>
                    <a:pt x="f118" y="f116"/>
                    <a:pt x="f119" y="f116"/>
                    <a:pt x="f120" y="f121"/>
                  </a:cubicBezTo>
                  <a:cubicBezTo>
                    <a:pt x="f47" y="f121"/>
                    <a:pt x="f112" y="f122"/>
                    <a:pt x="f110" y="f123"/>
                  </a:cubicBezTo>
                  <a:cubicBezTo>
                    <a:pt x="f97" y="f124"/>
                    <a:pt x="f110" y="f30"/>
                    <a:pt x="f110" y="f77"/>
                  </a:cubicBezTo>
                  <a:cubicBezTo>
                    <a:pt x="f97" y="f125"/>
                    <a:pt x="f126" y="f127"/>
                    <a:pt x="f128" y="f127"/>
                  </a:cubicBezTo>
                  <a:cubicBezTo>
                    <a:pt x="f127" y="f129"/>
                    <a:pt x="f130" y="f127"/>
                    <a:pt x="f131" y="f129"/>
                  </a:cubicBezTo>
                  <a:cubicBezTo>
                    <a:pt x="f132" y="f129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04"/>
                    <a:pt x="f144" y="f98"/>
                    <a:pt x="f97" y="f98"/>
                  </a:cubicBezTo>
                  <a:close/>
                  <a:moveTo>
                    <a:pt x="f145" y="f146"/>
                  </a:moveTo>
                  <a:cubicBezTo>
                    <a:pt x="f147" y="f148"/>
                    <a:pt x="f124" y="f149"/>
                    <a:pt x="f150" y="f151"/>
                  </a:cubicBezTo>
                  <a:cubicBezTo>
                    <a:pt x="f51" y="f152"/>
                    <a:pt x="f153" y="f151"/>
                    <a:pt x="f154" y="f9"/>
                  </a:cubicBezTo>
                  <a:cubicBezTo>
                    <a:pt x="f155" y="f156"/>
                    <a:pt x="f157" y="f158"/>
                    <a:pt x="f159" y="f42"/>
                  </a:cubicBezTo>
                  <a:cubicBezTo>
                    <a:pt x="f160" y="f161"/>
                    <a:pt x="f162" y="f161"/>
                    <a:pt x="f163" y="f8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63" y="f149"/>
                    <a:pt x="f170" y="f140"/>
                    <a:pt x="f171" y="f172"/>
                  </a:cubicBezTo>
                  <a:cubicBezTo>
                    <a:pt x="f173" y="f174"/>
                    <a:pt x="f175" y="f176"/>
                    <a:pt x="f177" y="f85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50"/>
                    <a:pt x="f185" y="f186"/>
                    <a:pt x="f187" y="f179"/>
                  </a:cubicBezTo>
                  <a:cubicBezTo>
                    <a:pt x="f188" y="f189"/>
                    <a:pt x="f190" y="f191"/>
                    <a:pt x="f192" y="f78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191" y="f201"/>
                    <a:pt x="f145" y="f146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6A61637-B4FA-CB58-270D-2C667EAE9522}"/>
                </a:ext>
              </a:extLst>
            </p:cNvPr>
            <p:cNvSpPr/>
            <p:nvPr/>
          </p:nvSpPr>
          <p:spPr>
            <a:xfrm>
              <a:off x="3416298" y="1298576"/>
              <a:ext cx="839784" cy="4794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6"/>
                <a:gd name="f7" fmla="val 495"/>
                <a:gd name="f8" fmla="val 7"/>
                <a:gd name="f9" fmla="val 59"/>
                <a:gd name="f10" fmla="val 64"/>
                <a:gd name="f11" fmla="val 134"/>
                <a:gd name="f12" fmla="val 71"/>
                <a:gd name="f13" fmla="val 205"/>
                <a:gd name="f14" fmla="val 87"/>
                <a:gd name="f15" fmla="val 293"/>
                <a:gd name="f16" fmla="val 107"/>
                <a:gd name="f17" fmla="val 357"/>
                <a:gd name="f18" fmla="val 156"/>
                <a:gd name="f19" fmla="val 400"/>
                <a:gd name="f20" fmla="val 234"/>
                <a:gd name="f21" fmla="val 407"/>
                <a:gd name="f22" fmla="val 247"/>
                <a:gd name="f23" fmla="val 416"/>
                <a:gd name="f24" fmla="val 259"/>
                <a:gd name="f25" fmla="val 417"/>
                <a:gd name="f26" fmla="val 279"/>
                <a:gd name="f27" fmla="val 341"/>
                <a:gd name="f28" fmla="val 188"/>
                <a:gd name="f29" fmla="val 242"/>
                <a:gd name="f30" fmla="val 145"/>
                <a:gd name="f31" fmla="val 132"/>
                <a:gd name="f32" fmla="val 121"/>
                <a:gd name="f33" fmla="val 172"/>
                <a:gd name="f34" fmla="val 141"/>
                <a:gd name="f35" fmla="val 212"/>
                <a:gd name="f36" fmla="val 159"/>
                <a:gd name="f37" fmla="val 251"/>
                <a:gd name="f38" fmla="val 181"/>
                <a:gd name="f39" fmla="val 290"/>
                <a:gd name="f40" fmla="val 204"/>
                <a:gd name="f41" fmla="val 327"/>
                <a:gd name="f42" fmla="val 230"/>
                <a:gd name="f43" fmla="val 359"/>
                <a:gd name="f44" fmla="val 262"/>
                <a:gd name="f45" fmla="val 392"/>
                <a:gd name="f46" fmla="val 294"/>
                <a:gd name="f47" fmla="val 331"/>
                <a:gd name="f48" fmla="val 432"/>
                <a:gd name="f49" fmla="val 381"/>
                <a:gd name="f50" fmla="val 437"/>
                <a:gd name="f51" fmla="val 367"/>
                <a:gd name="f52" fmla="val 441"/>
                <a:gd name="f53" fmla="val 445"/>
                <a:gd name="f54" fmla="val 348"/>
                <a:gd name="f55" fmla="val 475"/>
                <a:gd name="f56" fmla="val 281"/>
                <a:gd name="f57" fmla="val 529"/>
                <a:gd name="f58" fmla="val 237"/>
                <a:gd name="f59" fmla="val 589"/>
                <a:gd name="f60" fmla="val 197"/>
                <a:gd name="f61" fmla="val 634"/>
                <a:gd name="f62" fmla="val 167"/>
                <a:gd name="f63" fmla="val 684"/>
                <a:gd name="f64" fmla="val 733"/>
                <a:gd name="f65" fmla="val 122"/>
                <a:gd name="f66" fmla="val 713"/>
                <a:gd name="f67" fmla="val 119"/>
                <a:gd name="f68" fmla="val 640"/>
                <a:gd name="f69" fmla="val 143"/>
                <a:gd name="f70" fmla="val 578"/>
                <a:gd name="f71" fmla="val 175"/>
                <a:gd name="f72" fmla="val 200"/>
                <a:gd name="f73" fmla="val 486"/>
                <a:gd name="f74" fmla="val 449"/>
                <a:gd name="f75" fmla="val 275"/>
                <a:gd name="f76" fmla="val 473"/>
                <a:gd name="f77" fmla="val 203"/>
                <a:gd name="f78" fmla="val 519"/>
                <a:gd name="f79" fmla="val 149"/>
                <a:gd name="f80" fmla="val 586"/>
                <a:gd name="f81" fmla="val 113"/>
                <a:gd name="f82" fmla="val 629"/>
                <a:gd name="f83" fmla="val 90"/>
                <a:gd name="f84" fmla="val 676"/>
                <a:gd name="f85" fmla="val 85"/>
                <a:gd name="f86" fmla="val 722"/>
                <a:gd name="f87" fmla="val 73"/>
                <a:gd name="f88" fmla="val 765"/>
                <a:gd name="f89" fmla="val 62"/>
                <a:gd name="f90" fmla="val 807"/>
                <a:gd name="f91" fmla="val 50"/>
                <a:gd name="f92" fmla="val 842"/>
                <a:gd name="f93" fmla="val 19"/>
                <a:gd name="f94" fmla="val 847"/>
                <a:gd name="f95" fmla="val 13"/>
                <a:gd name="f96" fmla="val 849"/>
                <a:gd name="f97" fmla="val 857"/>
                <a:gd name="f98" fmla="val 4"/>
                <a:gd name="f99" fmla="val 8"/>
                <a:gd name="f100" fmla="val 861"/>
                <a:gd name="f101" fmla="val 20"/>
                <a:gd name="f102" fmla="val 28"/>
                <a:gd name="f103" fmla="val 790"/>
                <a:gd name="f104" fmla="val 250"/>
                <a:gd name="f105" fmla="val 679"/>
                <a:gd name="f106" fmla="val 312"/>
                <a:gd name="f107" fmla="val 643"/>
                <a:gd name="f108" fmla="val 333"/>
                <a:gd name="f109" fmla="val 604"/>
                <a:gd name="f110" fmla="val 349"/>
                <a:gd name="f111" fmla="val 568"/>
                <a:gd name="f112" fmla="val 370"/>
                <a:gd name="f113" fmla="val 515"/>
                <a:gd name="f114" fmla="val 402"/>
                <a:gd name="f115" fmla="val 461"/>
                <a:gd name="f116" fmla="val 433"/>
                <a:gd name="f117" fmla="val 387"/>
                <a:gd name="f118" fmla="val 410"/>
                <a:gd name="f119" fmla="val 306"/>
                <a:gd name="f120" fmla="val 371"/>
                <a:gd name="f121" fmla="val 227"/>
                <a:gd name="f122" fmla="val 334"/>
                <a:gd name="f123" fmla="val 133"/>
                <a:gd name="f124" fmla="val 289"/>
                <a:gd name="f125" fmla="val 60"/>
                <a:gd name="f126" fmla="val 22"/>
                <a:gd name="f127" fmla="val 128"/>
                <a:gd name="f128" fmla="val 6"/>
                <a:gd name="f129" fmla="val 88"/>
                <a:gd name="f130" fmla="val 46"/>
                <a:gd name="f131" fmla="+- 0 0 -90"/>
                <a:gd name="f132" fmla="*/ f3 1 866"/>
                <a:gd name="f133" fmla="*/ f4 1 495"/>
                <a:gd name="f134" fmla="val f5"/>
                <a:gd name="f135" fmla="val f6"/>
                <a:gd name="f136" fmla="val f7"/>
                <a:gd name="f137" fmla="*/ f131 f0 1"/>
                <a:gd name="f138" fmla="+- f136 0 f134"/>
                <a:gd name="f139" fmla="+- f135 0 f134"/>
                <a:gd name="f140" fmla="*/ f137 1 f2"/>
                <a:gd name="f141" fmla="*/ f139 1 866"/>
                <a:gd name="f142" fmla="*/ f138 1 495"/>
                <a:gd name="f143" fmla="*/ 7 f139 1"/>
                <a:gd name="f144" fmla="*/ 0 f138 1"/>
                <a:gd name="f145" fmla="*/ 205 f139 1"/>
                <a:gd name="f146" fmla="*/ 87 f138 1"/>
                <a:gd name="f147" fmla="*/ 400 f139 1"/>
                <a:gd name="f148" fmla="*/ 234 f138 1"/>
                <a:gd name="f149" fmla="*/ 417 f139 1"/>
                <a:gd name="f150" fmla="*/ 279 f138 1"/>
                <a:gd name="f151" fmla="*/ 132 f139 1"/>
                <a:gd name="f152" fmla="*/ 121 f138 1"/>
                <a:gd name="f153" fmla="*/ 251 f139 1"/>
                <a:gd name="f154" fmla="*/ 181 f138 1"/>
                <a:gd name="f155" fmla="*/ 359 f139 1"/>
                <a:gd name="f156" fmla="*/ 262 f138 1"/>
                <a:gd name="f157" fmla="*/ 432 f139 1"/>
                <a:gd name="f158" fmla="*/ 381 f138 1"/>
                <a:gd name="f159" fmla="*/ 445 f139 1"/>
                <a:gd name="f160" fmla="*/ 348 f138 1"/>
                <a:gd name="f161" fmla="*/ 589 f139 1"/>
                <a:gd name="f162" fmla="*/ 197 f138 1"/>
                <a:gd name="f163" fmla="*/ 733 f139 1"/>
                <a:gd name="f164" fmla="*/ 122 f138 1"/>
                <a:gd name="f165" fmla="*/ 578 f139 1"/>
                <a:gd name="f166" fmla="*/ 175 f138 1"/>
                <a:gd name="f167" fmla="*/ 449 f139 1"/>
                <a:gd name="f168" fmla="*/ 275 f138 1"/>
                <a:gd name="f169" fmla="*/ 586 f139 1"/>
                <a:gd name="f170" fmla="*/ 113 f138 1"/>
                <a:gd name="f171" fmla="*/ 722 f139 1"/>
                <a:gd name="f172" fmla="*/ 73 f138 1"/>
                <a:gd name="f173" fmla="*/ 842 f139 1"/>
                <a:gd name="f174" fmla="*/ 19 f138 1"/>
                <a:gd name="f175" fmla="*/ 857 f139 1"/>
                <a:gd name="f176" fmla="*/ 4 f138 1"/>
                <a:gd name="f177" fmla="*/ 861 f139 1"/>
                <a:gd name="f178" fmla="*/ 28 f138 1"/>
                <a:gd name="f179" fmla="*/ 679 f139 1"/>
                <a:gd name="f180" fmla="*/ 312 f138 1"/>
                <a:gd name="f181" fmla="*/ 568 f139 1"/>
                <a:gd name="f182" fmla="*/ 370 f138 1"/>
                <a:gd name="f183" fmla="*/ 433 f139 1"/>
                <a:gd name="f184" fmla="*/ 495 f138 1"/>
                <a:gd name="f185" fmla="*/ 227 f139 1"/>
                <a:gd name="f186" fmla="*/ 334 f138 1"/>
                <a:gd name="f187" fmla="*/ 22 f139 1"/>
                <a:gd name="f188" fmla="*/ 128 f138 1"/>
                <a:gd name="f189" fmla="+- f140 0 f1"/>
                <a:gd name="f190" fmla="*/ f143 1 866"/>
                <a:gd name="f191" fmla="*/ f144 1 495"/>
                <a:gd name="f192" fmla="*/ f145 1 866"/>
                <a:gd name="f193" fmla="*/ f146 1 495"/>
                <a:gd name="f194" fmla="*/ f147 1 866"/>
                <a:gd name="f195" fmla="*/ f148 1 495"/>
                <a:gd name="f196" fmla="*/ f149 1 866"/>
                <a:gd name="f197" fmla="*/ f150 1 495"/>
                <a:gd name="f198" fmla="*/ f151 1 866"/>
                <a:gd name="f199" fmla="*/ f152 1 495"/>
                <a:gd name="f200" fmla="*/ f153 1 866"/>
                <a:gd name="f201" fmla="*/ f154 1 495"/>
                <a:gd name="f202" fmla="*/ f155 1 866"/>
                <a:gd name="f203" fmla="*/ f156 1 495"/>
                <a:gd name="f204" fmla="*/ f157 1 866"/>
                <a:gd name="f205" fmla="*/ f158 1 495"/>
                <a:gd name="f206" fmla="*/ f159 1 866"/>
                <a:gd name="f207" fmla="*/ f160 1 495"/>
                <a:gd name="f208" fmla="*/ f161 1 866"/>
                <a:gd name="f209" fmla="*/ f162 1 495"/>
                <a:gd name="f210" fmla="*/ f163 1 866"/>
                <a:gd name="f211" fmla="*/ f164 1 495"/>
                <a:gd name="f212" fmla="*/ f165 1 866"/>
                <a:gd name="f213" fmla="*/ f166 1 495"/>
                <a:gd name="f214" fmla="*/ f167 1 866"/>
                <a:gd name="f215" fmla="*/ f168 1 495"/>
                <a:gd name="f216" fmla="*/ f169 1 866"/>
                <a:gd name="f217" fmla="*/ f170 1 495"/>
                <a:gd name="f218" fmla="*/ f171 1 866"/>
                <a:gd name="f219" fmla="*/ f172 1 495"/>
                <a:gd name="f220" fmla="*/ f173 1 866"/>
                <a:gd name="f221" fmla="*/ f174 1 495"/>
                <a:gd name="f222" fmla="*/ f175 1 866"/>
                <a:gd name="f223" fmla="*/ f176 1 495"/>
                <a:gd name="f224" fmla="*/ f177 1 866"/>
                <a:gd name="f225" fmla="*/ f178 1 495"/>
                <a:gd name="f226" fmla="*/ f179 1 866"/>
                <a:gd name="f227" fmla="*/ f180 1 495"/>
                <a:gd name="f228" fmla="*/ f181 1 866"/>
                <a:gd name="f229" fmla="*/ f182 1 495"/>
                <a:gd name="f230" fmla="*/ f183 1 866"/>
                <a:gd name="f231" fmla="*/ f184 1 495"/>
                <a:gd name="f232" fmla="*/ f185 1 866"/>
                <a:gd name="f233" fmla="*/ f186 1 495"/>
                <a:gd name="f234" fmla="*/ f187 1 866"/>
                <a:gd name="f235" fmla="*/ f188 1 495"/>
                <a:gd name="f236" fmla="*/ 0 1 f141"/>
                <a:gd name="f237" fmla="*/ f135 1 f141"/>
                <a:gd name="f238" fmla="*/ 0 1 f142"/>
                <a:gd name="f239" fmla="*/ f136 1 f142"/>
                <a:gd name="f240" fmla="*/ f190 1 f141"/>
                <a:gd name="f241" fmla="*/ f191 1 f142"/>
                <a:gd name="f242" fmla="*/ f192 1 f141"/>
                <a:gd name="f243" fmla="*/ f193 1 f142"/>
                <a:gd name="f244" fmla="*/ f194 1 f141"/>
                <a:gd name="f245" fmla="*/ f195 1 f142"/>
                <a:gd name="f246" fmla="*/ f196 1 f141"/>
                <a:gd name="f247" fmla="*/ f197 1 f142"/>
                <a:gd name="f248" fmla="*/ f198 1 f141"/>
                <a:gd name="f249" fmla="*/ f199 1 f142"/>
                <a:gd name="f250" fmla="*/ f200 1 f141"/>
                <a:gd name="f251" fmla="*/ f201 1 f142"/>
                <a:gd name="f252" fmla="*/ f202 1 f141"/>
                <a:gd name="f253" fmla="*/ f203 1 f142"/>
                <a:gd name="f254" fmla="*/ f204 1 f141"/>
                <a:gd name="f255" fmla="*/ f205 1 f142"/>
                <a:gd name="f256" fmla="*/ f206 1 f141"/>
                <a:gd name="f257" fmla="*/ f207 1 f142"/>
                <a:gd name="f258" fmla="*/ f208 1 f141"/>
                <a:gd name="f259" fmla="*/ f209 1 f142"/>
                <a:gd name="f260" fmla="*/ f210 1 f141"/>
                <a:gd name="f261" fmla="*/ f211 1 f142"/>
                <a:gd name="f262" fmla="*/ f212 1 f141"/>
                <a:gd name="f263" fmla="*/ f213 1 f142"/>
                <a:gd name="f264" fmla="*/ f214 1 f141"/>
                <a:gd name="f265" fmla="*/ f215 1 f142"/>
                <a:gd name="f266" fmla="*/ f216 1 f141"/>
                <a:gd name="f267" fmla="*/ f217 1 f142"/>
                <a:gd name="f268" fmla="*/ f218 1 f141"/>
                <a:gd name="f269" fmla="*/ f219 1 f142"/>
                <a:gd name="f270" fmla="*/ f220 1 f141"/>
                <a:gd name="f271" fmla="*/ f221 1 f142"/>
                <a:gd name="f272" fmla="*/ f222 1 f141"/>
                <a:gd name="f273" fmla="*/ f223 1 f142"/>
                <a:gd name="f274" fmla="*/ f224 1 f141"/>
                <a:gd name="f275" fmla="*/ f225 1 f142"/>
                <a:gd name="f276" fmla="*/ f226 1 f141"/>
                <a:gd name="f277" fmla="*/ f227 1 f142"/>
                <a:gd name="f278" fmla="*/ f228 1 f141"/>
                <a:gd name="f279" fmla="*/ f229 1 f142"/>
                <a:gd name="f280" fmla="*/ f230 1 f141"/>
                <a:gd name="f281" fmla="*/ f231 1 f142"/>
                <a:gd name="f282" fmla="*/ f232 1 f141"/>
                <a:gd name="f283" fmla="*/ f233 1 f142"/>
                <a:gd name="f284" fmla="*/ f234 1 f141"/>
                <a:gd name="f285" fmla="*/ f235 1 f142"/>
                <a:gd name="f286" fmla="*/ f236 f132 1"/>
                <a:gd name="f287" fmla="*/ f237 f132 1"/>
                <a:gd name="f288" fmla="*/ f239 f133 1"/>
                <a:gd name="f289" fmla="*/ f238 f133 1"/>
                <a:gd name="f290" fmla="*/ f240 f132 1"/>
                <a:gd name="f291" fmla="*/ f241 f133 1"/>
                <a:gd name="f292" fmla="*/ f242 f132 1"/>
                <a:gd name="f293" fmla="*/ f243 f133 1"/>
                <a:gd name="f294" fmla="*/ f244 f132 1"/>
                <a:gd name="f295" fmla="*/ f245 f133 1"/>
                <a:gd name="f296" fmla="*/ f246 f132 1"/>
                <a:gd name="f297" fmla="*/ f247 f133 1"/>
                <a:gd name="f298" fmla="*/ f248 f132 1"/>
                <a:gd name="f299" fmla="*/ f249 f133 1"/>
                <a:gd name="f300" fmla="*/ f250 f132 1"/>
                <a:gd name="f301" fmla="*/ f251 f133 1"/>
                <a:gd name="f302" fmla="*/ f252 f132 1"/>
                <a:gd name="f303" fmla="*/ f253 f133 1"/>
                <a:gd name="f304" fmla="*/ f254 f132 1"/>
                <a:gd name="f305" fmla="*/ f255 f133 1"/>
                <a:gd name="f306" fmla="*/ f256 f132 1"/>
                <a:gd name="f307" fmla="*/ f257 f133 1"/>
                <a:gd name="f308" fmla="*/ f258 f132 1"/>
                <a:gd name="f309" fmla="*/ f259 f133 1"/>
                <a:gd name="f310" fmla="*/ f260 f132 1"/>
                <a:gd name="f311" fmla="*/ f261 f133 1"/>
                <a:gd name="f312" fmla="*/ f262 f132 1"/>
                <a:gd name="f313" fmla="*/ f263 f133 1"/>
                <a:gd name="f314" fmla="*/ f264 f132 1"/>
                <a:gd name="f315" fmla="*/ f265 f133 1"/>
                <a:gd name="f316" fmla="*/ f266 f132 1"/>
                <a:gd name="f317" fmla="*/ f267 f133 1"/>
                <a:gd name="f318" fmla="*/ f268 f132 1"/>
                <a:gd name="f319" fmla="*/ f269 f133 1"/>
                <a:gd name="f320" fmla="*/ f270 f132 1"/>
                <a:gd name="f321" fmla="*/ f271 f133 1"/>
                <a:gd name="f322" fmla="*/ f272 f132 1"/>
                <a:gd name="f323" fmla="*/ f273 f133 1"/>
                <a:gd name="f324" fmla="*/ f274 f132 1"/>
                <a:gd name="f325" fmla="*/ f275 f133 1"/>
                <a:gd name="f326" fmla="*/ f276 f132 1"/>
                <a:gd name="f327" fmla="*/ f277 f133 1"/>
                <a:gd name="f328" fmla="*/ f278 f132 1"/>
                <a:gd name="f329" fmla="*/ f279 f133 1"/>
                <a:gd name="f330" fmla="*/ f280 f132 1"/>
                <a:gd name="f331" fmla="*/ f281 f133 1"/>
                <a:gd name="f332" fmla="*/ f282 f132 1"/>
                <a:gd name="f333" fmla="*/ f283 f133 1"/>
                <a:gd name="f334" fmla="*/ f284 f132 1"/>
                <a:gd name="f335" fmla="*/ f285 f1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9">
                  <a:pos x="f290" y="f291"/>
                </a:cxn>
                <a:cxn ang="f189">
                  <a:pos x="f292" y="f293"/>
                </a:cxn>
                <a:cxn ang="f189">
                  <a:pos x="f294" y="f295"/>
                </a:cxn>
                <a:cxn ang="f189">
                  <a:pos x="f296" y="f297"/>
                </a:cxn>
                <a:cxn ang="f189">
                  <a:pos x="f298" y="f299"/>
                </a:cxn>
                <a:cxn ang="f189">
                  <a:pos x="f300" y="f301"/>
                </a:cxn>
                <a:cxn ang="f189">
                  <a:pos x="f302" y="f303"/>
                </a:cxn>
                <a:cxn ang="f189">
                  <a:pos x="f304" y="f305"/>
                </a:cxn>
                <a:cxn ang="f189">
                  <a:pos x="f306" y="f307"/>
                </a:cxn>
                <a:cxn ang="f189">
                  <a:pos x="f308" y="f309"/>
                </a:cxn>
                <a:cxn ang="f189">
                  <a:pos x="f310" y="f311"/>
                </a:cxn>
                <a:cxn ang="f189">
                  <a:pos x="f312" y="f313"/>
                </a:cxn>
                <a:cxn ang="f189">
                  <a:pos x="f314" y="f315"/>
                </a:cxn>
                <a:cxn ang="f189">
                  <a:pos x="f316" y="f317"/>
                </a:cxn>
                <a:cxn ang="f189">
                  <a:pos x="f318" y="f319"/>
                </a:cxn>
                <a:cxn ang="f189">
                  <a:pos x="f320" y="f321"/>
                </a:cxn>
                <a:cxn ang="f189">
                  <a:pos x="f322" y="f323"/>
                </a:cxn>
                <a:cxn ang="f189">
                  <a:pos x="f324" y="f325"/>
                </a:cxn>
                <a:cxn ang="f189">
                  <a:pos x="f326" y="f327"/>
                </a:cxn>
                <a:cxn ang="f189">
                  <a:pos x="f328" y="f329"/>
                </a:cxn>
                <a:cxn ang="f189">
                  <a:pos x="f330" y="f331"/>
                </a:cxn>
                <a:cxn ang="f189">
                  <a:pos x="f332" y="f333"/>
                </a:cxn>
                <a:cxn ang="f189">
                  <a:pos x="f334" y="f335"/>
                </a:cxn>
                <a:cxn ang="f189">
                  <a:pos x="f290" y="f291"/>
                </a:cxn>
              </a:cxnLst>
              <a:rect l="f286" t="f289" r="f287" b="f288"/>
              <a:pathLst>
                <a:path w="866" h="49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25" y="f47"/>
                    <a:pt x="f48" y="f49"/>
                  </a:cubicBezTo>
                  <a:cubicBezTo>
                    <a:pt x="f50" y="f51"/>
                    <a:pt x="f52" y="f17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30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57" y="f72"/>
                    <a:pt x="f73" y="f20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5"/>
                    <a:pt x="f97" y="f98"/>
                  </a:cubicBezTo>
                  <a:cubicBezTo>
                    <a:pt x="f6" y="f99"/>
                    <a:pt x="f100" y="f101"/>
                    <a:pt x="f100" y="f102"/>
                  </a:cubicBezTo>
                  <a:cubicBezTo>
                    <a:pt x="f97" y="f36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6" y="f7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1"/>
                    <a:pt x="f126" y="f127"/>
                  </a:cubicBezTo>
                  <a:cubicBezTo>
                    <a:pt x="f128" y="f129"/>
                    <a:pt x="f5" y="f130"/>
                    <a:pt x="f8" y="f5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3814272-C1C8-2D6D-A0A1-605C94078A6D}"/>
                </a:ext>
              </a:extLst>
            </p:cNvPr>
            <p:cNvSpPr/>
            <p:nvPr/>
          </p:nvSpPr>
          <p:spPr>
            <a:xfrm>
              <a:off x="3592513" y="4011609"/>
              <a:ext cx="488947" cy="7889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4"/>
                <a:gd name="f7" fmla="val 813"/>
                <a:gd name="f8" fmla="val 379"/>
                <a:gd name="f9" fmla="val 65"/>
                <a:gd name="f10" fmla="val 332"/>
                <a:gd name="f11" fmla="val 77"/>
                <a:gd name="f12" fmla="val 295"/>
                <a:gd name="f13" fmla="val 105"/>
                <a:gd name="f14" fmla="val 263"/>
                <a:gd name="f15" fmla="val 142"/>
                <a:gd name="f16" fmla="val 260"/>
                <a:gd name="f17" fmla="val 125"/>
                <a:gd name="f18" fmla="val 272"/>
                <a:gd name="f19" fmla="val 93"/>
                <a:gd name="f20" fmla="val 282"/>
                <a:gd name="f21" fmla="val 82"/>
                <a:gd name="f22" fmla="val 327"/>
                <a:gd name="f23" fmla="val 34"/>
                <a:gd name="f24" fmla="val 385"/>
                <a:gd name="f25" fmla="val 15"/>
                <a:gd name="f26" fmla="val 447"/>
                <a:gd name="f27" fmla="val 5"/>
                <a:gd name="f28" fmla="val 462"/>
                <a:gd name="f29" fmla="val 3"/>
                <a:gd name="f30" fmla="val 476"/>
                <a:gd name="f31" fmla="val 2"/>
                <a:gd name="f32" fmla="val 491"/>
                <a:gd name="f33" fmla="val 1"/>
                <a:gd name="f34" fmla="val 500"/>
                <a:gd name="f35" fmla="val 13"/>
                <a:gd name="f36" fmla="val 493"/>
                <a:gd name="f37" fmla="val 33"/>
                <a:gd name="f38" fmla="val 488"/>
                <a:gd name="f39" fmla="val 54"/>
                <a:gd name="f40" fmla="val 482"/>
                <a:gd name="f41" fmla="val 74"/>
                <a:gd name="f42" fmla="val 467"/>
                <a:gd name="f43" fmla="val 431"/>
                <a:gd name="f44" fmla="val 155"/>
                <a:gd name="f45" fmla="val 381"/>
                <a:gd name="f46" fmla="val 170"/>
                <a:gd name="f47" fmla="val 350"/>
                <a:gd name="f48" fmla="val 318"/>
                <a:gd name="f49" fmla="val 185"/>
                <a:gd name="f50" fmla="val 288"/>
                <a:gd name="f51" fmla="val 199"/>
                <a:gd name="f52" fmla="val 275"/>
                <a:gd name="f53" fmla="val 205"/>
                <a:gd name="f54" fmla="val 267"/>
                <a:gd name="f55" fmla="val 214"/>
                <a:gd name="f56" fmla="val 230"/>
                <a:gd name="f57" fmla="val 268"/>
                <a:gd name="f58" fmla="val 331"/>
                <a:gd name="f59" fmla="val 432"/>
                <a:gd name="f60" fmla="val 533"/>
                <a:gd name="f61" fmla="val 544"/>
                <a:gd name="f62" fmla="val 270"/>
                <a:gd name="f63" fmla="val 547"/>
                <a:gd name="f64" fmla="val 280"/>
                <a:gd name="f65" fmla="val 543"/>
                <a:gd name="f66" fmla="val 284"/>
                <a:gd name="f67" fmla="val 286"/>
                <a:gd name="f68" fmla="val 539"/>
                <a:gd name="f69" fmla="val 333"/>
                <a:gd name="f70" fmla="val 351"/>
                <a:gd name="f71" fmla="val 580"/>
                <a:gd name="f72" fmla="val 380"/>
                <a:gd name="f73" fmla="val 646"/>
                <a:gd name="f74" fmla="val 408"/>
                <a:gd name="f75" fmla="val 712"/>
                <a:gd name="f76" fmla="val 436"/>
                <a:gd name="f77" fmla="val 778"/>
                <a:gd name="f78" fmla="val 804"/>
                <a:gd name="f79" fmla="val 441"/>
                <a:gd name="f80" fmla="val 412"/>
                <a:gd name="f81" fmla="val 304"/>
                <a:gd name="f82" fmla="val 196"/>
                <a:gd name="f83" fmla="val 88"/>
                <a:gd name="f84" fmla="val 62"/>
                <a:gd name="f85" fmla="val 56"/>
                <a:gd name="f86" fmla="val 806"/>
                <a:gd name="f87" fmla="val 66"/>
                <a:gd name="f88" fmla="val 781"/>
                <a:gd name="f89" fmla="val 81"/>
                <a:gd name="f90" fmla="val 744"/>
                <a:gd name="f91" fmla="val 97"/>
                <a:gd name="f92" fmla="val 708"/>
                <a:gd name="f93" fmla="val 112"/>
                <a:gd name="f94" fmla="val 671"/>
                <a:gd name="f95" fmla="val 127"/>
                <a:gd name="f96" fmla="val 636"/>
                <a:gd name="f97" fmla="val 143"/>
                <a:gd name="f98" fmla="val 601"/>
                <a:gd name="f99" fmla="val 156"/>
                <a:gd name="f100" fmla="val 565"/>
                <a:gd name="f101" fmla="val 163"/>
                <a:gd name="f102" fmla="val 548"/>
                <a:gd name="f103" fmla="val 172"/>
                <a:gd name="f104" fmla="val 542"/>
                <a:gd name="f105" fmla="val 190"/>
                <a:gd name="f106" fmla="val 235"/>
                <a:gd name="f107" fmla="val 498"/>
                <a:gd name="f108" fmla="val 410"/>
                <a:gd name="f109" fmla="val 323"/>
                <a:gd name="f110" fmla="val 236"/>
                <a:gd name="f111" fmla="val 215"/>
                <a:gd name="f112" fmla="val 228"/>
                <a:gd name="f113" fmla="val 204"/>
                <a:gd name="f114" fmla="val 210"/>
                <a:gd name="f115" fmla="val 197"/>
                <a:gd name="f116" fmla="val 182"/>
                <a:gd name="f117" fmla="val 152"/>
                <a:gd name="f118" fmla="val 124"/>
                <a:gd name="f119" fmla="val 171"/>
                <a:gd name="f120" fmla="val 69"/>
                <a:gd name="f121" fmla="val 154"/>
                <a:gd name="f122" fmla="val 32"/>
                <a:gd name="f123" fmla="val 122"/>
                <a:gd name="f124" fmla="val 19"/>
                <a:gd name="f125" fmla="val 47"/>
                <a:gd name="f126" fmla="val 9"/>
                <a:gd name="f127" fmla="val 30"/>
                <a:gd name="f128" fmla="val 10"/>
                <a:gd name="f129" fmla="val 87"/>
                <a:gd name="f130" fmla="val 6"/>
                <a:gd name="f131" fmla="val 160"/>
                <a:gd name="f132" fmla="val 20"/>
                <a:gd name="f133" fmla="val 216"/>
                <a:gd name="f134" fmla="val 78"/>
                <a:gd name="f135" fmla="val 232"/>
                <a:gd name="f136" fmla="val 95"/>
                <a:gd name="f137" fmla="val 240"/>
                <a:gd name="f138" fmla="val 117"/>
                <a:gd name="f139" fmla="val 243"/>
                <a:gd name="f140" fmla="val 141"/>
                <a:gd name="f141" fmla="val 209"/>
                <a:gd name="f142" fmla="val 107"/>
                <a:gd name="f143" fmla="val 79"/>
                <a:gd name="f144" fmla="val 68"/>
                <a:gd name="f145" fmla="val 137"/>
                <a:gd name="f146" fmla="val 76"/>
                <a:gd name="f147" fmla="val 150"/>
                <a:gd name="f148" fmla="val 85"/>
                <a:gd name="f149" fmla="val 162"/>
                <a:gd name="f150" fmla="val 193"/>
                <a:gd name="f151" fmla="val 116"/>
                <a:gd name="f152" fmla="val 221"/>
                <a:gd name="f153" fmla="val 242"/>
                <a:gd name="f154" fmla="val 174"/>
                <a:gd name="f155" fmla="val 246"/>
                <a:gd name="f156" fmla="val 181"/>
                <a:gd name="f157" fmla="val 250"/>
                <a:gd name="f158" fmla="val 192"/>
                <a:gd name="f159" fmla="val 259"/>
                <a:gd name="f160" fmla="val 177"/>
                <a:gd name="f161" fmla="val 132"/>
                <a:gd name="f162" fmla="val 100"/>
                <a:gd name="f163" fmla="val 372"/>
                <a:gd name="f164" fmla="val 73"/>
                <a:gd name="f165" fmla="val 375"/>
                <a:gd name="f166" fmla="val 71"/>
                <a:gd name="f167" fmla="val 70"/>
                <a:gd name="f168" fmla="val 390"/>
                <a:gd name="f169" fmla="val 397"/>
                <a:gd name="f170" fmla="val 57"/>
                <a:gd name="f171" fmla="val 389"/>
                <a:gd name="f172" fmla="val 61"/>
                <a:gd name="f173" fmla="val 383"/>
                <a:gd name="f174" fmla="val 59"/>
                <a:gd name="f175" fmla="+- 0 0 -90"/>
                <a:gd name="f176" fmla="*/ f3 1 504"/>
                <a:gd name="f177" fmla="*/ f4 1 813"/>
                <a:gd name="f178" fmla="val f5"/>
                <a:gd name="f179" fmla="val f6"/>
                <a:gd name="f180" fmla="val f7"/>
                <a:gd name="f181" fmla="*/ f175 f0 1"/>
                <a:gd name="f182" fmla="+- f180 0 f178"/>
                <a:gd name="f183" fmla="+- f179 0 f178"/>
                <a:gd name="f184" fmla="*/ f181 1 f2"/>
                <a:gd name="f185" fmla="*/ f183 1 504"/>
                <a:gd name="f186" fmla="*/ f182 1 813"/>
                <a:gd name="f187" fmla="*/ 379 f183 1"/>
                <a:gd name="f188" fmla="*/ 65 f182 1"/>
                <a:gd name="f189" fmla="*/ 263 f183 1"/>
                <a:gd name="f190" fmla="*/ 142 f182 1"/>
                <a:gd name="f191" fmla="*/ 282 f183 1"/>
                <a:gd name="f192" fmla="*/ 82 f182 1"/>
                <a:gd name="f193" fmla="*/ 447 f183 1"/>
                <a:gd name="f194" fmla="*/ 5 f182 1"/>
                <a:gd name="f195" fmla="*/ 491 f183 1"/>
                <a:gd name="f196" fmla="*/ 1 f182 1"/>
                <a:gd name="f197" fmla="*/ 500 f183 1"/>
                <a:gd name="f198" fmla="*/ 13 f182 1"/>
                <a:gd name="f199" fmla="*/ 482 f183 1"/>
                <a:gd name="f200" fmla="*/ 74 f182 1"/>
                <a:gd name="f201" fmla="*/ 381 f183 1"/>
                <a:gd name="f202" fmla="*/ 170 f182 1"/>
                <a:gd name="f203" fmla="*/ 288 f183 1"/>
                <a:gd name="f204" fmla="*/ 199 f182 1"/>
                <a:gd name="f205" fmla="*/ 267 f183 1"/>
                <a:gd name="f206" fmla="*/ 230 f182 1"/>
                <a:gd name="f207" fmla="*/ 533 f182 1"/>
                <a:gd name="f208" fmla="*/ 280 f183 1"/>
                <a:gd name="f209" fmla="*/ 543 f182 1"/>
                <a:gd name="f210" fmla="*/ 286 f183 1"/>
                <a:gd name="f211" fmla="*/ 351 f183 1"/>
                <a:gd name="f212" fmla="*/ 580 f182 1"/>
                <a:gd name="f213" fmla="*/ 436 f183 1"/>
                <a:gd name="f214" fmla="*/ 778 f182 1"/>
                <a:gd name="f215" fmla="*/ 412 f183 1"/>
                <a:gd name="f216" fmla="*/ 813 f182 1"/>
                <a:gd name="f217" fmla="*/ 88 f183 1"/>
                <a:gd name="f218" fmla="*/ 66 f183 1"/>
                <a:gd name="f219" fmla="*/ 781 f182 1"/>
                <a:gd name="f220" fmla="*/ 112 f183 1"/>
                <a:gd name="f221" fmla="*/ 671 f182 1"/>
                <a:gd name="f222" fmla="*/ 156 f183 1"/>
                <a:gd name="f223" fmla="*/ 565 f182 1"/>
                <a:gd name="f224" fmla="*/ 190 f183 1"/>
                <a:gd name="f225" fmla="*/ 542 f182 1"/>
                <a:gd name="f226" fmla="*/ 235 f183 1"/>
                <a:gd name="f227" fmla="*/ 498 f182 1"/>
                <a:gd name="f228" fmla="*/ 236 f183 1"/>
                <a:gd name="f229" fmla="*/ 236 f182 1"/>
                <a:gd name="f230" fmla="*/ 210 f183 1"/>
                <a:gd name="f231" fmla="*/ 197 f182 1"/>
                <a:gd name="f232" fmla="*/ 124 f183 1"/>
                <a:gd name="f233" fmla="*/ 171 f182 1"/>
                <a:gd name="f234" fmla="*/ 19 f183 1"/>
                <a:gd name="f235" fmla="*/ 3 f183 1"/>
                <a:gd name="f236" fmla="*/ 10 f183 1"/>
                <a:gd name="f237" fmla="*/ 216 f183 1"/>
                <a:gd name="f238" fmla="*/ 78 f182 1"/>
                <a:gd name="f239" fmla="*/ 243 f183 1"/>
                <a:gd name="f240" fmla="*/ 141 f182 1"/>
                <a:gd name="f241" fmla="*/ 68 f182 1"/>
                <a:gd name="f242" fmla="*/ 162 f183 1"/>
                <a:gd name="f243" fmla="*/ 93 f182 1"/>
                <a:gd name="f244" fmla="*/ 242 f183 1"/>
                <a:gd name="f245" fmla="*/ 174 f182 1"/>
                <a:gd name="f246" fmla="*/ 259 f183 1"/>
                <a:gd name="f247" fmla="*/ 177 f182 1"/>
                <a:gd name="f248" fmla="*/ 372 f183 1"/>
                <a:gd name="f249" fmla="*/ 73 f182 1"/>
                <a:gd name="f250" fmla="*/ 397 f183 1"/>
                <a:gd name="f251" fmla="*/ 57 f182 1"/>
                <a:gd name="f252" fmla="+- f184 0 f1"/>
                <a:gd name="f253" fmla="*/ f187 1 504"/>
                <a:gd name="f254" fmla="*/ f188 1 813"/>
                <a:gd name="f255" fmla="*/ f189 1 504"/>
                <a:gd name="f256" fmla="*/ f190 1 813"/>
                <a:gd name="f257" fmla="*/ f191 1 504"/>
                <a:gd name="f258" fmla="*/ f192 1 813"/>
                <a:gd name="f259" fmla="*/ f193 1 504"/>
                <a:gd name="f260" fmla="*/ f194 1 813"/>
                <a:gd name="f261" fmla="*/ f195 1 504"/>
                <a:gd name="f262" fmla="*/ f196 1 813"/>
                <a:gd name="f263" fmla="*/ f197 1 504"/>
                <a:gd name="f264" fmla="*/ f198 1 813"/>
                <a:gd name="f265" fmla="*/ f199 1 504"/>
                <a:gd name="f266" fmla="*/ f200 1 813"/>
                <a:gd name="f267" fmla="*/ f201 1 504"/>
                <a:gd name="f268" fmla="*/ f202 1 813"/>
                <a:gd name="f269" fmla="*/ f203 1 504"/>
                <a:gd name="f270" fmla="*/ f204 1 813"/>
                <a:gd name="f271" fmla="*/ f205 1 504"/>
                <a:gd name="f272" fmla="*/ f206 1 813"/>
                <a:gd name="f273" fmla="*/ f207 1 813"/>
                <a:gd name="f274" fmla="*/ f208 1 504"/>
                <a:gd name="f275" fmla="*/ f209 1 813"/>
                <a:gd name="f276" fmla="*/ f210 1 504"/>
                <a:gd name="f277" fmla="*/ f211 1 504"/>
                <a:gd name="f278" fmla="*/ f212 1 813"/>
                <a:gd name="f279" fmla="*/ f213 1 504"/>
                <a:gd name="f280" fmla="*/ f214 1 813"/>
                <a:gd name="f281" fmla="*/ f215 1 504"/>
                <a:gd name="f282" fmla="*/ f216 1 813"/>
                <a:gd name="f283" fmla="*/ f217 1 504"/>
                <a:gd name="f284" fmla="*/ f218 1 504"/>
                <a:gd name="f285" fmla="*/ f219 1 813"/>
                <a:gd name="f286" fmla="*/ f220 1 504"/>
                <a:gd name="f287" fmla="*/ f221 1 813"/>
                <a:gd name="f288" fmla="*/ f222 1 504"/>
                <a:gd name="f289" fmla="*/ f223 1 813"/>
                <a:gd name="f290" fmla="*/ f224 1 504"/>
                <a:gd name="f291" fmla="*/ f225 1 813"/>
                <a:gd name="f292" fmla="*/ f226 1 504"/>
                <a:gd name="f293" fmla="*/ f227 1 813"/>
                <a:gd name="f294" fmla="*/ f228 1 504"/>
                <a:gd name="f295" fmla="*/ f229 1 813"/>
                <a:gd name="f296" fmla="*/ f230 1 504"/>
                <a:gd name="f297" fmla="*/ f231 1 813"/>
                <a:gd name="f298" fmla="*/ f232 1 504"/>
                <a:gd name="f299" fmla="*/ f233 1 813"/>
                <a:gd name="f300" fmla="*/ f234 1 504"/>
                <a:gd name="f301" fmla="*/ f235 1 504"/>
                <a:gd name="f302" fmla="*/ f236 1 504"/>
                <a:gd name="f303" fmla="*/ f237 1 504"/>
                <a:gd name="f304" fmla="*/ f238 1 813"/>
                <a:gd name="f305" fmla="*/ f239 1 504"/>
                <a:gd name="f306" fmla="*/ f240 1 813"/>
                <a:gd name="f307" fmla="*/ f241 1 813"/>
                <a:gd name="f308" fmla="*/ f242 1 504"/>
                <a:gd name="f309" fmla="*/ f243 1 813"/>
                <a:gd name="f310" fmla="*/ f244 1 504"/>
                <a:gd name="f311" fmla="*/ f245 1 813"/>
                <a:gd name="f312" fmla="*/ f246 1 504"/>
                <a:gd name="f313" fmla="*/ f247 1 813"/>
                <a:gd name="f314" fmla="*/ f248 1 504"/>
                <a:gd name="f315" fmla="*/ f249 1 813"/>
                <a:gd name="f316" fmla="*/ f250 1 504"/>
                <a:gd name="f317" fmla="*/ f251 1 813"/>
                <a:gd name="f318" fmla="*/ 0 1 f185"/>
                <a:gd name="f319" fmla="*/ f179 1 f185"/>
                <a:gd name="f320" fmla="*/ 0 1 f186"/>
                <a:gd name="f321" fmla="*/ f180 1 f186"/>
                <a:gd name="f322" fmla="*/ f253 1 f185"/>
                <a:gd name="f323" fmla="*/ f254 1 f186"/>
                <a:gd name="f324" fmla="*/ f255 1 f185"/>
                <a:gd name="f325" fmla="*/ f256 1 f186"/>
                <a:gd name="f326" fmla="*/ f257 1 f185"/>
                <a:gd name="f327" fmla="*/ f258 1 f186"/>
                <a:gd name="f328" fmla="*/ f259 1 f185"/>
                <a:gd name="f329" fmla="*/ f260 1 f186"/>
                <a:gd name="f330" fmla="*/ f261 1 f185"/>
                <a:gd name="f331" fmla="*/ f262 1 f186"/>
                <a:gd name="f332" fmla="*/ f263 1 f185"/>
                <a:gd name="f333" fmla="*/ f264 1 f186"/>
                <a:gd name="f334" fmla="*/ f265 1 f185"/>
                <a:gd name="f335" fmla="*/ f266 1 f186"/>
                <a:gd name="f336" fmla="*/ f267 1 f185"/>
                <a:gd name="f337" fmla="*/ f268 1 f186"/>
                <a:gd name="f338" fmla="*/ f269 1 f185"/>
                <a:gd name="f339" fmla="*/ f270 1 f186"/>
                <a:gd name="f340" fmla="*/ f271 1 f185"/>
                <a:gd name="f341" fmla="*/ f272 1 f186"/>
                <a:gd name="f342" fmla="*/ f273 1 f186"/>
                <a:gd name="f343" fmla="*/ f274 1 f185"/>
                <a:gd name="f344" fmla="*/ f275 1 f186"/>
                <a:gd name="f345" fmla="*/ f276 1 f185"/>
                <a:gd name="f346" fmla="*/ f277 1 f185"/>
                <a:gd name="f347" fmla="*/ f278 1 f186"/>
                <a:gd name="f348" fmla="*/ f279 1 f185"/>
                <a:gd name="f349" fmla="*/ f280 1 f186"/>
                <a:gd name="f350" fmla="*/ f281 1 f185"/>
                <a:gd name="f351" fmla="*/ f282 1 f186"/>
                <a:gd name="f352" fmla="*/ f283 1 f185"/>
                <a:gd name="f353" fmla="*/ f284 1 f185"/>
                <a:gd name="f354" fmla="*/ f285 1 f186"/>
                <a:gd name="f355" fmla="*/ f286 1 f185"/>
                <a:gd name="f356" fmla="*/ f287 1 f186"/>
                <a:gd name="f357" fmla="*/ f288 1 f185"/>
                <a:gd name="f358" fmla="*/ f289 1 f186"/>
                <a:gd name="f359" fmla="*/ f290 1 f185"/>
                <a:gd name="f360" fmla="*/ f291 1 f186"/>
                <a:gd name="f361" fmla="*/ f292 1 f185"/>
                <a:gd name="f362" fmla="*/ f293 1 f186"/>
                <a:gd name="f363" fmla="*/ f294 1 f185"/>
                <a:gd name="f364" fmla="*/ f295 1 f186"/>
                <a:gd name="f365" fmla="*/ f296 1 f185"/>
                <a:gd name="f366" fmla="*/ f297 1 f186"/>
                <a:gd name="f367" fmla="*/ f298 1 f185"/>
                <a:gd name="f368" fmla="*/ f299 1 f186"/>
                <a:gd name="f369" fmla="*/ f300 1 f185"/>
                <a:gd name="f370" fmla="*/ f301 1 f185"/>
                <a:gd name="f371" fmla="*/ f302 1 f185"/>
                <a:gd name="f372" fmla="*/ f303 1 f185"/>
                <a:gd name="f373" fmla="*/ f304 1 f186"/>
                <a:gd name="f374" fmla="*/ f305 1 f185"/>
                <a:gd name="f375" fmla="*/ f306 1 f186"/>
                <a:gd name="f376" fmla="*/ f307 1 f186"/>
                <a:gd name="f377" fmla="*/ f308 1 f185"/>
                <a:gd name="f378" fmla="*/ f309 1 f186"/>
                <a:gd name="f379" fmla="*/ f310 1 f185"/>
                <a:gd name="f380" fmla="*/ f311 1 f186"/>
                <a:gd name="f381" fmla="*/ f312 1 f185"/>
                <a:gd name="f382" fmla="*/ f313 1 f186"/>
                <a:gd name="f383" fmla="*/ f314 1 f185"/>
                <a:gd name="f384" fmla="*/ f315 1 f186"/>
                <a:gd name="f385" fmla="*/ f316 1 f185"/>
                <a:gd name="f386" fmla="*/ f317 1 f186"/>
                <a:gd name="f387" fmla="*/ f318 f176 1"/>
                <a:gd name="f388" fmla="*/ f319 f176 1"/>
                <a:gd name="f389" fmla="*/ f321 f177 1"/>
                <a:gd name="f390" fmla="*/ f320 f177 1"/>
                <a:gd name="f391" fmla="*/ f322 f176 1"/>
                <a:gd name="f392" fmla="*/ f323 f177 1"/>
                <a:gd name="f393" fmla="*/ f324 f176 1"/>
                <a:gd name="f394" fmla="*/ f325 f177 1"/>
                <a:gd name="f395" fmla="*/ f326 f176 1"/>
                <a:gd name="f396" fmla="*/ f327 f177 1"/>
                <a:gd name="f397" fmla="*/ f328 f176 1"/>
                <a:gd name="f398" fmla="*/ f329 f177 1"/>
                <a:gd name="f399" fmla="*/ f330 f176 1"/>
                <a:gd name="f400" fmla="*/ f331 f177 1"/>
                <a:gd name="f401" fmla="*/ f332 f176 1"/>
                <a:gd name="f402" fmla="*/ f333 f177 1"/>
                <a:gd name="f403" fmla="*/ f334 f176 1"/>
                <a:gd name="f404" fmla="*/ f335 f177 1"/>
                <a:gd name="f405" fmla="*/ f336 f176 1"/>
                <a:gd name="f406" fmla="*/ f337 f177 1"/>
                <a:gd name="f407" fmla="*/ f338 f176 1"/>
                <a:gd name="f408" fmla="*/ f339 f177 1"/>
                <a:gd name="f409" fmla="*/ f340 f176 1"/>
                <a:gd name="f410" fmla="*/ f341 f177 1"/>
                <a:gd name="f411" fmla="*/ f342 f177 1"/>
                <a:gd name="f412" fmla="*/ f343 f176 1"/>
                <a:gd name="f413" fmla="*/ f344 f177 1"/>
                <a:gd name="f414" fmla="*/ f345 f176 1"/>
                <a:gd name="f415" fmla="*/ f346 f176 1"/>
                <a:gd name="f416" fmla="*/ f347 f177 1"/>
                <a:gd name="f417" fmla="*/ f348 f176 1"/>
                <a:gd name="f418" fmla="*/ f349 f177 1"/>
                <a:gd name="f419" fmla="*/ f350 f176 1"/>
                <a:gd name="f420" fmla="*/ f351 f177 1"/>
                <a:gd name="f421" fmla="*/ f352 f176 1"/>
                <a:gd name="f422" fmla="*/ f353 f176 1"/>
                <a:gd name="f423" fmla="*/ f354 f177 1"/>
                <a:gd name="f424" fmla="*/ f355 f176 1"/>
                <a:gd name="f425" fmla="*/ f356 f177 1"/>
                <a:gd name="f426" fmla="*/ f357 f176 1"/>
                <a:gd name="f427" fmla="*/ f358 f177 1"/>
                <a:gd name="f428" fmla="*/ f359 f176 1"/>
                <a:gd name="f429" fmla="*/ f360 f177 1"/>
                <a:gd name="f430" fmla="*/ f361 f176 1"/>
                <a:gd name="f431" fmla="*/ f362 f177 1"/>
                <a:gd name="f432" fmla="*/ f363 f176 1"/>
                <a:gd name="f433" fmla="*/ f364 f177 1"/>
                <a:gd name="f434" fmla="*/ f365 f176 1"/>
                <a:gd name="f435" fmla="*/ f366 f177 1"/>
                <a:gd name="f436" fmla="*/ f367 f176 1"/>
                <a:gd name="f437" fmla="*/ f368 f177 1"/>
                <a:gd name="f438" fmla="*/ f369 f176 1"/>
                <a:gd name="f439" fmla="*/ f370 f176 1"/>
                <a:gd name="f440" fmla="*/ f371 f176 1"/>
                <a:gd name="f441" fmla="*/ f372 f176 1"/>
                <a:gd name="f442" fmla="*/ f373 f177 1"/>
                <a:gd name="f443" fmla="*/ f374 f176 1"/>
                <a:gd name="f444" fmla="*/ f375 f177 1"/>
                <a:gd name="f445" fmla="*/ f376 f177 1"/>
                <a:gd name="f446" fmla="*/ f377 f176 1"/>
                <a:gd name="f447" fmla="*/ f378 f177 1"/>
                <a:gd name="f448" fmla="*/ f379 f176 1"/>
                <a:gd name="f449" fmla="*/ f380 f177 1"/>
                <a:gd name="f450" fmla="*/ f381 f176 1"/>
                <a:gd name="f451" fmla="*/ f382 f177 1"/>
                <a:gd name="f452" fmla="*/ f383 f176 1"/>
                <a:gd name="f453" fmla="*/ f384 f177 1"/>
                <a:gd name="f454" fmla="*/ f385 f176 1"/>
                <a:gd name="f455" fmla="*/ f386 f1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2">
                  <a:pos x="f391" y="f392"/>
                </a:cxn>
                <a:cxn ang="f252">
                  <a:pos x="f393" y="f394"/>
                </a:cxn>
                <a:cxn ang="f252">
                  <a:pos x="f395" y="f396"/>
                </a:cxn>
                <a:cxn ang="f252">
                  <a:pos x="f397" y="f398"/>
                </a:cxn>
                <a:cxn ang="f252">
                  <a:pos x="f399" y="f400"/>
                </a:cxn>
                <a:cxn ang="f252">
                  <a:pos x="f401" y="f402"/>
                </a:cxn>
                <a:cxn ang="f252">
                  <a:pos x="f403" y="f404"/>
                </a:cxn>
                <a:cxn ang="f252">
                  <a:pos x="f405" y="f406"/>
                </a:cxn>
                <a:cxn ang="f252">
                  <a:pos x="f407" y="f408"/>
                </a:cxn>
                <a:cxn ang="f252">
                  <a:pos x="f409" y="f410"/>
                </a:cxn>
                <a:cxn ang="f252">
                  <a:pos x="f409" y="f411"/>
                </a:cxn>
                <a:cxn ang="f252">
                  <a:pos x="f412" y="f413"/>
                </a:cxn>
                <a:cxn ang="f252">
                  <a:pos x="f414" y="f413"/>
                </a:cxn>
                <a:cxn ang="f252">
                  <a:pos x="f415" y="f416"/>
                </a:cxn>
                <a:cxn ang="f252">
                  <a:pos x="f417" y="f418"/>
                </a:cxn>
                <a:cxn ang="f252">
                  <a:pos x="f419" y="f420"/>
                </a:cxn>
                <a:cxn ang="f252">
                  <a:pos x="f421" y="f420"/>
                </a:cxn>
                <a:cxn ang="f252">
                  <a:pos x="f422" y="f423"/>
                </a:cxn>
                <a:cxn ang="f252">
                  <a:pos x="f424" y="f425"/>
                </a:cxn>
                <a:cxn ang="f252">
                  <a:pos x="f426" y="f427"/>
                </a:cxn>
                <a:cxn ang="f252">
                  <a:pos x="f428" y="f429"/>
                </a:cxn>
                <a:cxn ang="f252">
                  <a:pos x="f430" y="f431"/>
                </a:cxn>
                <a:cxn ang="f252">
                  <a:pos x="f432" y="f433"/>
                </a:cxn>
                <a:cxn ang="f252">
                  <a:pos x="f434" y="f435"/>
                </a:cxn>
                <a:cxn ang="f252">
                  <a:pos x="f436" y="f437"/>
                </a:cxn>
                <a:cxn ang="f252">
                  <a:pos x="f438" y="f392"/>
                </a:cxn>
                <a:cxn ang="f252">
                  <a:pos x="f439" y="f402"/>
                </a:cxn>
                <a:cxn ang="f252">
                  <a:pos x="f440" y="f400"/>
                </a:cxn>
                <a:cxn ang="f252">
                  <a:pos x="f441" y="f442"/>
                </a:cxn>
                <a:cxn ang="f252">
                  <a:pos x="f443" y="f444"/>
                </a:cxn>
                <a:cxn ang="f252">
                  <a:pos x="f436" y="f445"/>
                </a:cxn>
                <a:cxn ang="f252">
                  <a:pos x="f446" y="f447"/>
                </a:cxn>
                <a:cxn ang="f252">
                  <a:pos x="f448" y="f449"/>
                </a:cxn>
                <a:cxn ang="f252">
                  <a:pos x="f450" y="f451"/>
                </a:cxn>
                <a:cxn ang="f252">
                  <a:pos x="f452" y="f453"/>
                </a:cxn>
                <a:cxn ang="f252">
                  <a:pos x="f391" y="f392"/>
                </a:cxn>
                <a:cxn ang="f252">
                  <a:pos x="f454" y="f455"/>
                </a:cxn>
                <a:cxn ang="f252">
                  <a:pos x="f391" y="f392"/>
                </a:cxn>
              </a:cxnLst>
              <a:rect l="f387" t="f390" r="f388" b="f389"/>
              <a:pathLst>
                <a:path w="504" h="81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5"/>
                    <a:pt x="f6" y="f31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17"/>
                    <a:pt x="f43" y="f44"/>
                    <a:pt x="f45" y="f46"/>
                  </a:cubicBezTo>
                  <a:cubicBezTo>
                    <a:pt x="f47" y="f2"/>
                    <a:pt x="f48" y="f49"/>
                    <a:pt x="f50" y="f51"/>
                  </a:cubicBezTo>
                  <a:cubicBezTo>
                    <a:pt x="f52" y="f53"/>
                    <a:pt x="f54" y="f55"/>
                    <a:pt x="f54" y="f56"/>
                  </a:cubicBezTo>
                  <a:cubicBezTo>
                    <a:pt x="f57" y="f58"/>
                    <a:pt x="f57" y="f59"/>
                    <a:pt x="f54" y="f60"/>
                  </a:cubicBezTo>
                  <a:cubicBezTo>
                    <a:pt x="f54" y="f61"/>
                    <a:pt x="f62" y="f63"/>
                    <a:pt x="f64" y="f65"/>
                  </a:cubicBezTo>
                  <a:cubicBezTo>
                    <a:pt x="f20" y="f65"/>
                    <a:pt x="f66" y="f65"/>
                    <a:pt x="f67" y="f65"/>
                  </a:cubicBezTo>
                  <a:cubicBezTo>
                    <a:pt x="f58" y="f68"/>
                    <a:pt x="f69" y="f68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26" y="f78"/>
                    <a:pt x="f79" y="f7"/>
                    <a:pt x="f80" y="f7"/>
                  </a:cubicBezTo>
                  <a:cubicBezTo>
                    <a:pt x="f81" y="f7"/>
                    <a:pt x="f82" y="f7"/>
                    <a:pt x="f83" y="f7"/>
                  </a:cubicBezTo>
                  <a:cubicBezTo>
                    <a:pt x="f84" y="f7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61"/>
                    <a:pt x="f106" y="f65"/>
                    <a:pt x="f106" y="f107"/>
                  </a:cubicBezTo>
                  <a:cubicBezTo>
                    <a:pt x="f106" y="f108"/>
                    <a:pt x="f106" y="f109"/>
                    <a:pt x="f110" y="f110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49"/>
                    <a:pt x="f117" y="f2"/>
                    <a:pt x="f118" y="f119"/>
                  </a:cubicBezTo>
                  <a:cubicBezTo>
                    <a:pt x="f120" y="f121"/>
                    <a:pt x="f122" y="f123"/>
                    <a:pt x="f124" y="f9"/>
                  </a:cubicBezTo>
                  <a:cubicBezTo>
                    <a:pt x="f25" y="f125"/>
                    <a:pt x="f126" y="f127"/>
                    <a:pt x="f29" y="f35"/>
                  </a:cubicBezTo>
                  <a:cubicBezTo>
                    <a:pt x="f5" y="f27"/>
                    <a:pt x="f5" y="f5"/>
                    <a:pt x="f128" y="f33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03" y="f143"/>
                    <a:pt x="f118" y="f144"/>
                  </a:cubicBezTo>
                  <a:cubicBezTo>
                    <a:pt x="f145" y="f146"/>
                    <a:pt x="f147" y="f148"/>
                    <a:pt x="f149" y="f19"/>
                  </a:cubicBezTo>
                  <a:cubicBezTo>
                    <a:pt x="f150" y="f151"/>
                    <a:pt x="f152" y="f140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50" y="f161"/>
                    <a:pt x="f22" y="f162"/>
                    <a:pt x="f163" y="f164"/>
                  </a:cubicBezTo>
                  <a:cubicBezTo>
                    <a:pt x="f165" y="f166"/>
                    <a:pt x="f72" y="f167"/>
                    <a:pt x="f8" y="f9"/>
                  </a:cubicBezTo>
                  <a:cubicBezTo>
                    <a:pt x="f24" y="f9"/>
                    <a:pt x="f168" y="f87"/>
                    <a:pt x="f169" y="f170"/>
                  </a:cubicBezTo>
                  <a:cubicBezTo>
                    <a:pt x="f171" y="f172"/>
                    <a:pt x="f173" y="f174"/>
                    <a:pt x="f8" y="f9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FD300DC-ED01-4464-13C9-937A47FB0728}"/>
                </a:ext>
              </a:extLst>
            </p:cNvPr>
            <p:cNvSpPr/>
            <p:nvPr/>
          </p:nvSpPr>
          <p:spPr>
            <a:xfrm>
              <a:off x="406405" y="992188"/>
              <a:ext cx="546097" cy="549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2"/>
                <a:gd name="f7" fmla="val 567"/>
                <a:gd name="f8" fmla="val 392"/>
                <a:gd name="f9" fmla="val 355"/>
                <a:gd name="f10" fmla="val 318"/>
                <a:gd name="f11" fmla="val 282"/>
                <a:gd name="f12" fmla="val 1"/>
                <a:gd name="f13" fmla="val 245"/>
                <a:gd name="f14" fmla="val 23"/>
                <a:gd name="f15" fmla="val 222"/>
                <a:gd name="f16" fmla="val 60"/>
                <a:gd name="f17" fmla="val 107"/>
                <a:gd name="f18" fmla="val 153"/>
                <a:gd name="f19" fmla="val 221"/>
                <a:gd name="f20" fmla="val 200"/>
                <a:gd name="f21" fmla="val 218"/>
                <a:gd name="f22" fmla="val 223"/>
                <a:gd name="f23" fmla="val 217"/>
                <a:gd name="f24" fmla="val 106"/>
                <a:gd name="f25" fmla="val 22"/>
                <a:gd name="f26" fmla="val 244"/>
                <a:gd name="f27" fmla="val 429"/>
                <a:gd name="f28" fmla="val 502"/>
                <a:gd name="f29" fmla="val 533"/>
                <a:gd name="f30" fmla="val 26"/>
                <a:gd name="f31" fmla="val 58"/>
                <a:gd name="f32" fmla="val 110"/>
                <a:gd name="f33" fmla="val 541"/>
                <a:gd name="f34" fmla="val 150"/>
                <a:gd name="f35" fmla="val 182"/>
                <a:gd name="f36" fmla="val 449"/>
                <a:gd name="f37" fmla="val 226"/>
                <a:gd name="f38" fmla="val 385"/>
                <a:gd name="f39" fmla="val 247"/>
                <a:gd name="f40" fmla="val 324"/>
                <a:gd name="f41" fmla="val 277"/>
                <a:gd name="f42" fmla="val 260"/>
                <a:gd name="f43" fmla="val 308"/>
                <a:gd name="f44" fmla="val 195"/>
                <a:gd name="f45" fmla="val 339"/>
                <a:gd name="f46" fmla="val 149"/>
                <a:gd name="f47" fmla="val 398"/>
                <a:gd name="f48" fmla="val 115"/>
                <a:gd name="f49" fmla="val 443"/>
                <a:gd name="f50" fmla="val 96"/>
                <a:gd name="f51" fmla="val 493"/>
                <a:gd name="f52" fmla="val 97"/>
                <a:gd name="f53" fmla="val 550"/>
                <a:gd name="f54" fmla="val 555"/>
                <a:gd name="f55" fmla="val 100"/>
                <a:gd name="f56" fmla="val 92"/>
                <a:gd name="f57" fmla="val 66"/>
                <a:gd name="f58" fmla="val 39"/>
                <a:gd name="f59" fmla="val 18"/>
                <a:gd name="f60" fmla="val 547"/>
                <a:gd name="f61" fmla="val 5"/>
                <a:gd name="f62" fmla="val 535"/>
                <a:gd name="f63" fmla="val 519"/>
                <a:gd name="f64" fmla="val 465"/>
                <a:gd name="f65" fmla="val 428"/>
                <a:gd name="f66" fmla="+- 0 0 -90"/>
                <a:gd name="f67" fmla="*/ f3 1 562"/>
                <a:gd name="f68" fmla="*/ f4 1 567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562"/>
                <a:gd name="f77" fmla="*/ f73 1 567"/>
                <a:gd name="f78" fmla="*/ 0 f74 1"/>
                <a:gd name="f79" fmla="*/ 392 f73 1"/>
                <a:gd name="f80" fmla="*/ 282 f73 1"/>
                <a:gd name="f81" fmla="*/ 60 f74 1"/>
                <a:gd name="f82" fmla="*/ 222 f73 1"/>
                <a:gd name="f83" fmla="*/ 200 f74 1"/>
                <a:gd name="f84" fmla="*/ 222 f74 1"/>
                <a:gd name="f85" fmla="*/ 200 f73 1"/>
                <a:gd name="f86" fmla="*/ 60 f73 1"/>
                <a:gd name="f87" fmla="*/ 282 f74 1"/>
                <a:gd name="f88" fmla="*/ 1 f73 1"/>
                <a:gd name="f89" fmla="*/ 502 f74 1"/>
                <a:gd name="f90" fmla="*/ 0 f73 1"/>
                <a:gd name="f91" fmla="*/ 562 f74 1"/>
                <a:gd name="f92" fmla="*/ 58 f73 1"/>
                <a:gd name="f93" fmla="*/ 182 f73 1"/>
                <a:gd name="f94" fmla="*/ 324 f74 1"/>
                <a:gd name="f95" fmla="*/ 277 f73 1"/>
                <a:gd name="f96" fmla="*/ 149 f74 1"/>
                <a:gd name="f97" fmla="*/ 398 f73 1"/>
                <a:gd name="f98" fmla="*/ 97 f74 1"/>
                <a:gd name="f99" fmla="*/ 550 f73 1"/>
                <a:gd name="f100" fmla="*/ 92 f74 1"/>
                <a:gd name="f101" fmla="*/ 562 f73 1"/>
                <a:gd name="f102" fmla="*/ 18 f74 1"/>
                <a:gd name="f103" fmla="*/ 547 f73 1"/>
                <a:gd name="f104" fmla="*/ 502 f73 1"/>
                <a:gd name="f105" fmla="+- f75 0 f1"/>
                <a:gd name="f106" fmla="*/ f78 1 562"/>
                <a:gd name="f107" fmla="*/ f79 1 567"/>
                <a:gd name="f108" fmla="*/ f80 1 567"/>
                <a:gd name="f109" fmla="*/ f81 1 562"/>
                <a:gd name="f110" fmla="*/ f82 1 567"/>
                <a:gd name="f111" fmla="*/ f83 1 562"/>
                <a:gd name="f112" fmla="*/ f84 1 562"/>
                <a:gd name="f113" fmla="*/ f85 1 567"/>
                <a:gd name="f114" fmla="*/ f86 1 567"/>
                <a:gd name="f115" fmla="*/ f87 1 562"/>
                <a:gd name="f116" fmla="*/ f88 1 567"/>
                <a:gd name="f117" fmla="*/ f89 1 562"/>
                <a:gd name="f118" fmla="*/ f90 1 567"/>
                <a:gd name="f119" fmla="*/ f91 1 562"/>
                <a:gd name="f120" fmla="*/ f92 1 567"/>
                <a:gd name="f121" fmla="*/ f93 1 567"/>
                <a:gd name="f122" fmla="*/ f94 1 562"/>
                <a:gd name="f123" fmla="*/ f95 1 567"/>
                <a:gd name="f124" fmla="*/ f96 1 562"/>
                <a:gd name="f125" fmla="*/ f97 1 567"/>
                <a:gd name="f126" fmla="*/ f98 1 562"/>
                <a:gd name="f127" fmla="*/ f99 1 567"/>
                <a:gd name="f128" fmla="*/ f100 1 562"/>
                <a:gd name="f129" fmla="*/ f101 1 567"/>
                <a:gd name="f130" fmla="*/ f102 1 562"/>
                <a:gd name="f131" fmla="*/ f103 1 567"/>
                <a:gd name="f132" fmla="*/ f104 1 567"/>
                <a:gd name="f133" fmla="*/ 0 1 f76"/>
                <a:gd name="f134" fmla="*/ f70 1 f76"/>
                <a:gd name="f135" fmla="*/ 0 1 f77"/>
                <a:gd name="f136" fmla="*/ f71 1 f77"/>
                <a:gd name="f137" fmla="*/ f106 1 f76"/>
                <a:gd name="f138" fmla="*/ f107 1 f77"/>
                <a:gd name="f139" fmla="*/ f108 1 f77"/>
                <a:gd name="f140" fmla="*/ f109 1 f76"/>
                <a:gd name="f141" fmla="*/ f110 1 f77"/>
                <a:gd name="f142" fmla="*/ f111 1 f76"/>
                <a:gd name="f143" fmla="*/ f112 1 f76"/>
                <a:gd name="f144" fmla="*/ f113 1 f77"/>
                <a:gd name="f145" fmla="*/ f114 1 f77"/>
                <a:gd name="f146" fmla="*/ f115 1 f76"/>
                <a:gd name="f147" fmla="*/ f116 1 f77"/>
                <a:gd name="f148" fmla="*/ f117 1 f76"/>
                <a:gd name="f149" fmla="*/ f118 1 f77"/>
                <a:gd name="f150" fmla="*/ f119 1 f76"/>
                <a:gd name="f151" fmla="*/ f120 1 f77"/>
                <a:gd name="f152" fmla="*/ f121 1 f77"/>
                <a:gd name="f153" fmla="*/ f122 1 f76"/>
                <a:gd name="f154" fmla="*/ f123 1 f77"/>
                <a:gd name="f155" fmla="*/ f124 1 f76"/>
                <a:gd name="f156" fmla="*/ f125 1 f77"/>
                <a:gd name="f157" fmla="*/ f126 1 f76"/>
                <a:gd name="f158" fmla="*/ f127 1 f77"/>
                <a:gd name="f159" fmla="*/ f128 1 f76"/>
                <a:gd name="f160" fmla="*/ f129 1 f77"/>
                <a:gd name="f161" fmla="*/ f130 1 f76"/>
                <a:gd name="f162" fmla="*/ f131 1 f77"/>
                <a:gd name="f163" fmla="*/ f132 1 f77"/>
                <a:gd name="f164" fmla="*/ f133 f67 1"/>
                <a:gd name="f165" fmla="*/ f134 f67 1"/>
                <a:gd name="f166" fmla="*/ f136 f68 1"/>
                <a:gd name="f167" fmla="*/ f135 f68 1"/>
                <a:gd name="f168" fmla="*/ f137 f67 1"/>
                <a:gd name="f169" fmla="*/ f138 f68 1"/>
                <a:gd name="f170" fmla="*/ f139 f68 1"/>
                <a:gd name="f171" fmla="*/ f140 f67 1"/>
                <a:gd name="f172" fmla="*/ f141 f68 1"/>
                <a:gd name="f173" fmla="*/ f142 f67 1"/>
                <a:gd name="f174" fmla="*/ f143 f67 1"/>
                <a:gd name="f175" fmla="*/ f144 f68 1"/>
                <a:gd name="f176" fmla="*/ f145 f68 1"/>
                <a:gd name="f177" fmla="*/ f146 f67 1"/>
                <a:gd name="f178" fmla="*/ f147 f68 1"/>
                <a:gd name="f179" fmla="*/ f148 f67 1"/>
                <a:gd name="f180" fmla="*/ f149 f68 1"/>
                <a:gd name="f181" fmla="*/ f150 f67 1"/>
                <a:gd name="f182" fmla="*/ f151 f68 1"/>
                <a:gd name="f183" fmla="*/ f152 f68 1"/>
                <a:gd name="f184" fmla="*/ f153 f67 1"/>
                <a:gd name="f185" fmla="*/ f154 f68 1"/>
                <a:gd name="f186" fmla="*/ f155 f67 1"/>
                <a:gd name="f187" fmla="*/ f156 f68 1"/>
                <a:gd name="f188" fmla="*/ f157 f67 1"/>
                <a:gd name="f189" fmla="*/ f158 f68 1"/>
                <a:gd name="f190" fmla="*/ f159 f67 1"/>
                <a:gd name="f191" fmla="*/ f160 f68 1"/>
                <a:gd name="f192" fmla="*/ f161 f67 1"/>
                <a:gd name="f193" fmla="*/ f162 f68 1"/>
                <a:gd name="f194" fmla="*/ f163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8" y="f169"/>
                </a:cxn>
                <a:cxn ang="f105">
                  <a:pos x="f168" y="f170"/>
                </a:cxn>
                <a:cxn ang="f105">
                  <a:pos x="f171" y="f172"/>
                </a:cxn>
                <a:cxn ang="f105">
                  <a:pos x="f173" y="f172"/>
                </a:cxn>
                <a:cxn ang="f105">
                  <a:pos x="f174" y="f175"/>
                </a:cxn>
                <a:cxn ang="f105">
                  <a:pos x="f174" y="f176"/>
                </a:cxn>
                <a:cxn ang="f105">
                  <a:pos x="f177" y="f178"/>
                </a:cxn>
                <a:cxn ang="f105">
                  <a:pos x="f179" y="f180"/>
                </a:cxn>
                <a:cxn ang="f105">
                  <a:pos x="f181" y="f182"/>
                </a:cxn>
                <a:cxn ang="f105">
                  <a:pos x="f179" y="f183"/>
                </a:cxn>
                <a:cxn ang="f105">
                  <a:pos x="f184" y="f185"/>
                </a:cxn>
                <a:cxn ang="f105">
                  <a:pos x="f186" y="f187"/>
                </a:cxn>
                <a:cxn ang="f105">
                  <a:pos x="f188" y="f189"/>
                </a:cxn>
                <a:cxn ang="f105">
                  <a:pos x="f190" y="f191"/>
                </a:cxn>
                <a:cxn ang="f105">
                  <a:pos x="f192" y="f193"/>
                </a:cxn>
                <a:cxn ang="f105">
                  <a:pos x="f168" y="f194"/>
                </a:cxn>
                <a:cxn ang="f105">
                  <a:pos x="f168" y="f169"/>
                </a:cxn>
              </a:cxnLst>
              <a:rect l="f164" t="f167" r="f165" b="f166"/>
              <a:pathLst>
                <a:path w="562" h="56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5"/>
                  </a:cubicBezTo>
                  <a:cubicBezTo>
                    <a:pt x="f21" y="f22"/>
                    <a:pt x="f15" y="f23"/>
                    <a:pt x="f15" y="f20"/>
                  </a:cubicBezTo>
                  <a:cubicBezTo>
                    <a:pt x="f19" y="f18"/>
                    <a:pt x="f19" y="f24"/>
                    <a:pt x="f15" y="f16"/>
                  </a:cubicBezTo>
                  <a:cubicBezTo>
                    <a:pt x="f15" y="f25"/>
                    <a:pt x="f26" y="f12"/>
                    <a:pt x="f11" y="f12"/>
                  </a:cubicBezTo>
                  <a:cubicBezTo>
                    <a:pt x="f9" y="f5"/>
                    <a:pt x="f27" y="f12"/>
                    <a:pt x="f28" y="f5"/>
                  </a:cubicBezTo>
                  <a:cubicBezTo>
                    <a:pt x="f29" y="f5"/>
                    <a:pt x="f6" y="f30"/>
                    <a:pt x="f6" y="f31"/>
                  </a:cubicBezTo>
                  <a:cubicBezTo>
                    <a:pt x="f6" y="f32"/>
                    <a:pt x="f33" y="f34"/>
                    <a:pt x="f28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4"/>
                    <a:pt x="f55" y="f6"/>
                    <a:pt x="f56" y="f6"/>
                  </a:cubicBezTo>
                  <a:cubicBezTo>
                    <a:pt x="f57" y="f6"/>
                    <a:pt x="f58" y="f7"/>
                    <a:pt x="f59" y="f60"/>
                  </a:cubicBezTo>
                  <a:cubicBezTo>
                    <a:pt x="f61" y="f62"/>
                    <a:pt x="f5" y="f63"/>
                    <a:pt x="f5" y="f28"/>
                  </a:cubicBezTo>
                  <a:cubicBezTo>
                    <a:pt x="f12" y="f64"/>
                    <a:pt x="f5" y="f65"/>
                    <a:pt x="f5" y="f8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245B24F-DBA4-E9EF-55AC-3B548AE4A85F}"/>
                </a:ext>
              </a:extLst>
            </p:cNvPr>
            <p:cNvSpPr/>
            <p:nvPr/>
          </p:nvSpPr>
          <p:spPr>
            <a:xfrm>
              <a:off x="528642" y="1130298"/>
              <a:ext cx="501648" cy="64928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18"/>
                <a:gd name="f8" fmla="val 669"/>
                <a:gd name="f9" fmla="val 275"/>
                <a:gd name="f10" fmla="val 217"/>
                <a:gd name="f11" fmla="val 161"/>
                <a:gd name="f12" fmla="val 258"/>
                <a:gd name="f13" fmla="val 64"/>
                <a:gd name="f14" fmla="val 314"/>
                <a:gd name="f15" fmla="val 10"/>
                <a:gd name="f16" fmla="val 429"/>
                <a:gd name="f17" fmla="val 4"/>
                <a:gd name="f18" fmla="val 387"/>
                <a:gd name="f19" fmla="val 13"/>
                <a:gd name="f20" fmla="val 349"/>
                <a:gd name="f21" fmla="val 33"/>
                <a:gd name="f22" fmla="val 72"/>
                <a:gd name="f23" fmla="val 246"/>
                <a:gd name="f24" fmla="val 132"/>
                <a:gd name="f25" fmla="val 202"/>
                <a:gd name="f26" fmla="val 203"/>
                <a:gd name="f27" fmla="val 170"/>
                <a:gd name="f28" fmla="val 255"/>
                <a:gd name="f29" fmla="val 147"/>
                <a:gd name="f30" fmla="val 309"/>
                <a:gd name="f31" fmla="val 128"/>
                <a:gd name="f32" fmla="val 100"/>
                <a:gd name="f33" fmla="val 400"/>
                <a:gd name="f34" fmla="val 78"/>
                <a:gd name="f35" fmla="val 436"/>
                <a:gd name="f36" fmla="val 52"/>
                <a:gd name="f37" fmla="val 457"/>
                <a:gd name="f38" fmla="val 459"/>
                <a:gd name="f39" fmla="val 8"/>
                <a:gd name="f40" fmla="val 460"/>
                <a:gd name="f41" fmla="val 5"/>
                <a:gd name="f42" fmla="val 462"/>
                <a:gd name="f43" fmla="val 479"/>
                <a:gd name="f44" fmla="val 29"/>
                <a:gd name="f45" fmla="val 486"/>
                <a:gd name="f46" fmla="val 57"/>
                <a:gd name="f47" fmla="val 491"/>
                <a:gd name="f48" fmla="val 85"/>
                <a:gd name="f49" fmla="val 236"/>
                <a:gd name="f50" fmla="val 382"/>
                <a:gd name="f51" fmla="val 283"/>
                <a:gd name="f52" fmla="val 431"/>
                <a:gd name="f53" fmla="val 231"/>
                <a:gd name="f54" fmla="val 448"/>
                <a:gd name="f55" fmla="val 466"/>
                <a:gd name="f56" fmla="val 484"/>
                <a:gd name="f57" fmla="val 494"/>
                <a:gd name="f58" fmla="val 74"/>
                <a:gd name="f59" fmla="val 508"/>
                <a:gd name="f60" fmla="val 70"/>
                <a:gd name="f61" fmla="val 542"/>
                <a:gd name="f62" fmla="val 66"/>
                <a:gd name="f63" fmla="val 581"/>
                <a:gd name="f64" fmla="val 79"/>
                <a:gd name="f65" fmla="val 614"/>
                <a:gd name="f66" fmla="val 113"/>
                <a:gd name="f67" fmla="val 637"/>
                <a:gd name="f68" fmla="val 119"/>
                <a:gd name="f69" fmla="val 641"/>
                <a:gd name="f70" fmla="val 130"/>
                <a:gd name="f71" fmla="val 651"/>
                <a:gd name="f72" fmla="val 129"/>
                <a:gd name="f73" fmla="val 659"/>
                <a:gd name="f74" fmla="val 123"/>
                <a:gd name="f75" fmla="val 665"/>
                <a:gd name="f76" fmla="val 116"/>
                <a:gd name="f77" fmla="val 667"/>
                <a:gd name="f78" fmla="val 106"/>
                <a:gd name="f79" fmla="val 97"/>
                <a:gd name="f80" fmla="val 668"/>
                <a:gd name="f81" fmla="val 90"/>
                <a:gd name="f82" fmla="val 22"/>
                <a:gd name="f83" fmla="val 576"/>
                <a:gd name="f84" fmla="val 487"/>
                <a:gd name="f85" fmla="val 71"/>
                <a:gd name="f86" fmla="val 386"/>
                <a:gd name="f87" fmla="val 104"/>
                <a:gd name="f88" fmla="val 340"/>
                <a:gd name="f89" fmla="val 149"/>
                <a:gd name="f90" fmla="val 308"/>
                <a:gd name="f91" fmla="val 194"/>
                <a:gd name="f92" fmla="val 277"/>
                <a:gd name="f93" fmla="val 261"/>
                <a:gd name="f94" fmla="val 241"/>
                <a:gd name="f95" fmla="val 264"/>
                <a:gd name="f96" fmla="val 268"/>
                <a:gd name="f97" fmla="val 228"/>
                <a:gd name="f98" fmla="val 274"/>
                <a:gd name="f99" fmla="val 227"/>
                <a:gd name="f100" fmla="+- 0 0 -90"/>
                <a:gd name="f101" fmla="*/ f4 1 518"/>
                <a:gd name="f102" fmla="*/ f5 1 669"/>
                <a:gd name="f103" fmla="val f6"/>
                <a:gd name="f104" fmla="val f7"/>
                <a:gd name="f105" fmla="val f8"/>
                <a:gd name="f106" fmla="*/ f100 f0 1"/>
                <a:gd name="f107" fmla="+- f105 0 f103"/>
                <a:gd name="f108" fmla="+- f104 0 f103"/>
                <a:gd name="f109" fmla="*/ f106 1 f3"/>
                <a:gd name="f110" fmla="*/ f108 1 518"/>
                <a:gd name="f111" fmla="*/ f107 1 669"/>
                <a:gd name="f112" fmla="*/ 275 f108 1"/>
                <a:gd name="f113" fmla="*/ 217 f107 1"/>
                <a:gd name="f114" fmla="*/ 10 f108 1"/>
                <a:gd name="f115" fmla="*/ 429 f107 1"/>
                <a:gd name="f116" fmla="*/ 33 f108 1"/>
                <a:gd name="f117" fmla="*/ 314 f107 1"/>
                <a:gd name="f118" fmla="*/ 203 f108 1"/>
                <a:gd name="f119" fmla="*/ 170 f107 1"/>
                <a:gd name="f120" fmla="*/ 360 f108 1"/>
                <a:gd name="f121" fmla="*/ 100 f107 1"/>
                <a:gd name="f122" fmla="*/ 457 f108 1"/>
                <a:gd name="f123" fmla="*/ 10 f107 1"/>
                <a:gd name="f124" fmla="*/ 462 f108 1"/>
                <a:gd name="f125" fmla="*/ 0 f107 1"/>
                <a:gd name="f126" fmla="*/ 491 f108 1"/>
                <a:gd name="f127" fmla="*/ 85 f107 1"/>
                <a:gd name="f128" fmla="*/ 283 f108 1"/>
                <a:gd name="f129" fmla="*/ 431 f107 1"/>
                <a:gd name="f130" fmla="*/ 128 f108 1"/>
                <a:gd name="f131" fmla="*/ 484 f107 1"/>
                <a:gd name="f132" fmla="*/ 70 f108 1"/>
                <a:gd name="f133" fmla="*/ 542 f107 1"/>
                <a:gd name="f134" fmla="*/ 113 f108 1"/>
                <a:gd name="f135" fmla="*/ 637 f107 1"/>
                <a:gd name="f136" fmla="*/ 130 f108 1"/>
                <a:gd name="f137" fmla="*/ 651 f107 1"/>
                <a:gd name="f138" fmla="*/ 116 f108 1"/>
                <a:gd name="f139" fmla="*/ 667 f107 1"/>
                <a:gd name="f140" fmla="*/ 90 f108 1"/>
                <a:gd name="f141" fmla="*/ 659 f107 1"/>
                <a:gd name="f142" fmla="*/ 71 f108 1"/>
                <a:gd name="f143" fmla="*/ 386 f107 1"/>
                <a:gd name="f144" fmla="*/ 194 f108 1"/>
                <a:gd name="f145" fmla="*/ 277 f107 1"/>
                <a:gd name="f146" fmla="*/ 264 f108 1"/>
                <a:gd name="f147" fmla="*/ 231 f107 1"/>
                <a:gd name="f148" fmla="+- f109 0 f1"/>
                <a:gd name="f149" fmla="*/ f112 1 518"/>
                <a:gd name="f150" fmla="*/ f113 1 669"/>
                <a:gd name="f151" fmla="*/ f114 1 518"/>
                <a:gd name="f152" fmla="*/ f115 1 669"/>
                <a:gd name="f153" fmla="*/ f116 1 518"/>
                <a:gd name="f154" fmla="*/ f117 1 669"/>
                <a:gd name="f155" fmla="*/ f118 1 518"/>
                <a:gd name="f156" fmla="*/ f119 1 669"/>
                <a:gd name="f157" fmla="*/ f120 1 518"/>
                <a:gd name="f158" fmla="*/ f121 1 669"/>
                <a:gd name="f159" fmla="*/ f122 1 518"/>
                <a:gd name="f160" fmla="*/ f123 1 669"/>
                <a:gd name="f161" fmla="*/ f124 1 518"/>
                <a:gd name="f162" fmla="*/ f125 1 669"/>
                <a:gd name="f163" fmla="*/ f126 1 518"/>
                <a:gd name="f164" fmla="*/ f127 1 669"/>
                <a:gd name="f165" fmla="*/ f128 1 518"/>
                <a:gd name="f166" fmla="*/ f129 1 669"/>
                <a:gd name="f167" fmla="*/ f130 1 518"/>
                <a:gd name="f168" fmla="*/ f131 1 669"/>
                <a:gd name="f169" fmla="*/ f132 1 518"/>
                <a:gd name="f170" fmla="*/ f133 1 669"/>
                <a:gd name="f171" fmla="*/ f134 1 518"/>
                <a:gd name="f172" fmla="*/ f135 1 669"/>
                <a:gd name="f173" fmla="*/ f136 1 518"/>
                <a:gd name="f174" fmla="*/ f137 1 669"/>
                <a:gd name="f175" fmla="*/ f138 1 518"/>
                <a:gd name="f176" fmla="*/ f139 1 669"/>
                <a:gd name="f177" fmla="*/ f140 1 518"/>
                <a:gd name="f178" fmla="*/ f141 1 669"/>
                <a:gd name="f179" fmla="*/ f142 1 518"/>
                <a:gd name="f180" fmla="*/ f143 1 669"/>
                <a:gd name="f181" fmla="*/ f144 1 518"/>
                <a:gd name="f182" fmla="*/ f145 1 669"/>
                <a:gd name="f183" fmla="*/ f146 1 518"/>
                <a:gd name="f184" fmla="*/ f147 1 669"/>
                <a:gd name="f185" fmla="*/ 0 1 f110"/>
                <a:gd name="f186" fmla="*/ f104 1 f110"/>
                <a:gd name="f187" fmla="*/ 0 1 f111"/>
                <a:gd name="f188" fmla="*/ f105 1 f111"/>
                <a:gd name="f189" fmla="*/ f149 1 f110"/>
                <a:gd name="f190" fmla="*/ f150 1 f111"/>
                <a:gd name="f191" fmla="*/ f151 1 f110"/>
                <a:gd name="f192" fmla="*/ f152 1 f111"/>
                <a:gd name="f193" fmla="*/ f153 1 f110"/>
                <a:gd name="f194" fmla="*/ f154 1 f111"/>
                <a:gd name="f195" fmla="*/ f155 1 f110"/>
                <a:gd name="f196" fmla="*/ f156 1 f111"/>
                <a:gd name="f197" fmla="*/ f157 1 f110"/>
                <a:gd name="f198" fmla="*/ f158 1 f111"/>
                <a:gd name="f199" fmla="*/ f159 1 f110"/>
                <a:gd name="f200" fmla="*/ f160 1 f111"/>
                <a:gd name="f201" fmla="*/ f161 1 f110"/>
                <a:gd name="f202" fmla="*/ f162 1 f111"/>
                <a:gd name="f203" fmla="*/ f163 1 f110"/>
                <a:gd name="f204" fmla="*/ f164 1 f111"/>
                <a:gd name="f205" fmla="*/ f165 1 f110"/>
                <a:gd name="f206" fmla="*/ f166 1 f111"/>
                <a:gd name="f207" fmla="*/ f167 1 f110"/>
                <a:gd name="f208" fmla="*/ f168 1 f111"/>
                <a:gd name="f209" fmla="*/ f169 1 f110"/>
                <a:gd name="f210" fmla="*/ f170 1 f111"/>
                <a:gd name="f211" fmla="*/ f171 1 f110"/>
                <a:gd name="f212" fmla="*/ f172 1 f111"/>
                <a:gd name="f213" fmla="*/ f173 1 f110"/>
                <a:gd name="f214" fmla="*/ f174 1 f111"/>
                <a:gd name="f215" fmla="*/ f175 1 f110"/>
                <a:gd name="f216" fmla="*/ f176 1 f111"/>
                <a:gd name="f217" fmla="*/ f177 1 f110"/>
                <a:gd name="f218" fmla="*/ f178 1 f111"/>
                <a:gd name="f219" fmla="*/ f179 1 f110"/>
                <a:gd name="f220" fmla="*/ f180 1 f111"/>
                <a:gd name="f221" fmla="*/ f181 1 f110"/>
                <a:gd name="f222" fmla="*/ f182 1 f111"/>
                <a:gd name="f223" fmla="*/ f183 1 f110"/>
                <a:gd name="f224" fmla="*/ f184 1 f111"/>
                <a:gd name="f225" fmla="*/ f185 f101 1"/>
                <a:gd name="f226" fmla="*/ f186 f101 1"/>
                <a:gd name="f227" fmla="*/ f188 f102 1"/>
                <a:gd name="f228" fmla="*/ f187 f102 1"/>
                <a:gd name="f229" fmla="*/ f189 f101 1"/>
                <a:gd name="f230" fmla="*/ f190 f102 1"/>
                <a:gd name="f231" fmla="*/ f191 f101 1"/>
                <a:gd name="f232" fmla="*/ f192 f102 1"/>
                <a:gd name="f233" fmla="*/ f193 f101 1"/>
                <a:gd name="f234" fmla="*/ f194 f102 1"/>
                <a:gd name="f235" fmla="*/ f195 f101 1"/>
                <a:gd name="f236" fmla="*/ f196 f102 1"/>
                <a:gd name="f237" fmla="*/ f197 f101 1"/>
                <a:gd name="f238" fmla="*/ f198 f102 1"/>
                <a:gd name="f239" fmla="*/ f199 f101 1"/>
                <a:gd name="f240" fmla="*/ f200 f102 1"/>
                <a:gd name="f241" fmla="*/ f201 f101 1"/>
                <a:gd name="f242" fmla="*/ f202 f102 1"/>
                <a:gd name="f243" fmla="*/ f203 f101 1"/>
                <a:gd name="f244" fmla="*/ f204 f102 1"/>
                <a:gd name="f245" fmla="*/ f205 f101 1"/>
                <a:gd name="f246" fmla="*/ f206 f102 1"/>
                <a:gd name="f247" fmla="*/ f207 f101 1"/>
                <a:gd name="f248" fmla="*/ f208 f102 1"/>
                <a:gd name="f249" fmla="*/ f209 f101 1"/>
                <a:gd name="f250" fmla="*/ f210 f102 1"/>
                <a:gd name="f251" fmla="*/ f211 f101 1"/>
                <a:gd name="f252" fmla="*/ f212 f102 1"/>
                <a:gd name="f253" fmla="*/ f213 f101 1"/>
                <a:gd name="f254" fmla="*/ f214 f102 1"/>
                <a:gd name="f255" fmla="*/ f215 f101 1"/>
                <a:gd name="f256" fmla="*/ f216 f102 1"/>
                <a:gd name="f257" fmla="*/ f217 f101 1"/>
                <a:gd name="f258" fmla="*/ f218 f102 1"/>
                <a:gd name="f259" fmla="*/ f219 f101 1"/>
                <a:gd name="f260" fmla="*/ f220 f102 1"/>
                <a:gd name="f261" fmla="*/ f221 f101 1"/>
                <a:gd name="f262" fmla="*/ f222 f102 1"/>
                <a:gd name="f263" fmla="*/ f223 f101 1"/>
                <a:gd name="f264" fmla="*/ f224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229" y="f230"/>
                </a:cxn>
                <a:cxn ang="f148">
                  <a:pos x="f231" y="f232"/>
                </a:cxn>
                <a:cxn ang="f148">
                  <a:pos x="f233" y="f234"/>
                </a:cxn>
                <a:cxn ang="f148">
                  <a:pos x="f235" y="f236"/>
                </a:cxn>
                <a:cxn ang="f148">
                  <a:pos x="f237" y="f238"/>
                </a:cxn>
                <a:cxn ang="f148">
                  <a:pos x="f239" y="f240"/>
                </a:cxn>
                <a:cxn ang="f148">
                  <a:pos x="f241" y="f242"/>
                </a:cxn>
                <a:cxn ang="f148">
                  <a:pos x="f243" y="f244"/>
                </a:cxn>
                <a:cxn ang="f148">
                  <a:pos x="f245" y="f246"/>
                </a:cxn>
                <a:cxn ang="f148">
                  <a:pos x="f247" y="f248"/>
                </a:cxn>
                <a:cxn ang="f148">
                  <a:pos x="f249" y="f250"/>
                </a:cxn>
                <a:cxn ang="f148">
                  <a:pos x="f251" y="f252"/>
                </a:cxn>
                <a:cxn ang="f148">
                  <a:pos x="f253" y="f254"/>
                </a:cxn>
                <a:cxn ang="f148">
                  <a:pos x="f255" y="f256"/>
                </a:cxn>
                <a:cxn ang="f148">
                  <a:pos x="f257" y="f258"/>
                </a:cxn>
                <a:cxn ang="f148">
                  <a:pos x="f259" y="f260"/>
                </a:cxn>
                <a:cxn ang="f148">
                  <a:pos x="f261" y="f262"/>
                </a:cxn>
                <a:cxn ang="f148">
                  <a:pos x="f263" y="f264"/>
                </a:cxn>
                <a:cxn ang="f148">
                  <a:pos x="f229" y="f230"/>
                </a:cxn>
              </a:cxnLst>
              <a:rect l="f225" t="f228" r="f226" b="f227"/>
              <a:pathLst>
                <a:path w="518" h="66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14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2" y="f32"/>
                  </a:cubicBezTo>
                  <a:cubicBezTo>
                    <a:pt x="f33" y="f34"/>
                    <a:pt x="f35" y="f36"/>
                    <a:pt x="f37" y="f15"/>
                  </a:cubicBezTo>
                  <a:cubicBezTo>
                    <a:pt x="f38" y="f39"/>
                    <a:pt x="f40" y="f41"/>
                    <a:pt x="f42" y="f6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7" y="f49"/>
                    <a:pt x="f16" y="f50"/>
                    <a:pt x="f51" y="f52"/>
                  </a:cubicBezTo>
                  <a:cubicBezTo>
                    <a:pt x="f53" y="f54"/>
                    <a:pt x="f3" y="f55"/>
                    <a:pt x="f31" y="f56"/>
                  </a:cubicBezTo>
                  <a:cubicBezTo>
                    <a:pt x="f32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8"/>
                    <a:pt x="f79" y="f80"/>
                    <a:pt x="f81" y="f73"/>
                  </a:cubicBezTo>
                  <a:cubicBezTo>
                    <a:pt x="f82" y="f83"/>
                    <a:pt x="f6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10" y="f93"/>
                    <a:pt x="f94" y="f23"/>
                    <a:pt x="f95" y="f53"/>
                  </a:cubicBezTo>
                  <a:cubicBezTo>
                    <a:pt x="f96" y="f97"/>
                    <a:pt x="f98" y="f99"/>
                    <a:pt x="f9" y="f10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C3BB4AA-7AED-5351-097D-99EC4D504615}"/>
                </a:ext>
              </a:extLst>
            </p:cNvPr>
            <p:cNvSpPr/>
            <p:nvPr/>
          </p:nvSpPr>
          <p:spPr>
            <a:xfrm>
              <a:off x="3548064" y="4268784"/>
              <a:ext cx="598483" cy="630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6"/>
                <a:gd name="f7" fmla="val 649"/>
                <a:gd name="f8" fmla="val 296"/>
                <a:gd name="f9" fmla="val 648"/>
                <a:gd name="f10" fmla="val 236"/>
                <a:gd name="f11" fmla="val 176"/>
                <a:gd name="f12" fmla="val 116"/>
                <a:gd name="f13" fmla="val 63"/>
                <a:gd name="f14" fmla="val 647"/>
                <a:gd name="f15" fmla="val 19"/>
                <a:gd name="f16" fmla="val 615"/>
                <a:gd name="f17" fmla="val 7"/>
                <a:gd name="f18" fmla="val 566"/>
                <a:gd name="f19" fmla="val 539"/>
                <a:gd name="f20" fmla="val 2"/>
                <a:gd name="f21" fmla="val 511"/>
                <a:gd name="f22" fmla="val 13"/>
                <a:gd name="f23" fmla="val 485"/>
                <a:gd name="f24" fmla="val 377"/>
                <a:gd name="f25" fmla="val 112"/>
                <a:gd name="f26" fmla="val 268"/>
                <a:gd name="f27" fmla="val 162"/>
                <a:gd name="f28" fmla="val 159"/>
                <a:gd name="f29" fmla="val 166"/>
                <a:gd name="f30" fmla="val 151"/>
                <a:gd name="f31" fmla="val 168"/>
                <a:gd name="f32" fmla="val 143"/>
                <a:gd name="f33" fmla="val 134"/>
                <a:gd name="f34" fmla="val 96"/>
                <a:gd name="f35" fmla="val 169"/>
                <a:gd name="f36" fmla="val 58"/>
                <a:gd name="f37" fmla="val 20"/>
                <a:gd name="f38" fmla="val 172"/>
                <a:gd name="f39" fmla="val 4"/>
                <a:gd name="f40" fmla="val 185"/>
                <a:gd name="f41" fmla="val 229"/>
                <a:gd name="f42" fmla="val 3"/>
                <a:gd name="f43" fmla="val 46"/>
                <a:gd name="f44" fmla="val 53"/>
                <a:gd name="f45" fmla="val 228"/>
                <a:gd name="f46" fmla="val 61"/>
                <a:gd name="f47" fmla="val 68"/>
                <a:gd name="f48" fmla="val 137"/>
                <a:gd name="f49" fmla="val 220"/>
                <a:gd name="f50" fmla="val 200"/>
                <a:gd name="f51" fmla="val 187"/>
                <a:gd name="f52" fmla="val 261"/>
                <a:gd name="f53" fmla="val 153"/>
                <a:gd name="f54" fmla="val 326"/>
                <a:gd name="f55" fmla="val 124"/>
                <a:gd name="f56" fmla="val 394"/>
                <a:gd name="f57" fmla="val 94"/>
                <a:gd name="f58" fmla="val 462"/>
                <a:gd name="f59" fmla="val 86"/>
                <a:gd name="f60" fmla="val 482"/>
                <a:gd name="f61" fmla="val 74"/>
                <a:gd name="f62" fmla="val 500"/>
                <a:gd name="f63" fmla="val 69"/>
                <a:gd name="f64" fmla="val 522"/>
                <a:gd name="f65" fmla="val 62"/>
                <a:gd name="f66" fmla="val 555"/>
                <a:gd name="f67" fmla="val 81"/>
                <a:gd name="f68" fmla="val 581"/>
                <a:gd name="f69" fmla="val 584"/>
                <a:gd name="f70" fmla="val 127"/>
                <a:gd name="f71" fmla="val 585"/>
                <a:gd name="f72" fmla="val 139"/>
                <a:gd name="f73" fmla="val 150"/>
                <a:gd name="f74" fmla="val 253"/>
                <a:gd name="f75" fmla="val 356"/>
                <a:gd name="f76" fmla="val 460"/>
                <a:gd name="f77" fmla="val 469"/>
                <a:gd name="f78" fmla="val 479"/>
                <a:gd name="f79" fmla="val 488"/>
                <a:gd name="f80" fmla="val 582"/>
                <a:gd name="f81" fmla="val 574"/>
                <a:gd name="f82" fmla="val 535"/>
                <a:gd name="f83" fmla="val 540"/>
                <a:gd name="f84" fmla="val 519"/>
                <a:gd name="f85" fmla="val 504"/>
                <a:gd name="f86" fmla="val 476"/>
                <a:gd name="f87" fmla="val 411"/>
                <a:gd name="f88" fmla="val 434"/>
                <a:gd name="f89" fmla="val 316"/>
                <a:gd name="f90" fmla="val 389"/>
                <a:gd name="f91" fmla="val 224"/>
                <a:gd name="f92" fmla="val 368"/>
                <a:gd name="f93" fmla="val 182"/>
                <a:gd name="f94" fmla="val 362"/>
                <a:gd name="f95" fmla="val 141"/>
                <a:gd name="f96" fmla="val 364"/>
                <a:gd name="f97" fmla="val 366"/>
                <a:gd name="f98" fmla="val 70"/>
                <a:gd name="f99" fmla="val 365"/>
                <a:gd name="f100" fmla="val 43"/>
                <a:gd name="f101" fmla="val 16"/>
                <a:gd name="f102" fmla="val 363"/>
                <a:gd name="f103" fmla="val 6"/>
                <a:gd name="f104" fmla="val 375"/>
                <a:gd name="f105" fmla="val 425"/>
                <a:gd name="f106" fmla="val 50"/>
                <a:gd name="f107" fmla="val 426"/>
                <a:gd name="f108" fmla="val 91"/>
                <a:gd name="f109" fmla="val 424"/>
                <a:gd name="f110" fmla="val 111"/>
                <a:gd name="f111" fmla="val 420"/>
                <a:gd name="f112" fmla="val 147"/>
                <a:gd name="f113" fmla="val 439"/>
                <a:gd name="f114" fmla="val 175"/>
                <a:gd name="f115" fmla="val 452"/>
                <a:gd name="f116" fmla="val 205"/>
                <a:gd name="f117" fmla="val 494"/>
                <a:gd name="f118" fmla="val 298"/>
                <a:gd name="f119" fmla="val 537"/>
                <a:gd name="f120" fmla="val 390"/>
                <a:gd name="f121" fmla="val 578"/>
                <a:gd name="f122" fmla="val 567"/>
                <a:gd name="f123" fmla="val 563"/>
                <a:gd name="f124" fmla="val 470"/>
                <a:gd name="f125" fmla="val 441"/>
                <a:gd name="f126" fmla="val 412"/>
                <a:gd name="f127" fmla="val 382"/>
                <a:gd name="f128" fmla="val 354"/>
                <a:gd name="f129" fmla="val 325"/>
                <a:gd name="f130" fmla="+- 0 0 -90"/>
                <a:gd name="f131" fmla="*/ f3 1 616"/>
                <a:gd name="f132" fmla="*/ f4 1 649"/>
                <a:gd name="f133" fmla="val f5"/>
                <a:gd name="f134" fmla="val f6"/>
                <a:gd name="f135" fmla="val f7"/>
                <a:gd name="f136" fmla="*/ f130 f0 1"/>
                <a:gd name="f137" fmla="+- f135 0 f133"/>
                <a:gd name="f138" fmla="+- f134 0 f133"/>
                <a:gd name="f139" fmla="*/ f136 1 f2"/>
                <a:gd name="f140" fmla="*/ f138 1 616"/>
                <a:gd name="f141" fmla="*/ f137 1 649"/>
                <a:gd name="f142" fmla="*/ 296 f138 1"/>
                <a:gd name="f143" fmla="*/ 648 f137 1"/>
                <a:gd name="f144" fmla="*/ 116 f138 1"/>
                <a:gd name="f145" fmla="*/ 7 f138 1"/>
                <a:gd name="f146" fmla="*/ 566 f137 1"/>
                <a:gd name="f147" fmla="*/ 13 f138 1"/>
                <a:gd name="f148" fmla="*/ 485 f137 1"/>
                <a:gd name="f149" fmla="*/ 162 f138 1"/>
                <a:gd name="f150" fmla="*/ 159 f137 1"/>
                <a:gd name="f151" fmla="*/ 168 f138 1"/>
                <a:gd name="f152" fmla="*/ 134 f137 1"/>
                <a:gd name="f153" fmla="*/ 20 f137 1"/>
                <a:gd name="f154" fmla="*/ 185 f138 1"/>
                <a:gd name="f155" fmla="*/ 4 f137 1"/>
                <a:gd name="f156" fmla="*/ 229 f138 1"/>
                <a:gd name="f157" fmla="*/ 46 f137 1"/>
                <a:gd name="f158" fmla="*/ 68 f137 1"/>
                <a:gd name="f159" fmla="*/ 187 f138 1"/>
                <a:gd name="f160" fmla="*/ 261 f137 1"/>
                <a:gd name="f161" fmla="*/ 94 f138 1"/>
                <a:gd name="f162" fmla="*/ 462 f137 1"/>
                <a:gd name="f163" fmla="*/ 69 f138 1"/>
                <a:gd name="f164" fmla="*/ 522 f137 1"/>
                <a:gd name="f165" fmla="*/ 584 f137 1"/>
                <a:gd name="f166" fmla="*/ 150 f138 1"/>
                <a:gd name="f167" fmla="*/ 460 f138 1"/>
                <a:gd name="f168" fmla="*/ 488 f138 1"/>
                <a:gd name="f169" fmla="*/ 582 f137 1"/>
                <a:gd name="f170" fmla="*/ 519 f138 1"/>
                <a:gd name="f171" fmla="*/ 504 f137 1"/>
                <a:gd name="f172" fmla="*/ 389 f138 1"/>
                <a:gd name="f173" fmla="*/ 224 f137 1"/>
                <a:gd name="f174" fmla="*/ 364 f138 1"/>
                <a:gd name="f175" fmla="*/ 96 f137 1"/>
                <a:gd name="f176" fmla="*/ 16 f137 1"/>
                <a:gd name="f177" fmla="*/ 375 f138 1"/>
                <a:gd name="f178" fmla="*/ 425 f138 1"/>
                <a:gd name="f179" fmla="*/ 50 f137 1"/>
                <a:gd name="f180" fmla="*/ 424 f138 1"/>
                <a:gd name="f181" fmla="*/ 111 f137 1"/>
                <a:gd name="f182" fmla="*/ 452 f138 1"/>
                <a:gd name="f183" fmla="*/ 205 f137 1"/>
                <a:gd name="f184" fmla="*/ 578 f138 1"/>
                <a:gd name="f185" fmla="*/ 482 f137 1"/>
                <a:gd name="f186" fmla="*/ 470 f138 1"/>
                <a:gd name="f187" fmla="*/ 382 f138 1"/>
                <a:gd name="f188" fmla="+- f139 0 f1"/>
                <a:gd name="f189" fmla="*/ f142 1 616"/>
                <a:gd name="f190" fmla="*/ f143 1 649"/>
                <a:gd name="f191" fmla="*/ f144 1 616"/>
                <a:gd name="f192" fmla="*/ f145 1 616"/>
                <a:gd name="f193" fmla="*/ f146 1 649"/>
                <a:gd name="f194" fmla="*/ f147 1 616"/>
                <a:gd name="f195" fmla="*/ f148 1 649"/>
                <a:gd name="f196" fmla="*/ f149 1 616"/>
                <a:gd name="f197" fmla="*/ f150 1 649"/>
                <a:gd name="f198" fmla="*/ f151 1 616"/>
                <a:gd name="f199" fmla="*/ f152 1 649"/>
                <a:gd name="f200" fmla="*/ f153 1 649"/>
                <a:gd name="f201" fmla="*/ f154 1 616"/>
                <a:gd name="f202" fmla="*/ f155 1 649"/>
                <a:gd name="f203" fmla="*/ f156 1 616"/>
                <a:gd name="f204" fmla="*/ f157 1 649"/>
                <a:gd name="f205" fmla="*/ f158 1 649"/>
                <a:gd name="f206" fmla="*/ f159 1 616"/>
                <a:gd name="f207" fmla="*/ f160 1 649"/>
                <a:gd name="f208" fmla="*/ f161 1 616"/>
                <a:gd name="f209" fmla="*/ f162 1 649"/>
                <a:gd name="f210" fmla="*/ f163 1 616"/>
                <a:gd name="f211" fmla="*/ f164 1 649"/>
                <a:gd name="f212" fmla="*/ f165 1 649"/>
                <a:gd name="f213" fmla="*/ f166 1 616"/>
                <a:gd name="f214" fmla="*/ f167 1 616"/>
                <a:gd name="f215" fmla="*/ f168 1 616"/>
                <a:gd name="f216" fmla="*/ f169 1 649"/>
                <a:gd name="f217" fmla="*/ f170 1 616"/>
                <a:gd name="f218" fmla="*/ f171 1 649"/>
                <a:gd name="f219" fmla="*/ f172 1 616"/>
                <a:gd name="f220" fmla="*/ f173 1 649"/>
                <a:gd name="f221" fmla="*/ f174 1 616"/>
                <a:gd name="f222" fmla="*/ f175 1 649"/>
                <a:gd name="f223" fmla="*/ f176 1 649"/>
                <a:gd name="f224" fmla="*/ f177 1 616"/>
                <a:gd name="f225" fmla="*/ f178 1 616"/>
                <a:gd name="f226" fmla="*/ f179 1 649"/>
                <a:gd name="f227" fmla="*/ f180 1 616"/>
                <a:gd name="f228" fmla="*/ f181 1 649"/>
                <a:gd name="f229" fmla="*/ f182 1 616"/>
                <a:gd name="f230" fmla="*/ f183 1 649"/>
                <a:gd name="f231" fmla="*/ f184 1 616"/>
                <a:gd name="f232" fmla="*/ f185 1 649"/>
                <a:gd name="f233" fmla="*/ f186 1 616"/>
                <a:gd name="f234" fmla="*/ f187 1 616"/>
                <a:gd name="f235" fmla="*/ 0 1 f140"/>
                <a:gd name="f236" fmla="*/ f134 1 f140"/>
                <a:gd name="f237" fmla="*/ 0 1 f141"/>
                <a:gd name="f238" fmla="*/ f135 1 f141"/>
                <a:gd name="f239" fmla="*/ f189 1 f140"/>
                <a:gd name="f240" fmla="*/ f190 1 f141"/>
                <a:gd name="f241" fmla="*/ f191 1 f140"/>
                <a:gd name="f242" fmla="*/ f192 1 f140"/>
                <a:gd name="f243" fmla="*/ f193 1 f141"/>
                <a:gd name="f244" fmla="*/ f194 1 f140"/>
                <a:gd name="f245" fmla="*/ f195 1 f141"/>
                <a:gd name="f246" fmla="*/ f196 1 f140"/>
                <a:gd name="f247" fmla="*/ f197 1 f141"/>
                <a:gd name="f248" fmla="*/ f198 1 f140"/>
                <a:gd name="f249" fmla="*/ f199 1 f141"/>
                <a:gd name="f250" fmla="*/ f200 1 f141"/>
                <a:gd name="f251" fmla="*/ f201 1 f140"/>
                <a:gd name="f252" fmla="*/ f202 1 f141"/>
                <a:gd name="f253" fmla="*/ f203 1 f140"/>
                <a:gd name="f254" fmla="*/ f204 1 f141"/>
                <a:gd name="f255" fmla="*/ f205 1 f141"/>
                <a:gd name="f256" fmla="*/ f206 1 f140"/>
                <a:gd name="f257" fmla="*/ f207 1 f141"/>
                <a:gd name="f258" fmla="*/ f208 1 f140"/>
                <a:gd name="f259" fmla="*/ f209 1 f141"/>
                <a:gd name="f260" fmla="*/ f210 1 f140"/>
                <a:gd name="f261" fmla="*/ f211 1 f141"/>
                <a:gd name="f262" fmla="*/ f212 1 f141"/>
                <a:gd name="f263" fmla="*/ f213 1 f140"/>
                <a:gd name="f264" fmla="*/ f214 1 f140"/>
                <a:gd name="f265" fmla="*/ f215 1 f140"/>
                <a:gd name="f266" fmla="*/ f216 1 f141"/>
                <a:gd name="f267" fmla="*/ f217 1 f140"/>
                <a:gd name="f268" fmla="*/ f218 1 f141"/>
                <a:gd name="f269" fmla="*/ f219 1 f140"/>
                <a:gd name="f270" fmla="*/ f220 1 f141"/>
                <a:gd name="f271" fmla="*/ f221 1 f140"/>
                <a:gd name="f272" fmla="*/ f222 1 f141"/>
                <a:gd name="f273" fmla="*/ f223 1 f141"/>
                <a:gd name="f274" fmla="*/ f224 1 f140"/>
                <a:gd name="f275" fmla="*/ f225 1 f140"/>
                <a:gd name="f276" fmla="*/ f226 1 f141"/>
                <a:gd name="f277" fmla="*/ f227 1 f140"/>
                <a:gd name="f278" fmla="*/ f228 1 f141"/>
                <a:gd name="f279" fmla="*/ f229 1 f140"/>
                <a:gd name="f280" fmla="*/ f230 1 f141"/>
                <a:gd name="f281" fmla="*/ f231 1 f140"/>
                <a:gd name="f282" fmla="*/ f232 1 f141"/>
                <a:gd name="f283" fmla="*/ f233 1 f140"/>
                <a:gd name="f284" fmla="*/ f234 1 f140"/>
                <a:gd name="f285" fmla="*/ f235 f131 1"/>
                <a:gd name="f286" fmla="*/ f236 f131 1"/>
                <a:gd name="f287" fmla="*/ f238 f132 1"/>
                <a:gd name="f288" fmla="*/ f237 f132 1"/>
                <a:gd name="f289" fmla="*/ f239 f131 1"/>
                <a:gd name="f290" fmla="*/ f240 f132 1"/>
                <a:gd name="f291" fmla="*/ f241 f131 1"/>
                <a:gd name="f292" fmla="*/ f242 f131 1"/>
                <a:gd name="f293" fmla="*/ f243 f132 1"/>
                <a:gd name="f294" fmla="*/ f244 f131 1"/>
                <a:gd name="f295" fmla="*/ f245 f132 1"/>
                <a:gd name="f296" fmla="*/ f246 f131 1"/>
                <a:gd name="f297" fmla="*/ f247 f132 1"/>
                <a:gd name="f298" fmla="*/ f248 f131 1"/>
                <a:gd name="f299" fmla="*/ f249 f132 1"/>
                <a:gd name="f300" fmla="*/ f250 f132 1"/>
                <a:gd name="f301" fmla="*/ f251 f131 1"/>
                <a:gd name="f302" fmla="*/ f252 f132 1"/>
                <a:gd name="f303" fmla="*/ f253 f131 1"/>
                <a:gd name="f304" fmla="*/ f254 f132 1"/>
                <a:gd name="f305" fmla="*/ f255 f132 1"/>
                <a:gd name="f306" fmla="*/ f256 f131 1"/>
                <a:gd name="f307" fmla="*/ f257 f132 1"/>
                <a:gd name="f308" fmla="*/ f258 f131 1"/>
                <a:gd name="f309" fmla="*/ f259 f132 1"/>
                <a:gd name="f310" fmla="*/ f260 f131 1"/>
                <a:gd name="f311" fmla="*/ f261 f132 1"/>
                <a:gd name="f312" fmla="*/ f262 f132 1"/>
                <a:gd name="f313" fmla="*/ f263 f131 1"/>
                <a:gd name="f314" fmla="*/ f264 f131 1"/>
                <a:gd name="f315" fmla="*/ f265 f131 1"/>
                <a:gd name="f316" fmla="*/ f266 f132 1"/>
                <a:gd name="f317" fmla="*/ f267 f131 1"/>
                <a:gd name="f318" fmla="*/ f268 f132 1"/>
                <a:gd name="f319" fmla="*/ f269 f131 1"/>
                <a:gd name="f320" fmla="*/ f270 f132 1"/>
                <a:gd name="f321" fmla="*/ f271 f131 1"/>
                <a:gd name="f322" fmla="*/ f272 f132 1"/>
                <a:gd name="f323" fmla="*/ f273 f132 1"/>
                <a:gd name="f324" fmla="*/ f274 f131 1"/>
                <a:gd name="f325" fmla="*/ f275 f131 1"/>
                <a:gd name="f326" fmla="*/ f276 f132 1"/>
                <a:gd name="f327" fmla="*/ f277 f131 1"/>
                <a:gd name="f328" fmla="*/ f278 f132 1"/>
                <a:gd name="f329" fmla="*/ f279 f131 1"/>
                <a:gd name="f330" fmla="*/ f280 f132 1"/>
                <a:gd name="f331" fmla="*/ f281 f131 1"/>
                <a:gd name="f332" fmla="*/ f282 f132 1"/>
                <a:gd name="f333" fmla="*/ f283 f131 1"/>
                <a:gd name="f334" fmla="*/ f284 f1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8">
                  <a:pos x="f289" y="f290"/>
                </a:cxn>
                <a:cxn ang="f188">
                  <a:pos x="f291" y="f290"/>
                </a:cxn>
                <a:cxn ang="f188">
                  <a:pos x="f292" y="f293"/>
                </a:cxn>
                <a:cxn ang="f188">
                  <a:pos x="f294" y="f295"/>
                </a:cxn>
                <a:cxn ang="f188">
                  <a:pos x="f296" y="f297"/>
                </a:cxn>
                <a:cxn ang="f188">
                  <a:pos x="f298" y="f299"/>
                </a:cxn>
                <a:cxn ang="f188">
                  <a:pos x="f298" y="f300"/>
                </a:cxn>
                <a:cxn ang="f188">
                  <a:pos x="f301" y="f302"/>
                </a:cxn>
                <a:cxn ang="f188">
                  <a:pos x="f303" y="f304"/>
                </a:cxn>
                <a:cxn ang="f188">
                  <a:pos x="f303" y="f305"/>
                </a:cxn>
                <a:cxn ang="f188">
                  <a:pos x="f306" y="f307"/>
                </a:cxn>
                <a:cxn ang="f188">
                  <a:pos x="f308" y="f309"/>
                </a:cxn>
                <a:cxn ang="f188">
                  <a:pos x="f310" y="f311"/>
                </a:cxn>
                <a:cxn ang="f188">
                  <a:pos x="f291" y="f312"/>
                </a:cxn>
                <a:cxn ang="f188">
                  <a:pos x="f313" y="f312"/>
                </a:cxn>
                <a:cxn ang="f188">
                  <a:pos x="f314" y="f312"/>
                </a:cxn>
                <a:cxn ang="f188">
                  <a:pos x="f315" y="f316"/>
                </a:cxn>
                <a:cxn ang="f188">
                  <a:pos x="f317" y="f318"/>
                </a:cxn>
                <a:cxn ang="f188">
                  <a:pos x="f319" y="f320"/>
                </a:cxn>
                <a:cxn ang="f188">
                  <a:pos x="f321" y="f322"/>
                </a:cxn>
                <a:cxn ang="f188">
                  <a:pos x="f321" y="f323"/>
                </a:cxn>
                <a:cxn ang="f188">
                  <a:pos x="f324" y="f302"/>
                </a:cxn>
                <a:cxn ang="f188">
                  <a:pos x="f325" y="f326"/>
                </a:cxn>
                <a:cxn ang="f188">
                  <a:pos x="f327" y="f328"/>
                </a:cxn>
                <a:cxn ang="f188">
                  <a:pos x="f329" y="f330"/>
                </a:cxn>
                <a:cxn ang="f188">
                  <a:pos x="f331" y="f332"/>
                </a:cxn>
                <a:cxn ang="f188">
                  <a:pos x="f333" y="f290"/>
                </a:cxn>
                <a:cxn ang="f188">
                  <a:pos x="f334" y="f290"/>
                </a:cxn>
                <a:cxn ang="f188">
                  <a:pos x="f289" y="f290"/>
                </a:cxn>
              </a:cxnLst>
              <a:rect l="f285" t="f288" r="f286" b="f287"/>
              <a:pathLst>
                <a:path w="616" h="649">
                  <a:moveTo>
                    <a:pt x="f8" y="f9"/>
                  </a:moveTo>
                  <a:cubicBezTo>
                    <a:pt x="f10" y="f9"/>
                    <a:pt x="f11" y="f7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5" y="f19"/>
                    <a:pt x="f20" y="f21"/>
                    <a:pt x="f22" y="f23"/>
                  </a:cubicBezTo>
                  <a:cubicBezTo>
                    <a:pt x="f1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1" y="f33"/>
                  </a:cubicBezTo>
                  <a:cubicBezTo>
                    <a:pt x="f31" y="f34"/>
                    <a:pt x="f35" y="f36"/>
                    <a:pt x="f31" y="f37"/>
                  </a:cubicBezTo>
                  <a:cubicBezTo>
                    <a:pt x="f31" y="f17"/>
                    <a:pt x="f38" y="f39"/>
                    <a:pt x="f40" y="f39"/>
                  </a:cubicBezTo>
                  <a:cubicBezTo>
                    <a:pt x="f41" y="f39"/>
                    <a:pt x="f41" y="f42"/>
                    <a:pt x="f41" y="f43"/>
                  </a:cubicBezTo>
                  <a:cubicBezTo>
                    <a:pt x="f41" y="f44"/>
                    <a:pt x="f45" y="f46"/>
                    <a:pt x="f41" y="f47"/>
                  </a:cubicBezTo>
                  <a:cubicBezTo>
                    <a:pt x="f10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12" y="f69"/>
                  </a:cubicBezTo>
                  <a:cubicBezTo>
                    <a:pt x="f70" y="f71"/>
                    <a:pt x="f72" y="f69"/>
                    <a:pt x="f73" y="f69"/>
                  </a:cubicBezTo>
                  <a:cubicBezTo>
                    <a:pt x="f74" y="f69"/>
                    <a:pt x="f75" y="f69"/>
                    <a:pt x="f76" y="f69"/>
                  </a:cubicBezTo>
                  <a:cubicBezTo>
                    <a:pt x="f77" y="f69"/>
                    <a:pt x="f78" y="f71"/>
                    <a:pt x="f79" y="f80"/>
                  </a:cubicBezTo>
                  <a:cubicBezTo>
                    <a:pt x="f64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34"/>
                  </a:cubicBezTo>
                  <a:cubicBezTo>
                    <a:pt x="f97" y="f98"/>
                    <a:pt x="f99" y="f100"/>
                    <a:pt x="f96" y="f101"/>
                  </a:cubicBezTo>
                  <a:cubicBezTo>
                    <a:pt x="f102" y="f103"/>
                    <a:pt x="f97" y="f39"/>
                    <a:pt x="f104" y="f39"/>
                  </a:cubicBezTo>
                  <a:cubicBezTo>
                    <a:pt x="f105" y="f5"/>
                    <a:pt x="f105" y="f5"/>
                    <a:pt x="f105" y="f106"/>
                  </a:cubicBezTo>
                  <a:cubicBezTo>
                    <a:pt x="f105" y="f98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60"/>
                  </a:cubicBezTo>
                  <a:cubicBezTo>
                    <a:pt x="f6" y="f122"/>
                    <a:pt x="f123" y="f14"/>
                    <a:pt x="f124" y="f9"/>
                  </a:cubicBezTo>
                  <a:cubicBezTo>
                    <a:pt x="f125" y="f9"/>
                    <a:pt x="f126" y="f9"/>
                    <a:pt x="f127" y="f9"/>
                  </a:cubicBezTo>
                  <a:cubicBezTo>
                    <a:pt x="f128" y="f9"/>
                    <a:pt x="f129" y="f9"/>
                    <a:pt x="f8" y="f9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71979A-0801-7BE7-A7A8-363CF0CE1C27}"/>
                </a:ext>
              </a:extLst>
            </p:cNvPr>
            <p:cNvSpPr/>
            <p:nvPr/>
          </p:nvSpPr>
          <p:spPr>
            <a:xfrm>
              <a:off x="628650" y="1206505"/>
              <a:ext cx="538160" cy="54609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56"/>
                <a:gd name="f8" fmla="val 563"/>
                <a:gd name="f9" fmla="val 555"/>
                <a:gd name="f10" fmla="val 170"/>
                <a:gd name="f11" fmla="val 207"/>
                <a:gd name="f12" fmla="val 244"/>
                <a:gd name="f13" fmla="val 280"/>
                <a:gd name="f14" fmla="val 319"/>
                <a:gd name="f15" fmla="val 533"/>
                <a:gd name="f16" fmla="val 341"/>
                <a:gd name="f17" fmla="val 494"/>
                <a:gd name="f18" fmla="val 446"/>
                <a:gd name="f19" fmla="val 342"/>
                <a:gd name="f20" fmla="val 398"/>
                <a:gd name="f21" fmla="val 350"/>
                <a:gd name="f22" fmla="val 336"/>
                <a:gd name="f23" fmla="val 333"/>
                <a:gd name="f24" fmla="val 345"/>
                <a:gd name="f25" fmla="val 359"/>
                <a:gd name="f26" fmla="val 334"/>
                <a:gd name="f27" fmla="val 410"/>
                <a:gd name="f28" fmla="val 460"/>
                <a:gd name="f29" fmla="val 332"/>
                <a:gd name="f30" fmla="val 511"/>
                <a:gd name="f31" fmla="val 540"/>
                <a:gd name="f32" fmla="val 311"/>
                <a:gd name="f33" fmla="val 561"/>
                <a:gd name="f34" fmla="val 282"/>
                <a:gd name="f35" fmla="val 562"/>
                <a:gd name="f36" fmla="val 217"/>
                <a:gd name="f37" fmla="val 153"/>
                <a:gd name="f38" fmla="val 88"/>
                <a:gd name="f39" fmla="val 53"/>
                <a:gd name="f40" fmla="val 15"/>
                <a:gd name="f41" fmla="val 528"/>
                <a:gd name="f42" fmla="val 7"/>
                <a:gd name="f43" fmla="val 495"/>
                <a:gd name="f44" fmla="val 468"/>
                <a:gd name="f45" fmla="val 13"/>
                <a:gd name="f46" fmla="val 43"/>
                <a:gd name="f47" fmla="val 435"/>
                <a:gd name="f48" fmla="val 74"/>
                <a:gd name="f49" fmla="val 425"/>
                <a:gd name="f50" fmla="val 106"/>
                <a:gd name="f51" fmla="val 417"/>
                <a:gd name="f52" fmla="val 136"/>
                <a:gd name="f53" fmla="val 405"/>
                <a:gd name="f54" fmla="val 198"/>
                <a:gd name="f55" fmla="val 382"/>
                <a:gd name="f56" fmla="val 260"/>
                <a:gd name="f57" fmla="val 316"/>
                <a:gd name="f58" fmla="val 388"/>
                <a:gd name="f59" fmla="val 251"/>
                <a:gd name="f60" fmla="val 421"/>
                <a:gd name="f61" fmla="val 166"/>
                <a:gd name="f62" fmla="val 424"/>
                <a:gd name="f63" fmla="val 68"/>
                <a:gd name="f64" fmla="val 50"/>
                <a:gd name="f65" fmla="val 32"/>
                <a:gd name="f66" fmla="val 422"/>
                <a:gd name="f67" fmla="val 14"/>
                <a:gd name="f68" fmla="val 420"/>
                <a:gd name="f69" fmla="val 2"/>
                <a:gd name="f70" fmla="val 426"/>
                <a:gd name="f71" fmla="val 1"/>
                <a:gd name="f72" fmla="val 456"/>
                <a:gd name="f73" fmla="val 478"/>
                <a:gd name="f74" fmla="val 499"/>
                <a:gd name="f75" fmla="val 532"/>
                <a:gd name="f76" fmla="val 25"/>
                <a:gd name="f77" fmla="val 58"/>
                <a:gd name="f78" fmla="val 96"/>
                <a:gd name="f79" fmla="val 133"/>
                <a:gd name="f80" fmla="+- 0 0 -90"/>
                <a:gd name="f81" fmla="*/ f4 1 556"/>
                <a:gd name="f82" fmla="*/ f5 1 563"/>
                <a:gd name="f83" fmla="val f6"/>
                <a:gd name="f84" fmla="val f7"/>
                <a:gd name="f85" fmla="val f8"/>
                <a:gd name="f86" fmla="*/ f80 f0 1"/>
                <a:gd name="f87" fmla="+- f85 0 f83"/>
                <a:gd name="f88" fmla="+- f84 0 f83"/>
                <a:gd name="f89" fmla="*/ f86 1 f3"/>
                <a:gd name="f90" fmla="*/ f88 1 556"/>
                <a:gd name="f91" fmla="*/ f87 1 563"/>
                <a:gd name="f92" fmla="*/ 555 f88 1"/>
                <a:gd name="f93" fmla="*/ 170 f87 1"/>
                <a:gd name="f94" fmla="*/ 280 f87 1"/>
                <a:gd name="f95" fmla="*/ 494 f88 1"/>
                <a:gd name="f96" fmla="*/ 341 f87 1"/>
                <a:gd name="f97" fmla="*/ 350 f88 1"/>
                <a:gd name="f98" fmla="*/ 333 f88 1"/>
                <a:gd name="f99" fmla="*/ 359 f87 1"/>
                <a:gd name="f100" fmla="*/ 332 f88 1"/>
                <a:gd name="f101" fmla="*/ 511 f87 1"/>
                <a:gd name="f102" fmla="*/ 282 f88 1"/>
                <a:gd name="f103" fmla="*/ 562 f87 1"/>
                <a:gd name="f104" fmla="*/ 88 f88 1"/>
                <a:gd name="f105" fmla="*/ 7 f88 1"/>
                <a:gd name="f106" fmla="*/ 495 f87 1"/>
                <a:gd name="f107" fmla="*/ 43 f88 1"/>
                <a:gd name="f108" fmla="*/ 435 f87 1"/>
                <a:gd name="f109" fmla="*/ 136 f88 1"/>
                <a:gd name="f110" fmla="*/ 405 f87 1"/>
                <a:gd name="f111" fmla="*/ 311 f88 1"/>
                <a:gd name="f112" fmla="*/ 316 f87 1"/>
                <a:gd name="f113" fmla="*/ 424 f88 1"/>
                <a:gd name="f114" fmla="*/ 68 f87 1"/>
                <a:gd name="f115" fmla="*/ 422 f88 1"/>
                <a:gd name="f116" fmla="*/ 14 f87 1"/>
                <a:gd name="f117" fmla="*/ 435 f88 1"/>
                <a:gd name="f118" fmla="*/ 1 f87 1"/>
                <a:gd name="f119" fmla="*/ 499 f88 1"/>
                <a:gd name="f120" fmla="*/ 58 f87 1"/>
                <a:gd name="f121" fmla="+- f89 0 f1"/>
                <a:gd name="f122" fmla="*/ f92 1 556"/>
                <a:gd name="f123" fmla="*/ f93 1 563"/>
                <a:gd name="f124" fmla="*/ f94 1 563"/>
                <a:gd name="f125" fmla="*/ f95 1 556"/>
                <a:gd name="f126" fmla="*/ f96 1 563"/>
                <a:gd name="f127" fmla="*/ f97 1 556"/>
                <a:gd name="f128" fmla="*/ f98 1 556"/>
                <a:gd name="f129" fmla="*/ f99 1 563"/>
                <a:gd name="f130" fmla="*/ f100 1 556"/>
                <a:gd name="f131" fmla="*/ f101 1 563"/>
                <a:gd name="f132" fmla="*/ f102 1 556"/>
                <a:gd name="f133" fmla="*/ f103 1 563"/>
                <a:gd name="f134" fmla="*/ f104 1 556"/>
                <a:gd name="f135" fmla="*/ f105 1 556"/>
                <a:gd name="f136" fmla="*/ f106 1 563"/>
                <a:gd name="f137" fmla="*/ f107 1 556"/>
                <a:gd name="f138" fmla="*/ f108 1 563"/>
                <a:gd name="f139" fmla="*/ f109 1 556"/>
                <a:gd name="f140" fmla="*/ f110 1 563"/>
                <a:gd name="f141" fmla="*/ f111 1 556"/>
                <a:gd name="f142" fmla="*/ f112 1 563"/>
                <a:gd name="f143" fmla="*/ f113 1 556"/>
                <a:gd name="f144" fmla="*/ f114 1 563"/>
                <a:gd name="f145" fmla="*/ f115 1 556"/>
                <a:gd name="f146" fmla="*/ f116 1 563"/>
                <a:gd name="f147" fmla="*/ f117 1 556"/>
                <a:gd name="f148" fmla="*/ f118 1 563"/>
                <a:gd name="f149" fmla="*/ f119 1 556"/>
                <a:gd name="f150" fmla="*/ f120 1 563"/>
                <a:gd name="f151" fmla="*/ 0 1 f90"/>
                <a:gd name="f152" fmla="*/ f84 1 f90"/>
                <a:gd name="f153" fmla="*/ 0 1 f91"/>
                <a:gd name="f154" fmla="*/ f85 1 f91"/>
                <a:gd name="f155" fmla="*/ f122 1 f90"/>
                <a:gd name="f156" fmla="*/ f123 1 f91"/>
                <a:gd name="f157" fmla="*/ f124 1 f91"/>
                <a:gd name="f158" fmla="*/ f125 1 f90"/>
                <a:gd name="f159" fmla="*/ f126 1 f91"/>
                <a:gd name="f160" fmla="*/ f127 1 f90"/>
                <a:gd name="f161" fmla="*/ f128 1 f90"/>
                <a:gd name="f162" fmla="*/ f129 1 f91"/>
                <a:gd name="f163" fmla="*/ f130 1 f90"/>
                <a:gd name="f164" fmla="*/ f131 1 f91"/>
                <a:gd name="f165" fmla="*/ f132 1 f90"/>
                <a:gd name="f166" fmla="*/ f133 1 f91"/>
                <a:gd name="f167" fmla="*/ f134 1 f90"/>
                <a:gd name="f168" fmla="*/ f135 1 f90"/>
                <a:gd name="f169" fmla="*/ f136 1 f91"/>
                <a:gd name="f170" fmla="*/ f137 1 f90"/>
                <a:gd name="f171" fmla="*/ f138 1 f91"/>
                <a:gd name="f172" fmla="*/ f139 1 f90"/>
                <a:gd name="f173" fmla="*/ f140 1 f91"/>
                <a:gd name="f174" fmla="*/ f141 1 f90"/>
                <a:gd name="f175" fmla="*/ f142 1 f91"/>
                <a:gd name="f176" fmla="*/ f143 1 f90"/>
                <a:gd name="f177" fmla="*/ f144 1 f91"/>
                <a:gd name="f178" fmla="*/ f145 1 f90"/>
                <a:gd name="f179" fmla="*/ f146 1 f91"/>
                <a:gd name="f180" fmla="*/ f147 1 f90"/>
                <a:gd name="f181" fmla="*/ f148 1 f91"/>
                <a:gd name="f182" fmla="*/ f149 1 f90"/>
                <a:gd name="f183" fmla="*/ f150 1 f91"/>
                <a:gd name="f184" fmla="*/ f151 f81 1"/>
                <a:gd name="f185" fmla="*/ f152 f81 1"/>
                <a:gd name="f186" fmla="*/ f154 f82 1"/>
                <a:gd name="f187" fmla="*/ f153 f82 1"/>
                <a:gd name="f188" fmla="*/ f155 f81 1"/>
                <a:gd name="f189" fmla="*/ f156 f82 1"/>
                <a:gd name="f190" fmla="*/ f157 f82 1"/>
                <a:gd name="f191" fmla="*/ f158 f81 1"/>
                <a:gd name="f192" fmla="*/ f159 f82 1"/>
                <a:gd name="f193" fmla="*/ f160 f81 1"/>
                <a:gd name="f194" fmla="*/ f161 f81 1"/>
                <a:gd name="f195" fmla="*/ f162 f82 1"/>
                <a:gd name="f196" fmla="*/ f163 f81 1"/>
                <a:gd name="f197" fmla="*/ f164 f82 1"/>
                <a:gd name="f198" fmla="*/ f165 f81 1"/>
                <a:gd name="f199" fmla="*/ f166 f82 1"/>
                <a:gd name="f200" fmla="*/ f167 f81 1"/>
                <a:gd name="f201" fmla="*/ f168 f81 1"/>
                <a:gd name="f202" fmla="*/ f169 f82 1"/>
                <a:gd name="f203" fmla="*/ f170 f81 1"/>
                <a:gd name="f204" fmla="*/ f171 f82 1"/>
                <a:gd name="f205" fmla="*/ f172 f81 1"/>
                <a:gd name="f206" fmla="*/ f173 f82 1"/>
                <a:gd name="f207" fmla="*/ f174 f81 1"/>
                <a:gd name="f208" fmla="*/ f175 f82 1"/>
                <a:gd name="f209" fmla="*/ f176 f81 1"/>
                <a:gd name="f210" fmla="*/ f177 f82 1"/>
                <a:gd name="f211" fmla="*/ f178 f81 1"/>
                <a:gd name="f212" fmla="*/ f179 f82 1"/>
                <a:gd name="f213" fmla="*/ f180 f81 1"/>
                <a:gd name="f214" fmla="*/ f181 f82 1"/>
                <a:gd name="f215" fmla="*/ f182 f81 1"/>
                <a:gd name="f216" fmla="*/ f183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88" y="f189"/>
                </a:cxn>
                <a:cxn ang="f121">
                  <a:pos x="f188" y="f190"/>
                </a:cxn>
                <a:cxn ang="f121">
                  <a:pos x="f191" y="f192"/>
                </a:cxn>
                <a:cxn ang="f121">
                  <a:pos x="f193" y="f192"/>
                </a:cxn>
                <a:cxn ang="f121">
                  <a:pos x="f194" y="f195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199"/>
                </a:cxn>
                <a:cxn ang="f121">
                  <a:pos x="f201" y="f202"/>
                </a:cxn>
                <a:cxn ang="f121">
                  <a:pos x="f203" y="f204"/>
                </a:cxn>
                <a:cxn ang="f121">
                  <a:pos x="f205" y="f206"/>
                </a:cxn>
                <a:cxn ang="f121">
                  <a:pos x="f207" y="f208"/>
                </a:cxn>
                <a:cxn ang="f121">
                  <a:pos x="f209" y="f210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4"/>
                </a:cxn>
                <a:cxn ang="f121">
                  <a:pos x="f188" y="f216"/>
                </a:cxn>
                <a:cxn ang="f121">
                  <a:pos x="f188" y="f189"/>
                </a:cxn>
                <a:cxn ang="f121">
                  <a:pos x="f188" y="f189"/>
                </a:cxn>
              </a:cxnLst>
              <a:rect l="f184" t="f187" r="f185" b="f186"/>
              <a:pathLst>
                <a:path w="556" h="563">
                  <a:moveTo>
                    <a:pt x="f9" y="f10"/>
                  </a:moveTo>
                  <a:cubicBezTo>
                    <a:pt x="f9" y="f11"/>
                    <a:pt x="f7" y="f12"/>
                    <a:pt x="f9" y="f13"/>
                  </a:cubicBezTo>
                  <a:cubicBezTo>
                    <a:pt x="f9" y="f14"/>
                    <a:pt x="f15" y="f16"/>
                    <a:pt x="f17" y="f16"/>
                  </a:cubicBezTo>
                  <a:cubicBezTo>
                    <a:pt x="f18" y="f19"/>
                    <a:pt x="f20" y="f19"/>
                    <a:pt x="f21" y="f16"/>
                  </a:cubicBezTo>
                  <a:cubicBezTo>
                    <a:pt x="f22" y="f16"/>
                    <a:pt x="f23" y="f24"/>
                    <a:pt x="f23" y="f25"/>
                  </a:cubicBezTo>
                  <a:cubicBezTo>
                    <a:pt x="f26" y="f27"/>
                    <a:pt x="f23" y="f28"/>
                    <a:pt x="f29" y="f30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8"/>
                    <a:pt x="f37" y="f8"/>
                    <a:pt x="f38" y="f35"/>
                  </a:cubicBezTo>
                  <a:cubicBezTo>
                    <a:pt x="f39" y="f33"/>
                    <a:pt x="f40" y="f41"/>
                    <a:pt x="f42" y="f43"/>
                  </a:cubicBezTo>
                  <a:cubicBezTo>
                    <a:pt x="f6" y="f44"/>
                    <a:pt x="f45" y="f18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2"/>
                    <a:pt x="f32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49" y="f64"/>
                    <a:pt x="f49" y="f65"/>
                    <a:pt x="f66" y="f67"/>
                  </a:cubicBezTo>
                  <a:cubicBezTo>
                    <a:pt x="f68" y="f69"/>
                    <a:pt x="f70" y="f71"/>
                    <a:pt x="f47" y="f71"/>
                  </a:cubicBezTo>
                  <a:cubicBezTo>
                    <a:pt x="f72" y="f71"/>
                    <a:pt x="f73" y="f6"/>
                    <a:pt x="f74" y="f71"/>
                  </a:cubicBezTo>
                  <a:cubicBezTo>
                    <a:pt x="f75" y="f69"/>
                    <a:pt x="f9" y="f76"/>
                    <a:pt x="f9" y="f77"/>
                  </a:cubicBezTo>
                  <a:cubicBezTo>
                    <a:pt x="f9" y="f78"/>
                    <a:pt x="f9" y="f79"/>
                    <a:pt x="f9" y="f10"/>
                  </a:cubicBezTo>
                  <a:cubicBezTo>
                    <a:pt x="f9" y="f10"/>
                    <a:pt x="f9" y="f10"/>
                    <a:pt x="f9" y="f10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D13285B8-D51B-A65B-76AD-1F549E7A4A3D}"/>
                </a:ext>
              </a:extLst>
            </p:cNvPr>
            <p:cNvSpPr/>
            <p:nvPr/>
          </p:nvSpPr>
          <p:spPr>
            <a:xfrm>
              <a:off x="696909" y="4067178"/>
              <a:ext cx="241301" cy="71278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49"/>
                <a:gd name="f8" fmla="val 735"/>
                <a:gd name="f9" fmla="val 248"/>
                <a:gd name="f10" fmla="val 361"/>
                <a:gd name="f11" fmla="val 437"/>
                <a:gd name="f12" fmla="val 514"/>
                <a:gd name="f13" fmla="val 590"/>
                <a:gd name="f14" fmla="val 639"/>
                <a:gd name="f15" fmla="val 226"/>
                <a:gd name="f16" fmla="val 676"/>
                <a:gd name="f17" fmla="val 181"/>
                <a:gd name="f18" fmla="val 697"/>
                <a:gd name="f19" fmla="val 99"/>
                <a:gd name="f20" fmla="val 3"/>
                <a:gd name="f21" fmla="val 687"/>
                <a:gd name="f22" fmla="val 2"/>
                <a:gd name="f23" fmla="val 589"/>
                <a:gd name="f24" fmla="val 1"/>
                <a:gd name="f25" fmla="val 285"/>
                <a:gd name="f26" fmla="val 133"/>
                <a:gd name="f27" fmla="val 80"/>
                <a:gd name="f28" fmla="val 34"/>
                <a:gd name="f29" fmla="val 83"/>
                <a:gd name="f30" fmla="val 17"/>
                <a:gd name="f31" fmla="val 134"/>
                <a:gd name="f32" fmla="val 194"/>
                <a:gd name="f33" fmla="val 225"/>
                <a:gd name="f34" fmla="val 58"/>
                <a:gd name="f35" fmla="val 241"/>
                <a:gd name="f36" fmla="val 104"/>
                <a:gd name="f37" fmla="val 131"/>
                <a:gd name="f38" fmla="val 207"/>
                <a:gd name="f39" fmla="val 284"/>
                <a:gd name="f40" fmla="val 33"/>
                <a:gd name="f41" fmla="val 358"/>
                <a:gd name="f42" fmla="val 385"/>
                <a:gd name="f43" fmla="val 32"/>
                <a:gd name="f44" fmla="val 413"/>
                <a:gd name="f45" fmla="val 440"/>
                <a:gd name="f46" fmla="val 492"/>
                <a:gd name="f47" fmla="val 544"/>
                <a:gd name="f48" fmla="val 596"/>
                <a:gd name="f49" fmla="val 35"/>
                <a:gd name="f50" fmla="val 642"/>
                <a:gd name="f51" fmla="val 72"/>
                <a:gd name="f52" fmla="val 678"/>
                <a:gd name="f53" fmla="val 111"/>
                <a:gd name="f54" fmla="val 118"/>
                <a:gd name="f55" fmla="val 125"/>
                <a:gd name="f56" fmla="val 675"/>
                <a:gd name="f57" fmla="val 126"/>
                <a:gd name="f58" fmla="val 666"/>
                <a:gd name="f59" fmla="val 658"/>
                <a:gd name="f60" fmla="val 121"/>
                <a:gd name="f61" fmla="val 655"/>
                <a:gd name="f62" fmla="val 113"/>
                <a:gd name="f63" fmla="val 654"/>
                <a:gd name="f64" fmla="val 71"/>
                <a:gd name="f65" fmla="val 643"/>
                <a:gd name="f66" fmla="val 55"/>
                <a:gd name="f67" fmla="val 624"/>
                <a:gd name="f68" fmla="val 580"/>
                <a:gd name="f69" fmla="val 512"/>
                <a:gd name="f70" fmla="val 444"/>
                <a:gd name="f71" fmla="val 376"/>
                <a:gd name="f72" fmla="val 363"/>
                <a:gd name="f73" fmla="val 359"/>
                <a:gd name="f74" fmla="val 115"/>
                <a:gd name="f75" fmla="val 158"/>
                <a:gd name="f76" fmla="val 201"/>
                <a:gd name="f77" fmla="val 215"/>
                <a:gd name="f78" fmla="val 218"/>
                <a:gd name="f79" fmla="val 356"/>
                <a:gd name="f80" fmla="val 343"/>
                <a:gd name="f81" fmla="val 272"/>
                <a:gd name="f82" fmla="val 202"/>
                <a:gd name="f83" fmla="val 217"/>
                <a:gd name="f84" fmla="val 81"/>
                <a:gd name="f85" fmla="val 176"/>
                <a:gd name="f86" fmla="val 41"/>
                <a:gd name="f87" fmla="val 128"/>
                <a:gd name="f88" fmla="val 40"/>
                <a:gd name="f89" fmla="val 74"/>
                <a:gd name="f90" fmla="val 77"/>
                <a:gd name="f91" fmla="val 130"/>
                <a:gd name="f92" fmla="val 206"/>
                <a:gd name="f93" fmla="val 282"/>
                <a:gd name="f94" fmla="+- 0 0 -90"/>
                <a:gd name="f95" fmla="*/ f4 1 249"/>
                <a:gd name="f96" fmla="*/ f5 1 735"/>
                <a:gd name="f97" fmla="val f6"/>
                <a:gd name="f98" fmla="val f7"/>
                <a:gd name="f99" fmla="val f8"/>
                <a:gd name="f100" fmla="*/ f94 f0 1"/>
                <a:gd name="f101" fmla="+- f99 0 f97"/>
                <a:gd name="f102" fmla="+- f98 0 f97"/>
                <a:gd name="f103" fmla="*/ f100 1 f3"/>
                <a:gd name="f104" fmla="*/ f102 1 249"/>
                <a:gd name="f105" fmla="*/ f101 1 735"/>
                <a:gd name="f106" fmla="*/ 248 f102 1"/>
                <a:gd name="f107" fmla="*/ 361 f101 1"/>
                <a:gd name="f108" fmla="*/ 590 f101 1"/>
                <a:gd name="f109" fmla="*/ 181 f102 1"/>
                <a:gd name="f110" fmla="*/ 697 f101 1"/>
                <a:gd name="f111" fmla="*/ 2 f102 1"/>
                <a:gd name="f112" fmla="*/ 589 f101 1"/>
                <a:gd name="f113" fmla="*/ 133 f101 1"/>
                <a:gd name="f114" fmla="*/ 83 f102 1"/>
                <a:gd name="f115" fmla="*/ 17 f101 1"/>
                <a:gd name="f116" fmla="*/ 225 f102 1"/>
                <a:gd name="f117" fmla="*/ 58 f101 1"/>
                <a:gd name="f118" fmla="*/ 131 f101 1"/>
                <a:gd name="f119" fmla="*/ 33 f102 1"/>
                <a:gd name="f120" fmla="*/ 358 f101 1"/>
                <a:gd name="f121" fmla="*/ 440 f101 1"/>
                <a:gd name="f122" fmla="*/ 34 f102 1"/>
                <a:gd name="f123" fmla="*/ 596 f101 1"/>
                <a:gd name="f124" fmla="*/ 111 f102 1"/>
                <a:gd name="f125" fmla="*/ 676 f101 1"/>
                <a:gd name="f126" fmla="*/ 126 f102 1"/>
                <a:gd name="f127" fmla="*/ 666 f101 1"/>
                <a:gd name="f128" fmla="*/ 113 f102 1"/>
                <a:gd name="f129" fmla="*/ 654 f101 1"/>
                <a:gd name="f130" fmla="*/ 55 f102 1"/>
                <a:gd name="f131" fmla="*/ 580 f101 1"/>
                <a:gd name="f132" fmla="*/ 376 f101 1"/>
                <a:gd name="f133" fmla="*/ 72 f102 1"/>
                <a:gd name="f134" fmla="*/ 359 f101 1"/>
                <a:gd name="f135" fmla="*/ 201 f102 1"/>
                <a:gd name="f136" fmla="*/ 218 f102 1"/>
                <a:gd name="f137" fmla="*/ 343 f101 1"/>
                <a:gd name="f138" fmla="*/ 128 f102 1"/>
                <a:gd name="f139" fmla="*/ 40 f101 1"/>
                <a:gd name="f140" fmla="*/ 130 f101 1"/>
                <a:gd name="f141" fmla="+- f103 0 f1"/>
                <a:gd name="f142" fmla="*/ f106 1 249"/>
                <a:gd name="f143" fmla="*/ f107 1 735"/>
                <a:gd name="f144" fmla="*/ f108 1 735"/>
                <a:gd name="f145" fmla="*/ f109 1 249"/>
                <a:gd name="f146" fmla="*/ f110 1 735"/>
                <a:gd name="f147" fmla="*/ f111 1 249"/>
                <a:gd name="f148" fmla="*/ f112 1 735"/>
                <a:gd name="f149" fmla="*/ f113 1 735"/>
                <a:gd name="f150" fmla="*/ f114 1 249"/>
                <a:gd name="f151" fmla="*/ f115 1 735"/>
                <a:gd name="f152" fmla="*/ f116 1 249"/>
                <a:gd name="f153" fmla="*/ f117 1 735"/>
                <a:gd name="f154" fmla="*/ f118 1 735"/>
                <a:gd name="f155" fmla="*/ f119 1 249"/>
                <a:gd name="f156" fmla="*/ f120 1 735"/>
                <a:gd name="f157" fmla="*/ f121 1 735"/>
                <a:gd name="f158" fmla="*/ f122 1 249"/>
                <a:gd name="f159" fmla="*/ f123 1 735"/>
                <a:gd name="f160" fmla="*/ f124 1 249"/>
                <a:gd name="f161" fmla="*/ f125 1 735"/>
                <a:gd name="f162" fmla="*/ f126 1 249"/>
                <a:gd name="f163" fmla="*/ f127 1 735"/>
                <a:gd name="f164" fmla="*/ f128 1 249"/>
                <a:gd name="f165" fmla="*/ f129 1 735"/>
                <a:gd name="f166" fmla="*/ f130 1 249"/>
                <a:gd name="f167" fmla="*/ f131 1 735"/>
                <a:gd name="f168" fmla="*/ f132 1 735"/>
                <a:gd name="f169" fmla="*/ f133 1 249"/>
                <a:gd name="f170" fmla="*/ f134 1 735"/>
                <a:gd name="f171" fmla="*/ f135 1 249"/>
                <a:gd name="f172" fmla="*/ f136 1 249"/>
                <a:gd name="f173" fmla="*/ f137 1 735"/>
                <a:gd name="f174" fmla="*/ f138 1 249"/>
                <a:gd name="f175" fmla="*/ f139 1 735"/>
                <a:gd name="f176" fmla="*/ f140 1 735"/>
                <a:gd name="f177" fmla="*/ 0 1 f104"/>
                <a:gd name="f178" fmla="*/ f98 1 f104"/>
                <a:gd name="f179" fmla="*/ 0 1 f105"/>
                <a:gd name="f180" fmla="*/ f99 1 f105"/>
                <a:gd name="f181" fmla="*/ f142 1 f104"/>
                <a:gd name="f182" fmla="*/ f143 1 f105"/>
                <a:gd name="f183" fmla="*/ f144 1 f105"/>
                <a:gd name="f184" fmla="*/ f145 1 f104"/>
                <a:gd name="f185" fmla="*/ f146 1 f105"/>
                <a:gd name="f186" fmla="*/ f147 1 f104"/>
                <a:gd name="f187" fmla="*/ f148 1 f105"/>
                <a:gd name="f188" fmla="*/ f149 1 f105"/>
                <a:gd name="f189" fmla="*/ f150 1 f104"/>
                <a:gd name="f190" fmla="*/ f151 1 f105"/>
                <a:gd name="f191" fmla="*/ f152 1 f104"/>
                <a:gd name="f192" fmla="*/ f153 1 f105"/>
                <a:gd name="f193" fmla="*/ f154 1 f105"/>
                <a:gd name="f194" fmla="*/ f155 1 f104"/>
                <a:gd name="f195" fmla="*/ f156 1 f105"/>
                <a:gd name="f196" fmla="*/ f157 1 f105"/>
                <a:gd name="f197" fmla="*/ f158 1 f104"/>
                <a:gd name="f198" fmla="*/ f159 1 f105"/>
                <a:gd name="f199" fmla="*/ f160 1 f104"/>
                <a:gd name="f200" fmla="*/ f161 1 f105"/>
                <a:gd name="f201" fmla="*/ f162 1 f104"/>
                <a:gd name="f202" fmla="*/ f163 1 f105"/>
                <a:gd name="f203" fmla="*/ f164 1 f104"/>
                <a:gd name="f204" fmla="*/ f165 1 f105"/>
                <a:gd name="f205" fmla="*/ f166 1 f104"/>
                <a:gd name="f206" fmla="*/ f167 1 f105"/>
                <a:gd name="f207" fmla="*/ f168 1 f105"/>
                <a:gd name="f208" fmla="*/ f169 1 f104"/>
                <a:gd name="f209" fmla="*/ f170 1 f105"/>
                <a:gd name="f210" fmla="*/ f171 1 f104"/>
                <a:gd name="f211" fmla="*/ f172 1 f104"/>
                <a:gd name="f212" fmla="*/ f173 1 f105"/>
                <a:gd name="f213" fmla="*/ f174 1 f104"/>
                <a:gd name="f214" fmla="*/ f175 1 f105"/>
                <a:gd name="f215" fmla="*/ f176 1 f105"/>
                <a:gd name="f216" fmla="*/ f177 f95 1"/>
                <a:gd name="f217" fmla="*/ f178 f95 1"/>
                <a:gd name="f218" fmla="*/ f180 f96 1"/>
                <a:gd name="f219" fmla="*/ f179 f96 1"/>
                <a:gd name="f220" fmla="*/ f181 f95 1"/>
                <a:gd name="f221" fmla="*/ f182 f96 1"/>
                <a:gd name="f222" fmla="*/ f183 f96 1"/>
                <a:gd name="f223" fmla="*/ f184 f95 1"/>
                <a:gd name="f224" fmla="*/ f185 f96 1"/>
                <a:gd name="f225" fmla="*/ f186 f95 1"/>
                <a:gd name="f226" fmla="*/ f187 f96 1"/>
                <a:gd name="f227" fmla="*/ f188 f96 1"/>
                <a:gd name="f228" fmla="*/ f189 f95 1"/>
                <a:gd name="f229" fmla="*/ f190 f96 1"/>
                <a:gd name="f230" fmla="*/ f191 f95 1"/>
                <a:gd name="f231" fmla="*/ f192 f96 1"/>
                <a:gd name="f232" fmla="*/ f193 f96 1"/>
                <a:gd name="f233" fmla="*/ f194 f95 1"/>
                <a:gd name="f234" fmla="*/ f195 f96 1"/>
                <a:gd name="f235" fmla="*/ f196 f96 1"/>
                <a:gd name="f236" fmla="*/ f197 f95 1"/>
                <a:gd name="f237" fmla="*/ f198 f96 1"/>
                <a:gd name="f238" fmla="*/ f199 f95 1"/>
                <a:gd name="f239" fmla="*/ f200 f96 1"/>
                <a:gd name="f240" fmla="*/ f201 f95 1"/>
                <a:gd name="f241" fmla="*/ f202 f96 1"/>
                <a:gd name="f242" fmla="*/ f203 f95 1"/>
                <a:gd name="f243" fmla="*/ f204 f96 1"/>
                <a:gd name="f244" fmla="*/ f205 f95 1"/>
                <a:gd name="f245" fmla="*/ f206 f96 1"/>
                <a:gd name="f246" fmla="*/ f207 f96 1"/>
                <a:gd name="f247" fmla="*/ f208 f95 1"/>
                <a:gd name="f248" fmla="*/ f209 f96 1"/>
                <a:gd name="f249" fmla="*/ f210 f95 1"/>
                <a:gd name="f250" fmla="*/ f211 f95 1"/>
                <a:gd name="f251" fmla="*/ f212 f96 1"/>
                <a:gd name="f252" fmla="*/ f213 f95 1"/>
                <a:gd name="f253" fmla="*/ f214 f96 1"/>
                <a:gd name="f254" fmla="*/ f215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1">
                  <a:pos x="f220" y="f221"/>
                </a:cxn>
                <a:cxn ang="f141">
                  <a:pos x="f220" y="f222"/>
                </a:cxn>
                <a:cxn ang="f141">
                  <a:pos x="f223" y="f224"/>
                </a:cxn>
                <a:cxn ang="f141">
                  <a:pos x="f225" y="f226"/>
                </a:cxn>
                <a:cxn ang="f141">
                  <a:pos x="f225" y="f227"/>
                </a:cxn>
                <a:cxn ang="f141">
                  <a:pos x="f228" y="f229"/>
                </a:cxn>
                <a:cxn ang="f141">
                  <a:pos x="f230" y="f231"/>
                </a:cxn>
                <a:cxn ang="f141">
                  <a:pos x="f220" y="f232"/>
                </a:cxn>
                <a:cxn ang="f141">
                  <a:pos x="f220" y="f221"/>
                </a:cxn>
                <a:cxn ang="f141">
                  <a:pos x="f220" y="f221"/>
                </a:cxn>
                <a:cxn ang="f141">
                  <a:pos x="f233" y="f234"/>
                </a:cxn>
                <a:cxn ang="f141">
                  <a:pos x="f233" y="f234"/>
                </a:cxn>
                <a:cxn ang="f141">
                  <a:pos x="f233" y="f235"/>
                </a:cxn>
                <a:cxn ang="f141">
                  <a:pos x="f236" y="f237"/>
                </a:cxn>
                <a:cxn ang="f141">
                  <a:pos x="f238" y="f239"/>
                </a:cxn>
                <a:cxn ang="f141">
                  <a:pos x="f240" y="f241"/>
                </a:cxn>
                <a:cxn ang="f141">
                  <a:pos x="f242" y="f243"/>
                </a:cxn>
                <a:cxn ang="f141">
                  <a:pos x="f244" y="f245"/>
                </a:cxn>
                <a:cxn ang="f141">
                  <a:pos x="f244" y="f246"/>
                </a:cxn>
                <a:cxn ang="f141">
                  <a:pos x="f247" y="f248"/>
                </a:cxn>
                <a:cxn ang="f141">
                  <a:pos x="f249" y="f248"/>
                </a:cxn>
                <a:cxn ang="f141">
                  <a:pos x="f250" y="f251"/>
                </a:cxn>
                <a:cxn ang="f141">
                  <a:pos x="f250" y="f232"/>
                </a:cxn>
                <a:cxn ang="f141">
                  <a:pos x="f252" y="f253"/>
                </a:cxn>
                <a:cxn ang="f141">
                  <a:pos x="f233" y="f254"/>
                </a:cxn>
                <a:cxn ang="f141">
                  <a:pos x="f233" y="f234"/>
                </a:cxn>
              </a:cxnLst>
              <a:rect l="f216" t="f219" r="f217" b="f218"/>
              <a:pathLst>
                <a:path w="249" h="735">
                  <a:moveTo>
                    <a:pt x="f9" y="f10"/>
                  </a:moveTo>
                  <a:cubicBezTo>
                    <a:pt x="f9" y="f11"/>
                    <a:pt x="f7" y="f12"/>
                    <a:pt x="f9" y="f13"/>
                  </a:cubicBezTo>
                  <a:cubicBezTo>
                    <a:pt x="f9" y="f14"/>
                    <a:pt x="f15" y="f16"/>
                    <a:pt x="f17" y="f18"/>
                  </a:cubicBezTo>
                  <a:cubicBezTo>
                    <a:pt x="f19" y="f8"/>
                    <a:pt x="f20" y="f21"/>
                    <a:pt x="f22" y="f23"/>
                  </a:cubicBezTo>
                  <a:cubicBezTo>
                    <a:pt x="f6" y="f11"/>
                    <a:pt x="f24" y="f25"/>
                    <a:pt x="f22" y="f26"/>
                  </a:cubicBezTo>
                  <a:cubicBezTo>
                    <a:pt x="f22" y="f27"/>
                    <a:pt x="f28" y="f28"/>
                    <a:pt x="f29" y="f30"/>
                  </a:cubicBezTo>
                  <a:cubicBezTo>
                    <a:pt x="f31" y="f6"/>
                    <a:pt x="f32" y="f30"/>
                    <a:pt x="f33" y="f34"/>
                  </a:cubicBezTo>
                  <a:cubicBezTo>
                    <a:pt x="f35" y="f27"/>
                    <a:pt x="f9" y="f36"/>
                    <a:pt x="f9" y="f37"/>
                  </a:cubicBezTo>
                  <a:cubicBezTo>
                    <a:pt x="f9" y="f38"/>
                    <a:pt x="f9" y="f39"/>
                    <a:pt x="f9" y="f10"/>
                  </a:cubicBezTo>
                  <a:cubicBezTo>
                    <a:pt x="f9" y="f10"/>
                    <a:pt x="f9" y="f10"/>
                    <a:pt x="f9" y="f10"/>
                  </a:cubicBezTo>
                  <a:close/>
                  <a:moveTo>
                    <a:pt x="f40" y="f41"/>
                  </a:moveTo>
                  <a:cubicBezTo>
                    <a:pt x="f40" y="f41"/>
                    <a:pt x="f40" y="f41"/>
                    <a:pt x="f40" y="f41"/>
                  </a:cubicBezTo>
                  <a:cubicBezTo>
                    <a:pt x="f40" y="f42"/>
                    <a:pt x="f43" y="f44"/>
                    <a:pt x="f40" y="f45"/>
                  </a:cubicBezTo>
                  <a:cubicBezTo>
                    <a:pt x="f40" y="f46"/>
                    <a:pt x="f43" y="f47"/>
                    <a:pt x="f28" y="f48"/>
                  </a:cubicBezTo>
                  <a:cubicBezTo>
                    <a:pt x="f49" y="f50"/>
                    <a:pt x="f51" y="f52"/>
                    <a:pt x="f53" y="f16"/>
                  </a:cubicBezTo>
                  <a:cubicBezTo>
                    <a:pt x="f54" y="f16"/>
                    <a:pt x="f55" y="f56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6" y="f68"/>
                  </a:cubicBezTo>
                  <a:cubicBezTo>
                    <a:pt x="f66" y="f69"/>
                    <a:pt x="f66" y="f70"/>
                    <a:pt x="f66" y="f71"/>
                  </a:cubicBezTo>
                  <a:cubicBezTo>
                    <a:pt x="f66" y="f72"/>
                    <a:pt x="f34" y="f73"/>
                    <a:pt x="f51" y="f73"/>
                  </a:cubicBezTo>
                  <a:cubicBezTo>
                    <a:pt x="f74" y="f2"/>
                    <a:pt x="f75" y="f41"/>
                    <a:pt x="f76" y="f73"/>
                  </a:cubicBezTo>
                  <a:cubicBezTo>
                    <a:pt x="f77" y="f2"/>
                    <a:pt x="f78" y="f79"/>
                    <a:pt x="f78" y="f80"/>
                  </a:cubicBezTo>
                  <a:cubicBezTo>
                    <a:pt x="f78" y="f81"/>
                    <a:pt x="f78" y="f82"/>
                    <a:pt x="f78" y="f37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88"/>
                    <a:pt x="f28" y="f90"/>
                    <a:pt x="f40" y="f91"/>
                  </a:cubicBezTo>
                  <a:cubicBezTo>
                    <a:pt x="f43" y="f92"/>
                    <a:pt x="f40" y="f93"/>
                    <a:pt x="f40" y="f41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D6869346-12A1-E427-369F-0072076F156B}"/>
                </a:ext>
              </a:extLst>
            </p:cNvPr>
            <p:cNvSpPr/>
            <p:nvPr/>
          </p:nvSpPr>
          <p:spPr>
            <a:xfrm>
              <a:off x="969958" y="4019546"/>
              <a:ext cx="219071" cy="59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"/>
                <a:gd name="f7" fmla="val 616"/>
                <a:gd name="f8" fmla="val 178"/>
                <a:gd name="f9" fmla="val 193"/>
                <a:gd name="f10" fmla="val 38"/>
                <a:gd name="f11" fmla="val 203"/>
                <a:gd name="f12" fmla="val 74"/>
                <a:gd name="f13" fmla="val 210"/>
                <a:gd name="f14" fmla="val 110"/>
                <a:gd name="f15" fmla="val 196"/>
                <a:gd name="f16" fmla="val 222"/>
                <a:gd name="f17" fmla="val 282"/>
                <a:gd name="f18" fmla="val 199"/>
                <a:gd name="f19" fmla="val 367"/>
                <a:gd name="f20" fmla="val 173"/>
                <a:gd name="f21" fmla="val 461"/>
                <a:gd name="f22" fmla="val 118"/>
                <a:gd name="f23" fmla="val 535"/>
                <a:gd name="f24" fmla="val 39"/>
                <a:gd name="f25" fmla="val 591"/>
                <a:gd name="f26" fmla="val 30"/>
                <a:gd name="f27" fmla="val 597"/>
                <a:gd name="f28" fmla="val 22"/>
                <a:gd name="f29" fmla="val 603"/>
                <a:gd name="f30" fmla="val 13"/>
                <a:gd name="f31" fmla="val 610"/>
                <a:gd name="f32" fmla="val 4"/>
                <a:gd name="f33" fmla="val 1"/>
                <a:gd name="f34" fmla="val 612"/>
                <a:gd name="f35" fmla="val 599"/>
                <a:gd name="f36" fmla="val 595"/>
                <a:gd name="f37" fmla="val 444"/>
                <a:gd name="f38" fmla="val 296"/>
                <a:gd name="f39" fmla="val 149"/>
                <a:gd name="f40" fmla="val 138"/>
                <a:gd name="f41" fmla="val 5"/>
                <a:gd name="f42" fmla="val 133"/>
                <a:gd name="f43" fmla="val 15"/>
                <a:gd name="f44" fmla="val 129"/>
                <a:gd name="f45" fmla="val 67"/>
                <a:gd name="f46" fmla="val 115"/>
                <a:gd name="f47" fmla="val 83"/>
                <a:gd name="f48" fmla="val 151"/>
                <a:gd name="f49" fmla="val 40"/>
                <a:gd name="f50" fmla="val 160"/>
                <a:gd name="f51" fmla="val 28"/>
                <a:gd name="f52" fmla="val 167"/>
                <a:gd name="f53" fmla="val 16"/>
                <a:gd name="f54" fmla="+- 0 0 -90"/>
                <a:gd name="f55" fmla="*/ f3 1 226"/>
                <a:gd name="f56" fmla="*/ f4 1 616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226"/>
                <a:gd name="f65" fmla="*/ f61 1 616"/>
                <a:gd name="f66" fmla="*/ 178 f62 1"/>
                <a:gd name="f67" fmla="*/ 0 f61 1"/>
                <a:gd name="f68" fmla="*/ 210 f62 1"/>
                <a:gd name="f69" fmla="*/ 110 f61 1"/>
                <a:gd name="f70" fmla="*/ 199 f62 1"/>
                <a:gd name="f71" fmla="*/ 367 f61 1"/>
                <a:gd name="f72" fmla="*/ 39 f62 1"/>
                <a:gd name="f73" fmla="*/ 591 f61 1"/>
                <a:gd name="f74" fmla="*/ 13 f62 1"/>
                <a:gd name="f75" fmla="*/ 610 f61 1"/>
                <a:gd name="f76" fmla="*/ 1 f62 1"/>
                <a:gd name="f77" fmla="*/ 603 f61 1"/>
                <a:gd name="f78" fmla="*/ 0 f62 1"/>
                <a:gd name="f79" fmla="*/ 149 f61 1"/>
                <a:gd name="f80" fmla="*/ 15 f62 1"/>
                <a:gd name="f81" fmla="*/ 129 f61 1"/>
                <a:gd name="f82" fmla="*/ 151 f62 1"/>
                <a:gd name="f83" fmla="*/ 40 f61 1"/>
                <a:gd name="f84" fmla="+- f63 0 f1"/>
                <a:gd name="f85" fmla="*/ f66 1 226"/>
                <a:gd name="f86" fmla="*/ f67 1 616"/>
                <a:gd name="f87" fmla="*/ f68 1 226"/>
                <a:gd name="f88" fmla="*/ f69 1 616"/>
                <a:gd name="f89" fmla="*/ f70 1 226"/>
                <a:gd name="f90" fmla="*/ f71 1 616"/>
                <a:gd name="f91" fmla="*/ f72 1 226"/>
                <a:gd name="f92" fmla="*/ f73 1 616"/>
                <a:gd name="f93" fmla="*/ f74 1 226"/>
                <a:gd name="f94" fmla="*/ f75 1 616"/>
                <a:gd name="f95" fmla="*/ f76 1 226"/>
                <a:gd name="f96" fmla="*/ f77 1 616"/>
                <a:gd name="f97" fmla="*/ f78 1 226"/>
                <a:gd name="f98" fmla="*/ f79 1 616"/>
                <a:gd name="f99" fmla="*/ f80 1 226"/>
                <a:gd name="f100" fmla="*/ f81 1 616"/>
                <a:gd name="f101" fmla="*/ f82 1 226"/>
                <a:gd name="f102" fmla="*/ f83 1 616"/>
                <a:gd name="f103" fmla="*/ 0 1 f64"/>
                <a:gd name="f104" fmla="*/ f58 1 f64"/>
                <a:gd name="f105" fmla="*/ 0 1 f65"/>
                <a:gd name="f106" fmla="*/ f59 1 f65"/>
                <a:gd name="f107" fmla="*/ f85 1 f64"/>
                <a:gd name="f108" fmla="*/ f86 1 f65"/>
                <a:gd name="f109" fmla="*/ f87 1 f64"/>
                <a:gd name="f110" fmla="*/ f88 1 f65"/>
                <a:gd name="f111" fmla="*/ f89 1 f64"/>
                <a:gd name="f112" fmla="*/ f90 1 f65"/>
                <a:gd name="f113" fmla="*/ f91 1 f64"/>
                <a:gd name="f114" fmla="*/ f92 1 f65"/>
                <a:gd name="f115" fmla="*/ f93 1 f64"/>
                <a:gd name="f116" fmla="*/ f94 1 f65"/>
                <a:gd name="f117" fmla="*/ f95 1 f64"/>
                <a:gd name="f118" fmla="*/ f96 1 f65"/>
                <a:gd name="f119" fmla="*/ f97 1 f64"/>
                <a:gd name="f120" fmla="*/ f98 1 f65"/>
                <a:gd name="f121" fmla="*/ f99 1 f64"/>
                <a:gd name="f122" fmla="*/ f100 1 f65"/>
                <a:gd name="f123" fmla="*/ f101 1 f64"/>
                <a:gd name="f124" fmla="*/ f102 1 f65"/>
                <a:gd name="f125" fmla="*/ f103 f55 1"/>
                <a:gd name="f126" fmla="*/ f104 f55 1"/>
                <a:gd name="f127" fmla="*/ f106 f56 1"/>
                <a:gd name="f128" fmla="*/ f105 f56 1"/>
                <a:gd name="f129" fmla="*/ f107 f55 1"/>
                <a:gd name="f130" fmla="*/ f108 f56 1"/>
                <a:gd name="f131" fmla="*/ f109 f55 1"/>
                <a:gd name="f132" fmla="*/ f110 f56 1"/>
                <a:gd name="f133" fmla="*/ f111 f55 1"/>
                <a:gd name="f134" fmla="*/ f112 f56 1"/>
                <a:gd name="f135" fmla="*/ f113 f55 1"/>
                <a:gd name="f136" fmla="*/ f114 f56 1"/>
                <a:gd name="f137" fmla="*/ f115 f55 1"/>
                <a:gd name="f138" fmla="*/ f116 f56 1"/>
                <a:gd name="f139" fmla="*/ f117 f55 1"/>
                <a:gd name="f140" fmla="*/ f118 f56 1"/>
                <a:gd name="f141" fmla="*/ f119 f55 1"/>
                <a:gd name="f142" fmla="*/ f120 f56 1"/>
                <a:gd name="f143" fmla="*/ f121 f55 1"/>
                <a:gd name="f144" fmla="*/ f122 f56 1"/>
                <a:gd name="f145" fmla="*/ f123 f55 1"/>
                <a:gd name="f146" fmla="*/ f124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29" y="f130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39" y="f136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29" y="f130"/>
                </a:cxn>
              </a:cxnLst>
              <a:rect l="f125" t="f128" r="f126" b="f127"/>
              <a:pathLst>
                <a:path w="226" h="616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33" y="f29"/>
                  </a:cubicBezTo>
                  <a:cubicBezTo>
                    <a:pt x="f33" y="f35"/>
                    <a:pt x="f33" y="f36"/>
                    <a:pt x="f33" y="f25"/>
                  </a:cubicBezTo>
                  <a:cubicBezTo>
                    <a:pt x="f33" y="f37"/>
                    <a:pt x="f33" y="f38"/>
                    <a:pt x="f5" y="f39"/>
                  </a:cubicBezTo>
                  <a:cubicBezTo>
                    <a:pt x="f5" y="f40"/>
                    <a:pt x="f41" y="f42"/>
                    <a:pt x="f43" y="f44"/>
                  </a:cubicBezTo>
                  <a:cubicBezTo>
                    <a:pt x="f45" y="f14"/>
                    <a:pt x="f46" y="f47"/>
                    <a:pt x="f48" y="f49"/>
                  </a:cubicBezTo>
                  <a:cubicBezTo>
                    <a:pt x="f50" y="f51"/>
                    <a:pt x="f52" y="f53"/>
                    <a:pt x="f8" y="f5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C622C16-CE28-C07A-3E49-0240035F941D}"/>
                </a:ext>
              </a:extLst>
            </p:cNvPr>
            <p:cNvSpPr/>
            <p:nvPr/>
          </p:nvSpPr>
          <p:spPr>
            <a:xfrm>
              <a:off x="441326" y="4259266"/>
              <a:ext cx="260347" cy="676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696"/>
                <a:gd name="f8" fmla="val 664"/>
                <a:gd name="f9" fmla="val 233"/>
                <a:gd name="f10" fmla="val 695"/>
                <a:gd name="f11" fmla="val 228"/>
                <a:gd name="f12" fmla="val 193"/>
                <a:gd name="f13" fmla="val 671"/>
                <a:gd name="f14" fmla="val 140"/>
                <a:gd name="f15" fmla="val 632"/>
                <a:gd name="f16" fmla="val 106"/>
                <a:gd name="f17" fmla="val 578"/>
                <a:gd name="f18" fmla="val 78"/>
                <a:gd name="f19" fmla="val 520"/>
                <a:gd name="f20" fmla="val 363"/>
                <a:gd name="f21" fmla="val 54"/>
                <a:gd name="f22" fmla="val 159"/>
                <a:gd name="f23" fmla="val 183"/>
                <a:gd name="f24" fmla="val 36"/>
                <a:gd name="f25" fmla="val 194"/>
                <a:gd name="f26" fmla="val 26"/>
                <a:gd name="f27" fmla="val 206"/>
                <a:gd name="f28" fmla="val 16"/>
                <a:gd name="f29" fmla="val 217"/>
                <a:gd name="f30" fmla="val 6"/>
                <a:gd name="f31" fmla="val 220"/>
                <a:gd name="f32" fmla="val 3"/>
                <a:gd name="f33" fmla="val 223"/>
                <a:gd name="f34" fmla="val 227"/>
                <a:gd name="f35" fmla="val 2"/>
                <a:gd name="f36" fmla="val 232"/>
                <a:gd name="f37" fmla="val 231"/>
                <a:gd name="f38" fmla="val 8"/>
                <a:gd name="f39" fmla="val 12"/>
                <a:gd name="f40" fmla="val 230"/>
                <a:gd name="f41" fmla="val 28"/>
                <a:gd name="f42" fmla="val 44"/>
                <a:gd name="f43" fmla="val 60"/>
                <a:gd name="f44" fmla="val 172"/>
                <a:gd name="f45" fmla="val 284"/>
                <a:gd name="f46" fmla="val 396"/>
                <a:gd name="f47" fmla="val 423"/>
                <a:gd name="f48" fmla="val 451"/>
                <a:gd name="f49" fmla="val 245"/>
                <a:gd name="f50" fmla="val 476"/>
                <a:gd name="f51" fmla="val 250"/>
                <a:gd name="f52" fmla="val 486"/>
                <a:gd name="f53" fmla="val 247"/>
                <a:gd name="f54" fmla="val 489"/>
                <a:gd name="f55" fmla="val 237"/>
                <a:gd name="f56" fmla="val 492"/>
                <a:gd name="f57" fmla="val 213"/>
                <a:gd name="f58" fmla="val 499"/>
                <a:gd name="f59" fmla="val 189"/>
                <a:gd name="f60" fmla="val 507"/>
                <a:gd name="f61" fmla="val 167"/>
                <a:gd name="f62" fmla="val 521"/>
                <a:gd name="f63" fmla="val 134"/>
                <a:gd name="f64" fmla="val 541"/>
                <a:gd name="f65" fmla="val 130"/>
                <a:gd name="f66" fmla="val 568"/>
                <a:gd name="f67" fmla="val 154"/>
                <a:gd name="f68" fmla="val 597"/>
                <a:gd name="f69" fmla="val 184"/>
                <a:gd name="f70" fmla="val 633"/>
                <a:gd name="f71" fmla="val 221"/>
                <a:gd name="f72" fmla="val 656"/>
                <a:gd name="f73" fmla="+- 0 0 -90"/>
                <a:gd name="f74" fmla="*/ f3 1 269"/>
                <a:gd name="f75" fmla="*/ f4 1 696"/>
                <a:gd name="f76" fmla="val f5"/>
                <a:gd name="f77" fmla="val f6"/>
                <a:gd name="f78" fmla="val f7"/>
                <a:gd name="f79" fmla="*/ f73 f0 1"/>
                <a:gd name="f80" fmla="+- f78 0 f76"/>
                <a:gd name="f81" fmla="+- f77 0 f76"/>
                <a:gd name="f82" fmla="*/ f79 1 f2"/>
                <a:gd name="f83" fmla="*/ f81 1 269"/>
                <a:gd name="f84" fmla="*/ f80 1 696"/>
                <a:gd name="f85" fmla="*/ 269 f81 1"/>
                <a:gd name="f86" fmla="*/ 664 f80 1"/>
                <a:gd name="f87" fmla="*/ 193 f81 1"/>
                <a:gd name="f88" fmla="*/ 671 f80 1"/>
                <a:gd name="f89" fmla="*/ 78 f81 1"/>
                <a:gd name="f90" fmla="*/ 520 f80 1"/>
                <a:gd name="f91" fmla="*/ 183 f81 1"/>
                <a:gd name="f92" fmla="*/ 36 f80 1"/>
                <a:gd name="f93" fmla="*/ 217 f81 1"/>
                <a:gd name="f94" fmla="*/ 6 f80 1"/>
                <a:gd name="f95" fmla="*/ 227 f81 1"/>
                <a:gd name="f96" fmla="*/ 2 f80 1"/>
                <a:gd name="f97" fmla="*/ 231 f81 1"/>
                <a:gd name="f98" fmla="*/ 12 f80 1"/>
                <a:gd name="f99" fmla="*/ 230 f81 1"/>
                <a:gd name="f100" fmla="*/ 60 f80 1"/>
                <a:gd name="f101" fmla="*/ 396 f80 1"/>
                <a:gd name="f102" fmla="*/ 245 f81 1"/>
                <a:gd name="f103" fmla="*/ 476 f80 1"/>
                <a:gd name="f104" fmla="*/ 237 f81 1"/>
                <a:gd name="f105" fmla="*/ 492 f80 1"/>
                <a:gd name="f106" fmla="*/ 167 f81 1"/>
                <a:gd name="f107" fmla="*/ 521 f80 1"/>
                <a:gd name="f108" fmla="*/ 154 f81 1"/>
                <a:gd name="f109" fmla="*/ 597 f80 1"/>
                <a:gd name="f110" fmla="+- f82 0 f1"/>
                <a:gd name="f111" fmla="*/ f85 1 269"/>
                <a:gd name="f112" fmla="*/ f86 1 696"/>
                <a:gd name="f113" fmla="*/ f87 1 269"/>
                <a:gd name="f114" fmla="*/ f88 1 696"/>
                <a:gd name="f115" fmla="*/ f89 1 269"/>
                <a:gd name="f116" fmla="*/ f90 1 696"/>
                <a:gd name="f117" fmla="*/ f91 1 269"/>
                <a:gd name="f118" fmla="*/ f92 1 696"/>
                <a:gd name="f119" fmla="*/ f93 1 269"/>
                <a:gd name="f120" fmla="*/ f94 1 696"/>
                <a:gd name="f121" fmla="*/ f95 1 269"/>
                <a:gd name="f122" fmla="*/ f96 1 696"/>
                <a:gd name="f123" fmla="*/ f97 1 269"/>
                <a:gd name="f124" fmla="*/ f98 1 696"/>
                <a:gd name="f125" fmla="*/ f99 1 269"/>
                <a:gd name="f126" fmla="*/ f100 1 696"/>
                <a:gd name="f127" fmla="*/ f101 1 696"/>
                <a:gd name="f128" fmla="*/ f102 1 269"/>
                <a:gd name="f129" fmla="*/ f103 1 696"/>
                <a:gd name="f130" fmla="*/ f104 1 269"/>
                <a:gd name="f131" fmla="*/ f105 1 696"/>
                <a:gd name="f132" fmla="*/ f106 1 269"/>
                <a:gd name="f133" fmla="*/ f107 1 696"/>
                <a:gd name="f134" fmla="*/ f108 1 269"/>
                <a:gd name="f135" fmla="*/ f109 1 696"/>
                <a:gd name="f136" fmla="*/ 0 1 f83"/>
                <a:gd name="f137" fmla="*/ f77 1 f83"/>
                <a:gd name="f138" fmla="*/ 0 1 f84"/>
                <a:gd name="f139" fmla="*/ f78 1 f84"/>
                <a:gd name="f140" fmla="*/ f111 1 f83"/>
                <a:gd name="f141" fmla="*/ f112 1 f84"/>
                <a:gd name="f142" fmla="*/ f113 1 f83"/>
                <a:gd name="f143" fmla="*/ f114 1 f84"/>
                <a:gd name="f144" fmla="*/ f115 1 f83"/>
                <a:gd name="f145" fmla="*/ f116 1 f84"/>
                <a:gd name="f146" fmla="*/ f117 1 f83"/>
                <a:gd name="f147" fmla="*/ f118 1 f84"/>
                <a:gd name="f148" fmla="*/ f119 1 f83"/>
                <a:gd name="f149" fmla="*/ f120 1 f84"/>
                <a:gd name="f150" fmla="*/ f121 1 f83"/>
                <a:gd name="f151" fmla="*/ f122 1 f84"/>
                <a:gd name="f152" fmla="*/ f123 1 f83"/>
                <a:gd name="f153" fmla="*/ f124 1 f84"/>
                <a:gd name="f154" fmla="*/ f125 1 f83"/>
                <a:gd name="f155" fmla="*/ f126 1 f84"/>
                <a:gd name="f156" fmla="*/ f127 1 f84"/>
                <a:gd name="f157" fmla="*/ f128 1 f83"/>
                <a:gd name="f158" fmla="*/ f129 1 f84"/>
                <a:gd name="f159" fmla="*/ f130 1 f83"/>
                <a:gd name="f160" fmla="*/ f131 1 f84"/>
                <a:gd name="f161" fmla="*/ f132 1 f83"/>
                <a:gd name="f162" fmla="*/ f133 1 f84"/>
                <a:gd name="f163" fmla="*/ f134 1 f83"/>
                <a:gd name="f164" fmla="*/ f135 1 f84"/>
                <a:gd name="f165" fmla="*/ f136 f74 1"/>
                <a:gd name="f166" fmla="*/ f137 f74 1"/>
                <a:gd name="f167" fmla="*/ f139 f75 1"/>
                <a:gd name="f168" fmla="*/ f138 f75 1"/>
                <a:gd name="f169" fmla="*/ f140 f74 1"/>
                <a:gd name="f170" fmla="*/ f141 f75 1"/>
                <a:gd name="f171" fmla="*/ f142 f74 1"/>
                <a:gd name="f172" fmla="*/ f143 f75 1"/>
                <a:gd name="f173" fmla="*/ f144 f74 1"/>
                <a:gd name="f174" fmla="*/ f145 f75 1"/>
                <a:gd name="f175" fmla="*/ f146 f74 1"/>
                <a:gd name="f176" fmla="*/ f147 f75 1"/>
                <a:gd name="f177" fmla="*/ f148 f74 1"/>
                <a:gd name="f178" fmla="*/ f149 f75 1"/>
                <a:gd name="f179" fmla="*/ f150 f74 1"/>
                <a:gd name="f180" fmla="*/ f151 f75 1"/>
                <a:gd name="f181" fmla="*/ f152 f74 1"/>
                <a:gd name="f182" fmla="*/ f153 f75 1"/>
                <a:gd name="f183" fmla="*/ f154 f74 1"/>
                <a:gd name="f184" fmla="*/ f155 f75 1"/>
                <a:gd name="f185" fmla="*/ f156 f75 1"/>
                <a:gd name="f186" fmla="*/ f157 f74 1"/>
                <a:gd name="f187" fmla="*/ f158 f75 1"/>
                <a:gd name="f188" fmla="*/ f159 f74 1"/>
                <a:gd name="f189" fmla="*/ f160 f75 1"/>
                <a:gd name="f190" fmla="*/ f161 f74 1"/>
                <a:gd name="f191" fmla="*/ f162 f75 1"/>
                <a:gd name="f192" fmla="*/ f163 f74 1"/>
                <a:gd name="f193" fmla="*/ f164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69" y="f170"/>
                </a:cxn>
                <a:cxn ang="f110">
                  <a:pos x="f171" y="f172"/>
                </a:cxn>
                <a:cxn ang="f110">
                  <a:pos x="f173" y="f174"/>
                </a:cxn>
                <a:cxn ang="f110">
                  <a:pos x="f175" y="f176"/>
                </a:cxn>
                <a:cxn ang="f110">
                  <a:pos x="f177" y="f178"/>
                </a:cxn>
                <a:cxn ang="f110">
                  <a:pos x="f179" y="f180"/>
                </a:cxn>
                <a:cxn ang="f110">
                  <a:pos x="f181" y="f182"/>
                </a:cxn>
                <a:cxn ang="f110">
                  <a:pos x="f183" y="f184"/>
                </a:cxn>
                <a:cxn ang="f110">
                  <a:pos x="f183" y="f185"/>
                </a:cxn>
                <a:cxn ang="f110">
                  <a:pos x="f186" y="f187"/>
                </a:cxn>
                <a:cxn ang="f110">
                  <a:pos x="f188" y="f189"/>
                </a:cxn>
                <a:cxn ang="f110">
                  <a:pos x="f190" y="f191"/>
                </a:cxn>
                <a:cxn ang="f110">
                  <a:pos x="f192" y="f193"/>
                </a:cxn>
                <a:cxn ang="f110">
                  <a:pos x="f169" y="f170"/>
                </a:cxn>
              </a:cxnLst>
              <a:rect l="f165" t="f168" r="f166" b="f167"/>
              <a:pathLst>
                <a:path w="269" h="696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5"/>
                    <a:pt x="f34" y="f35"/>
                  </a:cubicBezTo>
                  <a:cubicBezTo>
                    <a:pt x="f36" y="f32"/>
                    <a:pt x="f37" y="f38"/>
                    <a:pt x="f37" y="f39"/>
                  </a:cubicBezTo>
                  <a:cubicBezTo>
                    <a:pt x="f40" y="f41"/>
                    <a:pt x="f40" y="f42"/>
                    <a:pt x="f40" y="f43"/>
                  </a:cubicBezTo>
                  <a:cubicBezTo>
                    <a:pt x="f40" y="f44"/>
                    <a:pt x="f40" y="f45"/>
                    <a:pt x="f40" y="f46"/>
                  </a:cubicBezTo>
                  <a:cubicBezTo>
                    <a:pt x="f40" y="f47"/>
                    <a:pt x="f3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6" y="f8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7838D02-970A-F9E4-3C89-D5920DAEACD6}"/>
                </a:ext>
              </a:extLst>
            </p:cNvPr>
            <p:cNvSpPr/>
            <p:nvPr/>
          </p:nvSpPr>
          <p:spPr>
            <a:xfrm>
              <a:off x="2344741" y="1055683"/>
              <a:ext cx="369883" cy="344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163"/>
                <a:gd name="f9" fmla="val 126"/>
                <a:gd name="f10" fmla="val 140"/>
                <a:gd name="f11" fmla="val 132"/>
                <a:gd name="f12" fmla="val 123"/>
                <a:gd name="f13" fmla="val 146"/>
                <a:gd name="f14" fmla="val 106"/>
                <a:gd name="f15" fmla="val 161"/>
                <a:gd name="f16" fmla="val 83"/>
                <a:gd name="f17" fmla="val 181"/>
                <a:gd name="f18" fmla="val 62"/>
                <a:gd name="f19" fmla="val 203"/>
                <a:gd name="f20" fmla="val 44"/>
                <a:gd name="f21" fmla="val 228"/>
                <a:gd name="f22" fmla="val 27"/>
                <a:gd name="f23" fmla="val 252"/>
                <a:gd name="f24" fmla="val 16"/>
                <a:gd name="f25" fmla="val 279"/>
                <a:gd name="f26" fmla="val 3"/>
                <a:gd name="f27" fmla="val 306"/>
                <a:gd name="f28" fmla="val 217"/>
                <a:gd name="f29" fmla="val 33"/>
                <a:gd name="f30" fmla="val 145"/>
                <a:gd name="f31" fmla="val 103"/>
                <a:gd name="f32" fmla="val 90"/>
                <a:gd name="f33" fmla="val 157"/>
                <a:gd name="f34" fmla="val 48"/>
                <a:gd name="f35" fmla="val 219"/>
                <a:gd name="f36" fmla="val 25"/>
                <a:gd name="f37" fmla="val 286"/>
                <a:gd name="f38" fmla="val 14"/>
                <a:gd name="f39" fmla="val 308"/>
                <a:gd name="f40" fmla="val 10"/>
                <a:gd name="f41" fmla="val 331"/>
                <a:gd name="f42" fmla="val 6"/>
                <a:gd name="f43" fmla="val 361"/>
                <a:gd name="f44" fmla="val 2"/>
                <a:gd name="f45" fmla="val 368"/>
                <a:gd name="f46" fmla="val 1"/>
                <a:gd name="f47" fmla="val 338"/>
                <a:gd name="f48" fmla="val 52"/>
                <a:gd name="f49" fmla="val 325"/>
                <a:gd name="f50" fmla="val 111"/>
                <a:gd name="f51" fmla="val 309"/>
                <a:gd name="f52" fmla="val 168"/>
                <a:gd name="f53" fmla="val 288"/>
                <a:gd name="f54" fmla="val 239"/>
                <a:gd name="f55" fmla="val 237"/>
                <a:gd name="f56" fmla="val 275"/>
                <a:gd name="f57" fmla="val 170"/>
                <a:gd name="f58" fmla="val 296"/>
                <a:gd name="f59" fmla="val 128"/>
                <a:gd name="f60" fmla="val 84"/>
                <a:gd name="f61" fmla="val 319"/>
                <a:gd name="f62" fmla="val 340"/>
                <a:gd name="f63" fmla="val 37"/>
                <a:gd name="f64" fmla="val 344"/>
                <a:gd name="f65" fmla="val 30"/>
                <a:gd name="f66" fmla="val 349"/>
                <a:gd name="f67" fmla="val 21"/>
                <a:gd name="f68" fmla="val 17"/>
                <a:gd name="f69" fmla="val 337"/>
                <a:gd name="f70" fmla="val 322"/>
                <a:gd name="f71" fmla="val 32"/>
                <a:gd name="f72" fmla="val 265"/>
                <a:gd name="f73" fmla="val 78"/>
                <a:gd name="f74" fmla="val 226"/>
                <a:gd name="f75" fmla="val 190"/>
                <a:gd name="f76" fmla="val 129"/>
                <a:gd name="f77" fmla="val 149"/>
                <a:gd name="f78" fmla="val 151"/>
                <a:gd name="f79" fmla="val 131"/>
                <a:gd name="f80" fmla="val 175"/>
                <a:gd name="f81" fmla="val 124"/>
                <a:gd name="f82" fmla="val 184"/>
                <a:gd name="f83" fmla="val 113"/>
                <a:gd name="f84" fmla="val 174"/>
                <a:gd name="f85" fmla="val 117"/>
                <a:gd name="f86" fmla="val 166"/>
                <a:gd name="f87" fmla="val 199"/>
                <a:gd name="f88" fmla="val 107"/>
                <a:gd name="f89" fmla="val 196"/>
                <a:gd name="f90" fmla="val 195"/>
                <a:gd name="f91" fmla="val 105"/>
                <a:gd name="f92" fmla="val 193"/>
                <a:gd name="f93" fmla="val 104"/>
                <a:gd name="f94" fmla="val 189"/>
                <a:gd name="f95" fmla="val 109"/>
                <a:gd name="f96" fmla="val 188"/>
                <a:gd name="f97" fmla="val 110"/>
                <a:gd name="f98" fmla="val 191"/>
                <a:gd name="f99" fmla="val 112"/>
                <a:gd name="f100" fmla="val 192"/>
                <a:gd name="f101" fmla="val 194"/>
                <a:gd name="f102" fmla="+- 0 0 -90"/>
                <a:gd name="f103" fmla="*/ f3 1 381"/>
                <a:gd name="f104" fmla="*/ f4 1 354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381"/>
                <a:gd name="f113" fmla="*/ f109 1 354"/>
                <a:gd name="f114" fmla="*/ 163 f110 1"/>
                <a:gd name="f115" fmla="*/ 126 f109 1"/>
                <a:gd name="f116" fmla="*/ 106 f110 1"/>
                <a:gd name="f117" fmla="*/ 161 f109 1"/>
                <a:gd name="f118" fmla="*/ 44 f110 1"/>
                <a:gd name="f119" fmla="*/ 228 f109 1"/>
                <a:gd name="f120" fmla="*/ 3 f110 1"/>
                <a:gd name="f121" fmla="*/ 306 f109 1"/>
                <a:gd name="f122" fmla="*/ 103 f110 1"/>
                <a:gd name="f123" fmla="*/ 90 f109 1"/>
                <a:gd name="f124" fmla="*/ 286 f110 1"/>
                <a:gd name="f125" fmla="*/ 14 f109 1"/>
                <a:gd name="f126" fmla="*/ 354 f110 1"/>
                <a:gd name="f127" fmla="*/ 3 f109 1"/>
                <a:gd name="f128" fmla="*/ 381 f110 1"/>
                <a:gd name="f129" fmla="*/ 0 f109 1"/>
                <a:gd name="f130" fmla="*/ 309 f110 1"/>
                <a:gd name="f131" fmla="*/ 168 f109 1"/>
                <a:gd name="f132" fmla="*/ 170 f110 1"/>
                <a:gd name="f133" fmla="*/ 296 f109 1"/>
                <a:gd name="f134" fmla="*/ 340 f109 1"/>
                <a:gd name="f135" fmla="*/ 21 f110 1"/>
                <a:gd name="f136" fmla="*/ 354 f109 1"/>
                <a:gd name="f137" fmla="*/ 32 f110 1"/>
                <a:gd name="f138" fmla="*/ 309 f109 1"/>
                <a:gd name="f139" fmla="*/ 111 f110 1"/>
                <a:gd name="f140" fmla="*/ 190 f109 1"/>
                <a:gd name="f141" fmla="*/ 168 f110 1"/>
                <a:gd name="f142" fmla="*/ 131 f109 1"/>
                <a:gd name="f143" fmla="*/ 184 f110 1"/>
                <a:gd name="f144" fmla="*/ 113 f109 1"/>
                <a:gd name="f145" fmla="*/ 199 f110 1"/>
                <a:gd name="f146" fmla="*/ 107 f109 1"/>
                <a:gd name="f147" fmla="*/ 193 f110 1"/>
                <a:gd name="f148" fmla="*/ 105 f109 1"/>
                <a:gd name="f149" fmla="*/ 189 f110 1"/>
                <a:gd name="f150" fmla="*/ 109 f109 1"/>
                <a:gd name="f151" fmla="*/ 192 f110 1"/>
                <a:gd name="f152" fmla="*/ 112 f109 1"/>
                <a:gd name="f153" fmla="+- f111 0 f1"/>
                <a:gd name="f154" fmla="*/ f114 1 381"/>
                <a:gd name="f155" fmla="*/ f115 1 354"/>
                <a:gd name="f156" fmla="*/ f116 1 381"/>
                <a:gd name="f157" fmla="*/ f117 1 354"/>
                <a:gd name="f158" fmla="*/ f118 1 381"/>
                <a:gd name="f159" fmla="*/ f119 1 354"/>
                <a:gd name="f160" fmla="*/ f120 1 381"/>
                <a:gd name="f161" fmla="*/ f121 1 354"/>
                <a:gd name="f162" fmla="*/ f122 1 381"/>
                <a:gd name="f163" fmla="*/ f123 1 354"/>
                <a:gd name="f164" fmla="*/ f124 1 381"/>
                <a:gd name="f165" fmla="*/ f125 1 354"/>
                <a:gd name="f166" fmla="*/ f126 1 381"/>
                <a:gd name="f167" fmla="*/ f127 1 354"/>
                <a:gd name="f168" fmla="*/ f128 1 381"/>
                <a:gd name="f169" fmla="*/ f129 1 354"/>
                <a:gd name="f170" fmla="*/ f130 1 381"/>
                <a:gd name="f171" fmla="*/ f131 1 354"/>
                <a:gd name="f172" fmla="*/ f132 1 381"/>
                <a:gd name="f173" fmla="*/ f133 1 354"/>
                <a:gd name="f174" fmla="*/ f134 1 354"/>
                <a:gd name="f175" fmla="*/ f135 1 381"/>
                <a:gd name="f176" fmla="*/ f136 1 354"/>
                <a:gd name="f177" fmla="*/ f137 1 381"/>
                <a:gd name="f178" fmla="*/ f138 1 354"/>
                <a:gd name="f179" fmla="*/ f139 1 381"/>
                <a:gd name="f180" fmla="*/ f140 1 354"/>
                <a:gd name="f181" fmla="*/ f141 1 381"/>
                <a:gd name="f182" fmla="*/ f142 1 354"/>
                <a:gd name="f183" fmla="*/ f143 1 381"/>
                <a:gd name="f184" fmla="*/ f144 1 354"/>
                <a:gd name="f185" fmla="*/ f145 1 381"/>
                <a:gd name="f186" fmla="*/ f146 1 354"/>
                <a:gd name="f187" fmla="*/ f147 1 381"/>
                <a:gd name="f188" fmla="*/ f148 1 354"/>
                <a:gd name="f189" fmla="*/ f149 1 381"/>
                <a:gd name="f190" fmla="*/ f150 1 354"/>
                <a:gd name="f191" fmla="*/ f151 1 381"/>
                <a:gd name="f192" fmla="*/ f152 1 354"/>
                <a:gd name="f193" fmla="*/ 0 1 f112"/>
                <a:gd name="f194" fmla="*/ f106 1 f112"/>
                <a:gd name="f195" fmla="*/ 0 1 f113"/>
                <a:gd name="f196" fmla="*/ f107 1 f113"/>
                <a:gd name="f197" fmla="*/ f154 1 f112"/>
                <a:gd name="f198" fmla="*/ f155 1 f113"/>
                <a:gd name="f199" fmla="*/ f156 1 f112"/>
                <a:gd name="f200" fmla="*/ f157 1 f113"/>
                <a:gd name="f201" fmla="*/ f158 1 f112"/>
                <a:gd name="f202" fmla="*/ f159 1 f113"/>
                <a:gd name="f203" fmla="*/ f160 1 f112"/>
                <a:gd name="f204" fmla="*/ f161 1 f113"/>
                <a:gd name="f205" fmla="*/ f162 1 f112"/>
                <a:gd name="f206" fmla="*/ f163 1 f113"/>
                <a:gd name="f207" fmla="*/ f164 1 f112"/>
                <a:gd name="f208" fmla="*/ f165 1 f113"/>
                <a:gd name="f209" fmla="*/ f166 1 f112"/>
                <a:gd name="f210" fmla="*/ f167 1 f113"/>
                <a:gd name="f211" fmla="*/ f168 1 f112"/>
                <a:gd name="f212" fmla="*/ f169 1 f113"/>
                <a:gd name="f213" fmla="*/ f170 1 f112"/>
                <a:gd name="f214" fmla="*/ f171 1 f113"/>
                <a:gd name="f215" fmla="*/ f172 1 f112"/>
                <a:gd name="f216" fmla="*/ f173 1 f113"/>
                <a:gd name="f217" fmla="*/ f174 1 f113"/>
                <a:gd name="f218" fmla="*/ f175 1 f112"/>
                <a:gd name="f219" fmla="*/ f176 1 f113"/>
                <a:gd name="f220" fmla="*/ f177 1 f112"/>
                <a:gd name="f221" fmla="*/ f178 1 f113"/>
                <a:gd name="f222" fmla="*/ f179 1 f112"/>
                <a:gd name="f223" fmla="*/ f180 1 f113"/>
                <a:gd name="f224" fmla="*/ f181 1 f112"/>
                <a:gd name="f225" fmla="*/ f182 1 f113"/>
                <a:gd name="f226" fmla="*/ f183 1 f112"/>
                <a:gd name="f227" fmla="*/ f184 1 f113"/>
                <a:gd name="f228" fmla="*/ f185 1 f112"/>
                <a:gd name="f229" fmla="*/ f186 1 f113"/>
                <a:gd name="f230" fmla="*/ f187 1 f112"/>
                <a:gd name="f231" fmla="*/ f188 1 f113"/>
                <a:gd name="f232" fmla="*/ f189 1 f112"/>
                <a:gd name="f233" fmla="*/ f190 1 f113"/>
                <a:gd name="f234" fmla="*/ f191 1 f112"/>
                <a:gd name="f235" fmla="*/ f192 1 f113"/>
                <a:gd name="f236" fmla="*/ f193 f103 1"/>
                <a:gd name="f237" fmla="*/ f194 f103 1"/>
                <a:gd name="f238" fmla="*/ f196 f104 1"/>
                <a:gd name="f239" fmla="*/ f195 f104 1"/>
                <a:gd name="f240" fmla="*/ f197 f103 1"/>
                <a:gd name="f241" fmla="*/ f198 f104 1"/>
                <a:gd name="f242" fmla="*/ f199 f103 1"/>
                <a:gd name="f243" fmla="*/ f200 f104 1"/>
                <a:gd name="f244" fmla="*/ f201 f103 1"/>
                <a:gd name="f245" fmla="*/ f202 f104 1"/>
                <a:gd name="f246" fmla="*/ f203 f103 1"/>
                <a:gd name="f247" fmla="*/ f204 f104 1"/>
                <a:gd name="f248" fmla="*/ f205 f103 1"/>
                <a:gd name="f249" fmla="*/ f206 f104 1"/>
                <a:gd name="f250" fmla="*/ f207 f103 1"/>
                <a:gd name="f251" fmla="*/ f208 f104 1"/>
                <a:gd name="f252" fmla="*/ f209 f103 1"/>
                <a:gd name="f253" fmla="*/ f210 f104 1"/>
                <a:gd name="f254" fmla="*/ f211 f103 1"/>
                <a:gd name="f255" fmla="*/ f212 f104 1"/>
                <a:gd name="f256" fmla="*/ f213 f103 1"/>
                <a:gd name="f257" fmla="*/ f214 f104 1"/>
                <a:gd name="f258" fmla="*/ f215 f103 1"/>
                <a:gd name="f259" fmla="*/ f216 f104 1"/>
                <a:gd name="f260" fmla="*/ f217 f104 1"/>
                <a:gd name="f261" fmla="*/ f218 f103 1"/>
                <a:gd name="f262" fmla="*/ f219 f104 1"/>
                <a:gd name="f263" fmla="*/ f220 f103 1"/>
                <a:gd name="f264" fmla="*/ f221 f104 1"/>
                <a:gd name="f265" fmla="*/ f222 f103 1"/>
                <a:gd name="f266" fmla="*/ f223 f104 1"/>
                <a:gd name="f267" fmla="*/ f224 f103 1"/>
                <a:gd name="f268" fmla="*/ f225 f104 1"/>
                <a:gd name="f269" fmla="*/ f226 f103 1"/>
                <a:gd name="f270" fmla="*/ f227 f104 1"/>
                <a:gd name="f271" fmla="*/ f228 f103 1"/>
                <a:gd name="f272" fmla="*/ f229 f104 1"/>
                <a:gd name="f273" fmla="*/ f230 f103 1"/>
                <a:gd name="f274" fmla="*/ f231 f104 1"/>
                <a:gd name="f275" fmla="*/ f232 f103 1"/>
                <a:gd name="f276" fmla="*/ f233 f104 1"/>
                <a:gd name="f277" fmla="*/ f234 f103 1"/>
                <a:gd name="f278" fmla="*/ f235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40" y="f241"/>
                </a:cxn>
                <a:cxn ang="f153">
                  <a:pos x="f242" y="f243"/>
                </a:cxn>
                <a:cxn ang="f153">
                  <a:pos x="f244" y="f245"/>
                </a:cxn>
                <a:cxn ang="f153">
                  <a:pos x="f246" y="f247"/>
                </a:cxn>
                <a:cxn ang="f153">
                  <a:pos x="f248" y="f249"/>
                </a:cxn>
                <a:cxn ang="f153">
                  <a:pos x="f250" y="f251"/>
                </a:cxn>
                <a:cxn ang="f153">
                  <a:pos x="f252" y="f253"/>
                </a:cxn>
                <a:cxn ang="f153">
                  <a:pos x="f254" y="f255"/>
                </a:cxn>
                <a:cxn ang="f153">
                  <a:pos x="f256" y="f257"/>
                </a:cxn>
                <a:cxn ang="f153">
                  <a:pos x="f258" y="f259"/>
                </a:cxn>
                <a:cxn ang="f153">
                  <a:pos x="f244" y="f260"/>
                </a:cxn>
                <a:cxn ang="f153">
                  <a:pos x="f261" y="f262"/>
                </a:cxn>
                <a:cxn ang="f153">
                  <a:pos x="f263" y="f264"/>
                </a:cxn>
                <a:cxn ang="f153">
                  <a:pos x="f265" y="f266"/>
                </a:cxn>
                <a:cxn ang="f153">
                  <a:pos x="f267" y="f268"/>
                </a:cxn>
                <a:cxn ang="f153">
                  <a:pos x="f269" y="f270"/>
                </a:cxn>
                <a:cxn ang="f153">
                  <a:pos x="f240" y="f241"/>
                </a:cxn>
                <a:cxn ang="f153">
                  <a:pos x="f271" y="f272"/>
                </a:cxn>
                <a:cxn ang="f153">
                  <a:pos x="f273" y="f274"/>
                </a:cxn>
                <a:cxn ang="f153">
                  <a:pos x="f275" y="f276"/>
                </a:cxn>
                <a:cxn ang="f153">
                  <a:pos x="f277" y="f278"/>
                </a:cxn>
                <a:cxn ang="f153">
                  <a:pos x="f271" y="f272"/>
                </a:cxn>
              </a:cxnLst>
              <a:rect l="f236" t="f239" r="f237" b="f238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5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7" y="f26"/>
                  </a:cubicBezTo>
                  <a:cubicBezTo>
                    <a:pt x="f43" y="f44"/>
                    <a:pt x="f45" y="f46"/>
                    <a:pt x="f6" y="f5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51"/>
                    <a:pt x="f60" y="f61"/>
                    <a:pt x="f20" y="f62"/>
                  </a:cubicBezTo>
                  <a:cubicBezTo>
                    <a:pt x="f63" y="f64"/>
                    <a:pt x="f65" y="f66"/>
                    <a:pt x="f67" y="f7"/>
                  </a:cubicBezTo>
                  <a:cubicBezTo>
                    <a:pt x="f68" y="f69"/>
                    <a:pt x="f36" y="f70"/>
                    <a:pt x="f71" y="f51"/>
                  </a:cubicBezTo>
                  <a:cubicBezTo>
                    <a:pt x="f48" y="f72"/>
                    <a:pt x="f73" y="f74"/>
                    <a:pt x="f50" y="f75"/>
                  </a:cubicBezTo>
                  <a:cubicBezTo>
                    <a:pt x="f76" y="f57"/>
                    <a:pt x="f77" y="f78"/>
                    <a:pt x="f52" y="f79"/>
                  </a:cubicBezTo>
                  <a:cubicBezTo>
                    <a:pt x="f80" y="f59"/>
                    <a:pt x="f17" y="f81"/>
                    <a:pt x="f82" y="f83"/>
                  </a:cubicBezTo>
                  <a:cubicBezTo>
                    <a:pt x="f84" y="f85"/>
                    <a:pt x="f86" y="f85"/>
                    <a:pt x="f8" y="f9"/>
                  </a:cubicBezTo>
                  <a:close/>
                  <a:moveTo>
                    <a:pt x="f87" y="f88"/>
                  </a:moveTo>
                  <a:cubicBezTo>
                    <a:pt x="f89" y="f14"/>
                    <a:pt x="f90" y="f91"/>
                    <a:pt x="f92" y="f91"/>
                  </a:cubicBezTo>
                  <a:cubicBezTo>
                    <a:pt x="f75" y="f93"/>
                    <a:pt x="f94" y="f88"/>
                    <a:pt x="f94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50"/>
                    <a:pt x="f89" y="f95"/>
                    <a:pt x="f87" y="f88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4BBED085-800B-EB5E-594D-5B21959B95AB}"/>
                </a:ext>
              </a:extLst>
            </p:cNvPr>
            <p:cNvSpPr/>
            <p:nvPr/>
          </p:nvSpPr>
          <p:spPr>
            <a:xfrm>
              <a:off x="1717672" y="2771774"/>
              <a:ext cx="355601" cy="22383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67"/>
                <a:gd name="f8" fmla="val 230"/>
                <a:gd name="f9" fmla="val 193"/>
                <a:gd name="f10" fmla="val 320"/>
                <a:gd name="f11" fmla="val 126"/>
                <a:gd name="f12" fmla="val 261"/>
                <a:gd name="f13" fmla="val 85"/>
                <a:gd name="f14" fmla="val 183"/>
                <a:gd name="f15" fmla="val 71"/>
                <a:gd name="f16" fmla="val 254"/>
                <a:gd name="f17" fmla="val 111"/>
                <a:gd name="f18" fmla="val 321"/>
                <a:gd name="f19" fmla="val 155"/>
                <a:gd name="f20" fmla="val 299"/>
                <a:gd name="f21" fmla="val 211"/>
                <a:gd name="f22" fmla="val 235"/>
                <a:gd name="f23" fmla="val 223"/>
                <a:gd name="f24" fmla="val 175"/>
                <a:gd name="f25" fmla="val 206"/>
                <a:gd name="f26" fmla="val 134"/>
                <a:gd name="f27" fmla="val 195"/>
                <a:gd name="f28" fmla="val 105"/>
                <a:gd name="f29" fmla="val 168"/>
                <a:gd name="f30" fmla="val 132"/>
                <a:gd name="f31" fmla="val 63"/>
                <a:gd name="f32" fmla="val 93"/>
                <a:gd name="f33" fmla="val 42"/>
                <a:gd name="f34" fmla="val 53"/>
                <a:gd name="f35" fmla="val 7"/>
                <a:gd name="f36" fmla="val 23"/>
                <a:gd name="f37" fmla="val 17"/>
                <a:gd name="f38" fmla="val 13"/>
                <a:gd name="f39" fmla="val 9"/>
                <a:gd name="f40" fmla="val 12"/>
                <a:gd name="f41" fmla="val 5"/>
                <a:gd name="f42" fmla="val 39"/>
                <a:gd name="f43" fmla="val 312"/>
                <a:gd name="f44" fmla="val 69"/>
                <a:gd name="f45" fmla="val 361"/>
                <a:gd name="f46" fmla="val 133"/>
                <a:gd name="f47" fmla="+- 0 0 -90"/>
                <a:gd name="f48" fmla="*/ f4 1 367"/>
                <a:gd name="f49" fmla="*/ f5 1 230"/>
                <a:gd name="f50" fmla="val f6"/>
                <a:gd name="f51" fmla="val f7"/>
                <a:gd name="f52" fmla="val f8"/>
                <a:gd name="f53" fmla="*/ f47 f0 1"/>
                <a:gd name="f54" fmla="+- f52 0 f50"/>
                <a:gd name="f55" fmla="+- f51 0 f50"/>
                <a:gd name="f56" fmla="*/ f53 1 f3"/>
                <a:gd name="f57" fmla="*/ f55 1 367"/>
                <a:gd name="f58" fmla="*/ f54 1 230"/>
                <a:gd name="f59" fmla="*/ 367 f55 1"/>
                <a:gd name="f60" fmla="*/ 193 f54 1"/>
                <a:gd name="f61" fmla="*/ 183 f55 1"/>
                <a:gd name="f62" fmla="*/ 71 f54 1"/>
                <a:gd name="f63" fmla="*/ 360 f55 1"/>
                <a:gd name="f64" fmla="*/ 230 f54 1"/>
                <a:gd name="f65" fmla="*/ 175 f55 1"/>
                <a:gd name="f66" fmla="*/ 206 f54 1"/>
                <a:gd name="f67" fmla="*/ 85 f55 1"/>
                <a:gd name="f68" fmla="*/ 132 f54 1"/>
                <a:gd name="f69" fmla="*/ 7 f55 1"/>
                <a:gd name="f70" fmla="*/ 23 f54 1"/>
                <a:gd name="f71" fmla="*/ 9 f55 1"/>
                <a:gd name="f72" fmla="*/ 12 f54 1"/>
                <a:gd name="f73" fmla="*/ 254 f55 1"/>
                <a:gd name="f74" fmla="*/ 39 f54 1"/>
                <a:gd name="f75" fmla="+- f56 0 f1"/>
                <a:gd name="f76" fmla="*/ f59 1 367"/>
                <a:gd name="f77" fmla="*/ f60 1 230"/>
                <a:gd name="f78" fmla="*/ f61 1 367"/>
                <a:gd name="f79" fmla="*/ f62 1 230"/>
                <a:gd name="f80" fmla="*/ f63 1 367"/>
                <a:gd name="f81" fmla="*/ f64 1 230"/>
                <a:gd name="f82" fmla="*/ f65 1 367"/>
                <a:gd name="f83" fmla="*/ f66 1 230"/>
                <a:gd name="f84" fmla="*/ f67 1 367"/>
                <a:gd name="f85" fmla="*/ f68 1 230"/>
                <a:gd name="f86" fmla="*/ f69 1 367"/>
                <a:gd name="f87" fmla="*/ f70 1 230"/>
                <a:gd name="f88" fmla="*/ f71 1 367"/>
                <a:gd name="f89" fmla="*/ f72 1 230"/>
                <a:gd name="f90" fmla="*/ f73 1 367"/>
                <a:gd name="f91" fmla="*/ f74 1 230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7"/>
                <a:gd name="f103" fmla="*/ f83 1 f58"/>
                <a:gd name="f104" fmla="*/ f84 1 f57"/>
                <a:gd name="f105" fmla="*/ f85 1 f58"/>
                <a:gd name="f106" fmla="*/ f86 1 f57"/>
                <a:gd name="f107" fmla="*/ f87 1 f58"/>
                <a:gd name="f108" fmla="*/ f88 1 f57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9 1"/>
                <a:gd name="f126" fmla="*/ f106 f48 1"/>
                <a:gd name="f127" fmla="*/ f107 f49 1"/>
                <a:gd name="f128" fmla="*/ f108 f48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367" h="230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" y="f8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13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6" y="f37"/>
                    <a:pt x="f6" y="f38"/>
                    <a:pt x="f39" y="f40"/>
                  </a:cubicBezTo>
                  <a:cubicBezTo>
                    <a:pt x="f32" y="f41"/>
                    <a:pt x="f24" y="f6"/>
                    <a:pt x="f16" y="f42"/>
                  </a:cubicBezTo>
                  <a:cubicBezTo>
                    <a:pt x="f43" y="f44"/>
                    <a:pt x="f45" y="f46"/>
                    <a:pt x="f7" y="f9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5F656C06-943E-FB59-98E4-B6BA8D873944}"/>
                </a:ext>
              </a:extLst>
            </p:cNvPr>
            <p:cNvSpPr/>
            <p:nvPr/>
          </p:nvSpPr>
          <p:spPr>
            <a:xfrm>
              <a:off x="1952628" y="1109660"/>
              <a:ext cx="234945" cy="2984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74"/>
                <a:gd name="f9" fmla="val 1"/>
                <a:gd name="f10" fmla="val 126"/>
                <a:gd name="f11" fmla="val 160"/>
                <a:gd name="f12" fmla="val 43"/>
                <a:gd name="f13" fmla="val 149"/>
                <a:gd name="f14" fmla="val 97"/>
                <a:gd name="f15" fmla="val 146"/>
                <a:gd name="f16" fmla="val 108"/>
                <a:gd name="f17" fmla="val 148"/>
                <a:gd name="f18" fmla="val 117"/>
                <a:gd name="f19" fmla="val 153"/>
                <a:gd name="f20" fmla="val 207"/>
                <a:gd name="f21" fmla="val 234"/>
                <a:gd name="f22" fmla="val 235"/>
                <a:gd name="f23" fmla="val 288"/>
                <a:gd name="f24" fmla="val 237"/>
                <a:gd name="f25" fmla="val 292"/>
                <a:gd name="f26" fmla="val 297"/>
                <a:gd name="f27" fmla="val 239"/>
                <a:gd name="f28" fmla="val 302"/>
                <a:gd name="f29" fmla="val 236"/>
                <a:gd name="f30" fmla="val 228"/>
                <a:gd name="f31" fmla="val 305"/>
                <a:gd name="f32" fmla="val 223"/>
                <a:gd name="f33" fmla="val 304"/>
                <a:gd name="f34" fmla="val 197"/>
                <a:gd name="f35" fmla="val 171"/>
                <a:gd name="f36" fmla="val 299"/>
                <a:gd name="f37" fmla="val 136"/>
                <a:gd name="f38" fmla="val 296"/>
                <a:gd name="f39" fmla="val 132"/>
                <a:gd name="f40" fmla="val 291"/>
                <a:gd name="f41" fmla="val 128"/>
                <a:gd name="f42" fmla="val 283"/>
                <a:gd name="f43" fmla="val 109"/>
                <a:gd name="f44" fmla="val 244"/>
                <a:gd name="f45" fmla="val 88"/>
                <a:gd name="f46" fmla="val 206"/>
                <a:gd name="f47" fmla="val 69"/>
                <a:gd name="f48" fmla="val 166"/>
                <a:gd name="f49" fmla="val 64"/>
                <a:gd name="f50" fmla="val 155"/>
                <a:gd name="f51" fmla="val 56"/>
                <a:gd name="f52" fmla="val 150"/>
                <a:gd name="f53" fmla="val 46"/>
                <a:gd name="f54" fmla="val 17"/>
                <a:gd name="f55" fmla="val 133"/>
                <a:gd name="f56" fmla="val 110"/>
                <a:gd name="f57" fmla="val 77"/>
                <a:gd name="f58" fmla="val 42"/>
                <a:gd name="f59" fmla="val 19"/>
                <a:gd name="f60" fmla="val 49"/>
                <a:gd name="f61" fmla="val 5"/>
                <a:gd name="f62" fmla="val 58"/>
                <a:gd name="f63" fmla="val 66"/>
                <a:gd name="f64" fmla="val 2"/>
                <a:gd name="f65" fmla="+- 0 0 -90"/>
                <a:gd name="f66" fmla="*/ f3 1 242"/>
                <a:gd name="f67" fmla="*/ f4 1 308"/>
                <a:gd name="f68" fmla="val f5"/>
                <a:gd name="f69" fmla="val f6"/>
                <a:gd name="f70" fmla="val f7"/>
                <a:gd name="f71" fmla="*/ f65 f0 1"/>
                <a:gd name="f72" fmla="+- f70 0 f68"/>
                <a:gd name="f73" fmla="+- f69 0 f68"/>
                <a:gd name="f74" fmla="*/ f71 1 f2"/>
                <a:gd name="f75" fmla="*/ f73 1 242"/>
                <a:gd name="f76" fmla="*/ f72 1 308"/>
                <a:gd name="f77" fmla="*/ 74 f73 1"/>
                <a:gd name="f78" fmla="*/ 1 f72 1"/>
                <a:gd name="f79" fmla="*/ 149 f73 1"/>
                <a:gd name="f80" fmla="*/ 97 f72 1"/>
                <a:gd name="f81" fmla="*/ 153 f73 1"/>
                <a:gd name="f82" fmla="*/ 126 f72 1"/>
                <a:gd name="f83" fmla="*/ 235 f73 1"/>
                <a:gd name="f84" fmla="*/ 288 f72 1"/>
                <a:gd name="f85" fmla="*/ 239 f73 1"/>
                <a:gd name="f86" fmla="*/ 302 f72 1"/>
                <a:gd name="f87" fmla="*/ 223 f73 1"/>
                <a:gd name="f88" fmla="*/ 304 f72 1"/>
                <a:gd name="f89" fmla="*/ 146 f73 1"/>
                <a:gd name="f90" fmla="*/ 297 f72 1"/>
                <a:gd name="f91" fmla="*/ 128 f73 1"/>
                <a:gd name="f92" fmla="*/ 283 f72 1"/>
                <a:gd name="f93" fmla="*/ 69 f73 1"/>
                <a:gd name="f94" fmla="*/ 166 f72 1"/>
                <a:gd name="f95" fmla="*/ 46 f73 1"/>
                <a:gd name="f96" fmla="*/ 146 f72 1"/>
                <a:gd name="f97" fmla="*/ 0 f73 1"/>
                <a:gd name="f98" fmla="*/ 77 f72 1"/>
                <a:gd name="f99" fmla="*/ 49 f73 1"/>
                <a:gd name="f100" fmla="*/ 5 f72 1"/>
                <a:gd name="f101" fmla="+- f74 0 f1"/>
                <a:gd name="f102" fmla="*/ f77 1 242"/>
                <a:gd name="f103" fmla="*/ f78 1 308"/>
                <a:gd name="f104" fmla="*/ f79 1 242"/>
                <a:gd name="f105" fmla="*/ f80 1 308"/>
                <a:gd name="f106" fmla="*/ f81 1 242"/>
                <a:gd name="f107" fmla="*/ f82 1 308"/>
                <a:gd name="f108" fmla="*/ f83 1 242"/>
                <a:gd name="f109" fmla="*/ f84 1 308"/>
                <a:gd name="f110" fmla="*/ f85 1 242"/>
                <a:gd name="f111" fmla="*/ f86 1 308"/>
                <a:gd name="f112" fmla="*/ f87 1 242"/>
                <a:gd name="f113" fmla="*/ f88 1 308"/>
                <a:gd name="f114" fmla="*/ f89 1 242"/>
                <a:gd name="f115" fmla="*/ f90 1 308"/>
                <a:gd name="f116" fmla="*/ f91 1 242"/>
                <a:gd name="f117" fmla="*/ f92 1 308"/>
                <a:gd name="f118" fmla="*/ f93 1 242"/>
                <a:gd name="f119" fmla="*/ f94 1 308"/>
                <a:gd name="f120" fmla="*/ f95 1 242"/>
                <a:gd name="f121" fmla="*/ f96 1 308"/>
                <a:gd name="f122" fmla="*/ f97 1 242"/>
                <a:gd name="f123" fmla="*/ f98 1 308"/>
                <a:gd name="f124" fmla="*/ f99 1 242"/>
                <a:gd name="f125" fmla="*/ f100 1 308"/>
                <a:gd name="f126" fmla="*/ 0 1 f75"/>
                <a:gd name="f127" fmla="*/ f69 1 f75"/>
                <a:gd name="f128" fmla="*/ 0 1 f76"/>
                <a:gd name="f129" fmla="*/ f70 1 f76"/>
                <a:gd name="f130" fmla="*/ f102 1 f75"/>
                <a:gd name="f131" fmla="*/ f103 1 f76"/>
                <a:gd name="f132" fmla="*/ f104 1 f75"/>
                <a:gd name="f133" fmla="*/ f105 1 f76"/>
                <a:gd name="f134" fmla="*/ f106 1 f75"/>
                <a:gd name="f135" fmla="*/ f107 1 f76"/>
                <a:gd name="f136" fmla="*/ f108 1 f75"/>
                <a:gd name="f137" fmla="*/ f109 1 f76"/>
                <a:gd name="f138" fmla="*/ f110 1 f75"/>
                <a:gd name="f139" fmla="*/ f111 1 f76"/>
                <a:gd name="f140" fmla="*/ f112 1 f75"/>
                <a:gd name="f141" fmla="*/ f113 1 f76"/>
                <a:gd name="f142" fmla="*/ f114 1 f75"/>
                <a:gd name="f143" fmla="*/ f115 1 f76"/>
                <a:gd name="f144" fmla="*/ f116 1 f75"/>
                <a:gd name="f145" fmla="*/ f117 1 f76"/>
                <a:gd name="f146" fmla="*/ f118 1 f75"/>
                <a:gd name="f147" fmla="*/ f119 1 f76"/>
                <a:gd name="f148" fmla="*/ f120 1 f75"/>
                <a:gd name="f149" fmla="*/ f121 1 f76"/>
                <a:gd name="f150" fmla="*/ f122 1 f75"/>
                <a:gd name="f151" fmla="*/ f123 1 f76"/>
                <a:gd name="f152" fmla="*/ f124 1 f75"/>
                <a:gd name="f153" fmla="*/ f125 1 f76"/>
                <a:gd name="f154" fmla="*/ f126 f66 1"/>
                <a:gd name="f155" fmla="*/ f127 f66 1"/>
                <a:gd name="f156" fmla="*/ f129 f67 1"/>
                <a:gd name="f157" fmla="*/ f128 f67 1"/>
                <a:gd name="f158" fmla="*/ f130 f66 1"/>
                <a:gd name="f159" fmla="*/ f131 f67 1"/>
                <a:gd name="f160" fmla="*/ f132 f66 1"/>
                <a:gd name="f161" fmla="*/ f133 f67 1"/>
                <a:gd name="f162" fmla="*/ f134 f66 1"/>
                <a:gd name="f163" fmla="*/ f135 f67 1"/>
                <a:gd name="f164" fmla="*/ f136 f66 1"/>
                <a:gd name="f165" fmla="*/ f137 f67 1"/>
                <a:gd name="f166" fmla="*/ f138 f66 1"/>
                <a:gd name="f167" fmla="*/ f139 f67 1"/>
                <a:gd name="f168" fmla="*/ f140 f66 1"/>
                <a:gd name="f169" fmla="*/ f141 f67 1"/>
                <a:gd name="f170" fmla="*/ f142 f66 1"/>
                <a:gd name="f171" fmla="*/ f143 f67 1"/>
                <a:gd name="f172" fmla="*/ f144 f66 1"/>
                <a:gd name="f173" fmla="*/ f145 f67 1"/>
                <a:gd name="f174" fmla="*/ f146 f66 1"/>
                <a:gd name="f175" fmla="*/ f147 f67 1"/>
                <a:gd name="f176" fmla="*/ f148 f66 1"/>
                <a:gd name="f177" fmla="*/ f149 f67 1"/>
                <a:gd name="f178" fmla="*/ f150 f66 1"/>
                <a:gd name="f179" fmla="*/ f151 f67 1"/>
                <a:gd name="f180" fmla="*/ f152 f66 1"/>
                <a:gd name="f181" fmla="*/ f153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58" y="f159"/>
                </a:cxn>
                <a:cxn ang="f101">
                  <a:pos x="f160" y="f161"/>
                </a:cxn>
                <a:cxn ang="f101">
                  <a:pos x="f162" y="f163"/>
                </a:cxn>
                <a:cxn ang="f101">
                  <a:pos x="f164" y="f165"/>
                </a:cxn>
                <a:cxn ang="f101">
                  <a:pos x="f166" y="f167"/>
                </a:cxn>
                <a:cxn ang="f101">
                  <a:pos x="f168" y="f169"/>
                </a:cxn>
                <a:cxn ang="f101">
                  <a:pos x="f170" y="f171"/>
                </a:cxn>
                <a:cxn ang="f101">
                  <a:pos x="f172" y="f173"/>
                </a:cxn>
                <a:cxn ang="f101">
                  <a:pos x="f174" y="f175"/>
                </a:cxn>
                <a:cxn ang="f101">
                  <a:pos x="f176" y="f177"/>
                </a:cxn>
                <a:cxn ang="f101">
                  <a:pos x="f178" y="f179"/>
                </a:cxn>
                <a:cxn ang="f101">
                  <a:pos x="f180" y="f181"/>
                </a:cxn>
                <a:cxn ang="f101">
                  <a:pos x="f158" y="f159"/>
                </a:cxn>
              </a:cxnLst>
              <a:rect l="f154" t="f157" r="f155" b="f156"/>
              <a:pathLst>
                <a:path w="242" h="308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0"/>
                  </a:cubicBezTo>
                  <a:cubicBezTo>
                    <a:pt x="f2" y="f2"/>
                    <a:pt x="f20" y="f21"/>
                    <a:pt x="f22" y="f23"/>
                  </a:cubicBezTo>
                  <a:cubicBezTo>
                    <a:pt x="f24" y="f25"/>
                    <a:pt x="f6" y="f26"/>
                    <a:pt x="f27" y="f28"/>
                  </a:cubicBezTo>
                  <a:cubicBezTo>
                    <a:pt x="f29" y="f7"/>
                    <a:pt x="f30" y="f31"/>
                    <a:pt x="f32" y="f33"/>
                  </a:cubicBezTo>
                  <a:cubicBezTo>
                    <a:pt x="f34" y="f28"/>
                    <a:pt x="f35" y="f36"/>
                    <a:pt x="f15" y="f2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15"/>
                  </a:cubicBezTo>
                  <a:cubicBezTo>
                    <a:pt x="f54" y="f55"/>
                    <a:pt x="f5" y="f56"/>
                    <a:pt x="f5" y="f57"/>
                  </a:cubicBezTo>
                  <a:cubicBezTo>
                    <a:pt x="f5" y="f58"/>
                    <a:pt x="f54" y="f59"/>
                    <a:pt x="f60" y="f61"/>
                  </a:cubicBezTo>
                  <a:cubicBezTo>
                    <a:pt x="f62" y="f9"/>
                    <a:pt x="f63" y="f64"/>
                    <a:pt x="f8" y="f9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725A2A3A-D707-B886-6E1C-0D57746301F3}"/>
                </a:ext>
              </a:extLst>
            </p:cNvPr>
            <p:cNvSpPr/>
            <p:nvPr/>
          </p:nvSpPr>
          <p:spPr>
            <a:xfrm>
              <a:off x="2166935" y="3987798"/>
              <a:ext cx="258766" cy="96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"/>
                <a:gd name="f7" fmla="val 100"/>
                <a:gd name="f8" fmla="val 130"/>
                <a:gd name="f9" fmla="val 1"/>
                <a:gd name="f10" fmla="val 161"/>
                <a:gd name="f11" fmla="val 192"/>
                <a:gd name="f12" fmla="val 222"/>
                <a:gd name="f13" fmla="val 247"/>
                <a:gd name="f14" fmla="val 19"/>
                <a:gd name="f15" fmla="val 250"/>
                <a:gd name="f16" fmla="val 45"/>
                <a:gd name="f17" fmla="val 49"/>
                <a:gd name="f18" fmla="val 244"/>
                <a:gd name="f19" fmla="val 54"/>
                <a:gd name="f20" fmla="val 243"/>
                <a:gd name="f21" fmla="val 59"/>
                <a:gd name="f22" fmla="val 238"/>
                <a:gd name="f23" fmla="val 94"/>
                <a:gd name="f24" fmla="val 215"/>
                <a:gd name="f25" fmla="val 184"/>
                <a:gd name="f26" fmla="val 98"/>
                <a:gd name="f27" fmla="val 140"/>
                <a:gd name="f28" fmla="val 95"/>
                <a:gd name="f29" fmla="val 96"/>
                <a:gd name="f30" fmla="val 97"/>
                <a:gd name="f31" fmla="val 52"/>
                <a:gd name="f32" fmla="val 39"/>
                <a:gd name="f33" fmla="val 32"/>
                <a:gd name="f34" fmla="val 28"/>
                <a:gd name="f35" fmla="val 82"/>
                <a:gd name="f36" fmla="val 22"/>
                <a:gd name="f37" fmla="val 68"/>
                <a:gd name="f38" fmla="val 16"/>
                <a:gd name="f39" fmla="val 10"/>
                <a:gd name="f40" fmla="val 40"/>
                <a:gd name="f41" fmla="val 37"/>
                <a:gd name="f42" fmla="val 99"/>
                <a:gd name="f43" fmla="+- 0 0 -90"/>
                <a:gd name="f44" fmla="*/ f3 1 268"/>
                <a:gd name="f45" fmla="*/ f4 1 100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68"/>
                <a:gd name="f54" fmla="*/ f50 1 100"/>
                <a:gd name="f55" fmla="*/ 130 f51 1"/>
                <a:gd name="f56" fmla="*/ 1 f50 1"/>
                <a:gd name="f57" fmla="*/ 222 f51 1"/>
                <a:gd name="f58" fmla="*/ 250 f51 1"/>
                <a:gd name="f59" fmla="*/ 45 f50 1"/>
                <a:gd name="f60" fmla="*/ 243 f51 1"/>
                <a:gd name="f61" fmla="*/ 59 f50 1"/>
                <a:gd name="f62" fmla="*/ 184 f51 1"/>
                <a:gd name="f63" fmla="*/ 98 f50 1"/>
                <a:gd name="f64" fmla="*/ 52 f51 1"/>
                <a:gd name="f65" fmla="*/ 28 f51 1"/>
                <a:gd name="f66" fmla="*/ 82 f50 1"/>
                <a:gd name="f67" fmla="*/ 10 f51 1"/>
                <a:gd name="f68" fmla="*/ 40 f50 1"/>
                <a:gd name="f69" fmla="*/ 37 f51 1"/>
                <a:gd name="f70" fmla="+- f52 0 f1"/>
                <a:gd name="f71" fmla="*/ f55 1 268"/>
                <a:gd name="f72" fmla="*/ f56 1 100"/>
                <a:gd name="f73" fmla="*/ f57 1 268"/>
                <a:gd name="f74" fmla="*/ f58 1 268"/>
                <a:gd name="f75" fmla="*/ f59 1 100"/>
                <a:gd name="f76" fmla="*/ f60 1 268"/>
                <a:gd name="f77" fmla="*/ f61 1 100"/>
                <a:gd name="f78" fmla="*/ f62 1 268"/>
                <a:gd name="f79" fmla="*/ f63 1 100"/>
                <a:gd name="f80" fmla="*/ f64 1 268"/>
                <a:gd name="f81" fmla="*/ f65 1 268"/>
                <a:gd name="f82" fmla="*/ f66 1 100"/>
                <a:gd name="f83" fmla="*/ f67 1 268"/>
                <a:gd name="f84" fmla="*/ f68 1 100"/>
                <a:gd name="f85" fmla="*/ f69 1 268"/>
                <a:gd name="f86" fmla="*/ 0 1 f53"/>
                <a:gd name="f87" fmla="*/ f47 1 f53"/>
                <a:gd name="f88" fmla="*/ 0 1 f54"/>
                <a:gd name="f89" fmla="*/ f48 1 f54"/>
                <a:gd name="f90" fmla="*/ f71 1 f53"/>
                <a:gd name="f91" fmla="*/ f72 1 f54"/>
                <a:gd name="f92" fmla="*/ f73 1 f53"/>
                <a:gd name="f93" fmla="*/ f74 1 f53"/>
                <a:gd name="f94" fmla="*/ f75 1 f54"/>
                <a:gd name="f95" fmla="*/ f76 1 f53"/>
                <a:gd name="f96" fmla="*/ f77 1 f54"/>
                <a:gd name="f97" fmla="*/ f78 1 f53"/>
                <a:gd name="f98" fmla="*/ f79 1 f54"/>
                <a:gd name="f99" fmla="*/ f80 1 f53"/>
                <a:gd name="f100" fmla="*/ f81 1 f53"/>
                <a:gd name="f101" fmla="*/ f82 1 f54"/>
                <a:gd name="f102" fmla="*/ f83 1 f53"/>
                <a:gd name="f103" fmla="*/ f84 1 f54"/>
                <a:gd name="f104" fmla="*/ f85 1 f53"/>
                <a:gd name="f105" fmla="*/ f86 f44 1"/>
                <a:gd name="f106" fmla="*/ f87 f44 1"/>
                <a:gd name="f107" fmla="*/ f89 f45 1"/>
                <a:gd name="f108" fmla="*/ f88 f45 1"/>
                <a:gd name="f109" fmla="*/ f90 f44 1"/>
                <a:gd name="f110" fmla="*/ f91 f45 1"/>
                <a:gd name="f111" fmla="*/ f92 f44 1"/>
                <a:gd name="f112" fmla="*/ f93 f44 1"/>
                <a:gd name="f113" fmla="*/ f94 f45 1"/>
                <a:gd name="f114" fmla="*/ f95 f44 1"/>
                <a:gd name="f115" fmla="*/ f96 f45 1"/>
                <a:gd name="f116" fmla="*/ f97 f44 1"/>
                <a:gd name="f117" fmla="*/ f98 f45 1"/>
                <a:gd name="f118" fmla="*/ f99 f44 1"/>
                <a:gd name="f119" fmla="*/ f100 f44 1"/>
                <a:gd name="f120" fmla="*/ f101 f45 1"/>
                <a:gd name="f121" fmla="*/ f102 f44 1"/>
                <a:gd name="f122" fmla="*/ f103 f45 1"/>
                <a:gd name="f123" fmla="*/ f10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9" y="f110"/>
                </a:cxn>
                <a:cxn ang="f70">
                  <a:pos x="f111" y="f110"/>
                </a:cxn>
                <a:cxn ang="f70">
                  <a:pos x="f112" y="f113"/>
                </a:cxn>
                <a:cxn ang="f70">
                  <a:pos x="f114" y="f115"/>
                </a:cxn>
                <a:cxn ang="f70">
                  <a:pos x="f116" y="f117"/>
                </a:cxn>
                <a:cxn ang="f70">
                  <a:pos x="f118" y="f117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10"/>
                </a:cxn>
                <a:cxn ang="f70">
                  <a:pos x="f109" y="f110"/>
                </a:cxn>
                <a:cxn ang="f70">
                  <a:pos x="f109" y="f110"/>
                </a:cxn>
              </a:cxnLst>
              <a:rect l="f105" t="f108" r="f106" b="f107"/>
              <a:pathLst>
                <a:path w="268" h="100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5"/>
                    <a:pt x="f6" y="f14"/>
                    <a:pt x="f15" y="f16"/>
                  </a:cubicBezTo>
                  <a:cubicBezTo>
                    <a:pt x="f13" y="f17"/>
                    <a:pt x="f18" y="f19"/>
                    <a:pt x="f20" y="f21"/>
                  </a:cubicBezTo>
                  <a:cubicBezTo>
                    <a:pt x="f22" y="f23"/>
                    <a:pt x="f24" y="f7"/>
                    <a:pt x="f25" y="f26"/>
                  </a:cubicBezTo>
                  <a:cubicBezTo>
                    <a:pt x="f27" y="f28"/>
                    <a:pt x="f29" y="f30"/>
                    <a:pt x="f31" y="f26"/>
                  </a:cubicBezTo>
                  <a:cubicBezTo>
                    <a:pt x="f32" y="f26"/>
                    <a:pt x="f33" y="f23"/>
                    <a:pt x="f34" y="f35"/>
                  </a:cubicBezTo>
                  <a:cubicBezTo>
                    <a:pt x="f36" y="f37"/>
                    <a:pt x="f38" y="f19"/>
                    <a:pt x="f39" y="f40"/>
                  </a:cubicBezTo>
                  <a:cubicBezTo>
                    <a:pt x="f5" y="f38"/>
                    <a:pt x="f39" y="f9"/>
                    <a:pt x="f41" y="f9"/>
                  </a:cubicBezTo>
                  <a:cubicBezTo>
                    <a:pt x="f37" y="f9"/>
                    <a:pt x="f42" y="f9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17A51252-BEC3-DEB2-1F8B-3F50D86856AE}"/>
                </a:ext>
              </a:extLst>
            </p:cNvPr>
            <p:cNvSpPr/>
            <p:nvPr/>
          </p:nvSpPr>
          <p:spPr>
            <a:xfrm>
              <a:off x="2146297" y="1173166"/>
              <a:ext cx="180978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55"/>
                <a:gd name="f9" fmla="val 9"/>
                <a:gd name="f10" fmla="val 107"/>
                <a:gd name="f11" fmla="val 23"/>
                <a:gd name="f12" fmla="val 146"/>
                <a:gd name="f13" fmla="val 65"/>
                <a:gd name="f14" fmla="val 170"/>
                <a:gd name="f15" fmla="val 90"/>
                <a:gd name="f16" fmla="val 119"/>
                <a:gd name="f17" fmla="val 155"/>
                <a:gd name="f18" fmla="val 173"/>
                <a:gd name="f19" fmla="val 191"/>
                <a:gd name="f20" fmla="val 209"/>
                <a:gd name="f21" fmla="val 185"/>
                <a:gd name="f22" fmla="val 159"/>
                <a:gd name="f23" fmla="val 226"/>
                <a:gd name="f24" fmla="val 121"/>
                <a:gd name="f25" fmla="val 211"/>
                <a:gd name="f26" fmla="val 96"/>
                <a:gd name="f27" fmla="val 183"/>
                <a:gd name="f28" fmla="val 78"/>
                <a:gd name="f29" fmla="val 147"/>
                <a:gd name="f30" fmla="val 67"/>
                <a:gd name="f31" fmla="val 125"/>
                <a:gd name="f32" fmla="val 59"/>
                <a:gd name="f33" fmla="val 101"/>
                <a:gd name="f34" fmla="val 53"/>
                <a:gd name="f35" fmla="val 76"/>
                <a:gd name="f36" fmla="val 45"/>
                <a:gd name="f37" fmla="val 44"/>
                <a:gd name="f38" fmla="val 30"/>
                <a:gd name="f39" fmla="val 18"/>
                <a:gd name="f40" fmla="+- 0 0 -90"/>
                <a:gd name="f41" fmla="*/ f3 1 186"/>
                <a:gd name="f42" fmla="*/ f4 1 23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186"/>
                <a:gd name="f51" fmla="*/ f47 1 236"/>
                <a:gd name="f52" fmla="*/ 0 f48 1"/>
                <a:gd name="f53" fmla="*/ 0 f47 1"/>
                <a:gd name="f54" fmla="*/ 146 f48 1"/>
                <a:gd name="f55" fmla="*/ 65 f47 1"/>
                <a:gd name="f56" fmla="*/ 186 f48 1"/>
                <a:gd name="f57" fmla="*/ 155 f47 1"/>
                <a:gd name="f58" fmla="*/ 209 f47 1"/>
                <a:gd name="f59" fmla="*/ 159 f48 1"/>
                <a:gd name="f60" fmla="*/ 226 f47 1"/>
                <a:gd name="f61" fmla="*/ 78 f48 1"/>
                <a:gd name="f62" fmla="*/ 147 f47 1"/>
                <a:gd name="f63" fmla="*/ 53 f48 1"/>
                <a:gd name="f64" fmla="*/ 76 f47 1"/>
                <a:gd name="f65" fmla="+- f49 0 f1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f63 1 186"/>
                <a:gd name="f78" fmla="*/ f64 1 236"/>
                <a:gd name="f79" fmla="*/ 0 1 f50"/>
                <a:gd name="f80" fmla="*/ f44 1 f50"/>
                <a:gd name="f81" fmla="*/ 0 1 f51"/>
                <a:gd name="f82" fmla="*/ f45 1 f51"/>
                <a:gd name="f83" fmla="*/ f66 1 f50"/>
                <a:gd name="f84" fmla="*/ f67 1 f51"/>
                <a:gd name="f85" fmla="*/ f68 1 f50"/>
                <a:gd name="f86" fmla="*/ f69 1 f51"/>
                <a:gd name="f87" fmla="*/ f70 1 f50"/>
                <a:gd name="f88" fmla="*/ f71 1 f51"/>
                <a:gd name="f89" fmla="*/ f72 1 f51"/>
                <a:gd name="f90" fmla="*/ f73 1 f50"/>
                <a:gd name="f91" fmla="*/ f74 1 f51"/>
                <a:gd name="f92" fmla="*/ f75 1 f50"/>
                <a:gd name="f93" fmla="*/ f76 1 f51"/>
                <a:gd name="f94" fmla="*/ f77 1 f50"/>
                <a:gd name="f95" fmla="*/ f78 1 f51"/>
                <a:gd name="f96" fmla="*/ f79 f41 1"/>
                <a:gd name="f97" fmla="*/ f80 f41 1"/>
                <a:gd name="f98" fmla="*/ f82 f42 1"/>
                <a:gd name="f99" fmla="*/ f81 f42 1"/>
                <a:gd name="f100" fmla="*/ f83 f41 1"/>
                <a:gd name="f101" fmla="*/ f84 f42 1"/>
                <a:gd name="f102" fmla="*/ f85 f41 1"/>
                <a:gd name="f103" fmla="*/ f86 f42 1"/>
                <a:gd name="f104" fmla="*/ f87 f41 1"/>
                <a:gd name="f105" fmla="*/ f88 f42 1"/>
                <a:gd name="f106" fmla="*/ f89 f42 1"/>
                <a:gd name="f107" fmla="*/ f90 f41 1"/>
                <a:gd name="f108" fmla="*/ f91 f42 1"/>
                <a:gd name="f109" fmla="*/ f92 f41 1"/>
                <a:gd name="f110" fmla="*/ f93 f42 1"/>
                <a:gd name="f111" fmla="*/ f94 f41 1"/>
                <a:gd name="f112" fmla="*/ f9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0" y="f101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4" y="f106"/>
                </a:cxn>
                <a:cxn ang="f65">
                  <a:pos x="f107" y="f108"/>
                </a:cxn>
                <a:cxn ang="f65">
                  <a:pos x="f109" y="f110"/>
                </a:cxn>
                <a:cxn ang="f65">
                  <a:pos x="f111" y="f112"/>
                </a:cxn>
                <a:cxn ang="f65">
                  <a:pos x="f100" y="f101"/>
                </a:cxn>
              </a:cxnLst>
              <a:rect l="f96" t="f99" r="f97" b="f98"/>
              <a:pathLst>
                <a:path w="186" h="236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21" y="f7"/>
                    <a:pt x="f21" y="f7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5" y="f5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3E89F836-0BCC-4C74-FB87-F5168CC8733B}"/>
                </a:ext>
              </a:extLst>
            </p:cNvPr>
            <p:cNvSpPr/>
            <p:nvPr/>
          </p:nvSpPr>
          <p:spPr>
            <a:xfrm>
              <a:off x="2074865" y="2768602"/>
              <a:ext cx="130173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"/>
                <a:gd name="f7" fmla="val 228"/>
                <a:gd name="f8" fmla="val 105"/>
                <a:gd name="f9" fmla="val 28"/>
                <a:gd name="f10" fmla="val 101"/>
                <a:gd name="f11" fmla="val 59"/>
                <a:gd name="f12" fmla="val 92"/>
                <a:gd name="f13" fmla="val 137"/>
                <a:gd name="f14" fmla="val 179"/>
                <a:gd name="f15" fmla="val 56"/>
                <a:gd name="f16" fmla="val 211"/>
                <a:gd name="f17" fmla="val 52"/>
                <a:gd name="f18" fmla="val 215"/>
                <a:gd name="f19" fmla="val 47"/>
                <a:gd name="f20" fmla="val 218"/>
                <a:gd name="f21" fmla="val 42"/>
                <a:gd name="f22" fmla="val 222"/>
                <a:gd name="f23" fmla="val 33"/>
                <a:gd name="f24" fmla="val 27"/>
                <a:gd name="f25" fmla="val 227"/>
                <a:gd name="f26" fmla="val 24"/>
                <a:gd name="f27" fmla="val 214"/>
                <a:gd name="f28" fmla="val 20"/>
                <a:gd name="f29" fmla="val 195"/>
                <a:gd name="f30" fmla="val 12"/>
                <a:gd name="f31" fmla="val 177"/>
                <a:gd name="f32" fmla="val 9"/>
                <a:gd name="f33" fmla="val 159"/>
                <a:gd name="f34" fmla="val 99"/>
                <a:gd name="f35" fmla="val 78"/>
                <a:gd name="f36" fmla="val 94"/>
                <a:gd name="f37" fmla="val 17"/>
                <a:gd name="f38" fmla="val 110"/>
                <a:gd name="f39" fmla="val 6"/>
                <a:gd name="f40" fmla="+- 0 0 -90"/>
                <a:gd name="f41" fmla="*/ f3 1 134"/>
                <a:gd name="f42" fmla="*/ f4 1 228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134"/>
                <a:gd name="f51" fmla="*/ f47 1 228"/>
                <a:gd name="f52" fmla="*/ 134 f48 1"/>
                <a:gd name="f53" fmla="*/ 0 f47 1"/>
                <a:gd name="f54" fmla="*/ 101 f48 1"/>
                <a:gd name="f55" fmla="*/ 92 f47 1"/>
                <a:gd name="f56" fmla="*/ 56 f48 1"/>
                <a:gd name="f57" fmla="*/ 211 f47 1"/>
                <a:gd name="f58" fmla="*/ 42 f48 1"/>
                <a:gd name="f59" fmla="*/ 222 f47 1"/>
                <a:gd name="f60" fmla="*/ 24 f48 1"/>
                <a:gd name="f61" fmla="*/ 214 f47 1"/>
                <a:gd name="f62" fmla="*/ 9 f48 1"/>
                <a:gd name="f63" fmla="*/ 159 f47 1"/>
                <a:gd name="f64" fmla="*/ 78 f48 1"/>
                <a:gd name="f65" fmla="*/ 27 f47 1"/>
                <a:gd name="f66" fmla="+- f49 0 f1"/>
                <a:gd name="f67" fmla="*/ f52 1 134"/>
                <a:gd name="f68" fmla="*/ f53 1 228"/>
                <a:gd name="f69" fmla="*/ f54 1 134"/>
                <a:gd name="f70" fmla="*/ f55 1 228"/>
                <a:gd name="f71" fmla="*/ f56 1 134"/>
                <a:gd name="f72" fmla="*/ f57 1 228"/>
                <a:gd name="f73" fmla="*/ f58 1 134"/>
                <a:gd name="f74" fmla="*/ f59 1 228"/>
                <a:gd name="f75" fmla="*/ f60 1 134"/>
                <a:gd name="f76" fmla="*/ f61 1 228"/>
                <a:gd name="f77" fmla="*/ f62 1 134"/>
                <a:gd name="f78" fmla="*/ f63 1 228"/>
                <a:gd name="f79" fmla="*/ f64 1 134"/>
                <a:gd name="f80" fmla="*/ f65 1 228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0"/>
                <a:gd name="f94" fmla="*/ f76 1 f51"/>
                <a:gd name="f95" fmla="*/ f77 1 f50"/>
                <a:gd name="f96" fmla="*/ f78 1 f51"/>
                <a:gd name="f97" fmla="*/ f79 1 f50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1 1"/>
                <a:gd name="f112" fmla="*/ f94 f42 1"/>
                <a:gd name="f113" fmla="*/ f95 f41 1"/>
                <a:gd name="f114" fmla="*/ f96 f42 1"/>
                <a:gd name="f115" fmla="*/ f97 f41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134" h="228">
                  <a:moveTo>
                    <a:pt x="f6" y="f5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2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7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5" y="f34"/>
                    <a:pt x="f23" y="f11"/>
                    <a:pt x="f35" y="f24"/>
                  </a:cubicBezTo>
                  <a:cubicBezTo>
                    <a:pt x="f36" y="f37"/>
                    <a:pt x="f38" y="f39"/>
                    <a:pt x="f6" y="f5"/>
                  </a:cubicBezTo>
                  <a:close/>
                </a:path>
              </a:pathLst>
            </a:custGeom>
            <a:solidFill>
              <a:srgbClr val="91C1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BEA13B3A-F511-3230-880D-2D4A65AB21A1}"/>
                </a:ext>
              </a:extLst>
            </p:cNvPr>
            <p:cNvSpPr/>
            <p:nvPr/>
          </p:nvSpPr>
          <p:spPr>
            <a:xfrm>
              <a:off x="3959223" y="4067178"/>
              <a:ext cx="17465" cy="7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9"/>
                <a:gd name="f8" fmla="val 8"/>
                <a:gd name="f9" fmla="val 4"/>
                <a:gd name="f10" fmla="val 2"/>
                <a:gd name="f11" fmla="val 10"/>
                <a:gd name="f12" fmla="val 11"/>
                <a:gd name="f13" fmla="val 6"/>
                <a:gd name="f14" fmla="+- 0 0 -90"/>
                <a:gd name="f15" fmla="*/ f3 1 18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8"/>
                <a:gd name="f25" fmla="*/ f21 1 9"/>
                <a:gd name="f26" fmla="*/ 0 f22 1"/>
                <a:gd name="f27" fmla="*/ 8 f21 1"/>
                <a:gd name="f28" fmla="*/ 18 f22 1"/>
                <a:gd name="f29" fmla="*/ 0 f21 1"/>
                <a:gd name="f30" fmla="+- f23 0 f1"/>
                <a:gd name="f31" fmla="*/ f26 1 18"/>
                <a:gd name="f32" fmla="*/ f27 1 9"/>
                <a:gd name="f33" fmla="*/ f28 1 18"/>
                <a:gd name="f34" fmla="*/ f29 1 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  <a:cxn ang="f30">
                  <a:pos x="f47" y="f48"/>
                </a:cxn>
              </a:cxnLst>
              <a:rect l="f43" t="f46" r="f44" b="f45"/>
              <a:pathLst>
                <a:path w="18" h="9">
                  <a:moveTo>
                    <a:pt x="f5" y="f8"/>
                  </a:moveTo>
                  <a:cubicBezTo>
                    <a:pt x="f9" y="f10"/>
                    <a:pt x="f11" y="f9"/>
                    <a:pt x="f6" y="f5"/>
                  </a:cubicBezTo>
                  <a:cubicBezTo>
                    <a:pt x="f12" y="f7"/>
                    <a:pt x="f13" y="f8"/>
                    <a:pt x="f5" y="f8"/>
                  </a:cubicBezTo>
                  <a:cubicBezTo>
                    <a:pt x="f5" y="f8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FFFFF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rupo 56">
            <a:extLst>
              <a:ext uri="{FF2B5EF4-FFF2-40B4-BE49-F238E27FC236}">
                <a16:creationId xmlns:a16="http://schemas.microsoft.com/office/drawing/2014/main" id="{BCD44F4C-D6D8-DB94-F83A-85D9034357A3}"/>
              </a:ext>
            </a:extLst>
          </p:cNvPr>
          <p:cNvGrpSpPr/>
          <p:nvPr/>
        </p:nvGrpSpPr>
        <p:grpSpPr>
          <a:xfrm>
            <a:off x="4784726" y="1042992"/>
            <a:ext cx="3970343" cy="3838568"/>
            <a:chOff x="4784726" y="1042992"/>
            <a:chExt cx="3970343" cy="3838568"/>
          </a:xfrm>
        </p:grpSpPr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D85FC547-46EE-2467-C7BC-FFE7C88AAF91}"/>
                </a:ext>
              </a:extLst>
            </p:cNvPr>
            <p:cNvSpPr/>
            <p:nvPr/>
          </p:nvSpPr>
          <p:spPr>
            <a:xfrm>
              <a:off x="6337304" y="3975097"/>
              <a:ext cx="1031872" cy="8604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8"/>
                <a:gd name="f7" fmla="val 833"/>
                <a:gd name="f8" fmla="val 748"/>
                <a:gd name="f9" fmla="val 797"/>
                <a:gd name="f10" fmla="val 749"/>
                <a:gd name="f11" fmla="val 800"/>
                <a:gd name="f12" fmla="val 802"/>
                <a:gd name="f13" fmla="val 750"/>
                <a:gd name="f14" fmla="val 805"/>
                <a:gd name="f15" fmla="val 812"/>
                <a:gd name="f16" fmla="val 818"/>
                <a:gd name="f17" fmla="val 825"/>
                <a:gd name="f18" fmla="val 826"/>
                <a:gd name="f19" fmla="val 828"/>
                <a:gd name="f20" fmla="val 829"/>
                <a:gd name="f21" fmla="val 724"/>
                <a:gd name="f22" fmla="val 698"/>
                <a:gd name="f23" fmla="val 827"/>
                <a:gd name="f24" fmla="val 673"/>
                <a:gd name="f25" fmla="val 832"/>
                <a:gd name="f26" fmla="val 610"/>
                <a:gd name="f27" fmla="val 831"/>
                <a:gd name="f28" fmla="val 548"/>
                <a:gd name="f29" fmla="val 830"/>
                <a:gd name="f30" fmla="val 485"/>
                <a:gd name="f31" fmla="val 474"/>
                <a:gd name="f32" fmla="val 464"/>
                <a:gd name="f33" fmla="val 453"/>
                <a:gd name="f34" fmla="val 397"/>
                <a:gd name="f35" fmla="val 341"/>
                <a:gd name="f36" fmla="val 285"/>
                <a:gd name="f37" fmla="val 244"/>
                <a:gd name="f38" fmla="val 202"/>
                <a:gd name="f39" fmla="val 161"/>
                <a:gd name="f40" fmla="val 150"/>
                <a:gd name="f41" fmla="val 140"/>
                <a:gd name="f42" fmla="val 129"/>
                <a:gd name="f43" fmla="val 122"/>
                <a:gd name="f44" fmla="val 114"/>
                <a:gd name="f45" fmla="val 106"/>
                <a:gd name="f46" fmla="val 76"/>
                <a:gd name="f47" fmla="val 46"/>
                <a:gd name="f48" fmla="val 21"/>
                <a:gd name="f49" fmla="val 809"/>
                <a:gd name="f50" fmla="val 14"/>
                <a:gd name="f51" fmla="val 792"/>
                <a:gd name="f52" fmla="val 4"/>
                <a:gd name="f53" fmla="val 777"/>
                <a:gd name="f54" fmla="val 757"/>
                <a:gd name="f55" fmla="val 5"/>
                <a:gd name="f56" fmla="val 665"/>
                <a:gd name="f57" fmla="val 573"/>
                <a:gd name="f58" fmla="val 481"/>
                <a:gd name="f59" fmla="val 441"/>
                <a:gd name="f60" fmla="val 401"/>
                <a:gd name="f61" fmla="val 3"/>
                <a:gd name="f62" fmla="val 361"/>
                <a:gd name="f63" fmla="val 354"/>
                <a:gd name="f64" fmla="val 348"/>
                <a:gd name="f65" fmla="val 333"/>
                <a:gd name="f66" fmla="val 325"/>
                <a:gd name="f67" fmla="val 318"/>
                <a:gd name="f68" fmla="val 6"/>
                <a:gd name="f69" fmla="val 284"/>
                <a:gd name="f70" fmla="val 250"/>
                <a:gd name="f71" fmla="val 9"/>
                <a:gd name="f72" fmla="val 217"/>
                <a:gd name="f73" fmla="val 27"/>
                <a:gd name="f74" fmla="val 188"/>
                <a:gd name="f75" fmla="val 53"/>
                <a:gd name="f76" fmla="val 175"/>
                <a:gd name="f77" fmla="val 87"/>
                <a:gd name="f78" fmla="val 176"/>
                <a:gd name="f79" fmla="val 134"/>
                <a:gd name="f80" fmla="val 178"/>
                <a:gd name="f81" fmla="val 177"/>
                <a:gd name="f82" fmla="val 227"/>
                <a:gd name="f83" fmla="val 233"/>
                <a:gd name="f84" fmla="val 242"/>
                <a:gd name="f85" fmla="val 241"/>
                <a:gd name="f86" fmla="val 167"/>
                <a:gd name="f87" fmla="val 240"/>
                <a:gd name="f88" fmla="val 132"/>
                <a:gd name="f89" fmla="val 123"/>
                <a:gd name="f90" fmla="val 301"/>
                <a:gd name="f91" fmla="val 309"/>
                <a:gd name="f92" fmla="val 118"/>
                <a:gd name="f93" fmla="val 311"/>
                <a:gd name="f94" fmla="val 103"/>
                <a:gd name="f95" fmla="val 312"/>
                <a:gd name="f96" fmla="val 96"/>
                <a:gd name="f97" fmla="val 315"/>
                <a:gd name="f98" fmla="val 89"/>
                <a:gd name="f99" fmla="val 317"/>
                <a:gd name="f100" fmla="val 82"/>
                <a:gd name="f101" fmla="val 330"/>
                <a:gd name="f102" fmla="val 37"/>
                <a:gd name="f103" fmla="val 405"/>
                <a:gd name="f104" fmla="val 410"/>
                <a:gd name="f105" fmla="val 416"/>
                <a:gd name="f106" fmla="val 421"/>
                <a:gd name="f107" fmla="val 478"/>
                <a:gd name="f108" fmla="val 1"/>
                <a:gd name="f109" fmla="val 534"/>
                <a:gd name="f110" fmla="val 2"/>
                <a:gd name="f111" fmla="val 591"/>
                <a:gd name="f112" fmla="val 625"/>
                <a:gd name="f113" fmla="val 655"/>
                <a:gd name="f114" fmla="val 7"/>
                <a:gd name="f115" fmla="val 680"/>
                <a:gd name="f116" fmla="val 31"/>
                <a:gd name="f117" fmla="val 32"/>
                <a:gd name="f118" fmla="val 681"/>
                <a:gd name="f119" fmla="val 33"/>
                <a:gd name="f120" fmla="val 682"/>
                <a:gd name="f121" fmla="val 683"/>
                <a:gd name="f122" fmla="val 34"/>
                <a:gd name="f123" fmla="val 684"/>
                <a:gd name="f124" fmla="val 36"/>
                <a:gd name="f125" fmla="val 685"/>
                <a:gd name="f126" fmla="val 692"/>
                <a:gd name="f127" fmla="val 57"/>
                <a:gd name="f128" fmla="val 702"/>
                <a:gd name="f129" fmla="val 706"/>
                <a:gd name="f130" fmla="val 97"/>
                <a:gd name="f131" fmla="val 711"/>
                <a:gd name="f132" fmla="val 117"/>
                <a:gd name="f133" fmla="val 720"/>
                <a:gd name="f134" fmla="val 124"/>
                <a:gd name="f135" fmla="val 740"/>
                <a:gd name="f136" fmla="val 766"/>
                <a:gd name="f137" fmla="val 121"/>
                <a:gd name="f138" fmla="val 780"/>
                <a:gd name="f139" fmla="val 779"/>
                <a:gd name="f140" fmla="val 159"/>
                <a:gd name="f141" fmla="val 778"/>
                <a:gd name="f142" fmla="val 784"/>
                <a:gd name="f143" fmla="val 868"/>
                <a:gd name="f144" fmla="val 903"/>
                <a:gd name="f145" fmla="val 933"/>
                <a:gd name="f146" fmla="val 961"/>
                <a:gd name="f147" fmla="val 984"/>
                <a:gd name="f148" fmla="val 986"/>
                <a:gd name="f149" fmla="val 205"/>
                <a:gd name="f150" fmla="val 988"/>
                <a:gd name="f151" fmla="val 209"/>
                <a:gd name="f152" fmla="val 990"/>
                <a:gd name="f153" fmla="val 213"/>
                <a:gd name="f154" fmla="val 997"/>
                <a:gd name="f155" fmla="val 229"/>
                <a:gd name="f156" fmla="val 246"/>
                <a:gd name="f157" fmla="val 264"/>
                <a:gd name="f158" fmla="val 578"/>
                <a:gd name="f159" fmla="val 734"/>
                <a:gd name="f160" fmla="val 987"/>
                <a:gd name="f161" fmla="val 970"/>
                <a:gd name="f162" fmla="val 946"/>
                <a:gd name="f163" fmla="val 918"/>
                <a:gd name="f164" fmla="val 888"/>
                <a:gd name="f165" fmla="val 858"/>
                <a:gd name="f166" fmla="val 813"/>
                <a:gd name="f167" fmla="val 807"/>
                <a:gd name="f168" fmla="val 791"/>
                <a:gd name="f169" fmla="val 759"/>
                <a:gd name="f170" fmla="val 678"/>
                <a:gd name="f171" fmla="val 627"/>
                <a:gd name="f172" fmla="val 664"/>
                <a:gd name="f173" fmla="val 587"/>
                <a:gd name="f174" fmla="val 572"/>
                <a:gd name="f175" fmla="val 555"/>
                <a:gd name="f176" fmla="val 562"/>
                <a:gd name="f177" fmla="val 482"/>
                <a:gd name="f178" fmla="val 529"/>
                <a:gd name="f179" fmla="val 352"/>
                <a:gd name="f180" fmla="val 346"/>
                <a:gd name="f181" fmla="val 472"/>
                <a:gd name="f182" fmla="val 345"/>
                <a:gd name="f183" fmla="val 470"/>
                <a:gd name="f184" fmla="val 338"/>
                <a:gd name="f185" fmla="val 455"/>
                <a:gd name="f186" fmla="val 409"/>
                <a:gd name="f187" fmla="val 494"/>
                <a:gd name="f188" fmla="val 557"/>
                <a:gd name="f189" fmla="val 513"/>
                <a:gd name="f190" fmla="val 563"/>
                <a:gd name="f191" fmla="val 517"/>
                <a:gd name="f192" fmla="val 570"/>
                <a:gd name="f193" fmla="val 520"/>
                <a:gd name="f194" fmla="val 577"/>
                <a:gd name="f195" fmla="val 579"/>
                <a:gd name="f196" fmla="val 580"/>
                <a:gd name="f197" fmla="val 521"/>
                <a:gd name="f198" fmla="val 582"/>
                <a:gd name="f199" fmla="val 583"/>
                <a:gd name="f200" fmla="val 524"/>
                <a:gd name="f201" fmla="val 586"/>
                <a:gd name="f202" fmla="val 589"/>
                <a:gd name="f203" fmla="val 594"/>
                <a:gd name="f204" fmla="val 528"/>
                <a:gd name="f205" fmla="val 599"/>
                <a:gd name="f206" fmla="val 531"/>
                <a:gd name="f207" fmla="val 606"/>
                <a:gd name="f208" fmla="val 617"/>
                <a:gd name="f209" fmla="val 540"/>
                <a:gd name="f210" fmla="val 630"/>
                <a:gd name="f211" fmla="val 546"/>
                <a:gd name="f212" fmla="val 644"/>
                <a:gd name="f213" fmla="val 551"/>
                <a:gd name="f214" fmla="val 647"/>
                <a:gd name="f215" fmla="val 553"/>
                <a:gd name="f216" fmla="val 651"/>
                <a:gd name="f217" fmla="val 654"/>
                <a:gd name="f218" fmla="val 657"/>
                <a:gd name="f219" fmla="val 662"/>
                <a:gd name="f220" fmla="val 567"/>
                <a:gd name="f221" fmla="val 669"/>
                <a:gd name="f222" fmla="val 568"/>
                <a:gd name="f223" fmla="val 670"/>
                <a:gd name="f224" fmla="val 569"/>
                <a:gd name="f225" fmla="val 687"/>
                <a:gd name="f226" fmla="val 584"/>
                <a:gd name="f227" fmla="val 705"/>
                <a:gd name="f228" fmla="val 600"/>
                <a:gd name="f229" fmla="val 722"/>
                <a:gd name="f230" fmla="val 615"/>
                <a:gd name="f231" fmla="val 719"/>
                <a:gd name="f232" fmla="val 593"/>
                <a:gd name="f233" fmla="val 712"/>
                <a:gd name="f234" fmla="val 703"/>
                <a:gd name="f235" fmla="val 554"/>
                <a:gd name="f236" fmla="val 473"/>
                <a:gd name="f237" fmla="val 602"/>
                <a:gd name="f238" fmla="val 424"/>
                <a:gd name="f239" fmla="val 411"/>
                <a:gd name="f240" fmla="val 510"/>
                <a:gd name="f241" fmla="val 508"/>
                <a:gd name="f242" fmla="val 505"/>
                <a:gd name="f243" fmla="val 492"/>
                <a:gd name="f244" fmla="val 404"/>
                <a:gd name="f245" fmla="val 403"/>
                <a:gd name="f246" fmla="val 383"/>
                <a:gd name="f247" fmla="val 388"/>
                <a:gd name="f248" fmla="val 300"/>
                <a:gd name="f249" fmla="val 377"/>
                <a:gd name="f250" fmla="val 231"/>
                <a:gd name="f251" fmla="val 327"/>
                <a:gd name="f252" fmla="val 222"/>
                <a:gd name="f253" fmla="val 321"/>
                <a:gd name="f254" fmla="val 219"/>
                <a:gd name="f255" fmla="val 322"/>
                <a:gd name="f256" fmla="val 220"/>
                <a:gd name="f257" fmla="val 351"/>
                <a:gd name="f258" fmla="val 369"/>
                <a:gd name="f259" fmla="val 387"/>
                <a:gd name="f260" fmla="val 226"/>
                <a:gd name="f261" fmla="val 461"/>
                <a:gd name="f262" fmla="val 243"/>
                <a:gd name="f263" fmla="val 495"/>
                <a:gd name="f264" fmla="val 261"/>
                <a:gd name="f265" fmla="val 628"/>
                <a:gd name="f266" fmla="val 364"/>
                <a:gd name="f267" fmla="val 372"/>
                <a:gd name="f268" fmla="val 382"/>
                <a:gd name="f269" fmla="val 393"/>
                <a:gd name="f270" fmla="val 686"/>
                <a:gd name="f271" fmla="val 394"/>
                <a:gd name="f272" fmla="val 395"/>
                <a:gd name="f273" fmla="val 701"/>
                <a:gd name="f274" fmla="val 465"/>
                <a:gd name="f275" fmla="val 469"/>
                <a:gd name="f276" fmla="val 477"/>
                <a:gd name="f277" fmla="val 710"/>
                <a:gd name="f278" fmla="val 487"/>
                <a:gd name="f279" fmla="val 709"/>
                <a:gd name="f280" fmla="val 493"/>
                <a:gd name="f281" fmla="val 708"/>
                <a:gd name="f282" fmla="val 498"/>
                <a:gd name="f283" fmla="val 504"/>
                <a:gd name="f284" fmla="val 509"/>
                <a:gd name="f285" fmla="val 514"/>
                <a:gd name="f286" fmla="val 525"/>
                <a:gd name="f287" fmla="val 536"/>
                <a:gd name="f288" fmla="val 713"/>
                <a:gd name="f289" fmla="val 714"/>
                <a:gd name="f290" fmla="val 581"/>
                <a:gd name="f291" fmla="val 605"/>
                <a:gd name="f292" fmla="val 721"/>
                <a:gd name="f293" fmla="val 629"/>
                <a:gd name="f294" fmla="val 632"/>
                <a:gd name="f295" fmla="val 634"/>
                <a:gd name="f296" fmla="val 637"/>
                <a:gd name="f297" fmla="val 648"/>
                <a:gd name="f298" fmla="val 658"/>
                <a:gd name="f299" fmla="val 726"/>
                <a:gd name="f300" fmla="val 728"/>
                <a:gd name="f301" fmla="val 672"/>
                <a:gd name="f302" fmla="val 674"/>
                <a:gd name="f303" fmla="val 676"/>
                <a:gd name="f304" fmla="val 729"/>
                <a:gd name="f305" fmla="val 691"/>
                <a:gd name="f306" fmla="val 737"/>
                <a:gd name="f307" fmla="val 745"/>
                <a:gd name="f308" fmla="val 753"/>
                <a:gd name="f309" fmla="val 723"/>
                <a:gd name="f310" fmla="val 761"/>
                <a:gd name="f311" fmla="val 730"/>
                <a:gd name="f312" fmla="val 763"/>
                <a:gd name="f313" fmla="val 736"/>
                <a:gd name="f314" fmla="val 774"/>
                <a:gd name="f315" fmla="val 742"/>
                <a:gd name="f316" fmla="val 786"/>
                <a:gd name="f317" fmla="val 172"/>
                <a:gd name="f318" fmla="val 645"/>
                <a:gd name="f319" fmla="val 141"/>
                <a:gd name="f320" fmla="val 641"/>
                <a:gd name="f321" fmla="val 635"/>
                <a:gd name="f322" fmla="val 105"/>
                <a:gd name="f323" fmla="val 621"/>
                <a:gd name="f324" fmla="val 81"/>
                <a:gd name="f325" fmla="val 603"/>
                <a:gd name="f326" fmla="val 80"/>
                <a:gd name="f327" fmla="val 541"/>
                <a:gd name="f328" fmla="val 480"/>
                <a:gd name="f329" fmla="val 78"/>
                <a:gd name="f330" fmla="val 419"/>
                <a:gd name="f331" fmla="val 392"/>
                <a:gd name="f332" fmla="val 386"/>
                <a:gd name="f333" fmla="val 380"/>
                <a:gd name="f334" fmla="val 374"/>
                <a:gd name="f335" fmla="val 142"/>
                <a:gd name="f336" fmla="val 368"/>
                <a:gd name="f337" fmla="val 162"/>
                <a:gd name="f338" fmla="val 365"/>
                <a:gd name="f339" fmla="val 174"/>
                <a:gd name="f340" fmla="val 423"/>
                <a:gd name="f341" fmla="+- 0 0 -90"/>
                <a:gd name="f342" fmla="*/ f3 1 998"/>
                <a:gd name="f343" fmla="*/ f4 1 833"/>
                <a:gd name="f344" fmla="val f5"/>
                <a:gd name="f345" fmla="val f6"/>
                <a:gd name="f346" fmla="val f7"/>
                <a:gd name="f347" fmla="*/ f341 f0 1"/>
                <a:gd name="f348" fmla="+- f346 0 f344"/>
                <a:gd name="f349" fmla="+- f345 0 f344"/>
                <a:gd name="f350" fmla="*/ f347 1 f2"/>
                <a:gd name="f351" fmla="*/ f349 1 998"/>
                <a:gd name="f352" fmla="*/ f348 1 833"/>
                <a:gd name="f353" fmla="*/ 750 f349 1"/>
                <a:gd name="f354" fmla="*/ 805 f348 1"/>
                <a:gd name="f355" fmla="*/ 749 f349 1"/>
                <a:gd name="f356" fmla="*/ 829 f348 1"/>
                <a:gd name="f357" fmla="*/ 485 f349 1"/>
                <a:gd name="f358" fmla="*/ 832 f348 1"/>
                <a:gd name="f359" fmla="*/ 285 f349 1"/>
                <a:gd name="f360" fmla="*/ 129 f349 1"/>
                <a:gd name="f361" fmla="*/ 21 f349 1"/>
                <a:gd name="f362" fmla="*/ 809 f348 1"/>
                <a:gd name="f363" fmla="*/ 4 f349 1"/>
                <a:gd name="f364" fmla="*/ 757 f348 1"/>
                <a:gd name="f365" fmla="*/ 3 f349 1"/>
                <a:gd name="f366" fmla="*/ 361 f348 1"/>
                <a:gd name="f367" fmla="*/ 318 f348 1"/>
                <a:gd name="f368" fmla="*/ 9 f349 1"/>
                <a:gd name="f369" fmla="*/ 217 f348 1"/>
                <a:gd name="f370" fmla="*/ 227 f349 1"/>
                <a:gd name="f371" fmla="*/ 176 f348 1"/>
                <a:gd name="f372" fmla="*/ 123 f348 1"/>
                <a:gd name="f373" fmla="*/ 317 f349 1"/>
                <a:gd name="f374" fmla="*/ 82 f348 1"/>
                <a:gd name="f375" fmla="*/ 421 f349 1"/>
                <a:gd name="f376" fmla="*/ 0 f348 1"/>
                <a:gd name="f377" fmla="*/ 680 f349 1"/>
                <a:gd name="f378" fmla="*/ 31 f348 1"/>
                <a:gd name="f379" fmla="*/ 685 f349 1"/>
                <a:gd name="f380" fmla="*/ 37 f348 1"/>
                <a:gd name="f381" fmla="*/ 706 f349 1"/>
                <a:gd name="f382" fmla="*/ 97 f348 1"/>
                <a:gd name="f383" fmla="*/ 779 f349 1"/>
                <a:gd name="f384" fmla="*/ 159 f348 1"/>
                <a:gd name="f385" fmla="*/ 903 f349 1"/>
                <a:gd name="f386" fmla="*/ 990 f349 1"/>
                <a:gd name="f387" fmla="*/ 213 f348 1"/>
                <a:gd name="f388" fmla="*/ 997 f349 1"/>
                <a:gd name="f389" fmla="*/ 734 f348 1"/>
                <a:gd name="f390" fmla="*/ 918 f349 1"/>
                <a:gd name="f391" fmla="*/ 831 f348 1"/>
                <a:gd name="f392" fmla="*/ 805 f349 1"/>
                <a:gd name="f393" fmla="*/ 812 f348 1"/>
                <a:gd name="f394" fmla="*/ 555 f349 1"/>
                <a:gd name="f395" fmla="*/ 562 f348 1"/>
                <a:gd name="f396" fmla="*/ 338 f349 1"/>
                <a:gd name="f397" fmla="*/ 455 f348 1"/>
                <a:gd name="f398" fmla="*/ 577 f349 1"/>
                <a:gd name="f399" fmla="*/ 520 f348 1"/>
                <a:gd name="f400" fmla="*/ 589 f349 1"/>
                <a:gd name="f401" fmla="*/ 524 f348 1"/>
                <a:gd name="f402" fmla="*/ 644 f349 1"/>
                <a:gd name="f403" fmla="*/ 551 f348 1"/>
                <a:gd name="f404" fmla="*/ 669 f349 1"/>
                <a:gd name="f405" fmla="*/ 568 f348 1"/>
                <a:gd name="f406" fmla="*/ 722 f349 1"/>
                <a:gd name="f407" fmla="*/ 615 f348 1"/>
                <a:gd name="f408" fmla="*/ 513 f349 1"/>
                <a:gd name="f409" fmla="*/ 411 f348 1"/>
                <a:gd name="f410" fmla="*/ 464 f349 1"/>
                <a:gd name="f411" fmla="*/ 401 f348 1"/>
                <a:gd name="f412" fmla="*/ 219 f349 1"/>
                <a:gd name="f413" fmla="*/ 333 f348 1"/>
                <a:gd name="f414" fmla="*/ 243 f349 1"/>
                <a:gd name="f415" fmla="*/ 495 f348 1"/>
                <a:gd name="f416" fmla="*/ 393 f349 1"/>
                <a:gd name="f417" fmla="*/ 686 f348 1"/>
                <a:gd name="f418" fmla="*/ 395 f349 1"/>
                <a:gd name="f419" fmla="*/ 477 f349 1"/>
                <a:gd name="f420" fmla="*/ 705 f348 1"/>
                <a:gd name="f421" fmla="*/ 509 f349 1"/>
                <a:gd name="f422" fmla="*/ 709 f348 1"/>
                <a:gd name="f423" fmla="*/ 557 f349 1"/>
                <a:gd name="f424" fmla="*/ 714 f348 1"/>
                <a:gd name="f425" fmla="*/ 637 f349 1"/>
                <a:gd name="f426" fmla="*/ 721 f348 1"/>
                <a:gd name="f427" fmla="*/ 676 f349 1"/>
                <a:gd name="f428" fmla="*/ 729 f348 1"/>
                <a:gd name="f429" fmla="*/ 730 f349 1"/>
                <a:gd name="f430" fmla="*/ 763 f348 1"/>
                <a:gd name="f431" fmla="*/ 508 f349 1"/>
                <a:gd name="f432" fmla="*/ 635 f349 1"/>
                <a:gd name="f433" fmla="*/ 105 f348 1"/>
                <a:gd name="f434" fmla="*/ 419 f349 1"/>
                <a:gd name="f435" fmla="*/ 81 f348 1"/>
                <a:gd name="f436" fmla="*/ 368 f349 1"/>
                <a:gd name="f437" fmla="*/ 162 f348 1"/>
                <a:gd name="f438" fmla="+- f350 0 f1"/>
                <a:gd name="f439" fmla="*/ f353 1 998"/>
                <a:gd name="f440" fmla="*/ f354 1 833"/>
                <a:gd name="f441" fmla="*/ f355 1 998"/>
                <a:gd name="f442" fmla="*/ f356 1 833"/>
                <a:gd name="f443" fmla="*/ f357 1 998"/>
                <a:gd name="f444" fmla="*/ f358 1 833"/>
                <a:gd name="f445" fmla="*/ f359 1 998"/>
                <a:gd name="f446" fmla="*/ f360 1 998"/>
                <a:gd name="f447" fmla="*/ f361 1 998"/>
                <a:gd name="f448" fmla="*/ f362 1 833"/>
                <a:gd name="f449" fmla="*/ f363 1 998"/>
                <a:gd name="f450" fmla="*/ f364 1 833"/>
                <a:gd name="f451" fmla="*/ f365 1 998"/>
                <a:gd name="f452" fmla="*/ f366 1 833"/>
                <a:gd name="f453" fmla="*/ f367 1 833"/>
                <a:gd name="f454" fmla="*/ f368 1 998"/>
                <a:gd name="f455" fmla="*/ f369 1 833"/>
                <a:gd name="f456" fmla="*/ f370 1 998"/>
                <a:gd name="f457" fmla="*/ f371 1 833"/>
                <a:gd name="f458" fmla="*/ f372 1 833"/>
                <a:gd name="f459" fmla="*/ f373 1 998"/>
                <a:gd name="f460" fmla="*/ f374 1 833"/>
                <a:gd name="f461" fmla="*/ f375 1 998"/>
                <a:gd name="f462" fmla="*/ f376 1 833"/>
                <a:gd name="f463" fmla="*/ f377 1 998"/>
                <a:gd name="f464" fmla="*/ f378 1 833"/>
                <a:gd name="f465" fmla="*/ f379 1 998"/>
                <a:gd name="f466" fmla="*/ f380 1 833"/>
                <a:gd name="f467" fmla="*/ f381 1 998"/>
                <a:gd name="f468" fmla="*/ f382 1 833"/>
                <a:gd name="f469" fmla="*/ f383 1 998"/>
                <a:gd name="f470" fmla="*/ f384 1 833"/>
                <a:gd name="f471" fmla="*/ f385 1 998"/>
                <a:gd name="f472" fmla="*/ f386 1 998"/>
                <a:gd name="f473" fmla="*/ f387 1 833"/>
                <a:gd name="f474" fmla="*/ f388 1 998"/>
                <a:gd name="f475" fmla="*/ f389 1 833"/>
                <a:gd name="f476" fmla="*/ f390 1 998"/>
                <a:gd name="f477" fmla="*/ f391 1 833"/>
                <a:gd name="f478" fmla="*/ f392 1 998"/>
                <a:gd name="f479" fmla="*/ f393 1 833"/>
                <a:gd name="f480" fmla="*/ f394 1 998"/>
                <a:gd name="f481" fmla="*/ f395 1 833"/>
                <a:gd name="f482" fmla="*/ f396 1 998"/>
                <a:gd name="f483" fmla="*/ f397 1 833"/>
                <a:gd name="f484" fmla="*/ f398 1 998"/>
                <a:gd name="f485" fmla="*/ f399 1 833"/>
                <a:gd name="f486" fmla="*/ f400 1 998"/>
                <a:gd name="f487" fmla="*/ f401 1 833"/>
                <a:gd name="f488" fmla="*/ f402 1 998"/>
                <a:gd name="f489" fmla="*/ f403 1 833"/>
                <a:gd name="f490" fmla="*/ f404 1 998"/>
                <a:gd name="f491" fmla="*/ f405 1 833"/>
                <a:gd name="f492" fmla="*/ f406 1 998"/>
                <a:gd name="f493" fmla="*/ f407 1 833"/>
                <a:gd name="f494" fmla="*/ f408 1 998"/>
                <a:gd name="f495" fmla="*/ f409 1 833"/>
                <a:gd name="f496" fmla="*/ f410 1 998"/>
                <a:gd name="f497" fmla="*/ f411 1 833"/>
                <a:gd name="f498" fmla="*/ f412 1 998"/>
                <a:gd name="f499" fmla="*/ f413 1 833"/>
                <a:gd name="f500" fmla="*/ f414 1 998"/>
                <a:gd name="f501" fmla="*/ f415 1 833"/>
                <a:gd name="f502" fmla="*/ f416 1 998"/>
                <a:gd name="f503" fmla="*/ f417 1 833"/>
                <a:gd name="f504" fmla="*/ f418 1 998"/>
                <a:gd name="f505" fmla="*/ f419 1 998"/>
                <a:gd name="f506" fmla="*/ f420 1 833"/>
                <a:gd name="f507" fmla="*/ f421 1 998"/>
                <a:gd name="f508" fmla="*/ f422 1 833"/>
                <a:gd name="f509" fmla="*/ f423 1 998"/>
                <a:gd name="f510" fmla="*/ f424 1 833"/>
                <a:gd name="f511" fmla="*/ f425 1 998"/>
                <a:gd name="f512" fmla="*/ f426 1 833"/>
                <a:gd name="f513" fmla="*/ f427 1 998"/>
                <a:gd name="f514" fmla="*/ f428 1 833"/>
                <a:gd name="f515" fmla="*/ f429 1 998"/>
                <a:gd name="f516" fmla="*/ f430 1 833"/>
                <a:gd name="f517" fmla="*/ f431 1 998"/>
                <a:gd name="f518" fmla="*/ f432 1 998"/>
                <a:gd name="f519" fmla="*/ f433 1 833"/>
                <a:gd name="f520" fmla="*/ f434 1 998"/>
                <a:gd name="f521" fmla="*/ f435 1 833"/>
                <a:gd name="f522" fmla="*/ f436 1 998"/>
                <a:gd name="f523" fmla="*/ f437 1 833"/>
                <a:gd name="f524" fmla="*/ 0 1 f351"/>
                <a:gd name="f525" fmla="*/ f345 1 f351"/>
                <a:gd name="f526" fmla="*/ 0 1 f352"/>
                <a:gd name="f527" fmla="*/ f346 1 f352"/>
                <a:gd name="f528" fmla="*/ f439 1 f351"/>
                <a:gd name="f529" fmla="*/ f440 1 f352"/>
                <a:gd name="f530" fmla="*/ f441 1 f351"/>
                <a:gd name="f531" fmla="*/ f442 1 f352"/>
                <a:gd name="f532" fmla="*/ f443 1 f351"/>
                <a:gd name="f533" fmla="*/ f444 1 f352"/>
                <a:gd name="f534" fmla="*/ f445 1 f351"/>
                <a:gd name="f535" fmla="*/ f446 1 f351"/>
                <a:gd name="f536" fmla="*/ f447 1 f351"/>
                <a:gd name="f537" fmla="*/ f448 1 f352"/>
                <a:gd name="f538" fmla="*/ f449 1 f351"/>
                <a:gd name="f539" fmla="*/ f450 1 f352"/>
                <a:gd name="f540" fmla="*/ f451 1 f351"/>
                <a:gd name="f541" fmla="*/ f452 1 f352"/>
                <a:gd name="f542" fmla="*/ f453 1 f352"/>
                <a:gd name="f543" fmla="*/ f454 1 f351"/>
                <a:gd name="f544" fmla="*/ f455 1 f352"/>
                <a:gd name="f545" fmla="*/ f456 1 f351"/>
                <a:gd name="f546" fmla="*/ f457 1 f352"/>
                <a:gd name="f547" fmla="*/ f458 1 f352"/>
                <a:gd name="f548" fmla="*/ f459 1 f351"/>
                <a:gd name="f549" fmla="*/ f460 1 f352"/>
                <a:gd name="f550" fmla="*/ f461 1 f351"/>
                <a:gd name="f551" fmla="*/ f462 1 f352"/>
                <a:gd name="f552" fmla="*/ f463 1 f351"/>
                <a:gd name="f553" fmla="*/ f464 1 f352"/>
                <a:gd name="f554" fmla="*/ f465 1 f351"/>
                <a:gd name="f555" fmla="*/ f466 1 f352"/>
                <a:gd name="f556" fmla="*/ f467 1 f351"/>
                <a:gd name="f557" fmla="*/ f468 1 f352"/>
                <a:gd name="f558" fmla="*/ f469 1 f351"/>
                <a:gd name="f559" fmla="*/ f470 1 f352"/>
                <a:gd name="f560" fmla="*/ f471 1 f351"/>
                <a:gd name="f561" fmla="*/ f472 1 f351"/>
                <a:gd name="f562" fmla="*/ f473 1 f352"/>
                <a:gd name="f563" fmla="*/ f474 1 f351"/>
                <a:gd name="f564" fmla="*/ f475 1 f352"/>
                <a:gd name="f565" fmla="*/ f476 1 f351"/>
                <a:gd name="f566" fmla="*/ f477 1 f352"/>
                <a:gd name="f567" fmla="*/ f478 1 f351"/>
                <a:gd name="f568" fmla="*/ f479 1 f352"/>
                <a:gd name="f569" fmla="*/ f480 1 f351"/>
                <a:gd name="f570" fmla="*/ f481 1 f352"/>
                <a:gd name="f571" fmla="*/ f482 1 f351"/>
                <a:gd name="f572" fmla="*/ f483 1 f352"/>
                <a:gd name="f573" fmla="*/ f484 1 f351"/>
                <a:gd name="f574" fmla="*/ f485 1 f352"/>
                <a:gd name="f575" fmla="*/ f486 1 f351"/>
                <a:gd name="f576" fmla="*/ f487 1 f352"/>
                <a:gd name="f577" fmla="*/ f488 1 f351"/>
                <a:gd name="f578" fmla="*/ f489 1 f352"/>
                <a:gd name="f579" fmla="*/ f490 1 f351"/>
                <a:gd name="f580" fmla="*/ f491 1 f352"/>
                <a:gd name="f581" fmla="*/ f492 1 f351"/>
                <a:gd name="f582" fmla="*/ f493 1 f352"/>
                <a:gd name="f583" fmla="*/ f494 1 f351"/>
                <a:gd name="f584" fmla="*/ f495 1 f352"/>
                <a:gd name="f585" fmla="*/ f496 1 f351"/>
                <a:gd name="f586" fmla="*/ f497 1 f352"/>
                <a:gd name="f587" fmla="*/ f498 1 f351"/>
                <a:gd name="f588" fmla="*/ f499 1 f352"/>
                <a:gd name="f589" fmla="*/ f500 1 f351"/>
                <a:gd name="f590" fmla="*/ f501 1 f352"/>
                <a:gd name="f591" fmla="*/ f502 1 f351"/>
                <a:gd name="f592" fmla="*/ f503 1 f352"/>
                <a:gd name="f593" fmla="*/ f504 1 f351"/>
                <a:gd name="f594" fmla="*/ f505 1 f351"/>
                <a:gd name="f595" fmla="*/ f506 1 f352"/>
                <a:gd name="f596" fmla="*/ f507 1 f351"/>
                <a:gd name="f597" fmla="*/ f508 1 f352"/>
                <a:gd name="f598" fmla="*/ f509 1 f351"/>
                <a:gd name="f599" fmla="*/ f510 1 f352"/>
                <a:gd name="f600" fmla="*/ f511 1 f351"/>
                <a:gd name="f601" fmla="*/ f512 1 f352"/>
                <a:gd name="f602" fmla="*/ f513 1 f351"/>
                <a:gd name="f603" fmla="*/ f514 1 f352"/>
                <a:gd name="f604" fmla="*/ f515 1 f351"/>
                <a:gd name="f605" fmla="*/ f516 1 f352"/>
                <a:gd name="f606" fmla="*/ f517 1 f351"/>
                <a:gd name="f607" fmla="*/ f518 1 f351"/>
                <a:gd name="f608" fmla="*/ f519 1 f352"/>
                <a:gd name="f609" fmla="*/ f520 1 f351"/>
                <a:gd name="f610" fmla="*/ f521 1 f352"/>
                <a:gd name="f611" fmla="*/ f522 1 f351"/>
                <a:gd name="f612" fmla="*/ f523 1 f352"/>
                <a:gd name="f613" fmla="*/ f524 f342 1"/>
                <a:gd name="f614" fmla="*/ f525 f342 1"/>
                <a:gd name="f615" fmla="*/ f527 f343 1"/>
                <a:gd name="f616" fmla="*/ f526 f343 1"/>
                <a:gd name="f617" fmla="*/ f528 f342 1"/>
                <a:gd name="f618" fmla="*/ f529 f343 1"/>
                <a:gd name="f619" fmla="*/ f530 f342 1"/>
                <a:gd name="f620" fmla="*/ f531 f343 1"/>
                <a:gd name="f621" fmla="*/ f532 f342 1"/>
                <a:gd name="f622" fmla="*/ f533 f343 1"/>
                <a:gd name="f623" fmla="*/ f534 f342 1"/>
                <a:gd name="f624" fmla="*/ f535 f342 1"/>
                <a:gd name="f625" fmla="*/ f536 f342 1"/>
                <a:gd name="f626" fmla="*/ f537 f343 1"/>
                <a:gd name="f627" fmla="*/ f538 f342 1"/>
                <a:gd name="f628" fmla="*/ f539 f343 1"/>
                <a:gd name="f629" fmla="*/ f540 f342 1"/>
                <a:gd name="f630" fmla="*/ f541 f343 1"/>
                <a:gd name="f631" fmla="*/ f542 f343 1"/>
                <a:gd name="f632" fmla="*/ f543 f342 1"/>
                <a:gd name="f633" fmla="*/ f544 f343 1"/>
                <a:gd name="f634" fmla="*/ f545 f342 1"/>
                <a:gd name="f635" fmla="*/ f546 f343 1"/>
                <a:gd name="f636" fmla="*/ f547 f343 1"/>
                <a:gd name="f637" fmla="*/ f548 f342 1"/>
                <a:gd name="f638" fmla="*/ f549 f343 1"/>
                <a:gd name="f639" fmla="*/ f550 f342 1"/>
                <a:gd name="f640" fmla="*/ f551 f343 1"/>
                <a:gd name="f641" fmla="*/ f552 f342 1"/>
                <a:gd name="f642" fmla="*/ f553 f343 1"/>
                <a:gd name="f643" fmla="*/ f554 f342 1"/>
                <a:gd name="f644" fmla="*/ f555 f343 1"/>
                <a:gd name="f645" fmla="*/ f556 f342 1"/>
                <a:gd name="f646" fmla="*/ f557 f343 1"/>
                <a:gd name="f647" fmla="*/ f558 f342 1"/>
                <a:gd name="f648" fmla="*/ f559 f343 1"/>
                <a:gd name="f649" fmla="*/ f560 f342 1"/>
                <a:gd name="f650" fmla="*/ f561 f342 1"/>
                <a:gd name="f651" fmla="*/ f562 f343 1"/>
                <a:gd name="f652" fmla="*/ f563 f342 1"/>
                <a:gd name="f653" fmla="*/ f564 f343 1"/>
                <a:gd name="f654" fmla="*/ f565 f342 1"/>
                <a:gd name="f655" fmla="*/ f566 f343 1"/>
                <a:gd name="f656" fmla="*/ f567 f342 1"/>
                <a:gd name="f657" fmla="*/ f568 f343 1"/>
                <a:gd name="f658" fmla="*/ f569 f342 1"/>
                <a:gd name="f659" fmla="*/ f570 f343 1"/>
                <a:gd name="f660" fmla="*/ f571 f342 1"/>
                <a:gd name="f661" fmla="*/ f572 f343 1"/>
                <a:gd name="f662" fmla="*/ f573 f342 1"/>
                <a:gd name="f663" fmla="*/ f574 f343 1"/>
                <a:gd name="f664" fmla="*/ f575 f342 1"/>
                <a:gd name="f665" fmla="*/ f576 f343 1"/>
                <a:gd name="f666" fmla="*/ f577 f342 1"/>
                <a:gd name="f667" fmla="*/ f578 f343 1"/>
                <a:gd name="f668" fmla="*/ f579 f342 1"/>
                <a:gd name="f669" fmla="*/ f580 f343 1"/>
                <a:gd name="f670" fmla="*/ f581 f342 1"/>
                <a:gd name="f671" fmla="*/ f582 f343 1"/>
                <a:gd name="f672" fmla="*/ f583 f342 1"/>
                <a:gd name="f673" fmla="*/ f584 f343 1"/>
                <a:gd name="f674" fmla="*/ f585 f342 1"/>
                <a:gd name="f675" fmla="*/ f586 f343 1"/>
                <a:gd name="f676" fmla="*/ f587 f342 1"/>
                <a:gd name="f677" fmla="*/ f588 f343 1"/>
                <a:gd name="f678" fmla="*/ f589 f342 1"/>
                <a:gd name="f679" fmla="*/ f590 f343 1"/>
                <a:gd name="f680" fmla="*/ f591 f342 1"/>
                <a:gd name="f681" fmla="*/ f592 f343 1"/>
                <a:gd name="f682" fmla="*/ f593 f342 1"/>
                <a:gd name="f683" fmla="*/ f594 f342 1"/>
                <a:gd name="f684" fmla="*/ f595 f343 1"/>
                <a:gd name="f685" fmla="*/ f596 f342 1"/>
                <a:gd name="f686" fmla="*/ f597 f343 1"/>
                <a:gd name="f687" fmla="*/ f598 f342 1"/>
                <a:gd name="f688" fmla="*/ f599 f343 1"/>
                <a:gd name="f689" fmla="*/ f600 f342 1"/>
                <a:gd name="f690" fmla="*/ f601 f343 1"/>
                <a:gd name="f691" fmla="*/ f602 f342 1"/>
                <a:gd name="f692" fmla="*/ f603 f343 1"/>
                <a:gd name="f693" fmla="*/ f604 f342 1"/>
                <a:gd name="f694" fmla="*/ f605 f343 1"/>
                <a:gd name="f695" fmla="*/ f606 f342 1"/>
                <a:gd name="f696" fmla="*/ f607 f342 1"/>
                <a:gd name="f697" fmla="*/ f608 f343 1"/>
                <a:gd name="f698" fmla="*/ f609 f342 1"/>
                <a:gd name="f699" fmla="*/ f610 f343 1"/>
                <a:gd name="f700" fmla="*/ f611 f342 1"/>
                <a:gd name="f701" fmla="*/ f612 f3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8">
                  <a:pos x="f617" y="f618"/>
                </a:cxn>
                <a:cxn ang="f438">
                  <a:pos x="f619" y="f620"/>
                </a:cxn>
                <a:cxn ang="f438">
                  <a:pos x="f621" y="f622"/>
                </a:cxn>
                <a:cxn ang="f438">
                  <a:pos x="f623" y="f622"/>
                </a:cxn>
                <a:cxn ang="f438">
                  <a:pos x="f624" y="f622"/>
                </a:cxn>
                <a:cxn ang="f438">
                  <a:pos x="f625" y="f626"/>
                </a:cxn>
                <a:cxn ang="f438">
                  <a:pos x="f627" y="f628"/>
                </a:cxn>
                <a:cxn ang="f438">
                  <a:pos x="f629" y="f630"/>
                </a:cxn>
                <a:cxn ang="f438">
                  <a:pos x="f627" y="f631"/>
                </a:cxn>
                <a:cxn ang="f438">
                  <a:pos x="f632" y="f633"/>
                </a:cxn>
                <a:cxn ang="f438">
                  <a:pos x="f634" y="f635"/>
                </a:cxn>
                <a:cxn ang="f438">
                  <a:pos x="f623" y="f636"/>
                </a:cxn>
                <a:cxn ang="f438">
                  <a:pos x="f637" y="f638"/>
                </a:cxn>
                <a:cxn ang="f438">
                  <a:pos x="f639" y="f640"/>
                </a:cxn>
                <a:cxn ang="f438">
                  <a:pos x="f641" y="f642"/>
                </a:cxn>
                <a:cxn ang="f438">
                  <a:pos x="f643" y="f644"/>
                </a:cxn>
                <a:cxn ang="f438">
                  <a:pos x="f645" y="f646"/>
                </a:cxn>
                <a:cxn ang="f438">
                  <a:pos x="f647" y="f648"/>
                </a:cxn>
                <a:cxn ang="f438">
                  <a:pos x="f649" y="f635"/>
                </a:cxn>
                <a:cxn ang="f438">
                  <a:pos x="f650" y="f651"/>
                </a:cxn>
                <a:cxn ang="f438">
                  <a:pos x="f652" y="f653"/>
                </a:cxn>
                <a:cxn ang="f438">
                  <a:pos x="f654" y="f655"/>
                </a:cxn>
                <a:cxn ang="f438">
                  <a:pos x="f656" y="f657"/>
                </a:cxn>
                <a:cxn ang="f438">
                  <a:pos x="f658" y="f659"/>
                </a:cxn>
                <a:cxn ang="f438">
                  <a:pos x="f660" y="f661"/>
                </a:cxn>
                <a:cxn ang="f438">
                  <a:pos x="f662" y="f663"/>
                </a:cxn>
                <a:cxn ang="f438">
                  <a:pos x="f664" y="f665"/>
                </a:cxn>
                <a:cxn ang="f438">
                  <a:pos x="f666" y="f667"/>
                </a:cxn>
                <a:cxn ang="f438">
                  <a:pos x="f668" y="f669"/>
                </a:cxn>
                <a:cxn ang="f438">
                  <a:pos x="f670" y="f671"/>
                </a:cxn>
                <a:cxn ang="f438">
                  <a:pos x="f672" y="f673"/>
                </a:cxn>
                <a:cxn ang="f438">
                  <a:pos x="f674" y="f675"/>
                </a:cxn>
                <a:cxn ang="f438">
                  <a:pos x="f676" y="f677"/>
                </a:cxn>
                <a:cxn ang="f438">
                  <a:pos x="f678" y="f679"/>
                </a:cxn>
                <a:cxn ang="f438">
                  <a:pos x="f680" y="f681"/>
                </a:cxn>
                <a:cxn ang="f438">
                  <a:pos x="f682" y="f681"/>
                </a:cxn>
                <a:cxn ang="f438">
                  <a:pos x="f683" y="f684"/>
                </a:cxn>
                <a:cxn ang="f438">
                  <a:pos x="f685" y="f686"/>
                </a:cxn>
                <a:cxn ang="f438">
                  <a:pos x="f687" y="f688"/>
                </a:cxn>
                <a:cxn ang="f438">
                  <a:pos x="f689" y="f690"/>
                </a:cxn>
                <a:cxn ang="f438">
                  <a:pos x="f691" y="f692"/>
                </a:cxn>
                <a:cxn ang="f438">
                  <a:pos x="f693" y="f694"/>
                </a:cxn>
                <a:cxn ang="f438">
                  <a:pos x="f695" y="f635"/>
                </a:cxn>
                <a:cxn ang="f438">
                  <a:pos x="f689" y="f635"/>
                </a:cxn>
                <a:cxn ang="f438">
                  <a:pos x="f696" y="f697"/>
                </a:cxn>
                <a:cxn ang="f438">
                  <a:pos x="f698" y="f699"/>
                </a:cxn>
                <a:cxn ang="f438">
                  <a:pos x="f700" y="f701"/>
                </a:cxn>
                <a:cxn ang="f438">
                  <a:pos x="f695" y="f635"/>
                </a:cxn>
              </a:cxnLst>
              <a:rect l="f613" t="f616" r="f614" b="f615"/>
              <a:pathLst>
                <a:path w="998" h="833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3" y="f15"/>
                    <a:pt x="f13" y="f16"/>
                    <a:pt x="f13" y="f17"/>
                  </a:cubicBezTo>
                  <a:cubicBezTo>
                    <a:pt x="f13" y="f18"/>
                    <a:pt x="f10" y="f19"/>
                    <a:pt x="f10" y="f20"/>
                  </a:cubicBezTo>
                  <a:cubicBezTo>
                    <a:pt x="f21" y="f7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5"/>
                  </a:cubicBezTo>
                  <a:cubicBezTo>
                    <a:pt x="f31" y="f20"/>
                    <a:pt x="f32" y="f20"/>
                    <a:pt x="f33" y="f25"/>
                  </a:cubicBezTo>
                  <a:cubicBezTo>
                    <a:pt x="f34" y="f27"/>
                    <a:pt x="f35" y="f27"/>
                    <a:pt x="f36" y="f25"/>
                  </a:cubicBezTo>
                  <a:cubicBezTo>
                    <a:pt x="f37" y="f20"/>
                    <a:pt x="f38" y="f19"/>
                    <a:pt x="f39" y="f25"/>
                  </a:cubicBezTo>
                  <a:cubicBezTo>
                    <a:pt x="f40" y="f27"/>
                    <a:pt x="f41" y="f27"/>
                    <a:pt x="f42" y="f25"/>
                  </a:cubicBezTo>
                  <a:cubicBezTo>
                    <a:pt x="f43" y="f19"/>
                    <a:pt x="f44" y="f29"/>
                    <a:pt x="f45" y="f29"/>
                  </a:cubicBezTo>
                  <a:cubicBezTo>
                    <a:pt x="f46" y="f29"/>
                    <a:pt x="f47" y="f25"/>
                    <a:pt x="f48" y="f49"/>
                  </a:cubicBezTo>
                  <a:cubicBezTo>
                    <a:pt x="f48" y="f49"/>
                    <a:pt x="f48" y="f49"/>
                    <a:pt x="f48" y="f49"/>
                  </a:cubicBezTo>
                  <a:cubicBezTo>
                    <a:pt x="f50" y="f51"/>
                    <a:pt x="f52" y="f53"/>
                    <a:pt x="f52" y="f54"/>
                  </a:cubicBezTo>
                  <a:cubicBezTo>
                    <a:pt x="f55" y="f56"/>
                    <a:pt x="f52" y="f57"/>
                    <a:pt x="f52" y="f58"/>
                  </a:cubicBezTo>
                  <a:cubicBezTo>
                    <a:pt x="f52" y="f59"/>
                    <a:pt x="f52" y="f60"/>
                    <a:pt x="f61" y="f62"/>
                  </a:cubicBezTo>
                  <a:cubicBezTo>
                    <a:pt x="f55" y="f63"/>
                    <a:pt x="f55" y="f64"/>
                    <a:pt x="f61" y="f35"/>
                  </a:cubicBezTo>
                  <a:cubicBezTo>
                    <a:pt x="f61" y="f65"/>
                    <a:pt x="f52" y="f66"/>
                    <a:pt x="f52" y="f67"/>
                  </a:cubicBezTo>
                  <a:cubicBezTo>
                    <a:pt x="f68" y="f69"/>
                    <a:pt x="f5" y="f70"/>
                    <a:pt x="f71" y="f72"/>
                  </a:cubicBezTo>
                  <a:cubicBezTo>
                    <a:pt x="f71" y="f72"/>
                    <a:pt x="f71" y="f72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2" y="f81"/>
                    <a:pt x="f82" y="f78"/>
                  </a:cubicBezTo>
                  <a:cubicBezTo>
                    <a:pt x="f83" y="f78"/>
                    <a:pt x="f84" y="f2"/>
                    <a:pt x="f85" y="f86"/>
                  </a:cubicBezTo>
                  <a:cubicBezTo>
                    <a:pt x="f87" y="f88"/>
                    <a:pt x="f70" y="f43"/>
                    <a:pt x="f36" y="f89"/>
                  </a:cubicBezTo>
                  <a:cubicBezTo>
                    <a:pt x="f90" y="f89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63" y="f52"/>
                    <a:pt x="f103" y="f5"/>
                  </a:cubicBezTo>
                  <a:cubicBezTo>
                    <a:pt x="f104" y="f5"/>
                    <a:pt x="f105" y="f5"/>
                    <a:pt x="f106" y="f5"/>
                  </a:cubicBezTo>
                  <a:cubicBezTo>
                    <a:pt x="f107" y="f108"/>
                    <a:pt x="f109" y="f110"/>
                    <a:pt x="f111" y="f108"/>
                  </a:cubicBezTo>
                  <a:cubicBezTo>
                    <a:pt x="f112" y="f5"/>
                    <a:pt x="f113" y="f114"/>
                    <a:pt x="f115" y="f116"/>
                  </a:cubicBezTo>
                  <a:cubicBezTo>
                    <a:pt x="f115" y="f117"/>
                    <a:pt x="f118" y="f119"/>
                    <a:pt x="f120" y="f119"/>
                  </a:cubicBezTo>
                  <a:cubicBezTo>
                    <a:pt x="f121" y="f122"/>
                    <a:pt x="f123" y="f124"/>
                    <a:pt x="f125" y="f102"/>
                  </a:cubicBezTo>
                  <a:cubicBezTo>
                    <a:pt x="f125" y="f102"/>
                    <a:pt x="f125" y="f102"/>
                    <a:pt x="f125" y="f102"/>
                  </a:cubicBezTo>
                  <a:cubicBezTo>
                    <a:pt x="f126" y="f127"/>
                    <a:pt x="f128" y="f46"/>
                    <a:pt x="f129" y="f130"/>
                  </a:cubicBezTo>
                  <a:cubicBezTo>
                    <a:pt x="f131" y="f132"/>
                    <a:pt x="f133" y="f134"/>
                    <a:pt x="f135" y="f89"/>
                  </a:cubicBezTo>
                  <a:cubicBezTo>
                    <a:pt x="f136" y="f137"/>
                    <a:pt x="f138" y="f79"/>
                    <a:pt x="f139" y="f140"/>
                  </a:cubicBezTo>
                  <a:cubicBezTo>
                    <a:pt x="f141" y="f76"/>
                    <a:pt x="f142" y="f81"/>
                    <a:pt x="f9" y="f81"/>
                  </a:cubicBezTo>
                  <a:cubicBezTo>
                    <a:pt x="f25" y="f78"/>
                    <a:pt x="f143" y="f81"/>
                    <a:pt x="f144" y="f78"/>
                  </a:cubicBezTo>
                  <a:cubicBezTo>
                    <a:pt x="f145" y="f76"/>
                    <a:pt x="f146" y="f2"/>
                    <a:pt x="f147" y="f38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4" y="f156"/>
                    <a:pt x="f154" y="f157"/>
                  </a:cubicBezTo>
                  <a:cubicBezTo>
                    <a:pt x="f154" y="f106"/>
                    <a:pt x="f154" y="f158"/>
                    <a:pt x="f154" y="f159"/>
                  </a:cubicBezTo>
                  <a:cubicBezTo>
                    <a:pt x="f154" y="f54"/>
                    <a:pt x="f6" y="f138"/>
                    <a:pt x="f160" y="f11"/>
                  </a:cubicBezTo>
                  <a:cubicBezTo>
                    <a:pt x="f161" y="f17"/>
                    <a:pt x="f162" y="f25"/>
                    <a:pt x="f163" y="f27"/>
                  </a:cubicBezTo>
                  <a:cubicBezTo>
                    <a:pt x="f164" y="f29"/>
                    <a:pt x="f165" y="f29"/>
                    <a:pt x="f19" y="f25"/>
                  </a:cubicBezTo>
                  <a:cubicBezTo>
                    <a:pt x="f166" y="f25"/>
                    <a:pt x="f167" y="f18"/>
                    <a:pt x="f14" y="f15"/>
                  </a:cubicBezTo>
                  <a:cubicBezTo>
                    <a:pt x="f168" y="f135"/>
                    <a:pt x="f169" y="f170"/>
                    <a:pt x="f129" y="f171"/>
                  </a:cubicBezTo>
                  <a:cubicBezTo>
                    <a:pt x="f172" y="f173"/>
                    <a:pt x="f26" y="f174"/>
                    <a:pt x="f175" y="f176"/>
                  </a:cubicBezTo>
                  <a:cubicBezTo>
                    <a:pt x="f177" y="f28"/>
                    <a:pt x="f104" y="f178"/>
                    <a:pt x="f179" y="f107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30" y="f187"/>
                    <a:pt x="f188" y="f189"/>
                  </a:cubicBezTo>
                  <a:cubicBezTo>
                    <a:pt x="f190" y="f191"/>
                    <a:pt x="f192" y="f193"/>
                    <a:pt x="f194" y="f193"/>
                  </a:cubicBezTo>
                  <a:cubicBezTo>
                    <a:pt x="f195" y="f193"/>
                    <a:pt x="f196" y="f197"/>
                    <a:pt x="f198" y="f197"/>
                  </a:cubicBezTo>
                  <a:cubicBezTo>
                    <a:pt x="f199" y="f200"/>
                    <a:pt x="f201" y="f200"/>
                    <a:pt x="f202" y="f200"/>
                  </a:cubicBez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16" y="f175"/>
                    <a:pt x="f217" y="f188"/>
                  </a:cubicBezTo>
                  <a:cubicBezTo>
                    <a:pt x="f218" y="f190"/>
                    <a:pt x="f219" y="f220"/>
                    <a:pt x="f221" y="f222"/>
                  </a:cubicBezTo>
                  <a:cubicBezTo>
                    <a:pt x="f221" y="f222"/>
                    <a:pt x="f223" y="f224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57"/>
                    <a:pt x="f234" y="f235"/>
                  </a:cubicBezTo>
                  <a:cubicBezTo>
                    <a:pt x="f56" y="f236"/>
                    <a:pt x="f237" y="f238"/>
                    <a:pt x="f189" y="f239"/>
                  </a:cubicBezTo>
                  <a:cubicBezTo>
                    <a:pt x="f240" y="f239"/>
                    <a:pt x="f241" y="f104"/>
                    <a:pt x="f242" y="f104"/>
                  </a:cubicBezTo>
                  <a:cubicBezTo>
                    <a:pt x="f243" y="f244"/>
                    <a:pt x="f107" y="f245"/>
                    <a:pt x="f32" y="f60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4" y="f65"/>
                  </a:cubicBezTo>
                  <a:cubicBezTo>
                    <a:pt x="f256" y="f257"/>
                    <a:pt x="f256" y="f258"/>
                    <a:pt x="f252" y="f259"/>
                  </a:cubicBezTo>
                  <a:cubicBezTo>
                    <a:pt x="f260" y="f238"/>
                    <a:pt x="f82" y="f261"/>
                    <a:pt x="f262" y="f263"/>
                  </a:cubicBezTo>
                  <a:cubicBezTo>
                    <a:pt x="f264" y="f224"/>
                    <a:pt x="f248" y="f265"/>
                    <a:pt x="f266" y="f223"/>
                  </a:cubicBezTo>
                  <a:cubicBezTo>
                    <a:pt x="f267" y="f170"/>
                    <a:pt x="f268" y="f121"/>
                    <a:pt x="f269" y="f270"/>
                  </a:cubicBezTo>
                  <a:cubicBezTo>
                    <a:pt x="f271" y="f270"/>
                    <a:pt x="f271" y="f270"/>
                    <a:pt x="f271" y="f270"/>
                  </a:cubicBezTo>
                  <a:cubicBezTo>
                    <a:pt x="f271" y="f270"/>
                    <a:pt x="f272" y="f270"/>
                    <a:pt x="f272" y="f270"/>
                  </a:cubicBezTo>
                  <a:cubicBezTo>
                    <a:pt x="f105" y="f273"/>
                    <a:pt x="f59" y="f128"/>
                    <a:pt x="f274" y="f227"/>
                  </a:cubicBezTo>
                  <a:cubicBezTo>
                    <a:pt x="f275" y="f227"/>
                    <a:pt x="f236" y="f227"/>
                    <a:pt x="f276" y="f227"/>
                  </a:cubicBezTo>
                  <a:cubicBezTo>
                    <a:pt x="f177" y="f277"/>
                    <a:pt x="f278" y="f279"/>
                    <a:pt x="f280" y="f281"/>
                  </a:cubicBezTo>
                  <a:cubicBezTo>
                    <a:pt x="f282" y="f277"/>
                    <a:pt x="f283" y="f277"/>
                    <a:pt x="f284" y="f279"/>
                  </a:cubicBezTo>
                  <a:cubicBezTo>
                    <a:pt x="f285" y="f277"/>
                    <a:pt x="f193" y="f131"/>
                    <a:pt x="f286" y="f233"/>
                  </a:cubicBezTo>
                  <a:cubicBezTo>
                    <a:pt x="f287" y="f233"/>
                    <a:pt x="f211" y="f288"/>
                    <a:pt x="f188" y="f289"/>
                  </a:cubicBezTo>
                  <a:cubicBezTo>
                    <a:pt x="f290" y="f231"/>
                    <a:pt x="f291" y="f292"/>
                    <a:pt x="f293" y="f292"/>
                  </a:cubicBezTo>
                  <a:cubicBezTo>
                    <a:pt x="f294" y="f292"/>
                    <a:pt x="f295" y="f292"/>
                    <a:pt x="f296" y="f292"/>
                  </a:cubicBezTo>
                  <a:cubicBezTo>
                    <a:pt x="f297" y="f21"/>
                    <a:pt x="f298" y="f299"/>
                    <a:pt x="f221" y="f300"/>
                  </a:cubicBezTo>
                  <a:cubicBezTo>
                    <a:pt x="f301" y="f300"/>
                    <a:pt x="f302" y="f300"/>
                    <a:pt x="f303" y="f304"/>
                  </a:cubicBezTo>
                  <a:cubicBezTo>
                    <a:pt x="f305" y="f306"/>
                    <a:pt x="f129" y="f307"/>
                    <a:pt x="f292" y="f308"/>
                  </a:cubicBezTo>
                  <a:cubicBezTo>
                    <a:pt x="f309" y="f54"/>
                    <a:pt x="f299" y="f310"/>
                    <a:pt x="f311" y="f312"/>
                  </a:cubicBezTo>
                  <a:cubicBezTo>
                    <a:pt x="f313" y="f314"/>
                    <a:pt x="f315" y="f316"/>
                    <a:pt x="f8" y="f9"/>
                  </a:cubicBezTo>
                  <a:close/>
                  <a:moveTo>
                    <a:pt x="f241" y="f78"/>
                  </a:moveTo>
                  <a:cubicBezTo>
                    <a:pt x="f241" y="f78"/>
                    <a:pt x="f241" y="f78"/>
                    <a:pt x="f241" y="f78"/>
                  </a:cubicBezTo>
                  <a:cubicBezTo>
                    <a:pt x="f213" y="f78"/>
                    <a:pt x="f203" y="f78"/>
                    <a:pt x="f296" y="f78"/>
                  </a:cubicBezTo>
                  <a:cubicBezTo>
                    <a:pt x="f216" y="f81"/>
                    <a:pt x="f113" y="f317"/>
                    <a:pt x="f216" y="f140"/>
                  </a:cubicBezTo>
                  <a:cubicBezTo>
                    <a:pt x="f318" y="f319"/>
                    <a:pt x="f320" y="f89"/>
                    <a:pt x="f321" y="f322"/>
                  </a:cubicBezTo>
                  <a:cubicBezTo>
                    <a:pt x="f210" y="f98"/>
                    <a:pt x="f323" y="f324"/>
                    <a:pt x="f325" y="f326"/>
                  </a:cubicBezTo>
                  <a:cubicBezTo>
                    <a:pt x="f327" y="f46"/>
                    <a:pt x="f328" y="f329"/>
                    <a:pt x="f330" y="f324"/>
                  </a:cubicBezTo>
                  <a:cubicBezTo>
                    <a:pt x="f60" y="f324"/>
                    <a:pt x="f331" y="f77"/>
                    <a:pt x="f332" y="f322"/>
                  </a:cubicBezTo>
                  <a:cubicBezTo>
                    <a:pt x="f333" y="f89"/>
                    <a:pt x="f334" y="f335"/>
                    <a:pt x="f336" y="f337"/>
                  </a:cubicBezTo>
                  <a:cubicBezTo>
                    <a:pt x="f338" y="f339"/>
                    <a:pt x="f336" y="f78"/>
                    <a:pt x="f333" y="f78"/>
                  </a:cubicBezTo>
                  <a:cubicBezTo>
                    <a:pt x="f340" y="f78"/>
                    <a:pt x="f274" y="f78"/>
                    <a:pt x="f241" y="f78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F6765559-71DE-7A43-ADD0-EB210C503452}"/>
                </a:ext>
              </a:extLst>
            </p:cNvPr>
            <p:cNvSpPr/>
            <p:nvPr/>
          </p:nvSpPr>
          <p:spPr>
            <a:xfrm>
              <a:off x="7758117" y="1317622"/>
              <a:ext cx="996952" cy="647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5"/>
                <a:gd name="f7" fmla="val 626"/>
                <a:gd name="f8" fmla="val 398"/>
                <a:gd name="f9" fmla="val 498"/>
                <a:gd name="f10" fmla="val 597"/>
                <a:gd name="f11" fmla="val 697"/>
                <a:gd name="f12" fmla="val 744"/>
                <a:gd name="f13" fmla="val 777"/>
                <a:gd name="f14" fmla="val 30"/>
                <a:gd name="f15" fmla="val 783"/>
                <a:gd name="f16" fmla="val 75"/>
                <a:gd name="f17" fmla="val 785"/>
                <a:gd name="f18" fmla="val 86"/>
                <a:gd name="f19" fmla="val 789"/>
                <a:gd name="f20" fmla="val 90"/>
                <a:gd name="f21" fmla="val 800"/>
                <a:gd name="f22" fmla="val 816"/>
                <a:gd name="f23" fmla="val 833"/>
                <a:gd name="f24" fmla="val 849"/>
                <a:gd name="f25" fmla="val 95"/>
                <a:gd name="f26" fmla="val 932"/>
                <a:gd name="f27" fmla="val 122"/>
                <a:gd name="f28" fmla="val 191"/>
                <a:gd name="f29" fmla="val 939"/>
                <a:gd name="f30" fmla="val 277"/>
                <a:gd name="f31" fmla="val 922"/>
                <a:gd name="f32" fmla="val 333"/>
                <a:gd name="f33" fmla="val 884"/>
                <a:gd name="f34" fmla="val 371"/>
                <a:gd name="f35" fmla="val 835"/>
                <a:gd name="f36" fmla="val 795"/>
                <a:gd name="f37" fmla="val 421"/>
                <a:gd name="f38" fmla="val 752"/>
                <a:gd name="f39" fmla="val 434"/>
                <a:gd name="f40" fmla="val 707"/>
                <a:gd name="f41" fmla="val 442"/>
                <a:gd name="f42" fmla="val 688"/>
                <a:gd name="f43" fmla="val 445"/>
                <a:gd name="f44" fmla="val 674"/>
                <a:gd name="f45" fmla="val 453"/>
                <a:gd name="f46" fmla="val 661"/>
                <a:gd name="f47" fmla="val 467"/>
                <a:gd name="f48" fmla="val 637"/>
                <a:gd name="f49" fmla="val 494"/>
                <a:gd name="f50" fmla="val 619"/>
                <a:gd name="f51" fmla="val 520"/>
                <a:gd name="f52" fmla="val 624"/>
                <a:gd name="f53" fmla="val 561"/>
                <a:gd name="f54" fmla="val 630"/>
                <a:gd name="f55" fmla="val 608"/>
                <a:gd name="f56" fmla="val 612"/>
                <a:gd name="f57" fmla="val 625"/>
                <a:gd name="f58" fmla="val 564"/>
                <a:gd name="f59" fmla="val 457"/>
                <a:gd name="f60" fmla="val 350"/>
                <a:gd name="f61" fmla="val 244"/>
                <a:gd name="f62" fmla="val 198"/>
                <a:gd name="f63" fmla="val 182"/>
                <a:gd name="f64" fmla="val 601"/>
                <a:gd name="f65" fmla="val 187"/>
                <a:gd name="f66" fmla="val 563"/>
                <a:gd name="f67" fmla="val 526"/>
                <a:gd name="f68" fmla="val 179"/>
                <a:gd name="f69" fmla="val 500"/>
                <a:gd name="f70" fmla="val 152"/>
                <a:gd name="f71" fmla="val 477"/>
                <a:gd name="f72" fmla="val 98"/>
                <a:gd name="f73" fmla="val 431"/>
                <a:gd name="f74" fmla="val 54"/>
                <a:gd name="f75" fmla="val 376"/>
                <a:gd name="f76" fmla="val 32"/>
                <a:gd name="f77" fmla="val 306"/>
                <a:gd name="f78" fmla="val 9"/>
                <a:gd name="f79" fmla="val 231"/>
                <a:gd name="f80" fmla="val 154"/>
                <a:gd name="f81" fmla="val 6"/>
                <a:gd name="f82" fmla="val 31"/>
                <a:gd name="f83" fmla="val 46"/>
                <a:gd name="f84" fmla="val 92"/>
                <a:gd name="f85" fmla="val 194"/>
                <a:gd name="f86" fmla="val 296"/>
                <a:gd name="f87" fmla="val 289"/>
                <a:gd name="f88" fmla="val 252"/>
                <a:gd name="f89" fmla="val 316"/>
                <a:gd name="f90" fmla="val 257"/>
                <a:gd name="f91" fmla="val 342"/>
                <a:gd name="f92" fmla="val 258"/>
                <a:gd name="f93" fmla="val 369"/>
                <a:gd name="f94" fmla="val 253"/>
                <a:gd name="f95" fmla="val 490"/>
                <a:gd name="f96" fmla="val 263"/>
                <a:gd name="f97" fmla="val 543"/>
                <a:gd name="f98" fmla="val 298"/>
                <a:gd name="f99" fmla="val 546"/>
                <a:gd name="f100" fmla="val 300"/>
                <a:gd name="f101" fmla="val 550"/>
                <a:gd name="f102" fmla="val 304"/>
                <a:gd name="f103" fmla="val 553"/>
                <a:gd name="f104" fmla="val 301"/>
                <a:gd name="f105" fmla="val 557"/>
                <a:gd name="f106" fmla="val 556"/>
                <a:gd name="f107" fmla="val 293"/>
                <a:gd name="f108" fmla="val 555"/>
                <a:gd name="f109" fmla="val 290"/>
                <a:gd name="f110" fmla="val 548"/>
                <a:gd name="f111" fmla="val 268"/>
                <a:gd name="f112" fmla="val 534"/>
                <a:gd name="f113" fmla="val 251"/>
                <a:gd name="f114" fmla="val 518"/>
                <a:gd name="f115" fmla="val 236"/>
                <a:gd name="f116" fmla="val 483"/>
                <a:gd name="f117" fmla="val 204"/>
                <a:gd name="f118" fmla="val 441"/>
                <a:gd name="f119" fmla="val 193"/>
                <a:gd name="f120" fmla="val 395"/>
                <a:gd name="f121" fmla="val 334"/>
                <a:gd name="f122" fmla="val 272"/>
                <a:gd name="f123" fmla="val 213"/>
                <a:gd name="f124" fmla="val 177"/>
                <a:gd name="f125" fmla="val 199"/>
                <a:gd name="f126" fmla="val 172"/>
                <a:gd name="f127" fmla="val 195"/>
                <a:gd name="f128" fmla="val 202"/>
                <a:gd name="f129" fmla="val 234"/>
                <a:gd name="f130" fmla="val 216"/>
                <a:gd name="f131" fmla="val 273"/>
                <a:gd name="f132" fmla="val 238"/>
                <a:gd name="f133" fmla="val 309"/>
                <a:gd name="f134" fmla="val 332"/>
                <a:gd name="f135" fmla="val 269"/>
                <a:gd name="f136" fmla="val 351"/>
                <a:gd name="f137" fmla="val 365"/>
                <a:gd name="f138" fmla="val 336"/>
                <a:gd name="f139" fmla="val 391"/>
                <a:gd name="f140" fmla="val 384"/>
                <a:gd name="f141" fmla="val 392"/>
                <a:gd name="f142" fmla="val 432"/>
                <a:gd name="f143" fmla="val 389"/>
                <a:gd name="f144" fmla="val 488"/>
                <a:gd name="f145" fmla="val 385"/>
                <a:gd name="f146" fmla="val 604"/>
                <a:gd name="f147" fmla="val 387"/>
                <a:gd name="f148" fmla="val 571"/>
                <a:gd name="f149" fmla="val 530"/>
                <a:gd name="f150" fmla="val 305"/>
                <a:gd name="f151" fmla="val 475"/>
                <a:gd name="f152" fmla="val 438"/>
                <a:gd name="f153" fmla="val 400"/>
                <a:gd name="f154" fmla="val 292"/>
                <a:gd name="f155" fmla="val 364"/>
                <a:gd name="f156" fmla="val 285"/>
                <a:gd name="f157" fmla="val 337"/>
                <a:gd name="f158" fmla="val 279"/>
                <a:gd name="f159" fmla="val 311"/>
                <a:gd name="f160" fmla="val 271"/>
                <a:gd name="f161" fmla="val 183"/>
                <a:gd name="f162" fmla="val 169"/>
                <a:gd name="f163" fmla="val 370"/>
                <a:gd name="f164" fmla="val 349"/>
                <a:gd name="f165" fmla="val 143"/>
                <a:gd name="f166" fmla="val 325"/>
                <a:gd name="f167" fmla="val 118"/>
                <a:gd name="f168" fmla="val 114"/>
                <a:gd name="f169" fmla="val 207"/>
                <a:gd name="f170" fmla="val 113"/>
                <a:gd name="f171" fmla="val 145"/>
                <a:gd name="f172" fmla="val 126"/>
                <a:gd name="f173" fmla="val 117"/>
                <a:gd name="f174" fmla="val 119"/>
                <a:gd name="f175" fmla="val 138"/>
                <a:gd name="f176" fmla="val 297"/>
                <a:gd name="f177" fmla="val 120"/>
                <a:gd name="f178" fmla="val 456"/>
                <a:gd name="f179" fmla="val 616"/>
                <a:gd name="f180" fmla="val 646"/>
                <a:gd name="f181" fmla="val 677"/>
                <a:gd name="f182" fmla="val 708"/>
                <a:gd name="f183" fmla="val 714"/>
                <a:gd name="f184" fmla="val 721"/>
                <a:gd name="f185" fmla="val 121"/>
                <a:gd name="f186" fmla="val 724"/>
                <a:gd name="f187" fmla="val 734"/>
                <a:gd name="f188" fmla="val 87"/>
                <a:gd name="f189" fmla="val 717"/>
                <a:gd name="f190" fmla="val 60"/>
                <a:gd name="f191" fmla="val 691"/>
                <a:gd name="f192" fmla="val 99"/>
                <a:gd name="f193" fmla="val 61"/>
                <a:gd name="f194" fmla="val 76"/>
                <a:gd name="f195" fmla="val 66"/>
                <a:gd name="f196" fmla="val 70"/>
                <a:gd name="f197" fmla="val 65"/>
                <a:gd name="f198" fmla="val 93"/>
                <a:gd name="f199" fmla="val 64"/>
                <a:gd name="f200" fmla="val 107"/>
                <a:gd name="f201" fmla="val 67"/>
                <a:gd name="f202" fmla="val 135"/>
                <a:gd name="f203" fmla="val 72"/>
                <a:gd name="f204" fmla="val 201"/>
                <a:gd name="f205" fmla="val 80"/>
                <a:gd name="f206" fmla="val 266"/>
                <a:gd name="f207" fmla="val 111"/>
                <a:gd name="f208" fmla="val 326"/>
                <a:gd name="f209" fmla="val 127"/>
                <a:gd name="f210" fmla="val 357"/>
                <a:gd name="f211" fmla="val 149"/>
                <a:gd name="f212" fmla="val 381"/>
                <a:gd name="f213" fmla="val 866"/>
                <a:gd name="f214" fmla="val 825"/>
                <a:gd name="f215" fmla="val 189"/>
                <a:gd name="f216" fmla="val 804"/>
                <a:gd name="f217" fmla="val 188"/>
                <a:gd name="f218" fmla="val 780"/>
                <a:gd name="f219" fmla="val 776"/>
                <a:gd name="f220" fmla="val 230"/>
                <a:gd name="f221" fmla="val 771"/>
                <a:gd name="f222" fmla="val 270"/>
                <a:gd name="f223" fmla="val 760"/>
                <a:gd name="f224" fmla="val 308"/>
                <a:gd name="f225" fmla="val 747"/>
                <a:gd name="f226" fmla="val 346"/>
                <a:gd name="f227" fmla="val 745"/>
                <a:gd name="f228" fmla="val 743"/>
                <a:gd name="f229" fmla="val 352"/>
                <a:gd name="f230" fmla="val 355"/>
                <a:gd name="f231" fmla="val 748"/>
                <a:gd name="f232" fmla="val 359"/>
                <a:gd name="f233" fmla="val 753"/>
                <a:gd name="f234" fmla="val 756"/>
                <a:gd name="f235" fmla="val 784"/>
                <a:gd name="f236" fmla="val 345"/>
                <a:gd name="f237" fmla="val 811"/>
                <a:gd name="f238" fmla="val 832"/>
                <a:gd name="f239" fmla="val 313"/>
                <a:gd name="f240" fmla="val 853"/>
                <a:gd name="f241" fmla="val 863"/>
                <a:gd name="f242" fmla="+- 0 0 -90"/>
                <a:gd name="f243" fmla="*/ f3 1 965"/>
                <a:gd name="f244" fmla="*/ f4 1 626"/>
                <a:gd name="f245" fmla="val f5"/>
                <a:gd name="f246" fmla="val f6"/>
                <a:gd name="f247" fmla="val f7"/>
                <a:gd name="f248" fmla="*/ f242 f0 1"/>
                <a:gd name="f249" fmla="+- f247 0 f245"/>
                <a:gd name="f250" fmla="+- f246 0 f245"/>
                <a:gd name="f251" fmla="*/ f248 1 f2"/>
                <a:gd name="f252" fmla="*/ f250 1 965"/>
                <a:gd name="f253" fmla="*/ f249 1 626"/>
                <a:gd name="f254" fmla="*/ 398 f250 1"/>
                <a:gd name="f255" fmla="*/ 0 f249 1"/>
                <a:gd name="f256" fmla="*/ 697 f250 1"/>
                <a:gd name="f257" fmla="*/ 783 f250 1"/>
                <a:gd name="f258" fmla="*/ 75 f249 1"/>
                <a:gd name="f259" fmla="*/ 800 f250 1"/>
                <a:gd name="f260" fmla="*/ 90 f249 1"/>
                <a:gd name="f261" fmla="*/ 849 f250 1"/>
                <a:gd name="f262" fmla="*/ 95 f249 1"/>
                <a:gd name="f263" fmla="*/ 939 f250 1"/>
                <a:gd name="f264" fmla="*/ 277 f249 1"/>
                <a:gd name="f265" fmla="*/ 835 f250 1"/>
                <a:gd name="f266" fmla="*/ 398 f249 1"/>
                <a:gd name="f267" fmla="*/ 707 f250 1"/>
                <a:gd name="f268" fmla="*/ 442 f249 1"/>
                <a:gd name="f269" fmla="*/ 661 f250 1"/>
                <a:gd name="f270" fmla="*/ 467 f249 1"/>
                <a:gd name="f271" fmla="*/ 624 f250 1"/>
                <a:gd name="f272" fmla="*/ 561 f249 1"/>
                <a:gd name="f273" fmla="*/ 564 f250 1"/>
                <a:gd name="f274" fmla="*/ 625 f249 1"/>
                <a:gd name="f275" fmla="*/ 244 f250 1"/>
                <a:gd name="f276" fmla="*/ 187 f250 1"/>
                <a:gd name="f277" fmla="*/ 563 f249 1"/>
                <a:gd name="f278" fmla="*/ 152 f250 1"/>
                <a:gd name="f279" fmla="*/ 477 f249 1"/>
                <a:gd name="f280" fmla="*/ 32 f250 1"/>
                <a:gd name="f281" fmla="*/ 306 f249 1"/>
                <a:gd name="f282" fmla="*/ 6 f250 1"/>
                <a:gd name="f283" fmla="*/ 92 f250 1"/>
                <a:gd name="f284" fmla="*/ 289 f250 1"/>
                <a:gd name="f285" fmla="*/ 252 f249 1"/>
                <a:gd name="f286" fmla="*/ 369 f250 1"/>
                <a:gd name="f287" fmla="*/ 257 f249 1"/>
                <a:gd name="f288" fmla="*/ 543 f250 1"/>
                <a:gd name="f289" fmla="*/ 298 f249 1"/>
                <a:gd name="f290" fmla="*/ 553 f250 1"/>
                <a:gd name="f291" fmla="*/ 301 f249 1"/>
                <a:gd name="f292" fmla="*/ 555 f250 1"/>
                <a:gd name="f293" fmla="*/ 290 f249 1"/>
                <a:gd name="f294" fmla="*/ 518 f250 1"/>
                <a:gd name="f295" fmla="*/ 236 f249 1"/>
                <a:gd name="f296" fmla="*/ 395 f250 1"/>
                <a:gd name="f297" fmla="*/ 193 f249 1"/>
                <a:gd name="f298" fmla="*/ 213 f250 1"/>
                <a:gd name="f299" fmla="*/ 177 f249 1"/>
                <a:gd name="f300" fmla="*/ 195 f250 1"/>
                <a:gd name="f301" fmla="*/ 194 f249 1"/>
                <a:gd name="f302" fmla="*/ 238 f250 1"/>
                <a:gd name="f303" fmla="*/ 309 f249 1"/>
                <a:gd name="f304" fmla="*/ 293 f250 1"/>
                <a:gd name="f305" fmla="*/ 365 f249 1"/>
                <a:gd name="f306" fmla="*/ 432 f250 1"/>
                <a:gd name="f307" fmla="*/ 389 f249 1"/>
                <a:gd name="f308" fmla="*/ 604 f250 1"/>
                <a:gd name="f309" fmla="*/ 387 f249 1"/>
                <a:gd name="f310" fmla="*/ 475 f250 1"/>
                <a:gd name="f311" fmla="*/ 296 f249 1"/>
                <a:gd name="f312" fmla="*/ 364 f250 1"/>
                <a:gd name="f313" fmla="*/ 285 f249 1"/>
                <a:gd name="f314" fmla="*/ 183 f250 1"/>
                <a:gd name="f315" fmla="*/ 392 f249 1"/>
                <a:gd name="f316" fmla="*/ 143 f250 1"/>
                <a:gd name="f317" fmla="*/ 325 f249 1"/>
                <a:gd name="f318" fmla="*/ 113 f250 1"/>
                <a:gd name="f319" fmla="*/ 145 f249 1"/>
                <a:gd name="f320" fmla="*/ 138 f250 1"/>
                <a:gd name="f321" fmla="*/ 119 f249 1"/>
                <a:gd name="f322" fmla="*/ 616 f250 1"/>
                <a:gd name="f323" fmla="*/ 120 f249 1"/>
                <a:gd name="f324" fmla="*/ 708 f250 1"/>
                <a:gd name="f325" fmla="*/ 724 f250 1"/>
                <a:gd name="f326" fmla="*/ 113 f249 1"/>
                <a:gd name="f327" fmla="*/ 691 f250 1"/>
                <a:gd name="f328" fmla="*/ 60 f249 1"/>
                <a:gd name="f329" fmla="*/ 99 f250 1"/>
                <a:gd name="f330" fmla="*/ 61 f249 1"/>
                <a:gd name="f331" fmla="*/ 65 f250 1"/>
                <a:gd name="f332" fmla="*/ 93 f249 1"/>
                <a:gd name="f333" fmla="*/ 67 f250 1"/>
                <a:gd name="f334" fmla="*/ 135 f249 1"/>
                <a:gd name="f335" fmla="*/ 111 f250 1"/>
                <a:gd name="f336" fmla="*/ 326 f249 1"/>
                <a:gd name="f337" fmla="*/ 866 f250 1"/>
                <a:gd name="f338" fmla="*/ 244 f249 1"/>
                <a:gd name="f339" fmla="*/ 825 f250 1"/>
                <a:gd name="f340" fmla="*/ 189 f249 1"/>
                <a:gd name="f341" fmla="*/ 776 f250 1"/>
                <a:gd name="f342" fmla="*/ 230 f249 1"/>
                <a:gd name="f343" fmla="*/ 747 f250 1"/>
                <a:gd name="f344" fmla="*/ 346 f249 1"/>
                <a:gd name="f345" fmla="*/ 745 f250 1"/>
                <a:gd name="f346" fmla="*/ 355 f249 1"/>
                <a:gd name="f347" fmla="*/ 756 f250 1"/>
                <a:gd name="f348" fmla="*/ 832 f250 1"/>
                <a:gd name="f349" fmla="*/ 313 f249 1"/>
                <a:gd name="f350" fmla="+- f251 0 f1"/>
                <a:gd name="f351" fmla="*/ f254 1 965"/>
                <a:gd name="f352" fmla="*/ f255 1 626"/>
                <a:gd name="f353" fmla="*/ f256 1 965"/>
                <a:gd name="f354" fmla="*/ f257 1 965"/>
                <a:gd name="f355" fmla="*/ f258 1 626"/>
                <a:gd name="f356" fmla="*/ f259 1 965"/>
                <a:gd name="f357" fmla="*/ f260 1 626"/>
                <a:gd name="f358" fmla="*/ f261 1 965"/>
                <a:gd name="f359" fmla="*/ f262 1 626"/>
                <a:gd name="f360" fmla="*/ f263 1 965"/>
                <a:gd name="f361" fmla="*/ f264 1 626"/>
                <a:gd name="f362" fmla="*/ f265 1 965"/>
                <a:gd name="f363" fmla="*/ f266 1 626"/>
                <a:gd name="f364" fmla="*/ f267 1 965"/>
                <a:gd name="f365" fmla="*/ f268 1 626"/>
                <a:gd name="f366" fmla="*/ f269 1 965"/>
                <a:gd name="f367" fmla="*/ f270 1 626"/>
                <a:gd name="f368" fmla="*/ f271 1 965"/>
                <a:gd name="f369" fmla="*/ f272 1 626"/>
                <a:gd name="f370" fmla="*/ f273 1 965"/>
                <a:gd name="f371" fmla="*/ f274 1 626"/>
                <a:gd name="f372" fmla="*/ f275 1 965"/>
                <a:gd name="f373" fmla="*/ f276 1 965"/>
                <a:gd name="f374" fmla="*/ f277 1 626"/>
                <a:gd name="f375" fmla="*/ f278 1 965"/>
                <a:gd name="f376" fmla="*/ f279 1 626"/>
                <a:gd name="f377" fmla="*/ f280 1 965"/>
                <a:gd name="f378" fmla="*/ f281 1 626"/>
                <a:gd name="f379" fmla="*/ f282 1 965"/>
                <a:gd name="f380" fmla="*/ f283 1 965"/>
                <a:gd name="f381" fmla="*/ f284 1 965"/>
                <a:gd name="f382" fmla="*/ f285 1 626"/>
                <a:gd name="f383" fmla="*/ f286 1 965"/>
                <a:gd name="f384" fmla="*/ f287 1 626"/>
                <a:gd name="f385" fmla="*/ f288 1 965"/>
                <a:gd name="f386" fmla="*/ f289 1 626"/>
                <a:gd name="f387" fmla="*/ f290 1 965"/>
                <a:gd name="f388" fmla="*/ f291 1 626"/>
                <a:gd name="f389" fmla="*/ f292 1 965"/>
                <a:gd name="f390" fmla="*/ f293 1 626"/>
                <a:gd name="f391" fmla="*/ f294 1 965"/>
                <a:gd name="f392" fmla="*/ f295 1 626"/>
                <a:gd name="f393" fmla="*/ f296 1 965"/>
                <a:gd name="f394" fmla="*/ f297 1 626"/>
                <a:gd name="f395" fmla="*/ f298 1 965"/>
                <a:gd name="f396" fmla="*/ f299 1 626"/>
                <a:gd name="f397" fmla="*/ f300 1 965"/>
                <a:gd name="f398" fmla="*/ f301 1 626"/>
                <a:gd name="f399" fmla="*/ f302 1 965"/>
                <a:gd name="f400" fmla="*/ f303 1 626"/>
                <a:gd name="f401" fmla="*/ f304 1 965"/>
                <a:gd name="f402" fmla="*/ f305 1 626"/>
                <a:gd name="f403" fmla="*/ f306 1 965"/>
                <a:gd name="f404" fmla="*/ f307 1 626"/>
                <a:gd name="f405" fmla="*/ f308 1 965"/>
                <a:gd name="f406" fmla="*/ f309 1 626"/>
                <a:gd name="f407" fmla="*/ f310 1 965"/>
                <a:gd name="f408" fmla="*/ f311 1 626"/>
                <a:gd name="f409" fmla="*/ f312 1 965"/>
                <a:gd name="f410" fmla="*/ f313 1 626"/>
                <a:gd name="f411" fmla="*/ f314 1 965"/>
                <a:gd name="f412" fmla="*/ f315 1 626"/>
                <a:gd name="f413" fmla="*/ f316 1 965"/>
                <a:gd name="f414" fmla="*/ f317 1 626"/>
                <a:gd name="f415" fmla="*/ f318 1 965"/>
                <a:gd name="f416" fmla="*/ f319 1 626"/>
                <a:gd name="f417" fmla="*/ f320 1 965"/>
                <a:gd name="f418" fmla="*/ f321 1 626"/>
                <a:gd name="f419" fmla="*/ f322 1 965"/>
                <a:gd name="f420" fmla="*/ f323 1 626"/>
                <a:gd name="f421" fmla="*/ f324 1 965"/>
                <a:gd name="f422" fmla="*/ f325 1 965"/>
                <a:gd name="f423" fmla="*/ f326 1 626"/>
                <a:gd name="f424" fmla="*/ f327 1 965"/>
                <a:gd name="f425" fmla="*/ f328 1 626"/>
                <a:gd name="f426" fmla="*/ f329 1 965"/>
                <a:gd name="f427" fmla="*/ f330 1 626"/>
                <a:gd name="f428" fmla="*/ f331 1 965"/>
                <a:gd name="f429" fmla="*/ f332 1 626"/>
                <a:gd name="f430" fmla="*/ f333 1 965"/>
                <a:gd name="f431" fmla="*/ f334 1 626"/>
                <a:gd name="f432" fmla="*/ f335 1 965"/>
                <a:gd name="f433" fmla="*/ f336 1 626"/>
                <a:gd name="f434" fmla="*/ f337 1 965"/>
                <a:gd name="f435" fmla="*/ f338 1 626"/>
                <a:gd name="f436" fmla="*/ f339 1 965"/>
                <a:gd name="f437" fmla="*/ f340 1 626"/>
                <a:gd name="f438" fmla="*/ f341 1 965"/>
                <a:gd name="f439" fmla="*/ f342 1 626"/>
                <a:gd name="f440" fmla="*/ f343 1 965"/>
                <a:gd name="f441" fmla="*/ f344 1 626"/>
                <a:gd name="f442" fmla="*/ f345 1 965"/>
                <a:gd name="f443" fmla="*/ f346 1 626"/>
                <a:gd name="f444" fmla="*/ f347 1 965"/>
                <a:gd name="f445" fmla="*/ f348 1 965"/>
                <a:gd name="f446" fmla="*/ f349 1 626"/>
                <a:gd name="f447" fmla="*/ 0 1 f252"/>
                <a:gd name="f448" fmla="*/ f246 1 f252"/>
                <a:gd name="f449" fmla="*/ 0 1 f253"/>
                <a:gd name="f450" fmla="*/ f247 1 f253"/>
                <a:gd name="f451" fmla="*/ f351 1 f252"/>
                <a:gd name="f452" fmla="*/ f352 1 f253"/>
                <a:gd name="f453" fmla="*/ f353 1 f252"/>
                <a:gd name="f454" fmla="*/ f354 1 f252"/>
                <a:gd name="f455" fmla="*/ f355 1 f253"/>
                <a:gd name="f456" fmla="*/ f356 1 f252"/>
                <a:gd name="f457" fmla="*/ f357 1 f253"/>
                <a:gd name="f458" fmla="*/ f358 1 f252"/>
                <a:gd name="f459" fmla="*/ f359 1 f253"/>
                <a:gd name="f460" fmla="*/ f360 1 f252"/>
                <a:gd name="f461" fmla="*/ f361 1 f253"/>
                <a:gd name="f462" fmla="*/ f362 1 f252"/>
                <a:gd name="f463" fmla="*/ f363 1 f253"/>
                <a:gd name="f464" fmla="*/ f364 1 f252"/>
                <a:gd name="f465" fmla="*/ f365 1 f253"/>
                <a:gd name="f466" fmla="*/ f366 1 f252"/>
                <a:gd name="f467" fmla="*/ f367 1 f253"/>
                <a:gd name="f468" fmla="*/ f368 1 f252"/>
                <a:gd name="f469" fmla="*/ f369 1 f253"/>
                <a:gd name="f470" fmla="*/ f370 1 f252"/>
                <a:gd name="f471" fmla="*/ f371 1 f253"/>
                <a:gd name="f472" fmla="*/ f372 1 f252"/>
                <a:gd name="f473" fmla="*/ f373 1 f252"/>
                <a:gd name="f474" fmla="*/ f374 1 f253"/>
                <a:gd name="f475" fmla="*/ f375 1 f252"/>
                <a:gd name="f476" fmla="*/ f376 1 f253"/>
                <a:gd name="f477" fmla="*/ f377 1 f252"/>
                <a:gd name="f478" fmla="*/ f378 1 f253"/>
                <a:gd name="f479" fmla="*/ f379 1 f252"/>
                <a:gd name="f480" fmla="*/ f380 1 f252"/>
                <a:gd name="f481" fmla="*/ f381 1 f252"/>
                <a:gd name="f482" fmla="*/ f382 1 f253"/>
                <a:gd name="f483" fmla="*/ f383 1 f252"/>
                <a:gd name="f484" fmla="*/ f384 1 f253"/>
                <a:gd name="f485" fmla="*/ f385 1 f252"/>
                <a:gd name="f486" fmla="*/ f386 1 f253"/>
                <a:gd name="f487" fmla="*/ f387 1 f252"/>
                <a:gd name="f488" fmla="*/ f388 1 f253"/>
                <a:gd name="f489" fmla="*/ f389 1 f252"/>
                <a:gd name="f490" fmla="*/ f390 1 f253"/>
                <a:gd name="f491" fmla="*/ f391 1 f252"/>
                <a:gd name="f492" fmla="*/ f392 1 f253"/>
                <a:gd name="f493" fmla="*/ f393 1 f252"/>
                <a:gd name="f494" fmla="*/ f394 1 f253"/>
                <a:gd name="f495" fmla="*/ f395 1 f252"/>
                <a:gd name="f496" fmla="*/ f396 1 f253"/>
                <a:gd name="f497" fmla="*/ f397 1 f252"/>
                <a:gd name="f498" fmla="*/ f398 1 f253"/>
                <a:gd name="f499" fmla="*/ f399 1 f252"/>
                <a:gd name="f500" fmla="*/ f400 1 f253"/>
                <a:gd name="f501" fmla="*/ f401 1 f252"/>
                <a:gd name="f502" fmla="*/ f402 1 f253"/>
                <a:gd name="f503" fmla="*/ f403 1 f252"/>
                <a:gd name="f504" fmla="*/ f404 1 f253"/>
                <a:gd name="f505" fmla="*/ f405 1 f252"/>
                <a:gd name="f506" fmla="*/ f406 1 f253"/>
                <a:gd name="f507" fmla="*/ f407 1 f252"/>
                <a:gd name="f508" fmla="*/ f408 1 f253"/>
                <a:gd name="f509" fmla="*/ f409 1 f252"/>
                <a:gd name="f510" fmla="*/ f410 1 f253"/>
                <a:gd name="f511" fmla="*/ f411 1 f252"/>
                <a:gd name="f512" fmla="*/ f412 1 f253"/>
                <a:gd name="f513" fmla="*/ f413 1 f252"/>
                <a:gd name="f514" fmla="*/ f414 1 f253"/>
                <a:gd name="f515" fmla="*/ f415 1 f252"/>
                <a:gd name="f516" fmla="*/ f416 1 f253"/>
                <a:gd name="f517" fmla="*/ f417 1 f252"/>
                <a:gd name="f518" fmla="*/ f418 1 f253"/>
                <a:gd name="f519" fmla="*/ f419 1 f252"/>
                <a:gd name="f520" fmla="*/ f420 1 f253"/>
                <a:gd name="f521" fmla="*/ f421 1 f252"/>
                <a:gd name="f522" fmla="*/ f422 1 f252"/>
                <a:gd name="f523" fmla="*/ f423 1 f253"/>
                <a:gd name="f524" fmla="*/ f424 1 f252"/>
                <a:gd name="f525" fmla="*/ f425 1 f253"/>
                <a:gd name="f526" fmla="*/ f426 1 f252"/>
                <a:gd name="f527" fmla="*/ f427 1 f253"/>
                <a:gd name="f528" fmla="*/ f428 1 f252"/>
                <a:gd name="f529" fmla="*/ f429 1 f253"/>
                <a:gd name="f530" fmla="*/ f430 1 f252"/>
                <a:gd name="f531" fmla="*/ f431 1 f253"/>
                <a:gd name="f532" fmla="*/ f432 1 f252"/>
                <a:gd name="f533" fmla="*/ f433 1 f253"/>
                <a:gd name="f534" fmla="*/ f434 1 f252"/>
                <a:gd name="f535" fmla="*/ f435 1 f253"/>
                <a:gd name="f536" fmla="*/ f436 1 f252"/>
                <a:gd name="f537" fmla="*/ f437 1 f253"/>
                <a:gd name="f538" fmla="*/ f438 1 f252"/>
                <a:gd name="f539" fmla="*/ f439 1 f253"/>
                <a:gd name="f540" fmla="*/ f440 1 f252"/>
                <a:gd name="f541" fmla="*/ f441 1 f253"/>
                <a:gd name="f542" fmla="*/ f442 1 f252"/>
                <a:gd name="f543" fmla="*/ f443 1 f253"/>
                <a:gd name="f544" fmla="*/ f444 1 f252"/>
                <a:gd name="f545" fmla="*/ f445 1 f252"/>
                <a:gd name="f546" fmla="*/ f446 1 f253"/>
                <a:gd name="f547" fmla="*/ f447 f243 1"/>
                <a:gd name="f548" fmla="*/ f448 f243 1"/>
                <a:gd name="f549" fmla="*/ f450 f244 1"/>
                <a:gd name="f550" fmla="*/ f449 f244 1"/>
                <a:gd name="f551" fmla="*/ f451 f243 1"/>
                <a:gd name="f552" fmla="*/ f452 f244 1"/>
                <a:gd name="f553" fmla="*/ f453 f243 1"/>
                <a:gd name="f554" fmla="*/ f454 f243 1"/>
                <a:gd name="f555" fmla="*/ f455 f244 1"/>
                <a:gd name="f556" fmla="*/ f456 f243 1"/>
                <a:gd name="f557" fmla="*/ f457 f244 1"/>
                <a:gd name="f558" fmla="*/ f458 f243 1"/>
                <a:gd name="f559" fmla="*/ f459 f244 1"/>
                <a:gd name="f560" fmla="*/ f460 f243 1"/>
                <a:gd name="f561" fmla="*/ f461 f244 1"/>
                <a:gd name="f562" fmla="*/ f462 f243 1"/>
                <a:gd name="f563" fmla="*/ f463 f244 1"/>
                <a:gd name="f564" fmla="*/ f464 f243 1"/>
                <a:gd name="f565" fmla="*/ f465 f244 1"/>
                <a:gd name="f566" fmla="*/ f466 f243 1"/>
                <a:gd name="f567" fmla="*/ f467 f244 1"/>
                <a:gd name="f568" fmla="*/ f468 f243 1"/>
                <a:gd name="f569" fmla="*/ f469 f244 1"/>
                <a:gd name="f570" fmla="*/ f470 f243 1"/>
                <a:gd name="f571" fmla="*/ f471 f244 1"/>
                <a:gd name="f572" fmla="*/ f472 f243 1"/>
                <a:gd name="f573" fmla="*/ f473 f243 1"/>
                <a:gd name="f574" fmla="*/ f474 f244 1"/>
                <a:gd name="f575" fmla="*/ f475 f243 1"/>
                <a:gd name="f576" fmla="*/ f476 f244 1"/>
                <a:gd name="f577" fmla="*/ f477 f243 1"/>
                <a:gd name="f578" fmla="*/ f478 f244 1"/>
                <a:gd name="f579" fmla="*/ f479 f243 1"/>
                <a:gd name="f580" fmla="*/ f480 f243 1"/>
                <a:gd name="f581" fmla="*/ f481 f243 1"/>
                <a:gd name="f582" fmla="*/ f482 f244 1"/>
                <a:gd name="f583" fmla="*/ f483 f243 1"/>
                <a:gd name="f584" fmla="*/ f484 f244 1"/>
                <a:gd name="f585" fmla="*/ f485 f243 1"/>
                <a:gd name="f586" fmla="*/ f486 f244 1"/>
                <a:gd name="f587" fmla="*/ f487 f243 1"/>
                <a:gd name="f588" fmla="*/ f488 f244 1"/>
                <a:gd name="f589" fmla="*/ f489 f243 1"/>
                <a:gd name="f590" fmla="*/ f490 f244 1"/>
                <a:gd name="f591" fmla="*/ f491 f243 1"/>
                <a:gd name="f592" fmla="*/ f492 f244 1"/>
                <a:gd name="f593" fmla="*/ f493 f243 1"/>
                <a:gd name="f594" fmla="*/ f494 f244 1"/>
                <a:gd name="f595" fmla="*/ f495 f243 1"/>
                <a:gd name="f596" fmla="*/ f496 f244 1"/>
                <a:gd name="f597" fmla="*/ f497 f243 1"/>
                <a:gd name="f598" fmla="*/ f498 f244 1"/>
                <a:gd name="f599" fmla="*/ f499 f243 1"/>
                <a:gd name="f600" fmla="*/ f500 f244 1"/>
                <a:gd name="f601" fmla="*/ f501 f243 1"/>
                <a:gd name="f602" fmla="*/ f502 f244 1"/>
                <a:gd name="f603" fmla="*/ f503 f243 1"/>
                <a:gd name="f604" fmla="*/ f504 f244 1"/>
                <a:gd name="f605" fmla="*/ f505 f243 1"/>
                <a:gd name="f606" fmla="*/ f506 f244 1"/>
                <a:gd name="f607" fmla="*/ f507 f243 1"/>
                <a:gd name="f608" fmla="*/ f508 f244 1"/>
                <a:gd name="f609" fmla="*/ f509 f243 1"/>
                <a:gd name="f610" fmla="*/ f510 f244 1"/>
                <a:gd name="f611" fmla="*/ f511 f243 1"/>
                <a:gd name="f612" fmla="*/ f512 f244 1"/>
                <a:gd name="f613" fmla="*/ f513 f243 1"/>
                <a:gd name="f614" fmla="*/ f514 f244 1"/>
                <a:gd name="f615" fmla="*/ f515 f243 1"/>
                <a:gd name="f616" fmla="*/ f516 f244 1"/>
                <a:gd name="f617" fmla="*/ f517 f243 1"/>
                <a:gd name="f618" fmla="*/ f518 f244 1"/>
                <a:gd name="f619" fmla="*/ f519 f243 1"/>
                <a:gd name="f620" fmla="*/ f520 f244 1"/>
                <a:gd name="f621" fmla="*/ f521 f243 1"/>
                <a:gd name="f622" fmla="*/ f522 f243 1"/>
                <a:gd name="f623" fmla="*/ f523 f244 1"/>
                <a:gd name="f624" fmla="*/ f524 f243 1"/>
                <a:gd name="f625" fmla="*/ f525 f244 1"/>
                <a:gd name="f626" fmla="*/ f526 f243 1"/>
                <a:gd name="f627" fmla="*/ f527 f244 1"/>
                <a:gd name="f628" fmla="*/ f528 f243 1"/>
                <a:gd name="f629" fmla="*/ f529 f244 1"/>
                <a:gd name="f630" fmla="*/ f530 f243 1"/>
                <a:gd name="f631" fmla="*/ f531 f244 1"/>
                <a:gd name="f632" fmla="*/ f532 f243 1"/>
                <a:gd name="f633" fmla="*/ f533 f244 1"/>
                <a:gd name="f634" fmla="*/ f534 f243 1"/>
                <a:gd name="f635" fmla="*/ f535 f244 1"/>
                <a:gd name="f636" fmla="*/ f536 f243 1"/>
                <a:gd name="f637" fmla="*/ f537 f244 1"/>
                <a:gd name="f638" fmla="*/ f538 f243 1"/>
                <a:gd name="f639" fmla="*/ f539 f244 1"/>
                <a:gd name="f640" fmla="*/ f540 f243 1"/>
                <a:gd name="f641" fmla="*/ f541 f244 1"/>
                <a:gd name="f642" fmla="*/ f542 f243 1"/>
                <a:gd name="f643" fmla="*/ f543 f244 1"/>
                <a:gd name="f644" fmla="*/ f544 f243 1"/>
                <a:gd name="f645" fmla="*/ f545 f243 1"/>
                <a:gd name="f646" fmla="*/ f546 f2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0">
                  <a:pos x="f551" y="f552"/>
                </a:cxn>
                <a:cxn ang="f350">
                  <a:pos x="f553" y="f552"/>
                </a:cxn>
                <a:cxn ang="f350">
                  <a:pos x="f554" y="f555"/>
                </a:cxn>
                <a:cxn ang="f350">
                  <a:pos x="f556" y="f557"/>
                </a:cxn>
                <a:cxn ang="f350">
                  <a:pos x="f558" y="f559"/>
                </a:cxn>
                <a:cxn ang="f350">
                  <a:pos x="f560" y="f561"/>
                </a:cxn>
                <a:cxn ang="f350">
                  <a:pos x="f562" y="f563"/>
                </a:cxn>
                <a:cxn ang="f350">
                  <a:pos x="f564" y="f565"/>
                </a:cxn>
                <a:cxn ang="f350">
                  <a:pos x="f566" y="f567"/>
                </a:cxn>
                <a:cxn ang="f350">
                  <a:pos x="f568" y="f569"/>
                </a:cxn>
                <a:cxn ang="f350">
                  <a:pos x="f570" y="f571"/>
                </a:cxn>
                <a:cxn ang="f350">
                  <a:pos x="f572" y="f571"/>
                </a:cxn>
                <a:cxn ang="f350">
                  <a:pos x="f573" y="f574"/>
                </a:cxn>
                <a:cxn ang="f350">
                  <a:pos x="f575" y="f576"/>
                </a:cxn>
                <a:cxn ang="f350">
                  <a:pos x="f577" y="f578"/>
                </a:cxn>
                <a:cxn ang="f350">
                  <a:pos x="f579" y="f555"/>
                </a:cxn>
                <a:cxn ang="f350">
                  <a:pos x="f580" y="f552"/>
                </a:cxn>
                <a:cxn ang="f350">
                  <a:pos x="f551" y="f552"/>
                </a:cxn>
                <a:cxn ang="f350">
                  <a:pos x="f551" y="f552"/>
                </a:cxn>
                <a:cxn ang="f350">
                  <a:pos x="f581" y="f582"/>
                </a:cxn>
                <a:cxn ang="f350">
                  <a:pos x="f583" y="f584"/>
                </a:cxn>
                <a:cxn ang="f350">
                  <a:pos x="f585" y="f586"/>
                </a:cxn>
                <a:cxn ang="f350">
                  <a:pos x="f587" y="f588"/>
                </a:cxn>
                <a:cxn ang="f350">
                  <a:pos x="f589" y="f590"/>
                </a:cxn>
                <a:cxn ang="f350">
                  <a:pos x="f591" y="f592"/>
                </a:cxn>
                <a:cxn ang="f350">
                  <a:pos x="f593" y="f594"/>
                </a:cxn>
                <a:cxn ang="f350">
                  <a:pos x="f595" y="f596"/>
                </a:cxn>
                <a:cxn ang="f350">
                  <a:pos x="f597" y="f598"/>
                </a:cxn>
                <a:cxn ang="f350">
                  <a:pos x="f599" y="f600"/>
                </a:cxn>
                <a:cxn ang="f350">
                  <a:pos x="f601" y="f602"/>
                </a:cxn>
                <a:cxn ang="f350">
                  <a:pos x="f603" y="f604"/>
                </a:cxn>
                <a:cxn ang="f350">
                  <a:pos x="f605" y="f606"/>
                </a:cxn>
                <a:cxn ang="f350">
                  <a:pos x="f607" y="f608"/>
                </a:cxn>
                <a:cxn ang="f350">
                  <a:pos x="f609" y="f610"/>
                </a:cxn>
                <a:cxn ang="f350">
                  <a:pos x="f581" y="f582"/>
                </a:cxn>
                <a:cxn ang="f350">
                  <a:pos x="f611" y="f612"/>
                </a:cxn>
                <a:cxn ang="f350">
                  <a:pos x="f613" y="f614"/>
                </a:cxn>
                <a:cxn ang="f350">
                  <a:pos x="f615" y="f616"/>
                </a:cxn>
                <a:cxn ang="f350">
                  <a:pos x="f617" y="f618"/>
                </a:cxn>
                <a:cxn ang="f350">
                  <a:pos x="f619" y="f620"/>
                </a:cxn>
                <a:cxn ang="f350">
                  <a:pos x="f621" y="f620"/>
                </a:cxn>
                <a:cxn ang="f350">
                  <a:pos x="f622" y="f623"/>
                </a:cxn>
                <a:cxn ang="f350">
                  <a:pos x="f624" y="f625"/>
                </a:cxn>
                <a:cxn ang="f350">
                  <a:pos x="f626" y="f627"/>
                </a:cxn>
                <a:cxn ang="f350">
                  <a:pos x="f628" y="f629"/>
                </a:cxn>
                <a:cxn ang="f350">
                  <a:pos x="f630" y="f631"/>
                </a:cxn>
                <a:cxn ang="f350">
                  <a:pos x="f632" y="f633"/>
                </a:cxn>
                <a:cxn ang="f350">
                  <a:pos x="f611" y="f612"/>
                </a:cxn>
                <a:cxn ang="f350">
                  <a:pos x="f634" y="f635"/>
                </a:cxn>
                <a:cxn ang="f350">
                  <a:pos x="f636" y="f637"/>
                </a:cxn>
                <a:cxn ang="f350">
                  <a:pos x="f638" y="f639"/>
                </a:cxn>
                <a:cxn ang="f350">
                  <a:pos x="f640" y="f641"/>
                </a:cxn>
                <a:cxn ang="f350">
                  <a:pos x="f642" y="f643"/>
                </a:cxn>
                <a:cxn ang="f350">
                  <a:pos x="f644" y="f643"/>
                </a:cxn>
                <a:cxn ang="f350">
                  <a:pos x="f645" y="f646"/>
                </a:cxn>
                <a:cxn ang="f350">
                  <a:pos x="f634" y="f635"/>
                </a:cxn>
              </a:cxnLst>
              <a:rect l="f547" t="f550" r="f548" b="f549"/>
              <a:pathLst>
                <a:path w="965" h="626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0"/>
                    <a:pt x="f24" y="f25"/>
                  </a:cubicBezTo>
                  <a:cubicBezTo>
                    <a:pt x="f26" y="f27"/>
                    <a:pt x="f6" y="f28"/>
                    <a:pt x="f29" y="f30"/>
                  </a:cubicBezTo>
                  <a:cubicBezTo>
                    <a:pt x="f31" y="f32"/>
                    <a:pt x="f33" y="f34"/>
                    <a:pt x="f35" y="f8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2"/>
                    <a:pt x="f61" y="f57"/>
                  </a:cubicBezTo>
                  <a:cubicBezTo>
                    <a:pt x="f62" y="f7"/>
                    <a:pt x="f63" y="f64"/>
                    <a:pt x="f65" y="f66"/>
                  </a:cubicBezTo>
                  <a:cubicBezTo>
                    <a:pt x="f28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5" y="f80"/>
                    <a:pt x="f81" y="f16"/>
                  </a:cubicBezTo>
                  <a:cubicBezTo>
                    <a:pt x="f78" y="f82"/>
                    <a:pt x="f83" y="f5"/>
                    <a:pt x="f84" y="f5"/>
                  </a:cubicBezTo>
                  <a:cubicBezTo>
                    <a:pt x="f85" y="f5"/>
                    <a:pt x="f86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  <a:moveTo>
                    <a:pt x="f87" y="f88"/>
                  </a:moveTo>
                  <a:cubicBezTo>
                    <a:pt x="f89" y="f90"/>
                    <a:pt x="f91" y="f92"/>
                    <a:pt x="f93" y="f90"/>
                  </a:cubicBezTo>
                  <a:cubicBezTo>
                    <a:pt x="f7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98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85"/>
                    <a:pt x="f122" y="f62"/>
                    <a:pt x="f123" y="f124"/>
                  </a:cubicBezTo>
                  <a:cubicBezTo>
                    <a:pt x="f125" y="f126"/>
                    <a:pt x="f119" y="f2"/>
                    <a:pt x="f127" y="f85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88" y="f134"/>
                    <a:pt x="f135" y="f136"/>
                    <a:pt x="f107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97" y="f137"/>
                    <a:pt x="f146" y="f147"/>
                  </a:cubicBezTo>
                  <a:cubicBezTo>
                    <a:pt x="f148" y="f138"/>
                    <a:pt x="f149" y="f150"/>
                    <a:pt x="f151" y="f86"/>
                  </a:cubicBezTo>
                  <a:cubicBezTo>
                    <a:pt x="f152" y="f10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87" y="f88"/>
                  </a:cubicBezTo>
                  <a:close/>
                  <a:moveTo>
                    <a:pt x="f161" y="f141"/>
                  </a:moveTo>
                  <a:cubicBezTo>
                    <a:pt x="f162" y="f163"/>
                    <a:pt x="f80" y="f164"/>
                    <a:pt x="f165" y="f166"/>
                  </a:cubicBezTo>
                  <a:cubicBezTo>
                    <a:pt x="f167" y="f111"/>
                    <a:pt x="f168" y="f169"/>
                    <a:pt x="f170" y="f171"/>
                  </a:cubicBezTo>
                  <a:cubicBezTo>
                    <a:pt x="f170" y="f172"/>
                    <a:pt x="f173" y="f174"/>
                    <a:pt x="f175" y="f174"/>
                  </a:cubicBezTo>
                  <a:cubicBezTo>
                    <a:pt x="f176" y="f177"/>
                    <a:pt x="f178" y="f177"/>
                    <a:pt x="f179" y="f177"/>
                  </a:cubicBezTo>
                  <a:cubicBezTo>
                    <a:pt x="f180" y="f177"/>
                    <a:pt x="f181" y="f177"/>
                    <a:pt x="f182" y="f177"/>
                  </a:cubicBezTo>
                  <a:cubicBezTo>
                    <a:pt x="f183" y="f177"/>
                    <a:pt x="f184" y="f185"/>
                    <a:pt x="f186" y="f170"/>
                  </a:cubicBezTo>
                  <a:cubicBezTo>
                    <a:pt x="f187" y="f188"/>
                    <a:pt x="f189" y="f190"/>
                    <a:pt x="f191" y="f190"/>
                  </a:cubicBezTo>
                  <a:cubicBezTo>
                    <a:pt x="f49" y="f190"/>
                    <a:pt x="f86" y="f190"/>
                    <a:pt x="f192" y="f193"/>
                  </a:cubicBezTo>
                  <a:cubicBezTo>
                    <a:pt x="f194" y="f193"/>
                    <a:pt x="f195" y="f196"/>
                    <a:pt x="f197" y="f198"/>
                  </a:cubicBezTo>
                  <a:cubicBezTo>
                    <a:pt x="f199" y="f200"/>
                    <a:pt x="f197" y="f185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161" y="f141"/>
                  </a:cubicBezTo>
                  <a:close/>
                  <a:moveTo>
                    <a:pt x="f213" y="f61"/>
                  </a:moveTo>
                  <a:cubicBezTo>
                    <a:pt x="f213" y="f123"/>
                    <a:pt x="f24" y="f28"/>
                    <a:pt x="f214" y="f215"/>
                  </a:cubicBezTo>
                  <a:cubicBezTo>
                    <a:pt x="f216" y="f217"/>
                    <a:pt x="f218" y="f169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164"/>
                    <a:pt x="f228" y="f229"/>
                    <a:pt x="f227" y="f230"/>
                  </a:cubicBezTo>
                  <a:cubicBezTo>
                    <a:pt x="f231" y="f232"/>
                    <a:pt x="f233" y="f210"/>
                    <a:pt x="f234" y="f230"/>
                  </a:cubicBezTo>
                  <a:cubicBezTo>
                    <a:pt x="f235" y="f236"/>
                    <a:pt x="f237" y="f121"/>
                    <a:pt x="f238" y="f239"/>
                  </a:cubicBezTo>
                  <a:cubicBezTo>
                    <a:pt x="f240" y="f107"/>
                    <a:pt x="f241" y="f111"/>
                    <a:pt x="f213" y="f61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3A8BC65B-FBBD-462A-1A89-6EEEB5F5CBB5}"/>
                </a:ext>
              </a:extLst>
            </p:cNvPr>
            <p:cNvSpPr/>
            <p:nvPr/>
          </p:nvSpPr>
          <p:spPr>
            <a:xfrm>
              <a:off x="6280154" y="1393829"/>
              <a:ext cx="952503" cy="617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"/>
                <a:gd name="f7" fmla="val 598"/>
                <a:gd name="f8" fmla="val 467"/>
                <a:gd name="f9" fmla="val 188"/>
                <a:gd name="f10" fmla="val 554"/>
                <a:gd name="f11" fmla="val 187"/>
                <a:gd name="f12" fmla="val 641"/>
                <a:gd name="f13" fmla="val 725"/>
                <a:gd name="f14" fmla="val 156"/>
                <a:gd name="f15" fmla="val 758"/>
                <a:gd name="f16" fmla="val 146"/>
                <a:gd name="f17" fmla="val 790"/>
                <a:gd name="f18" fmla="val 135"/>
                <a:gd name="f19" fmla="val 817"/>
                <a:gd name="f20" fmla="val 113"/>
                <a:gd name="f21" fmla="val 845"/>
                <a:gd name="f22" fmla="val 90"/>
                <a:gd name="f23" fmla="val 844"/>
                <a:gd name="f24" fmla="val 62"/>
                <a:gd name="f25" fmla="val 816"/>
                <a:gd name="f26" fmla="val 39"/>
                <a:gd name="f27" fmla="val 809"/>
                <a:gd name="f28" fmla="val 33"/>
                <a:gd name="f29" fmla="val 30"/>
                <a:gd name="f30" fmla="val 799"/>
                <a:gd name="f31" fmla="val 15"/>
                <a:gd name="f32" fmla="val 807"/>
                <a:gd name="f33" fmla="val 820"/>
                <a:gd name="f34" fmla="val 13"/>
                <a:gd name="f35" fmla="val 830"/>
                <a:gd name="f36" fmla="val 17"/>
                <a:gd name="f37" fmla="val 842"/>
                <a:gd name="f38" fmla="val 22"/>
                <a:gd name="f39" fmla="val 853"/>
                <a:gd name="f40" fmla="val 27"/>
                <a:gd name="f41" fmla="val 864"/>
                <a:gd name="f42" fmla="val 901"/>
                <a:gd name="f43" fmla="val 55"/>
                <a:gd name="f44" fmla="val 85"/>
                <a:gd name="f45" fmla="val 916"/>
                <a:gd name="f46" fmla="val 132"/>
                <a:gd name="f47" fmla="val 278"/>
                <a:gd name="f48" fmla="val 855"/>
                <a:gd name="f49" fmla="val 409"/>
                <a:gd name="f50" fmla="val 745"/>
                <a:gd name="f51" fmla="val 512"/>
                <a:gd name="f52" fmla="val 697"/>
                <a:gd name="f53" fmla="val 557"/>
                <a:gd name="f54" fmla="val 640"/>
                <a:gd name="f55" fmla="val 578"/>
                <a:gd name="f56" fmla="val 575"/>
                <a:gd name="f57" fmla="val 587"/>
                <a:gd name="f58" fmla="val 487"/>
                <a:gd name="f59" fmla="val 401"/>
                <a:gd name="f60" fmla="val 594"/>
                <a:gd name="f61" fmla="val 313"/>
                <a:gd name="f62" fmla="val 259"/>
                <a:gd name="f63" fmla="val 568"/>
                <a:gd name="f64" fmla="val 219"/>
                <a:gd name="f65" fmla="val 537"/>
                <a:gd name="f66" fmla="val 503"/>
                <a:gd name="f67" fmla="val 99"/>
                <a:gd name="f68" fmla="val 429"/>
                <a:gd name="f69" fmla="val 51"/>
                <a:gd name="f70" fmla="val 335"/>
                <a:gd name="f71" fmla="val 231"/>
                <a:gd name="f72" fmla="val 12"/>
                <a:gd name="f73" fmla="val 196"/>
                <a:gd name="f74" fmla="val 6"/>
                <a:gd name="f75" fmla="val 160"/>
                <a:gd name="f76" fmla="val 3"/>
                <a:gd name="f77" fmla="val 123"/>
                <a:gd name="f78" fmla="val 88"/>
                <a:gd name="f79" fmla="val 64"/>
                <a:gd name="f80" fmla="val 44"/>
                <a:gd name="f81" fmla="val 58"/>
                <a:gd name="f82" fmla="val 79"/>
                <a:gd name="f83" fmla="val 20"/>
                <a:gd name="f84" fmla="val 101"/>
                <a:gd name="f85" fmla="val 111"/>
                <a:gd name="f86" fmla="val 8"/>
                <a:gd name="f87" fmla="val 117"/>
                <a:gd name="f88" fmla="val 11"/>
                <a:gd name="f89" fmla="val 122"/>
                <a:gd name="f90" fmla="val 128"/>
                <a:gd name="f91" fmla="val 29"/>
                <a:gd name="f92" fmla="val 118"/>
                <a:gd name="f93" fmla="val 32"/>
                <a:gd name="f94" fmla="val 114"/>
                <a:gd name="f95" fmla="val 35"/>
                <a:gd name="f96" fmla="val 71"/>
                <a:gd name="f97" fmla="val 67"/>
                <a:gd name="f98" fmla="val 87"/>
                <a:gd name="f99" fmla="val 121"/>
                <a:gd name="f100" fmla="val 164"/>
                <a:gd name="f101" fmla="val 149"/>
                <a:gd name="f102" fmla="val 213"/>
                <a:gd name="f103" fmla="val 161"/>
                <a:gd name="f104" fmla="val 262"/>
                <a:gd name="f105" fmla="val 171"/>
                <a:gd name="f106" fmla="val 330"/>
                <a:gd name="f107" fmla="val 184"/>
                <a:gd name="f108" fmla="val 398"/>
                <a:gd name="f109" fmla="val 189"/>
                <a:gd name="f110" fmla="+- 0 0 -90"/>
                <a:gd name="f111" fmla="*/ f3 1 921"/>
                <a:gd name="f112" fmla="*/ f4 1 598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921"/>
                <a:gd name="f121" fmla="*/ f117 1 598"/>
                <a:gd name="f122" fmla="*/ 467 f118 1"/>
                <a:gd name="f123" fmla="*/ 188 f117 1"/>
                <a:gd name="f124" fmla="*/ 725 f118 1"/>
                <a:gd name="f125" fmla="*/ 156 f117 1"/>
                <a:gd name="f126" fmla="*/ 817 f118 1"/>
                <a:gd name="f127" fmla="*/ 113 f117 1"/>
                <a:gd name="f128" fmla="*/ 816 f118 1"/>
                <a:gd name="f129" fmla="*/ 39 f117 1"/>
                <a:gd name="f130" fmla="*/ 799 f118 1"/>
                <a:gd name="f131" fmla="*/ 15 f117 1"/>
                <a:gd name="f132" fmla="*/ 830 f118 1"/>
                <a:gd name="f133" fmla="*/ 17 f117 1"/>
                <a:gd name="f134" fmla="*/ 864 f118 1"/>
                <a:gd name="f135" fmla="*/ 33 f117 1"/>
                <a:gd name="f136" fmla="*/ 916 f118 1"/>
                <a:gd name="f137" fmla="*/ 132 f117 1"/>
                <a:gd name="f138" fmla="*/ 745 f118 1"/>
                <a:gd name="f139" fmla="*/ 512 f117 1"/>
                <a:gd name="f140" fmla="*/ 575 f118 1"/>
                <a:gd name="f141" fmla="*/ 587 f117 1"/>
                <a:gd name="f142" fmla="*/ 313 f118 1"/>
                <a:gd name="f143" fmla="*/ 578 f117 1"/>
                <a:gd name="f144" fmla="*/ 180 f118 1"/>
                <a:gd name="f145" fmla="*/ 503 f117 1"/>
                <a:gd name="f146" fmla="*/ 22 f118 1"/>
                <a:gd name="f147" fmla="*/ 231 f117 1"/>
                <a:gd name="f148" fmla="*/ 3 f118 1"/>
                <a:gd name="f149" fmla="*/ 123 f117 1"/>
                <a:gd name="f150" fmla="*/ 39 f118 1"/>
                <a:gd name="f151" fmla="*/ 44 f117 1"/>
                <a:gd name="f152" fmla="*/ 101 f118 1"/>
                <a:gd name="f153" fmla="*/ 12 f117 1"/>
                <a:gd name="f154" fmla="*/ 122 f118 1"/>
                <a:gd name="f155" fmla="*/ 20 f117 1"/>
                <a:gd name="f156" fmla="*/ 114 f118 1"/>
                <a:gd name="f157" fmla="*/ 35 f117 1"/>
                <a:gd name="f158" fmla="*/ 121 f118 1"/>
                <a:gd name="f159" fmla="*/ 122 f117 1"/>
                <a:gd name="f160" fmla="*/ 262 f118 1"/>
                <a:gd name="f161" fmla="*/ 171 f117 1"/>
                <a:gd name="f162" fmla="+- f119 0 f1"/>
                <a:gd name="f163" fmla="*/ f122 1 921"/>
                <a:gd name="f164" fmla="*/ f123 1 598"/>
                <a:gd name="f165" fmla="*/ f124 1 921"/>
                <a:gd name="f166" fmla="*/ f125 1 598"/>
                <a:gd name="f167" fmla="*/ f126 1 921"/>
                <a:gd name="f168" fmla="*/ f127 1 598"/>
                <a:gd name="f169" fmla="*/ f128 1 921"/>
                <a:gd name="f170" fmla="*/ f129 1 598"/>
                <a:gd name="f171" fmla="*/ f130 1 921"/>
                <a:gd name="f172" fmla="*/ f131 1 598"/>
                <a:gd name="f173" fmla="*/ f132 1 921"/>
                <a:gd name="f174" fmla="*/ f133 1 598"/>
                <a:gd name="f175" fmla="*/ f134 1 921"/>
                <a:gd name="f176" fmla="*/ f135 1 598"/>
                <a:gd name="f177" fmla="*/ f136 1 921"/>
                <a:gd name="f178" fmla="*/ f137 1 598"/>
                <a:gd name="f179" fmla="*/ f138 1 921"/>
                <a:gd name="f180" fmla="*/ f139 1 598"/>
                <a:gd name="f181" fmla="*/ f140 1 921"/>
                <a:gd name="f182" fmla="*/ f141 1 598"/>
                <a:gd name="f183" fmla="*/ f142 1 921"/>
                <a:gd name="f184" fmla="*/ f143 1 598"/>
                <a:gd name="f185" fmla="*/ f144 1 921"/>
                <a:gd name="f186" fmla="*/ f145 1 598"/>
                <a:gd name="f187" fmla="*/ f146 1 921"/>
                <a:gd name="f188" fmla="*/ f147 1 598"/>
                <a:gd name="f189" fmla="*/ f148 1 921"/>
                <a:gd name="f190" fmla="*/ f149 1 598"/>
                <a:gd name="f191" fmla="*/ f150 1 921"/>
                <a:gd name="f192" fmla="*/ f151 1 598"/>
                <a:gd name="f193" fmla="*/ f152 1 921"/>
                <a:gd name="f194" fmla="*/ f153 1 598"/>
                <a:gd name="f195" fmla="*/ f154 1 921"/>
                <a:gd name="f196" fmla="*/ f155 1 598"/>
                <a:gd name="f197" fmla="*/ f156 1 921"/>
                <a:gd name="f198" fmla="*/ f157 1 598"/>
                <a:gd name="f199" fmla="*/ f158 1 921"/>
                <a:gd name="f200" fmla="*/ f159 1 598"/>
                <a:gd name="f201" fmla="*/ f160 1 921"/>
                <a:gd name="f202" fmla="*/ f161 1 598"/>
                <a:gd name="f203" fmla="*/ 0 1 f120"/>
                <a:gd name="f204" fmla="*/ f114 1 f120"/>
                <a:gd name="f205" fmla="*/ 0 1 f121"/>
                <a:gd name="f206" fmla="*/ f115 1 f121"/>
                <a:gd name="f207" fmla="*/ f163 1 f120"/>
                <a:gd name="f208" fmla="*/ f164 1 f121"/>
                <a:gd name="f209" fmla="*/ f165 1 f120"/>
                <a:gd name="f210" fmla="*/ f166 1 f121"/>
                <a:gd name="f211" fmla="*/ f167 1 f120"/>
                <a:gd name="f212" fmla="*/ f168 1 f121"/>
                <a:gd name="f213" fmla="*/ f169 1 f120"/>
                <a:gd name="f214" fmla="*/ f170 1 f121"/>
                <a:gd name="f215" fmla="*/ f171 1 f120"/>
                <a:gd name="f216" fmla="*/ f172 1 f121"/>
                <a:gd name="f217" fmla="*/ f173 1 f120"/>
                <a:gd name="f218" fmla="*/ f174 1 f121"/>
                <a:gd name="f219" fmla="*/ f175 1 f120"/>
                <a:gd name="f220" fmla="*/ f176 1 f121"/>
                <a:gd name="f221" fmla="*/ f177 1 f120"/>
                <a:gd name="f222" fmla="*/ f178 1 f121"/>
                <a:gd name="f223" fmla="*/ f179 1 f120"/>
                <a:gd name="f224" fmla="*/ f180 1 f121"/>
                <a:gd name="f225" fmla="*/ f181 1 f120"/>
                <a:gd name="f226" fmla="*/ f182 1 f121"/>
                <a:gd name="f227" fmla="*/ f183 1 f120"/>
                <a:gd name="f228" fmla="*/ f184 1 f121"/>
                <a:gd name="f229" fmla="*/ f185 1 f120"/>
                <a:gd name="f230" fmla="*/ f186 1 f121"/>
                <a:gd name="f231" fmla="*/ f187 1 f120"/>
                <a:gd name="f232" fmla="*/ f188 1 f121"/>
                <a:gd name="f233" fmla="*/ f189 1 f120"/>
                <a:gd name="f234" fmla="*/ f190 1 f121"/>
                <a:gd name="f235" fmla="*/ f191 1 f120"/>
                <a:gd name="f236" fmla="*/ f192 1 f121"/>
                <a:gd name="f237" fmla="*/ f193 1 f120"/>
                <a:gd name="f238" fmla="*/ f194 1 f121"/>
                <a:gd name="f239" fmla="*/ f195 1 f120"/>
                <a:gd name="f240" fmla="*/ f196 1 f121"/>
                <a:gd name="f241" fmla="*/ f197 1 f120"/>
                <a:gd name="f242" fmla="*/ f198 1 f121"/>
                <a:gd name="f243" fmla="*/ f199 1 f120"/>
                <a:gd name="f244" fmla="*/ f200 1 f121"/>
                <a:gd name="f245" fmla="*/ f201 1 f120"/>
                <a:gd name="f246" fmla="*/ f202 1 f121"/>
                <a:gd name="f247" fmla="*/ f203 f111 1"/>
                <a:gd name="f248" fmla="*/ f204 f111 1"/>
                <a:gd name="f249" fmla="*/ f206 f112 1"/>
                <a:gd name="f250" fmla="*/ f205 f112 1"/>
                <a:gd name="f251" fmla="*/ f207 f111 1"/>
                <a:gd name="f252" fmla="*/ f208 f112 1"/>
                <a:gd name="f253" fmla="*/ f209 f111 1"/>
                <a:gd name="f254" fmla="*/ f210 f112 1"/>
                <a:gd name="f255" fmla="*/ f211 f111 1"/>
                <a:gd name="f256" fmla="*/ f212 f112 1"/>
                <a:gd name="f257" fmla="*/ f213 f111 1"/>
                <a:gd name="f258" fmla="*/ f214 f112 1"/>
                <a:gd name="f259" fmla="*/ f215 f111 1"/>
                <a:gd name="f260" fmla="*/ f216 f112 1"/>
                <a:gd name="f261" fmla="*/ f217 f111 1"/>
                <a:gd name="f262" fmla="*/ f218 f112 1"/>
                <a:gd name="f263" fmla="*/ f219 f111 1"/>
                <a:gd name="f264" fmla="*/ f220 f112 1"/>
                <a:gd name="f265" fmla="*/ f221 f111 1"/>
                <a:gd name="f266" fmla="*/ f222 f112 1"/>
                <a:gd name="f267" fmla="*/ f223 f111 1"/>
                <a:gd name="f268" fmla="*/ f224 f112 1"/>
                <a:gd name="f269" fmla="*/ f225 f111 1"/>
                <a:gd name="f270" fmla="*/ f226 f112 1"/>
                <a:gd name="f271" fmla="*/ f227 f111 1"/>
                <a:gd name="f272" fmla="*/ f228 f112 1"/>
                <a:gd name="f273" fmla="*/ f229 f111 1"/>
                <a:gd name="f274" fmla="*/ f230 f112 1"/>
                <a:gd name="f275" fmla="*/ f231 f111 1"/>
                <a:gd name="f276" fmla="*/ f232 f112 1"/>
                <a:gd name="f277" fmla="*/ f233 f111 1"/>
                <a:gd name="f278" fmla="*/ f234 f112 1"/>
                <a:gd name="f279" fmla="*/ f235 f111 1"/>
                <a:gd name="f280" fmla="*/ f236 f112 1"/>
                <a:gd name="f281" fmla="*/ f237 f111 1"/>
                <a:gd name="f282" fmla="*/ f238 f112 1"/>
                <a:gd name="f283" fmla="*/ f239 f111 1"/>
                <a:gd name="f284" fmla="*/ f240 f112 1"/>
                <a:gd name="f285" fmla="*/ f241 f111 1"/>
                <a:gd name="f286" fmla="*/ f242 f112 1"/>
                <a:gd name="f287" fmla="*/ f243 f111 1"/>
                <a:gd name="f288" fmla="*/ f244 f112 1"/>
                <a:gd name="f289" fmla="*/ f245 f111 1"/>
                <a:gd name="f290" fmla="*/ f246 f1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2">
                  <a:pos x="f251" y="f252"/>
                </a:cxn>
                <a:cxn ang="f162">
                  <a:pos x="f253" y="f254"/>
                </a:cxn>
                <a:cxn ang="f162">
                  <a:pos x="f255" y="f256"/>
                </a:cxn>
                <a:cxn ang="f162">
                  <a:pos x="f257" y="f258"/>
                </a:cxn>
                <a:cxn ang="f162">
                  <a:pos x="f259" y="f260"/>
                </a:cxn>
                <a:cxn ang="f162">
                  <a:pos x="f261" y="f262"/>
                </a:cxn>
                <a:cxn ang="f162">
                  <a:pos x="f263" y="f264"/>
                </a:cxn>
                <a:cxn ang="f162">
                  <a:pos x="f265" y="f266"/>
                </a:cxn>
                <a:cxn ang="f162">
                  <a:pos x="f267" y="f268"/>
                </a:cxn>
                <a:cxn ang="f162">
                  <a:pos x="f269" y="f270"/>
                </a:cxn>
                <a:cxn ang="f162">
                  <a:pos x="f271" y="f272"/>
                </a:cxn>
                <a:cxn ang="f162">
                  <a:pos x="f273" y="f274"/>
                </a:cxn>
                <a:cxn ang="f162">
                  <a:pos x="f275" y="f276"/>
                </a:cxn>
                <a:cxn ang="f162">
                  <a:pos x="f277" y="f278"/>
                </a:cxn>
                <a:cxn ang="f162">
                  <a:pos x="f279" y="f280"/>
                </a:cxn>
                <a:cxn ang="f162">
                  <a:pos x="f281" y="f282"/>
                </a:cxn>
                <a:cxn ang="f162">
                  <a:pos x="f283" y="f284"/>
                </a:cxn>
                <a:cxn ang="f162">
                  <a:pos x="f285" y="f286"/>
                </a:cxn>
                <a:cxn ang="f162">
                  <a:pos x="f287" y="f288"/>
                </a:cxn>
                <a:cxn ang="f162">
                  <a:pos x="f289" y="f290"/>
                </a:cxn>
                <a:cxn ang="f162">
                  <a:pos x="f251" y="f252"/>
                </a:cxn>
              </a:cxnLst>
              <a:rect l="f247" t="f250" r="f248" b="f249"/>
              <a:pathLst>
                <a:path w="921" h="598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17" y="f29"/>
                    <a:pt x="f30" y="f31"/>
                  </a:cubicBezTo>
                  <a:cubicBezTo>
                    <a:pt x="f32" y="f5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28"/>
                  </a:cubicBezTo>
                  <a:cubicBezTo>
                    <a:pt x="f42" y="f43"/>
                    <a:pt x="f6" y="f44"/>
                    <a:pt x="f45" y="f46"/>
                  </a:cubicBezTo>
                  <a:cubicBezTo>
                    <a:pt x="f42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7"/>
                    <a:pt x="f59" y="f60"/>
                    <a:pt x="f61" y="f55"/>
                  </a:cubicBezTo>
                  <a:cubicBezTo>
                    <a:pt x="f62" y="f63"/>
                    <a:pt x="f64" y="f65"/>
                    <a:pt x="f2" y="f66"/>
                  </a:cubicBezTo>
                  <a:cubicBezTo>
                    <a:pt x="f67" y="f68"/>
                    <a:pt x="f69" y="f70"/>
                    <a:pt x="f38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5" y="f78"/>
                    <a:pt x="f72" y="f79"/>
                    <a:pt x="f26" y="f80"/>
                  </a:cubicBezTo>
                  <a:cubicBezTo>
                    <a:pt x="f81" y="f29"/>
                    <a:pt x="f82" y="f83"/>
                    <a:pt x="f84" y="f72"/>
                  </a:cubicBezTo>
                  <a:cubicBezTo>
                    <a:pt x="f85" y="f86"/>
                    <a:pt x="f87" y="f88"/>
                    <a:pt x="f89" y="f83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84"/>
                    <a:pt x="f99" y="f8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FBEA724-11C4-000B-FCC6-2855A69E0C8A}"/>
                </a:ext>
              </a:extLst>
            </p:cNvPr>
            <p:cNvSpPr/>
            <p:nvPr/>
          </p:nvSpPr>
          <p:spPr>
            <a:xfrm>
              <a:off x="7927976" y="2479679"/>
              <a:ext cx="576264" cy="87788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57"/>
                <a:gd name="f8" fmla="val 849"/>
                <a:gd name="f9" fmla="val 278"/>
                <a:gd name="f10" fmla="val 848"/>
                <a:gd name="f11" fmla="val 215"/>
                <a:gd name="f12" fmla="val 152"/>
                <a:gd name="f13" fmla="val 90"/>
                <a:gd name="f14" fmla="val 33"/>
                <a:gd name="f15" fmla="val 816"/>
                <a:gd name="f16" fmla="val 760"/>
                <a:gd name="f17" fmla="val 647"/>
                <a:gd name="f18" fmla="val 1"/>
                <a:gd name="f19" fmla="val 534"/>
                <a:gd name="f20" fmla="val 422"/>
                <a:gd name="f21" fmla="val 378"/>
                <a:gd name="f22" fmla="val 16"/>
                <a:gd name="f23" fmla="val 343"/>
                <a:gd name="f24" fmla="val 45"/>
                <a:gd name="f25" fmla="val 312"/>
                <a:gd name="f26" fmla="val 77"/>
                <a:gd name="f27" fmla="val 277"/>
                <a:gd name="f28" fmla="val 110"/>
                <a:gd name="f29" fmla="val 242"/>
                <a:gd name="f30" fmla="val 143"/>
                <a:gd name="f31" fmla="val 207"/>
                <a:gd name="f32" fmla="val 149"/>
                <a:gd name="f33" fmla="val 201"/>
                <a:gd name="f34" fmla="val 194"/>
                <a:gd name="f35" fmla="val 186"/>
                <a:gd name="f36" fmla="val 173"/>
                <a:gd name="f37" fmla="val 159"/>
                <a:gd name="f38" fmla="val 146"/>
                <a:gd name="f39" fmla="val 151"/>
                <a:gd name="f40" fmla="val 129"/>
                <a:gd name="f41" fmla="val 156"/>
                <a:gd name="f42" fmla="val 114"/>
                <a:gd name="f43" fmla="val 132"/>
                <a:gd name="f44" fmla="val 105"/>
                <a:gd name="f45" fmla="val 113"/>
                <a:gd name="f46" fmla="val 99"/>
                <a:gd name="f47" fmla="val 43"/>
                <a:gd name="f48" fmla="val 108"/>
                <a:gd name="f49" fmla="val 25"/>
                <a:gd name="f50" fmla="val 115"/>
                <a:gd name="f51" fmla="val 9"/>
                <a:gd name="f52" fmla="val 235"/>
                <a:gd name="f53" fmla="val 324"/>
                <a:gd name="f54" fmla="val 412"/>
                <a:gd name="f55" fmla="val 436"/>
                <a:gd name="f56" fmla="val 453"/>
                <a:gd name="f57" fmla="val 19"/>
                <a:gd name="f58" fmla="val 450"/>
                <a:gd name="f59" fmla="val 42"/>
                <a:gd name="f60" fmla="val 447"/>
                <a:gd name="f61" fmla="val 71"/>
                <a:gd name="f62" fmla="val 445"/>
                <a:gd name="f63" fmla="val 101"/>
                <a:gd name="f64" fmla="val 411"/>
                <a:gd name="f65" fmla="val 112"/>
                <a:gd name="f66" fmla="val 407"/>
                <a:gd name="f67" fmla="val 405"/>
                <a:gd name="f68" fmla="val 117"/>
                <a:gd name="f69" fmla="val 121"/>
                <a:gd name="f70" fmla="val 124"/>
                <a:gd name="f71" fmla="val 128"/>
                <a:gd name="f72" fmla="val 404"/>
                <a:gd name="f73" fmla="val 131"/>
                <a:gd name="f74" fmla="val 391"/>
                <a:gd name="f75" fmla="val 188"/>
                <a:gd name="f76" fmla="val 426"/>
                <a:gd name="f77" fmla="val 223"/>
                <a:gd name="f78" fmla="val 462"/>
                <a:gd name="f79" fmla="val 259"/>
                <a:gd name="f80" fmla="val 489"/>
                <a:gd name="f81" fmla="val 286"/>
                <a:gd name="f82" fmla="val 517"/>
                <a:gd name="f83" fmla="val 313"/>
                <a:gd name="f84" fmla="val 537"/>
                <a:gd name="f85" fmla="val 347"/>
                <a:gd name="f86" fmla="val 552"/>
                <a:gd name="f87" fmla="val 372"/>
                <a:gd name="f88" fmla="val 399"/>
                <a:gd name="f89" fmla="val 427"/>
                <a:gd name="f90" fmla="val 540"/>
                <a:gd name="f91" fmla="val 652"/>
                <a:gd name="f92" fmla="val 556"/>
                <a:gd name="f93" fmla="val 765"/>
                <a:gd name="f94" fmla="val 813"/>
                <a:gd name="f95" fmla="val 522"/>
                <a:gd name="f96" fmla="val 474"/>
                <a:gd name="f97" fmla="val 408"/>
                <a:gd name="f98" fmla="val 460"/>
                <a:gd name="f99" fmla="val 545"/>
                <a:gd name="f100" fmla="val 461"/>
                <a:gd name="f101" fmla="val 531"/>
                <a:gd name="f102" fmla="val 518"/>
                <a:gd name="f103" fmla="val 505"/>
                <a:gd name="f104" fmla="val 479"/>
                <a:gd name="f105" fmla="val 451"/>
                <a:gd name="f106" fmla="val 470"/>
                <a:gd name="f107" fmla="val 425"/>
                <a:gd name="f108" fmla="val 409"/>
                <a:gd name="f109" fmla="val 392"/>
                <a:gd name="f110" fmla="val 375"/>
                <a:gd name="f111" fmla="val 364"/>
                <a:gd name="f112" fmla="val 466"/>
                <a:gd name="f113" fmla="val 455"/>
                <a:gd name="f114" fmla="val 437"/>
                <a:gd name="f115" fmla="val 361"/>
                <a:gd name="f116" fmla="val 419"/>
                <a:gd name="f117" fmla="val 401"/>
                <a:gd name="f118" fmla="val 358"/>
                <a:gd name="f119" fmla="val 348"/>
                <a:gd name="f120" fmla="val 369"/>
                <a:gd name="f121" fmla="val 325"/>
                <a:gd name="f122" fmla="val 296"/>
                <a:gd name="f123" fmla="val 368"/>
                <a:gd name="f124" fmla="val 268"/>
                <a:gd name="f125" fmla="val 239"/>
                <a:gd name="f126" fmla="val 222"/>
                <a:gd name="f127" fmla="val 210"/>
                <a:gd name="f128" fmla="val 377"/>
                <a:gd name="f129" fmla="val 209"/>
                <a:gd name="f130" fmla="val 396"/>
                <a:gd name="f131" fmla="val 208"/>
                <a:gd name="f132" fmla="val 414"/>
                <a:gd name="f133" fmla="val 432"/>
                <a:gd name="f134" fmla="val 464"/>
                <a:gd name="f135" fmla="val 204"/>
                <a:gd name="f136" fmla="val 471"/>
                <a:gd name="f137" fmla="val 189"/>
                <a:gd name="f138" fmla="val 469"/>
                <a:gd name="f139" fmla="val 158"/>
                <a:gd name="f140" fmla="val 107"/>
                <a:gd name="f141" fmla="val 480"/>
                <a:gd name="f142" fmla="val 106"/>
                <a:gd name="f143" fmla="val 504"/>
                <a:gd name="f144" fmla="val 532"/>
                <a:gd name="f145" fmla="val 560"/>
                <a:gd name="f146" fmla="val 588"/>
                <a:gd name="f147" fmla="val 610"/>
                <a:gd name="f148" fmla="val 116"/>
                <a:gd name="f149" fmla="val 620"/>
                <a:gd name="f150" fmla="val 138"/>
                <a:gd name="f151" fmla="val 621"/>
                <a:gd name="f152" fmla="val 622"/>
                <a:gd name="f153" fmla="val 174"/>
                <a:gd name="f154" fmla="val 192"/>
                <a:gd name="f155" fmla="val 627"/>
                <a:gd name="f156" fmla="val 639"/>
                <a:gd name="f157" fmla="val 657"/>
                <a:gd name="f158" fmla="val 675"/>
                <a:gd name="f159" fmla="val 693"/>
                <a:gd name="f160" fmla="val 710"/>
                <a:gd name="f161" fmla="val 218"/>
                <a:gd name="f162" fmla="val 721"/>
                <a:gd name="f163" fmla="val 722"/>
                <a:gd name="f164" fmla="val 267"/>
                <a:gd name="f165" fmla="val 723"/>
                <a:gd name="f166" fmla="val 300"/>
                <a:gd name="f167" fmla="val 333"/>
                <a:gd name="f168" fmla="val 351"/>
                <a:gd name="f169" fmla="val 359"/>
                <a:gd name="f170" fmla="val 674"/>
                <a:gd name="f171" fmla="val 656"/>
                <a:gd name="f172" fmla="val 637"/>
                <a:gd name="f173" fmla="val 626"/>
                <a:gd name="f174" fmla="val 393"/>
                <a:gd name="f175" fmla="val 623"/>
                <a:gd name="f176" fmla="val 429"/>
                <a:gd name="f177" fmla="val 448"/>
                <a:gd name="f178" fmla="val 459"/>
                <a:gd name="f179" fmla="val 612"/>
                <a:gd name="f180" fmla="val 592"/>
                <a:gd name="f181" fmla="val 577"/>
                <a:gd name="f182" fmla="val 561"/>
                <a:gd name="f183" fmla="+- 0 0 -90"/>
                <a:gd name="f184" fmla="*/ f4 1 557"/>
                <a:gd name="f185" fmla="*/ f5 1 849"/>
                <a:gd name="f186" fmla="val f6"/>
                <a:gd name="f187" fmla="val f7"/>
                <a:gd name="f188" fmla="val f8"/>
                <a:gd name="f189" fmla="*/ f183 f0 1"/>
                <a:gd name="f190" fmla="+- f188 0 f186"/>
                <a:gd name="f191" fmla="+- f187 0 f186"/>
                <a:gd name="f192" fmla="*/ f189 1 f3"/>
                <a:gd name="f193" fmla="*/ f191 1 557"/>
                <a:gd name="f194" fmla="*/ f190 1 849"/>
                <a:gd name="f195" fmla="*/ 278 f191 1"/>
                <a:gd name="f196" fmla="*/ 848 f190 1"/>
                <a:gd name="f197" fmla="*/ 90 f191 1"/>
                <a:gd name="f198" fmla="*/ 0 f191 1"/>
                <a:gd name="f199" fmla="*/ 760 f190 1"/>
                <a:gd name="f200" fmla="*/ 422 f190 1"/>
                <a:gd name="f201" fmla="*/ 45 f191 1"/>
                <a:gd name="f202" fmla="*/ 312 f190 1"/>
                <a:gd name="f203" fmla="*/ 143 f191 1"/>
                <a:gd name="f204" fmla="*/ 207 f190 1"/>
                <a:gd name="f205" fmla="*/ 152 f191 1"/>
                <a:gd name="f206" fmla="*/ 186 f190 1"/>
                <a:gd name="f207" fmla="*/ 146 f190 1"/>
                <a:gd name="f208" fmla="*/ 132 f191 1"/>
                <a:gd name="f209" fmla="*/ 105 f190 1"/>
                <a:gd name="f210" fmla="*/ 108 f191 1"/>
                <a:gd name="f211" fmla="*/ 25 f190 1"/>
                <a:gd name="f212" fmla="*/ 146 f191 1"/>
                <a:gd name="f213" fmla="*/ 0 f190 1"/>
                <a:gd name="f214" fmla="*/ 412 f191 1"/>
                <a:gd name="f215" fmla="*/ 1 f190 1"/>
                <a:gd name="f216" fmla="*/ 450 f191 1"/>
                <a:gd name="f217" fmla="*/ 42 f190 1"/>
                <a:gd name="f218" fmla="*/ 411 f191 1"/>
                <a:gd name="f219" fmla="*/ 112 f190 1"/>
                <a:gd name="f220" fmla="*/ 405 f191 1"/>
                <a:gd name="f221" fmla="*/ 121 f190 1"/>
                <a:gd name="f222" fmla="*/ 404 f191 1"/>
                <a:gd name="f223" fmla="*/ 131 f190 1"/>
                <a:gd name="f224" fmla="*/ 462 f191 1"/>
                <a:gd name="f225" fmla="*/ 259 f190 1"/>
                <a:gd name="f226" fmla="*/ 537 f191 1"/>
                <a:gd name="f227" fmla="*/ 347 f190 1"/>
                <a:gd name="f228" fmla="*/ 557 f191 1"/>
                <a:gd name="f229" fmla="*/ 427 f190 1"/>
                <a:gd name="f230" fmla="*/ 556 f191 1"/>
                <a:gd name="f231" fmla="*/ 765 f190 1"/>
                <a:gd name="f232" fmla="*/ 474 f191 1"/>
                <a:gd name="f233" fmla="*/ 460 f191 1"/>
                <a:gd name="f234" fmla="*/ 545 f190 1"/>
                <a:gd name="f235" fmla="*/ 461 f191 1"/>
                <a:gd name="f236" fmla="*/ 505 f190 1"/>
                <a:gd name="f237" fmla="*/ 425 f191 1"/>
                <a:gd name="f238" fmla="*/ 470 f190 1"/>
                <a:gd name="f239" fmla="*/ 375 f191 1"/>
                <a:gd name="f240" fmla="*/ 360 f191 1"/>
                <a:gd name="f241" fmla="*/ 455 f190 1"/>
                <a:gd name="f242" fmla="*/ 401 f190 1"/>
                <a:gd name="f243" fmla="*/ 325 f191 1"/>
                <a:gd name="f244" fmla="*/ 369 f190 1"/>
                <a:gd name="f245" fmla="*/ 239 f191 1"/>
                <a:gd name="f246" fmla="*/ 209 f191 1"/>
                <a:gd name="f247" fmla="*/ 396 f190 1"/>
                <a:gd name="f248" fmla="*/ 208 f191 1"/>
                <a:gd name="f249" fmla="*/ 450 f190 1"/>
                <a:gd name="f250" fmla="*/ 189 f191 1"/>
                <a:gd name="f251" fmla="*/ 106 f191 1"/>
                <a:gd name="f252" fmla="*/ 504 f190 1"/>
                <a:gd name="f253" fmla="*/ 588 f190 1"/>
                <a:gd name="f254" fmla="*/ 138 f191 1"/>
                <a:gd name="f255" fmla="*/ 621 f190 1"/>
                <a:gd name="f256" fmla="*/ 192 f191 1"/>
                <a:gd name="f257" fmla="*/ 622 f190 1"/>
                <a:gd name="f258" fmla="*/ 639 f190 1"/>
                <a:gd name="f259" fmla="*/ 693 f190 1"/>
                <a:gd name="f260" fmla="*/ 235 f191 1"/>
                <a:gd name="f261" fmla="*/ 722 f190 1"/>
                <a:gd name="f262" fmla="*/ 333 f191 1"/>
                <a:gd name="f263" fmla="*/ 359 f191 1"/>
                <a:gd name="f264" fmla="*/ 637 f190 1"/>
                <a:gd name="f265" fmla="*/ 429 f191 1"/>
                <a:gd name="f266" fmla="*/ 592 f190 1"/>
                <a:gd name="f267" fmla="+- f192 0 f1"/>
                <a:gd name="f268" fmla="*/ f195 1 557"/>
                <a:gd name="f269" fmla="*/ f196 1 849"/>
                <a:gd name="f270" fmla="*/ f197 1 557"/>
                <a:gd name="f271" fmla="*/ f198 1 557"/>
                <a:gd name="f272" fmla="*/ f199 1 849"/>
                <a:gd name="f273" fmla="*/ f200 1 849"/>
                <a:gd name="f274" fmla="*/ f201 1 557"/>
                <a:gd name="f275" fmla="*/ f202 1 849"/>
                <a:gd name="f276" fmla="*/ f203 1 557"/>
                <a:gd name="f277" fmla="*/ f204 1 849"/>
                <a:gd name="f278" fmla="*/ f205 1 557"/>
                <a:gd name="f279" fmla="*/ f206 1 849"/>
                <a:gd name="f280" fmla="*/ f207 1 849"/>
                <a:gd name="f281" fmla="*/ f208 1 557"/>
                <a:gd name="f282" fmla="*/ f209 1 849"/>
                <a:gd name="f283" fmla="*/ f210 1 557"/>
                <a:gd name="f284" fmla="*/ f211 1 849"/>
                <a:gd name="f285" fmla="*/ f212 1 557"/>
                <a:gd name="f286" fmla="*/ f213 1 849"/>
                <a:gd name="f287" fmla="*/ f214 1 557"/>
                <a:gd name="f288" fmla="*/ f215 1 849"/>
                <a:gd name="f289" fmla="*/ f216 1 557"/>
                <a:gd name="f290" fmla="*/ f217 1 849"/>
                <a:gd name="f291" fmla="*/ f218 1 557"/>
                <a:gd name="f292" fmla="*/ f219 1 849"/>
                <a:gd name="f293" fmla="*/ f220 1 557"/>
                <a:gd name="f294" fmla="*/ f221 1 849"/>
                <a:gd name="f295" fmla="*/ f222 1 557"/>
                <a:gd name="f296" fmla="*/ f223 1 849"/>
                <a:gd name="f297" fmla="*/ f224 1 557"/>
                <a:gd name="f298" fmla="*/ f225 1 849"/>
                <a:gd name="f299" fmla="*/ f226 1 557"/>
                <a:gd name="f300" fmla="*/ f227 1 849"/>
                <a:gd name="f301" fmla="*/ f228 1 557"/>
                <a:gd name="f302" fmla="*/ f229 1 849"/>
                <a:gd name="f303" fmla="*/ f230 1 557"/>
                <a:gd name="f304" fmla="*/ f231 1 849"/>
                <a:gd name="f305" fmla="*/ f232 1 557"/>
                <a:gd name="f306" fmla="*/ f233 1 557"/>
                <a:gd name="f307" fmla="*/ f234 1 849"/>
                <a:gd name="f308" fmla="*/ f235 1 557"/>
                <a:gd name="f309" fmla="*/ f236 1 849"/>
                <a:gd name="f310" fmla="*/ f237 1 557"/>
                <a:gd name="f311" fmla="*/ f238 1 849"/>
                <a:gd name="f312" fmla="*/ f239 1 557"/>
                <a:gd name="f313" fmla="*/ f240 1 557"/>
                <a:gd name="f314" fmla="*/ f241 1 849"/>
                <a:gd name="f315" fmla="*/ f242 1 849"/>
                <a:gd name="f316" fmla="*/ f243 1 557"/>
                <a:gd name="f317" fmla="*/ f244 1 849"/>
                <a:gd name="f318" fmla="*/ f245 1 557"/>
                <a:gd name="f319" fmla="*/ f246 1 557"/>
                <a:gd name="f320" fmla="*/ f247 1 849"/>
                <a:gd name="f321" fmla="*/ f248 1 557"/>
                <a:gd name="f322" fmla="*/ f249 1 849"/>
                <a:gd name="f323" fmla="*/ f250 1 557"/>
                <a:gd name="f324" fmla="*/ f251 1 557"/>
                <a:gd name="f325" fmla="*/ f252 1 849"/>
                <a:gd name="f326" fmla="*/ f253 1 849"/>
                <a:gd name="f327" fmla="*/ f254 1 557"/>
                <a:gd name="f328" fmla="*/ f255 1 849"/>
                <a:gd name="f329" fmla="*/ f256 1 557"/>
                <a:gd name="f330" fmla="*/ f257 1 849"/>
                <a:gd name="f331" fmla="*/ f258 1 849"/>
                <a:gd name="f332" fmla="*/ f259 1 849"/>
                <a:gd name="f333" fmla="*/ f260 1 557"/>
                <a:gd name="f334" fmla="*/ f261 1 849"/>
                <a:gd name="f335" fmla="*/ f262 1 557"/>
                <a:gd name="f336" fmla="*/ f263 1 557"/>
                <a:gd name="f337" fmla="*/ f264 1 849"/>
                <a:gd name="f338" fmla="*/ f265 1 557"/>
                <a:gd name="f339" fmla="*/ f266 1 849"/>
                <a:gd name="f340" fmla="*/ 0 1 f193"/>
                <a:gd name="f341" fmla="*/ f187 1 f193"/>
                <a:gd name="f342" fmla="*/ 0 1 f194"/>
                <a:gd name="f343" fmla="*/ f188 1 f194"/>
                <a:gd name="f344" fmla="*/ f268 1 f193"/>
                <a:gd name="f345" fmla="*/ f269 1 f194"/>
                <a:gd name="f346" fmla="*/ f270 1 f193"/>
                <a:gd name="f347" fmla="*/ f271 1 f193"/>
                <a:gd name="f348" fmla="*/ f272 1 f194"/>
                <a:gd name="f349" fmla="*/ f273 1 f194"/>
                <a:gd name="f350" fmla="*/ f274 1 f193"/>
                <a:gd name="f351" fmla="*/ f275 1 f194"/>
                <a:gd name="f352" fmla="*/ f276 1 f193"/>
                <a:gd name="f353" fmla="*/ f277 1 f194"/>
                <a:gd name="f354" fmla="*/ f278 1 f193"/>
                <a:gd name="f355" fmla="*/ f279 1 f194"/>
                <a:gd name="f356" fmla="*/ f280 1 f194"/>
                <a:gd name="f357" fmla="*/ f281 1 f193"/>
                <a:gd name="f358" fmla="*/ f282 1 f194"/>
                <a:gd name="f359" fmla="*/ f283 1 f193"/>
                <a:gd name="f360" fmla="*/ f284 1 f194"/>
                <a:gd name="f361" fmla="*/ f285 1 f193"/>
                <a:gd name="f362" fmla="*/ f286 1 f194"/>
                <a:gd name="f363" fmla="*/ f287 1 f193"/>
                <a:gd name="f364" fmla="*/ f288 1 f194"/>
                <a:gd name="f365" fmla="*/ f289 1 f193"/>
                <a:gd name="f366" fmla="*/ f290 1 f194"/>
                <a:gd name="f367" fmla="*/ f291 1 f193"/>
                <a:gd name="f368" fmla="*/ f292 1 f194"/>
                <a:gd name="f369" fmla="*/ f293 1 f193"/>
                <a:gd name="f370" fmla="*/ f294 1 f194"/>
                <a:gd name="f371" fmla="*/ f295 1 f193"/>
                <a:gd name="f372" fmla="*/ f296 1 f194"/>
                <a:gd name="f373" fmla="*/ f297 1 f193"/>
                <a:gd name="f374" fmla="*/ f298 1 f194"/>
                <a:gd name="f375" fmla="*/ f299 1 f193"/>
                <a:gd name="f376" fmla="*/ f300 1 f194"/>
                <a:gd name="f377" fmla="*/ f301 1 f193"/>
                <a:gd name="f378" fmla="*/ f302 1 f194"/>
                <a:gd name="f379" fmla="*/ f303 1 f193"/>
                <a:gd name="f380" fmla="*/ f304 1 f194"/>
                <a:gd name="f381" fmla="*/ f305 1 f193"/>
                <a:gd name="f382" fmla="*/ f306 1 f193"/>
                <a:gd name="f383" fmla="*/ f307 1 f194"/>
                <a:gd name="f384" fmla="*/ f308 1 f193"/>
                <a:gd name="f385" fmla="*/ f309 1 f194"/>
                <a:gd name="f386" fmla="*/ f310 1 f193"/>
                <a:gd name="f387" fmla="*/ f311 1 f194"/>
                <a:gd name="f388" fmla="*/ f312 1 f193"/>
                <a:gd name="f389" fmla="*/ f313 1 f193"/>
                <a:gd name="f390" fmla="*/ f314 1 f194"/>
                <a:gd name="f391" fmla="*/ f315 1 f194"/>
                <a:gd name="f392" fmla="*/ f316 1 f193"/>
                <a:gd name="f393" fmla="*/ f317 1 f194"/>
                <a:gd name="f394" fmla="*/ f318 1 f193"/>
                <a:gd name="f395" fmla="*/ f319 1 f193"/>
                <a:gd name="f396" fmla="*/ f320 1 f194"/>
                <a:gd name="f397" fmla="*/ f321 1 f193"/>
                <a:gd name="f398" fmla="*/ f322 1 f194"/>
                <a:gd name="f399" fmla="*/ f323 1 f193"/>
                <a:gd name="f400" fmla="*/ f324 1 f193"/>
                <a:gd name="f401" fmla="*/ f325 1 f194"/>
                <a:gd name="f402" fmla="*/ f326 1 f194"/>
                <a:gd name="f403" fmla="*/ f327 1 f193"/>
                <a:gd name="f404" fmla="*/ f328 1 f194"/>
                <a:gd name="f405" fmla="*/ f329 1 f193"/>
                <a:gd name="f406" fmla="*/ f330 1 f194"/>
                <a:gd name="f407" fmla="*/ f331 1 f194"/>
                <a:gd name="f408" fmla="*/ f332 1 f194"/>
                <a:gd name="f409" fmla="*/ f333 1 f193"/>
                <a:gd name="f410" fmla="*/ f334 1 f194"/>
                <a:gd name="f411" fmla="*/ f335 1 f193"/>
                <a:gd name="f412" fmla="*/ f336 1 f193"/>
                <a:gd name="f413" fmla="*/ f337 1 f194"/>
                <a:gd name="f414" fmla="*/ f338 1 f193"/>
                <a:gd name="f415" fmla="*/ f339 1 f194"/>
                <a:gd name="f416" fmla="*/ f340 f184 1"/>
                <a:gd name="f417" fmla="*/ f341 f184 1"/>
                <a:gd name="f418" fmla="*/ f343 f185 1"/>
                <a:gd name="f419" fmla="*/ f342 f185 1"/>
                <a:gd name="f420" fmla="*/ f344 f184 1"/>
                <a:gd name="f421" fmla="*/ f345 f185 1"/>
                <a:gd name="f422" fmla="*/ f346 f184 1"/>
                <a:gd name="f423" fmla="*/ f347 f184 1"/>
                <a:gd name="f424" fmla="*/ f348 f185 1"/>
                <a:gd name="f425" fmla="*/ f349 f185 1"/>
                <a:gd name="f426" fmla="*/ f350 f184 1"/>
                <a:gd name="f427" fmla="*/ f351 f185 1"/>
                <a:gd name="f428" fmla="*/ f352 f184 1"/>
                <a:gd name="f429" fmla="*/ f353 f185 1"/>
                <a:gd name="f430" fmla="*/ f354 f184 1"/>
                <a:gd name="f431" fmla="*/ f355 f185 1"/>
                <a:gd name="f432" fmla="*/ f356 f185 1"/>
                <a:gd name="f433" fmla="*/ f357 f184 1"/>
                <a:gd name="f434" fmla="*/ f358 f185 1"/>
                <a:gd name="f435" fmla="*/ f359 f184 1"/>
                <a:gd name="f436" fmla="*/ f360 f185 1"/>
                <a:gd name="f437" fmla="*/ f361 f184 1"/>
                <a:gd name="f438" fmla="*/ f362 f185 1"/>
                <a:gd name="f439" fmla="*/ f363 f184 1"/>
                <a:gd name="f440" fmla="*/ f364 f185 1"/>
                <a:gd name="f441" fmla="*/ f365 f184 1"/>
                <a:gd name="f442" fmla="*/ f366 f185 1"/>
                <a:gd name="f443" fmla="*/ f367 f184 1"/>
                <a:gd name="f444" fmla="*/ f368 f185 1"/>
                <a:gd name="f445" fmla="*/ f369 f184 1"/>
                <a:gd name="f446" fmla="*/ f370 f185 1"/>
                <a:gd name="f447" fmla="*/ f371 f184 1"/>
                <a:gd name="f448" fmla="*/ f372 f185 1"/>
                <a:gd name="f449" fmla="*/ f373 f184 1"/>
                <a:gd name="f450" fmla="*/ f374 f185 1"/>
                <a:gd name="f451" fmla="*/ f375 f184 1"/>
                <a:gd name="f452" fmla="*/ f376 f185 1"/>
                <a:gd name="f453" fmla="*/ f377 f184 1"/>
                <a:gd name="f454" fmla="*/ f378 f185 1"/>
                <a:gd name="f455" fmla="*/ f379 f184 1"/>
                <a:gd name="f456" fmla="*/ f380 f185 1"/>
                <a:gd name="f457" fmla="*/ f381 f184 1"/>
                <a:gd name="f458" fmla="*/ f382 f184 1"/>
                <a:gd name="f459" fmla="*/ f383 f185 1"/>
                <a:gd name="f460" fmla="*/ f384 f184 1"/>
                <a:gd name="f461" fmla="*/ f385 f185 1"/>
                <a:gd name="f462" fmla="*/ f386 f184 1"/>
                <a:gd name="f463" fmla="*/ f387 f185 1"/>
                <a:gd name="f464" fmla="*/ f388 f184 1"/>
                <a:gd name="f465" fmla="*/ f389 f184 1"/>
                <a:gd name="f466" fmla="*/ f390 f185 1"/>
                <a:gd name="f467" fmla="*/ f391 f185 1"/>
                <a:gd name="f468" fmla="*/ f392 f184 1"/>
                <a:gd name="f469" fmla="*/ f393 f185 1"/>
                <a:gd name="f470" fmla="*/ f394 f184 1"/>
                <a:gd name="f471" fmla="*/ f395 f184 1"/>
                <a:gd name="f472" fmla="*/ f396 f185 1"/>
                <a:gd name="f473" fmla="*/ f397 f184 1"/>
                <a:gd name="f474" fmla="*/ f398 f185 1"/>
                <a:gd name="f475" fmla="*/ f399 f184 1"/>
                <a:gd name="f476" fmla="*/ f400 f184 1"/>
                <a:gd name="f477" fmla="*/ f401 f185 1"/>
                <a:gd name="f478" fmla="*/ f402 f185 1"/>
                <a:gd name="f479" fmla="*/ f403 f184 1"/>
                <a:gd name="f480" fmla="*/ f404 f185 1"/>
                <a:gd name="f481" fmla="*/ f405 f184 1"/>
                <a:gd name="f482" fmla="*/ f406 f185 1"/>
                <a:gd name="f483" fmla="*/ f407 f185 1"/>
                <a:gd name="f484" fmla="*/ f408 f185 1"/>
                <a:gd name="f485" fmla="*/ f409 f184 1"/>
                <a:gd name="f486" fmla="*/ f410 f185 1"/>
                <a:gd name="f487" fmla="*/ f411 f184 1"/>
                <a:gd name="f488" fmla="*/ f412 f184 1"/>
                <a:gd name="f489" fmla="*/ f413 f185 1"/>
                <a:gd name="f490" fmla="*/ f414 f184 1"/>
                <a:gd name="f491" fmla="*/ f415 f1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420" y="f421"/>
                </a:cxn>
                <a:cxn ang="f267">
                  <a:pos x="f422" y="f421"/>
                </a:cxn>
                <a:cxn ang="f267">
                  <a:pos x="f423" y="f424"/>
                </a:cxn>
                <a:cxn ang="f267">
                  <a:pos x="f423" y="f425"/>
                </a:cxn>
                <a:cxn ang="f267">
                  <a:pos x="f426" y="f427"/>
                </a:cxn>
                <a:cxn ang="f267">
                  <a:pos x="f428" y="f429"/>
                </a:cxn>
                <a:cxn ang="f267">
                  <a:pos x="f430" y="f431"/>
                </a:cxn>
                <a:cxn ang="f267">
                  <a:pos x="f430" y="f432"/>
                </a:cxn>
                <a:cxn ang="f267">
                  <a:pos x="f433" y="f434"/>
                </a:cxn>
                <a:cxn ang="f267">
                  <a:pos x="f435" y="f436"/>
                </a:cxn>
                <a:cxn ang="f267">
                  <a:pos x="f437" y="f438"/>
                </a:cxn>
                <a:cxn ang="f267">
                  <a:pos x="f439" y="f440"/>
                </a:cxn>
                <a:cxn ang="f267">
                  <a:pos x="f441" y="f442"/>
                </a:cxn>
                <a:cxn ang="f267">
                  <a:pos x="f443" y="f444"/>
                </a:cxn>
                <a:cxn ang="f267">
                  <a:pos x="f445" y="f446"/>
                </a:cxn>
                <a:cxn ang="f267">
                  <a:pos x="f447" y="f448"/>
                </a:cxn>
                <a:cxn ang="f267">
                  <a:pos x="f449" y="f450"/>
                </a:cxn>
                <a:cxn ang="f267">
                  <a:pos x="f451" y="f452"/>
                </a:cxn>
                <a:cxn ang="f267">
                  <a:pos x="f453" y="f454"/>
                </a:cxn>
                <a:cxn ang="f267">
                  <a:pos x="f455" y="f456"/>
                </a:cxn>
                <a:cxn ang="f267">
                  <a:pos x="f457" y="f421"/>
                </a:cxn>
                <a:cxn ang="f267">
                  <a:pos x="f420" y="f421"/>
                </a:cxn>
                <a:cxn ang="f267">
                  <a:pos x="f458" y="f459"/>
                </a:cxn>
                <a:cxn ang="f267">
                  <a:pos x="f460" y="f459"/>
                </a:cxn>
                <a:cxn ang="f267">
                  <a:pos x="f460" y="f461"/>
                </a:cxn>
                <a:cxn ang="f267">
                  <a:pos x="f462" y="f463"/>
                </a:cxn>
                <a:cxn ang="f267">
                  <a:pos x="f464" y="f463"/>
                </a:cxn>
                <a:cxn ang="f267">
                  <a:pos x="f465" y="f466"/>
                </a:cxn>
                <a:cxn ang="f267">
                  <a:pos x="f465" y="f467"/>
                </a:cxn>
                <a:cxn ang="f267">
                  <a:pos x="f468" y="f469"/>
                </a:cxn>
                <a:cxn ang="f267">
                  <a:pos x="f470" y="f469"/>
                </a:cxn>
                <a:cxn ang="f267">
                  <a:pos x="f471" y="f472"/>
                </a:cxn>
                <a:cxn ang="f267">
                  <a:pos x="f473" y="f474"/>
                </a:cxn>
                <a:cxn ang="f267">
                  <a:pos x="f475" y="f463"/>
                </a:cxn>
                <a:cxn ang="f267">
                  <a:pos x="f428" y="f463"/>
                </a:cxn>
                <a:cxn ang="f267">
                  <a:pos x="f476" y="f477"/>
                </a:cxn>
                <a:cxn ang="f267">
                  <a:pos x="f476" y="f478"/>
                </a:cxn>
                <a:cxn ang="f267">
                  <a:pos x="f479" y="f480"/>
                </a:cxn>
                <a:cxn ang="f267">
                  <a:pos x="f481" y="f482"/>
                </a:cxn>
                <a:cxn ang="f267">
                  <a:pos x="f473" y="f483"/>
                </a:cxn>
                <a:cxn ang="f267">
                  <a:pos x="f473" y="f484"/>
                </a:cxn>
                <a:cxn ang="f267">
                  <a:pos x="f485" y="f486"/>
                </a:cxn>
                <a:cxn ang="f267">
                  <a:pos x="f487" y="f486"/>
                </a:cxn>
                <a:cxn ang="f267">
                  <a:pos x="f488" y="f484"/>
                </a:cxn>
                <a:cxn ang="f267">
                  <a:pos x="f465" y="f489"/>
                </a:cxn>
                <a:cxn ang="f267">
                  <a:pos x="f464" y="f482"/>
                </a:cxn>
                <a:cxn ang="f267">
                  <a:pos x="f490" y="f482"/>
                </a:cxn>
                <a:cxn ang="f267">
                  <a:pos x="f458" y="f491"/>
                </a:cxn>
                <a:cxn ang="f267">
                  <a:pos x="f458" y="f459"/>
                </a:cxn>
              </a:cxnLst>
              <a:rect l="f416" t="f419" r="f417" b="f418"/>
              <a:pathLst>
                <a:path w="557" h="849">
                  <a:moveTo>
                    <a:pt x="f9" y="f10"/>
                  </a:moveTo>
                  <a:cubicBezTo>
                    <a:pt x="f11" y="f10"/>
                    <a:pt x="f12" y="f10"/>
                    <a:pt x="f13" y="f10"/>
                  </a:cubicBezTo>
                  <a:cubicBezTo>
                    <a:pt x="f14" y="f10"/>
                    <a:pt x="f6" y="f15"/>
                    <a:pt x="f6" y="f16"/>
                  </a:cubicBezTo>
                  <a:cubicBezTo>
                    <a:pt x="f6" y="f17"/>
                    <a:pt x="f18" y="f19"/>
                    <a:pt x="f6" y="f20"/>
                  </a:cubicBezTo>
                  <a:cubicBezTo>
                    <a:pt x="f6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2" y="f34"/>
                    <a:pt x="f12" y="f35"/>
                  </a:cubicBezTo>
                  <a:cubicBezTo>
                    <a:pt x="f12" y="f36"/>
                    <a:pt x="f12" y="f37"/>
                    <a:pt x="f12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6" y="f47"/>
                    <a:pt x="f48" y="f49"/>
                  </a:cubicBezTo>
                  <a:cubicBezTo>
                    <a:pt x="f50" y="f51"/>
                    <a:pt x="f40" y="f6"/>
                    <a:pt x="f38" y="f6"/>
                  </a:cubicBezTo>
                  <a:cubicBezTo>
                    <a:pt x="f52" y="f6"/>
                    <a:pt x="f53" y="f6"/>
                    <a:pt x="f54" y="f18"/>
                  </a:cubicBezTo>
                  <a:cubicBezTo>
                    <a:pt x="f55" y="f18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42"/>
                    <a:pt x="f67" y="f68"/>
                    <a:pt x="f67" y="f69"/>
                  </a:cubicBezTo>
                  <a:cubicBezTo>
                    <a:pt x="f67" y="f70"/>
                    <a:pt x="f67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7" y="f88"/>
                    <a:pt x="f7" y="f89"/>
                  </a:cubicBezTo>
                  <a:cubicBezTo>
                    <a:pt x="f7" y="f90"/>
                    <a:pt x="f7" y="f91"/>
                    <a:pt x="f92" y="f93"/>
                  </a:cubicBezTo>
                  <a:cubicBezTo>
                    <a:pt x="f92" y="f94"/>
                    <a:pt x="f95" y="f10"/>
                    <a:pt x="f96" y="f10"/>
                  </a:cubicBezTo>
                  <a:cubicBezTo>
                    <a:pt x="f97" y="f8"/>
                    <a:pt x="f23" y="f10"/>
                    <a:pt x="f9" y="f10"/>
                  </a:cubicBezTo>
                  <a:close/>
                  <a:moveTo>
                    <a:pt x="f98" y="f99"/>
                  </a:moveTo>
                  <a:cubicBezTo>
                    <a:pt x="f98" y="f99"/>
                    <a:pt x="f98" y="f99"/>
                    <a:pt x="f100" y="f99"/>
                  </a:cubicBezTo>
                  <a:cubicBezTo>
                    <a:pt x="f100" y="f101"/>
                    <a:pt x="f100" y="f102"/>
                    <a:pt x="f100" y="f103"/>
                  </a:cubicBezTo>
                  <a:cubicBezTo>
                    <a:pt x="f98" y="f104"/>
                    <a:pt x="f105" y="f106"/>
                    <a:pt x="f107" y="f106"/>
                  </a:cubicBezTo>
                  <a:cubicBezTo>
                    <a:pt x="f108" y="f106"/>
                    <a:pt x="f109" y="f106"/>
                    <a:pt x="f110" y="f106"/>
                  </a:cubicBezTo>
                  <a:cubicBezTo>
                    <a:pt x="f111" y="f106"/>
                    <a:pt x="f2" y="f112"/>
                    <a:pt x="f2" y="f113"/>
                  </a:cubicBezTo>
                  <a:cubicBezTo>
                    <a:pt x="f2" y="f114"/>
                    <a:pt x="f115" y="f116"/>
                    <a:pt x="f2" y="f117"/>
                  </a:cubicBezTo>
                  <a:cubicBezTo>
                    <a:pt x="f118" y="f21"/>
                    <a:pt x="f119" y="f120"/>
                    <a:pt x="f121" y="f120"/>
                  </a:cubicBezTo>
                  <a:cubicBezTo>
                    <a:pt x="f122" y="f123"/>
                    <a:pt x="f124" y="f123"/>
                    <a:pt x="f125" y="f120"/>
                  </a:cubicBezTo>
                  <a:cubicBezTo>
                    <a:pt x="f126" y="f120"/>
                    <a:pt x="f127" y="f128"/>
                    <a:pt x="f129" y="f130"/>
                  </a:cubicBezTo>
                  <a:cubicBezTo>
                    <a:pt x="f131" y="f132"/>
                    <a:pt x="f31" y="f133"/>
                    <a:pt x="f131" y="f58"/>
                  </a:cubicBezTo>
                  <a:cubicBezTo>
                    <a:pt x="f131" y="f134"/>
                    <a:pt x="f135" y="f136"/>
                    <a:pt x="f137" y="f106"/>
                  </a:cubicBezTo>
                  <a:cubicBezTo>
                    <a:pt x="f36" y="f138"/>
                    <a:pt x="f139" y="f106"/>
                    <a:pt x="f30" y="f106"/>
                  </a:cubicBezTo>
                  <a:cubicBezTo>
                    <a:pt x="f68" y="f106"/>
                    <a:pt x="f140" y="f141"/>
                    <a:pt x="f142" y="f143"/>
                  </a:cubicBezTo>
                  <a:cubicBezTo>
                    <a:pt x="f142" y="f144"/>
                    <a:pt x="f142" y="f145"/>
                    <a:pt x="f142" y="f146"/>
                  </a:cubicBezTo>
                  <a:cubicBezTo>
                    <a:pt x="f140" y="f147"/>
                    <a:pt x="f148" y="f149"/>
                    <a:pt x="f150" y="f151"/>
                  </a:cubicBezTo>
                  <a:cubicBezTo>
                    <a:pt x="f41" y="f152"/>
                    <a:pt x="f153" y="f152"/>
                    <a:pt x="f154" y="f152"/>
                  </a:cubicBezTo>
                  <a:cubicBezTo>
                    <a:pt x="f135" y="f152"/>
                    <a:pt x="f131" y="f155"/>
                    <a:pt x="f131" y="f156"/>
                  </a:cubicBezTo>
                  <a:cubicBezTo>
                    <a:pt x="f31" y="f157"/>
                    <a:pt x="f31" y="f158"/>
                    <a:pt x="f131" y="f159"/>
                  </a:cubicBezTo>
                  <a:cubicBezTo>
                    <a:pt x="f131" y="f160"/>
                    <a:pt x="f161" y="f162"/>
                    <a:pt x="f52" y="f163"/>
                  </a:cubicBezTo>
                  <a:cubicBezTo>
                    <a:pt x="f164" y="f165"/>
                    <a:pt x="f166" y="f163"/>
                    <a:pt x="f167" y="f163"/>
                  </a:cubicBezTo>
                  <a:cubicBezTo>
                    <a:pt x="f168" y="f162"/>
                    <a:pt x="f118" y="f160"/>
                    <a:pt x="f169" y="f159"/>
                  </a:cubicBezTo>
                  <a:cubicBezTo>
                    <a:pt x="f2" y="f170"/>
                    <a:pt x="f2" y="f171"/>
                    <a:pt x="f2" y="f172"/>
                  </a:cubicBezTo>
                  <a:cubicBezTo>
                    <a:pt x="f2" y="f173"/>
                    <a:pt x="f111" y="f152"/>
                    <a:pt x="f110" y="f152"/>
                  </a:cubicBezTo>
                  <a:cubicBezTo>
                    <a:pt x="f174" y="f175"/>
                    <a:pt x="f64" y="f152"/>
                    <a:pt x="f176" y="f152"/>
                  </a:cubicBezTo>
                  <a:cubicBezTo>
                    <a:pt x="f177" y="f151"/>
                    <a:pt x="f178" y="f179"/>
                    <a:pt x="f98" y="f180"/>
                  </a:cubicBezTo>
                  <a:cubicBezTo>
                    <a:pt x="f98" y="f181"/>
                    <a:pt x="f98" y="f182"/>
                    <a:pt x="f98" y="f9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CEB9FE4E-6C2E-FF37-7962-2D3CE5C2CEAF}"/>
                </a:ext>
              </a:extLst>
            </p:cNvPr>
            <p:cNvSpPr/>
            <p:nvPr/>
          </p:nvSpPr>
          <p:spPr>
            <a:xfrm>
              <a:off x="4784726" y="3917947"/>
              <a:ext cx="962021" cy="96361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31"/>
                <a:gd name="f8" fmla="val 932"/>
                <a:gd name="f9" fmla="val 651"/>
                <a:gd name="f10" fmla="val 637"/>
                <a:gd name="f11" fmla="val 690"/>
                <a:gd name="f12" fmla="val 710"/>
                <a:gd name="f13" fmla="val 695"/>
                <a:gd name="f14" fmla="val 786"/>
                <a:gd name="f15" fmla="val 667"/>
                <a:gd name="f16" fmla="val 864"/>
                <a:gd name="f17" fmla="val 653"/>
                <a:gd name="f18" fmla="val 904"/>
                <a:gd name="f19" fmla="val 623"/>
                <a:gd name="f20" fmla="val 925"/>
                <a:gd name="f21" fmla="val 581"/>
                <a:gd name="f22" fmla="val 927"/>
                <a:gd name="f23" fmla="val 500"/>
                <a:gd name="f24" fmla="val 418"/>
                <a:gd name="f25" fmla="val 337"/>
                <a:gd name="f26" fmla="val 928"/>
                <a:gd name="f27" fmla="val 289"/>
                <a:gd name="f28" fmla="val 926"/>
                <a:gd name="f29" fmla="val 248"/>
                <a:gd name="f30" fmla="val 881"/>
                <a:gd name="f31" fmla="val 247"/>
                <a:gd name="f32" fmla="val 832"/>
                <a:gd name="f33" fmla="val 793"/>
                <a:gd name="f34" fmla="val 754"/>
                <a:gd name="f35" fmla="val 714"/>
                <a:gd name="f36" fmla="val 684"/>
                <a:gd name="f37" fmla="val 218"/>
                <a:gd name="f38" fmla="val 142"/>
                <a:gd name="f39" fmla="val 104"/>
                <a:gd name="f40" fmla="val 48"/>
                <a:gd name="f41" fmla="val 2"/>
                <a:gd name="f42" fmla="val 641"/>
                <a:gd name="f43" fmla="val 1"/>
                <a:gd name="f44" fmla="val 585"/>
                <a:gd name="f45" fmla="val 505"/>
                <a:gd name="f46" fmla="val 425"/>
                <a:gd name="f47" fmla="val 345"/>
                <a:gd name="f48" fmla="val 291"/>
                <a:gd name="f49" fmla="val 46"/>
                <a:gd name="f50" fmla="val 100"/>
                <a:gd name="f51" fmla="val 141"/>
                <a:gd name="f52" fmla="val 245"/>
                <a:gd name="f53" fmla="val 183"/>
                <a:gd name="f54" fmla="val 246"/>
                <a:gd name="f55" fmla="val 224"/>
                <a:gd name="f56" fmla="val 241"/>
                <a:gd name="f57" fmla="val 242"/>
                <a:gd name="f58" fmla="val 187"/>
                <a:gd name="f59" fmla="val 150"/>
                <a:gd name="f60" fmla="val 114"/>
                <a:gd name="f61" fmla="val 42"/>
                <a:gd name="f62" fmla="val 288"/>
                <a:gd name="f63" fmla="val 432"/>
                <a:gd name="f64" fmla="val 504"/>
                <a:gd name="f65" fmla="val 576"/>
                <a:gd name="f66" fmla="val 642"/>
                <a:gd name="f67" fmla="val 44"/>
                <a:gd name="f68" fmla="val 685"/>
                <a:gd name="f69" fmla="val 110"/>
                <a:gd name="f70" fmla="val 149"/>
                <a:gd name="f71" fmla="val 188"/>
                <a:gd name="f72" fmla="val 228"/>
                <a:gd name="f73" fmla="val 688"/>
                <a:gd name="f74" fmla="val 703"/>
                <a:gd name="f75" fmla="val 746"/>
                <a:gd name="f76" fmla="val 789"/>
                <a:gd name="f77" fmla="val 884"/>
                <a:gd name="f78" fmla="val 929"/>
                <a:gd name="f79" fmla="val 343"/>
                <a:gd name="f80" fmla="val 424"/>
                <a:gd name="f81" fmla="val 930"/>
                <a:gd name="f82" fmla="val 586"/>
                <a:gd name="f83" fmla="val 639"/>
                <a:gd name="f84" fmla="val 883"/>
                <a:gd name="f85" fmla="val 683"/>
                <a:gd name="f86" fmla="val 830"/>
                <a:gd name="f87" fmla="val 816"/>
                <a:gd name="f88" fmla="val 801"/>
                <a:gd name="f89" fmla="val 763"/>
                <a:gd name="f90" fmla="val 682"/>
                <a:gd name="f91" fmla="val 748"/>
                <a:gd name="f92" fmla="val 749"/>
                <a:gd name="f93" fmla="val 648"/>
                <a:gd name="f94" fmla="val 750"/>
                <a:gd name="f95" fmla="val 630"/>
                <a:gd name="f96" fmla="val 767"/>
                <a:gd name="f97" fmla="val 617"/>
                <a:gd name="f98" fmla="val 616"/>
                <a:gd name="f99" fmla="val 800"/>
                <a:gd name="f100" fmla="val 812"/>
                <a:gd name="f101" fmla="val 823"/>
                <a:gd name="f102" fmla="val 847"/>
                <a:gd name="f103" fmla="val 615"/>
                <a:gd name="f104" fmla="val 861"/>
                <a:gd name="f105" fmla="val 601"/>
                <a:gd name="f106" fmla="val 577"/>
                <a:gd name="f107" fmla="val 503"/>
                <a:gd name="f108" fmla="val 429"/>
                <a:gd name="f109" fmla="val 355"/>
                <a:gd name="f110" fmla="val 860"/>
                <a:gd name="f111" fmla="val 331"/>
                <a:gd name="f112" fmla="val 848"/>
                <a:gd name="f113" fmla="val 324"/>
                <a:gd name="f114" fmla="val 841"/>
                <a:gd name="f115" fmla="val 314"/>
                <a:gd name="f116" fmla="val 819"/>
                <a:gd name="f117" fmla="val 759"/>
                <a:gd name="f118" fmla="val 700"/>
                <a:gd name="f119" fmla="val 313"/>
                <a:gd name="f120" fmla="val 640"/>
                <a:gd name="f121" fmla="val 311"/>
                <a:gd name="f122" fmla="val 293"/>
                <a:gd name="f123" fmla="val 231"/>
                <a:gd name="f124" fmla="val 170"/>
                <a:gd name="f125" fmla="val 109"/>
                <a:gd name="f126" fmla="val 97"/>
                <a:gd name="f127" fmla="val 86"/>
                <a:gd name="f128" fmla="val 603"/>
                <a:gd name="f129" fmla="val 80"/>
                <a:gd name="f130" fmla="val 598"/>
                <a:gd name="f131" fmla="val 69"/>
                <a:gd name="f132" fmla="val 588"/>
                <a:gd name="f133" fmla="val 578"/>
                <a:gd name="f134" fmla="val 430"/>
                <a:gd name="f135" fmla="val 356"/>
                <a:gd name="f136" fmla="val 327"/>
                <a:gd name="f137" fmla="val 315"/>
                <a:gd name="f138" fmla="val 81"/>
                <a:gd name="f139" fmla="val 111"/>
                <a:gd name="f140" fmla="val 148"/>
                <a:gd name="f141" fmla="val 316"/>
                <a:gd name="f142" fmla="val 186"/>
                <a:gd name="f143" fmla="val 312"/>
                <a:gd name="f144" fmla="val 274"/>
                <a:gd name="f145" fmla="val 319"/>
                <a:gd name="f146" fmla="val 225"/>
                <a:gd name="f147" fmla="val 190"/>
                <a:gd name="f148" fmla="val 155"/>
                <a:gd name="f149" fmla="val 119"/>
                <a:gd name="f150" fmla="val 326"/>
                <a:gd name="f151" fmla="val 68"/>
                <a:gd name="f152" fmla="val 364"/>
                <a:gd name="f153" fmla="val 431"/>
                <a:gd name="f154" fmla="val 499"/>
                <a:gd name="f155" fmla="val 567"/>
                <a:gd name="f156" fmla="val 580"/>
                <a:gd name="f157" fmla="val 594"/>
                <a:gd name="f158" fmla="val 79"/>
                <a:gd name="f159" fmla="val 604"/>
                <a:gd name="f160" fmla="val 608"/>
                <a:gd name="f161" fmla="val 84"/>
                <a:gd name="f162" fmla="val 609"/>
                <a:gd name="f163" fmla="val 87"/>
                <a:gd name="f164" fmla="val 91"/>
                <a:gd name="f165" fmla="val 98"/>
                <a:gd name="f166" fmla="val 105"/>
                <a:gd name="f167" fmla="val 154"/>
                <a:gd name="f168" fmla="val 202"/>
                <a:gd name="f169" fmla="val 251"/>
                <a:gd name="f170" fmla="val 257"/>
                <a:gd name="f171" fmla="val 262"/>
                <a:gd name="f172" fmla="val 267"/>
                <a:gd name="f173" fmla="val 277"/>
                <a:gd name="f174" fmla="val 286"/>
                <a:gd name="f175" fmla="val 295"/>
                <a:gd name="f176" fmla="val 614"/>
                <a:gd name="f177" fmla="val 621"/>
                <a:gd name="f178" fmla="val 636"/>
                <a:gd name="f179" fmla="val 644"/>
                <a:gd name="f180" fmla="val 656"/>
                <a:gd name="f181" fmla="val 663"/>
                <a:gd name="f182" fmla="val 669"/>
                <a:gd name="f183" fmla="val 676"/>
                <a:gd name="f184" fmla="val 729"/>
                <a:gd name="f185" fmla="val 781"/>
                <a:gd name="f186" fmla="val 833"/>
                <a:gd name="f187" fmla="val 836"/>
                <a:gd name="f188" fmla="val 318"/>
                <a:gd name="f189" fmla="val 838"/>
                <a:gd name="f190" fmla="val 840"/>
                <a:gd name="f191" fmla="val 320"/>
                <a:gd name="f192" fmla="val 321"/>
                <a:gd name="f193" fmla="val 842"/>
                <a:gd name="f194" fmla="val 844"/>
                <a:gd name="f195" fmla="val 858"/>
                <a:gd name="f196" fmla="val 338"/>
                <a:gd name="f197" fmla="val 862"/>
                <a:gd name="f198" fmla="val 351"/>
                <a:gd name="f199" fmla="val 423"/>
                <a:gd name="f200" fmla="val 495"/>
                <a:gd name="f201" fmla="val 590"/>
                <a:gd name="f202" fmla="val 849"/>
                <a:gd name="f203" fmla="val 610"/>
                <a:gd name="f204" fmla="val 827"/>
                <a:gd name="f205" fmla="val 619"/>
                <a:gd name="f206" fmla="val 622"/>
                <a:gd name="f207" fmla="val 772"/>
                <a:gd name="f208" fmla="val 618"/>
                <a:gd name="f209" fmla="val 745"/>
                <a:gd name="f210" fmla="val 726"/>
                <a:gd name="f211" fmla="val 704"/>
                <a:gd name="f212" fmla="val 595"/>
                <a:gd name="f213" fmla="val 555"/>
                <a:gd name="f214" fmla="val 678"/>
                <a:gd name="f215" fmla="val 514"/>
                <a:gd name="f216" fmla="val 471"/>
                <a:gd name="f217" fmla="val 652"/>
                <a:gd name="f218" fmla="val 452"/>
                <a:gd name="f219" fmla="val 643"/>
                <a:gd name="f220" fmla="val 635"/>
                <a:gd name="f221" fmla="val 412"/>
                <a:gd name="f222" fmla="val 626"/>
                <a:gd name="f223" fmla="val 409"/>
                <a:gd name="f224" fmla="val 624"/>
                <a:gd name="f225" fmla="val 405"/>
                <a:gd name="f226" fmla="val 402"/>
                <a:gd name="f227" fmla="val 620"/>
                <a:gd name="f228" fmla="val 393"/>
                <a:gd name="f229" fmla="val 613"/>
                <a:gd name="f230" fmla="val 385"/>
                <a:gd name="f231" fmla="val 606"/>
                <a:gd name="f232" fmla="val 376"/>
                <a:gd name="f233" fmla="val 599"/>
                <a:gd name="f234" fmla="val 372"/>
                <a:gd name="f235" fmla="val 369"/>
                <a:gd name="f236" fmla="val 592"/>
                <a:gd name="f237" fmla="val 366"/>
                <a:gd name="f238" fmla="val 300"/>
                <a:gd name="f239" fmla="val 308"/>
                <a:gd name="f240" fmla="val 404"/>
                <a:gd name="f241" fmla="val 330"/>
                <a:gd name="f242" fmla="val 302"/>
                <a:gd name="f243" fmla="val 352"/>
                <a:gd name="f244" fmla="val 365"/>
                <a:gd name="f245" fmla="val 340"/>
                <a:gd name="f246" fmla="val 387"/>
                <a:gd name="f247" fmla="val 350"/>
                <a:gd name="f248" fmla="val 390"/>
                <a:gd name="f249" fmla="val 392"/>
                <a:gd name="f250" fmla="val 394"/>
                <a:gd name="f251" fmla="val 353"/>
                <a:gd name="f252" fmla="val 378"/>
                <a:gd name="f253" fmla="val 462"/>
                <a:gd name="f254" fmla="val 391"/>
                <a:gd name="f255" fmla="val 502"/>
                <a:gd name="f256" fmla="val 407"/>
                <a:gd name="f257" fmla="val 508"/>
                <a:gd name="f258" fmla="val 408"/>
                <a:gd name="f259" fmla="val 529"/>
                <a:gd name="f260" fmla="val 419"/>
                <a:gd name="f261" fmla="val 550"/>
                <a:gd name="f262" fmla="val 571"/>
                <a:gd name="f263" fmla="val 440"/>
                <a:gd name="f264" fmla="val 600"/>
                <a:gd name="f265" fmla="val 465"/>
                <a:gd name="f266" fmla="val 477"/>
                <a:gd name="f267" fmla="val 476"/>
                <a:gd name="f268" fmla="val 625"/>
                <a:gd name="f269" fmla="val 522"/>
                <a:gd name="f270" fmla="val 647"/>
                <a:gd name="f271" fmla="val 544"/>
                <a:gd name="f272" fmla="val 551"/>
                <a:gd name="f273" fmla="val 558"/>
                <a:gd name="f274" fmla="val 564"/>
                <a:gd name="f275" fmla="val 569"/>
                <a:gd name="f276" fmla="val 572"/>
                <a:gd name="f277" fmla="val 654"/>
                <a:gd name="f278" fmla="val 655"/>
                <a:gd name="f279" fmla="val 650"/>
                <a:gd name="f280" fmla="val 607"/>
                <a:gd name="f281" fmla="val 566"/>
                <a:gd name="f282" fmla="val 538"/>
                <a:gd name="f283" fmla="val 554"/>
                <a:gd name="f284" fmla="val 515"/>
                <a:gd name="f285" fmla="val 521"/>
                <a:gd name="f286" fmla="val 494"/>
                <a:gd name="f287" fmla="val 485"/>
                <a:gd name="f288" fmla="val 481"/>
                <a:gd name="f289" fmla="val 449"/>
                <a:gd name="f290" fmla="val 457"/>
                <a:gd name="f291" fmla="val 413"/>
                <a:gd name="f292" fmla="val 441"/>
                <a:gd name="f293" fmla="val 396"/>
                <a:gd name="f294" fmla="val 436"/>
                <a:gd name="f295" fmla="val 493"/>
                <a:gd name="f296" fmla="val 474"/>
                <a:gd name="f297" fmla="val 516"/>
                <a:gd name="f298" fmla="val 534"/>
                <a:gd name="f299" fmla="val 568"/>
                <a:gd name="f300" fmla="val 584"/>
                <a:gd name="f301" fmla="+- 0 0 -90"/>
                <a:gd name="f302" fmla="*/ f4 1 931"/>
                <a:gd name="f303" fmla="*/ f5 1 932"/>
                <a:gd name="f304" fmla="val f6"/>
                <a:gd name="f305" fmla="val f7"/>
                <a:gd name="f306" fmla="val f8"/>
                <a:gd name="f307" fmla="*/ f301 f0 1"/>
                <a:gd name="f308" fmla="+- f306 0 f304"/>
                <a:gd name="f309" fmla="+- f305 0 f304"/>
                <a:gd name="f310" fmla="*/ f307 1 f3"/>
                <a:gd name="f311" fmla="*/ f309 1 931"/>
                <a:gd name="f312" fmla="*/ f308 1 932"/>
                <a:gd name="f313" fmla="*/ 667 f309 1"/>
                <a:gd name="f314" fmla="*/ 864 f308 1"/>
                <a:gd name="f315" fmla="*/ 337 f309 1"/>
                <a:gd name="f316" fmla="*/ 928 f308 1"/>
                <a:gd name="f317" fmla="*/ 247 f309 1"/>
                <a:gd name="f318" fmla="*/ 714 f308 1"/>
                <a:gd name="f319" fmla="*/ 104 f309 1"/>
                <a:gd name="f320" fmla="*/ 684 f308 1"/>
                <a:gd name="f321" fmla="*/ 2 f309 1"/>
                <a:gd name="f322" fmla="*/ 345 f308 1"/>
                <a:gd name="f323" fmla="*/ 224 f309 1"/>
                <a:gd name="f324" fmla="*/ 246 f308 1"/>
                <a:gd name="f325" fmla="*/ 246 f309 1"/>
                <a:gd name="f326" fmla="*/ 114 f308 1"/>
                <a:gd name="f327" fmla="*/ 576 f309 1"/>
                <a:gd name="f328" fmla="*/ 1 f308 1"/>
                <a:gd name="f329" fmla="*/ 684 f309 1"/>
                <a:gd name="f330" fmla="*/ 228 f308 1"/>
                <a:gd name="f331" fmla="*/ 832 f309 1"/>
                <a:gd name="f332" fmla="*/ 247 f308 1"/>
                <a:gd name="f333" fmla="*/ 930 f309 1"/>
                <a:gd name="f334" fmla="*/ 586 f308 1"/>
                <a:gd name="f335" fmla="*/ 786 f309 1"/>
                <a:gd name="f336" fmla="*/ 789 f309 1"/>
                <a:gd name="f337" fmla="*/ 616 f308 1"/>
                <a:gd name="f338" fmla="*/ 861 f309 1"/>
                <a:gd name="f339" fmla="*/ 577 f308 1"/>
                <a:gd name="f340" fmla="*/ 848 f309 1"/>
                <a:gd name="f341" fmla="*/ 324 f308 1"/>
                <a:gd name="f342" fmla="*/ 640 f309 1"/>
                <a:gd name="f343" fmla="*/ 314 f308 1"/>
                <a:gd name="f344" fmla="*/ 616 f309 1"/>
                <a:gd name="f345" fmla="*/ 109 f308 1"/>
                <a:gd name="f346" fmla="*/ 603 f309 1"/>
                <a:gd name="f347" fmla="*/ 80 f308 1"/>
                <a:gd name="f348" fmla="*/ 356 f309 1"/>
                <a:gd name="f349" fmla="*/ 69 f308 1"/>
                <a:gd name="f350" fmla="*/ 314 f309 1"/>
                <a:gd name="f351" fmla="*/ 224 f308 1"/>
                <a:gd name="f352" fmla="*/ 119 f309 1"/>
                <a:gd name="f353" fmla="*/ 69 f309 1"/>
                <a:gd name="f354" fmla="*/ 567 f308 1"/>
                <a:gd name="f355" fmla="*/ 87 f309 1"/>
                <a:gd name="f356" fmla="*/ 609 f308 1"/>
                <a:gd name="f357" fmla="*/ 251 f309 1"/>
                <a:gd name="f358" fmla="*/ 615 f308 1"/>
                <a:gd name="f359" fmla="*/ 295 f309 1"/>
                <a:gd name="f360" fmla="*/ 316 f309 1"/>
                <a:gd name="f361" fmla="*/ 648 f308 1"/>
                <a:gd name="f362" fmla="*/ 676 f308 1"/>
                <a:gd name="f363" fmla="*/ 319 f309 1"/>
                <a:gd name="f364" fmla="*/ 840 f308 1"/>
                <a:gd name="f365" fmla="*/ 351 f309 1"/>
                <a:gd name="f366" fmla="*/ 862 f308 1"/>
                <a:gd name="f367" fmla="*/ 610 f309 1"/>
                <a:gd name="f368" fmla="*/ 827 f308 1"/>
                <a:gd name="f369" fmla="*/ 595 f309 1"/>
                <a:gd name="f370" fmla="*/ 695 f308 1"/>
                <a:gd name="f371" fmla="*/ 471 f309 1"/>
                <a:gd name="f372" fmla="*/ 652 f308 1"/>
                <a:gd name="f373" fmla="*/ 402 f309 1"/>
                <a:gd name="f374" fmla="*/ 620 f308 1"/>
                <a:gd name="f375" fmla="*/ 366 f309 1"/>
                <a:gd name="f376" fmla="*/ 588 f308 1"/>
                <a:gd name="f377" fmla="*/ 387 f309 1"/>
                <a:gd name="f378" fmla="*/ 350 f308 1"/>
                <a:gd name="f379" fmla="*/ 499 f309 1"/>
                <a:gd name="f380" fmla="*/ 404 f308 1"/>
                <a:gd name="f381" fmla="*/ 571 f309 1"/>
                <a:gd name="f382" fmla="*/ 440 f308 1"/>
                <a:gd name="f383" fmla="*/ 614 f309 1"/>
                <a:gd name="f384" fmla="*/ 477 f308 1"/>
                <a:gd name="f385" fmla="*/ 647 f309 1"/>
                <a:gd name="f386" fmla="*/ 544 f308 1"/>
                <a:gd name="f387" fmla="*/ 652 f309 1"/>
                <a:gd name="f388" fmla="*/ 572 f308 1"/>
                <a:gd name="f389" fmla="*/ 644 f309 1"/>
                <a:gd name="f390" fmla="*/ 603 f308 1"/>
                <a:gd name="f391" fmla="*/ 449 f309 1"/>
                <a:gd name="f392" fmla="*/ 465 f308 1"/>
                <a:gd name="f393" fmla="*/ 408 f309 1"/>
                <a:gd name="f394" fmla="*/ 457 f308 1"/>
                <a:gd name="f395" fmla="*/ 651 f309 1"/>
                <a:gd name="f396" fmla="*/ 637 f308 1"/>
                <a:gd name="f397" fmla="+- f310 0 f1"/>
                <a:gd name="f398" fmla="*/ f313 1 931"/>
                <a:gd name="f399" fmla="*/ f314 1 932"/>
                <a:gd name="f400" fmla="*/ f315 1 931"/>
                <a:gd name="f401" fmla="*/ f316 1 932"/>
                <a:gd name="f402" fmla="*/ f317 1 931"/>
                <a:gd name="f403" fmla="*/ f318 1 932"/>
                <a:gd name="f404" fmla="*/ f319 1 931"/>
                <a:gd name="f405" fmla="*/ f320 1 932"/>
                <a:gd name="f406" fmla="*/ f321 1 931"/>
                <a:gd name="f407" fmla="*/ f322 1 932"/>
                <a:gd name="f408" fmla="*/ f323 1 931"/>
                <a:gd name="f409" fmla="*/ f324 1 932"/>
                <a:gd name="f410" fmla="*/ f325 1 931"/>
                <a:gd name="f411" fmla="*/ f326 1 932"/>
                <a:gd name="f412" fmla="*/ f327 1 931"/>
                <a:gd name="f413" fmla="*/ f328 1 932"/>
                <a:gd name="f414" fmla="*/ f329 1 931"/>
                <a:gd name="f415" fmla="*/ f330 1 932"/>
                <a:gd name="f416" fmla="*/ f331 1 931"/>
                <a:gd name="f417" fmla="*/ f332 1 932"/>
                <a:gd name="f418" fmla="*/ f333 1 931"/>
                <a:gd name="f419" fmla="*/ f334 1 932"/>
                <a:gd name="f420" fmla="*/ f335 1 931"/>
                <a:gd name="f421" fmla="*/ f336 1 931"/>
                <a:gd name="f422" fmla="*/ f337 1 932"/>
                <a:gd name="f423" fmla="*/ f338 1 931"/>
                <a:gd name="f424" fmla="*/ f339 1 932"/>
                <a:gd name="f425" fmla="*/ f340 1 931"/>
                <a:gd name="f426" fmla="*/ f341 1 932"/>
                <a:gd name="f427" fmla="*/ f342 1 931"/>
                <a:gd name="f428" fmla="*/ f343 1 932"/>
                <a:gd name="f429" fmla="*/ f344 1 931"/>
                <a:gd name="f430" fmla="*/ f345 1 932"/>
                <a:gd name="f431" fmla="*/ f346 1 931"/>
                <a:gd name="f432" fmla="*/ f347 1 932"/>
                <a:gd name="f433" fmla="*/ f348 1 931"/>
                <a:gd name="f434" fmla="*/ f349 1 932"/>
                <a:gd name="f435" fmla="*/ f350 1 931"/>
                <a:gd name="f436" fmla="*/ f351 1 932"/>
                <a:gd name="f437" fmla="*/ f352 1 931"/>
                <a:gd name="f438" fmla="*/ f353 1 931"/>
                <a:gd name="f439" fmla="*/ f354 1 932"/>
                <a:gd name="f440" fmla="*/ f355 1 931"/>
                <a:gd name="f441" fmla="*/ f356 1 932"/>
                <a:gd name="f442" fmla="*/ f357 1 931"/>
                <a:gd name="f443" fmla="*/ f358 1 932"/>
                <a:gd name="f444" fmla="*/ f359 1 931"/>
                <a:gd name="f445" fmla="*/ f360 1 931"/>
                <a:gd name="f446" fmla="*/ f361 1 932"/>
                <a:gd name="f447" fmla="*/ f362 1 932"/>
                <a:gd name="f448" fmla="*/ f363 1 931"/>
                <a:gd name="f449" fmla="*/ f364 1 932"/>
                <a:gd name="f450" fmla="*/ f365 1 931"/>
                <a:gd name="f451" fmla="*/ f366 1 932"/>
                <a:gd name="f452" fmla="*/ f367 1 931"/>
                <a:gd name="f453" fmla="*/ f368 1 932"/>
                <a:gd name="f454" fmla="*/ f369 1 931"/>
                <a:gd name="f455" fmla="*/ f370 1 932"/>
                <a:gd name="f456" fmla="*/ f371 1 931"/>
                <a:gd name="f457" fmla="*/ f372 1 932"/>
                <a:gd name="f458" fmla="*/ f373 1 931"/>
                <a:gd name="f459" fmla="*/ f374 1 932"/>
                <a:gd name="f460" fmla="*/ f375 1 931"/>
                <a:gd name="f461" fmla="*/ f376 1 932"/>
                <a:gd name="f462" fmla="*/ f377 1 931"/>
                <a:gd name="f463" fmla="*/ f378 1 932"/>
                <a:gd name="f464" fmla="*/ f379 1 931"/>
                <a:gd name="f465" fmla="*/ f380 1 932"/>
                <a:gd name="f466" fmla="*/ f381 1 931"/>
                <a:gd name="f467" fmla="*/ f382 1 932"/>
                <a:gd name="f468" fmla="*/ f383 1 931"/>
                <a:gd name="f469" fmla="*/ f384 1 932"/>
                <a:gd name="f470" fmla="*/ f385 1 931"/>
                <a:gd name="f471" fmla="*/ f386 1 932"/>
                <a:gd name="f472" fmla="*/ f387 1 931"/>
                <a:gd name="f473" fmla="*/ f388 1 932"/>
                <a:gd name="f474" fmla="*/ f389 1 931"/>
                <a:gd name="f475" fmla="*/ f390 1 932"/>
                <a:gd name="f476" fmla="*/ f391 1 931"/>
                <a:gd name="f477" fmla="*/ f392 1 932"/>
                <a:gd name="f478" fmla="*/ f393 1 931"/>
                <a:gd name="f479" fmla="*/ f394 1 932"/>
                <a:gd name="f480" fmla="*/ f395 1 931"/>
                <a:gd name="f481" fmla="*/ f396 1 932"/>
                <a:gd name="f482" fmla="*/ 0 1 f311"/>
                <a:gd name="f483" fmla="*/ f305 1 f311"/>
                <a:gd name="f484" fmla="*/ 0 1 f312"/>
                <a:gd name="f485" fmla="*/ f306 1 f312"/>
                <a:gd name="f486" fmla="*/ f398 1 f311"/>
                <a:gd name="f487" fmla="*/ f399 1 f312"/>
                <a:gd name="f488" fmla="*/ f400 1 f311"/>
                <a:gd name="f489" fmla="*/ f401 1 f312"/>
                <a:gd name="f490" fmla="*/ f402 1 f311"/>
                <a:gd name="f491" fmla="*/ f403 1 f312"/>
                <a:gd name="f492" fmla="*/ f404 1 f311"/>
                <a:gd name="f493" fmla="*/ f405 1 f312"/>
                <a:gd name="f494" fmla="*/ f406 1 f311"/>
                <a:gd name="f495" fmla="*/ f407 1 f312"/>
                <a:gd name="f496" fmla="*/ f408 1 f311"/>
                <a:gd name="f497" fmla="*/ f409 1 f312"/>
                <a:gd name="f498" fmla="*/ f410 1 f311"/>
                <a:gd name="f499" fmla="*/ f411 1 f312"/>
                <a:gd name="f500" fmla="*/ f412 1 f311"/>
                <a:gd name="f501" fmla="*/ f413 1 f312"/>
                <a:gd name="f502" fmla="*/ f414 1 f311"/>
                <a:gd name="f503" fmla="*/ f415 1 f312"/>
                <a:gd name="f504" fmla="*/ f416 1 f311"/>
                <a:gd name="f505" fmla="*/ f417 1 f312"/>
                <a:gd name="f506" fmla="*/ f418 1 f311"/>
                <a:gd name="f507" fmla="*/ f419 1 f312"/>
                <a:gd name="f508" fmla="*/ f420 1 f311"/>
                <a:gd name="f509" fmla="*/ f421 1 f311"/>
                <a:gd name="f510" fmla="*/ f422 1 f312"/>
                <a:gd name="f511" fmla="*/ f423 1 f311"/>
                <a:gd name="f512" fmla="*/ f424 1 f312"/>
                <a:gd name="f513" fmla="*/ f425 1 f311"/>
                <a:gd name="f514" fmla="*/ f426 1 f312"/>
                <a:gd name="f515" fmla="*/ f427 1 f311"/>
                <a:gd name="f516" fmla="*/ f428 1 f312"/>
                <a:gd name="f517" fmla="*/ f429 1 f311"/>
                <a:gd name="f518" fmla="*/ f430 1 f312"/>
                <a:gd name="f519" fmla="*/ f431 1 f311"/>
                <a:gd name="f520" fmla="*/ f432 1 f312"/>
                <a:gd name="f521" fmla="*/ f433 1 f311"/>
                <a:gd name="f522" fmla="*/ f434 1 f312"/>
                <a:gd name="f523" fmla="*/ f435 1 f311"/>
                <a:gd name="f524" fmla="*/ f436 1 f312"/>
                <a:gd name="f525" fmla="*/ f437 1 f311"/>
                <a:gd name="f526" fmla="*/ f438 1 f311"/>
                <a:gd name="f527" fmla="*/ f439 1 f312"/>
                <a:gd name="f528" fmla="*/ f440 1 f311"/>
                <a:gd name="f529" fmla="*/ f441 1 f312"/>
                <a:gd name="f530" fmla="*/ f442 1 f311"/>
                <a:gd name="f531" fmla="*/ f443 1 f312"/>
                <a:gd name="f532" fmla="*/ f444 1 f311"/>
                <a:gd name="f533" fmla="*/ f445 1 f311"/>
                <a:gd name="f534" fmla="*/ f446 1 f312"/>
                <a:gd name="f535" fmla="*/ f447 1 f312"/>
                <a:gd name="f536" fmla="*/ f448 1 f311"/>
                <a:gd name="f537" fmla="*/ f449 1 f312"/>
                <a:gd name="f538" fmla="*/ f450 1 f311"/>
                <a:gd name="f539" fmla="*/ f451 1 f312"/>
                <a:gd name="f540" fmla="*/ f452 1 f311"/>
                <a:gd name="f541" fmla="*/ f453 1 f312"/>
                <a:gd name="f542" fmla="*/ f454 1 f311"/>
                <a:gd name="f543" fmla="*/ f455 1 f312"/>
                <a:gd name="f544" fmla="*/ f456 1 f311"/>
                <a:gd name="f545" fmla="*/ f457 1 f312"/>
                <a:gd name="f546" fmla="*/ f458 1 f311"/>
                <a:gd name="f547" fmla="*/ f459 1 f312"/>
                <a:gd name="f548" fmla="*/ f460 1 f311"/>
                <a:gd name="f549" fmla="*/ f461 1 f312"/>
                <a:gd name="f550" fmla="*/ f462 1 f311"/>
                <a:gd name="f551" fmla="*/ f463 1 f312"/>
                <a:gd name="f552" fmla="*/ f464 1 f311"/>
                <a:gd name="f553" fmla="*/ f465 1 f312"/>
                <a:gd name="f554" fmla="*/ f466 1 f311"/>
                <a:gd name="f555" fmla="*/ f467 1 f312"/>
                <a:gd name="f556" fmla="*/ f468 1 f311"/>
                <a:gd name="f557" fmla="*/ f469 1 f312"/>
                <a:gd name="f558" fmla="*/ f470 1 f311"/>
                <a:gd name="f559" fmla="*/ f471 1 f312"/>
                <a:gd name="f560" fmla="*/ f472 1 f311"/>
                <a:gd name="f561" fmla="*/ f473 1 f312"/>
                <a:gd name="f562" fmla="*/ f474 1 f311"/>
                <a:gd name="f563" fmla="*/ f475 1 f312"/>
                <a:gd name="f564" fmla="*/ f476 1 f311"/>
                <a:gd name="f565" fmla="*/ f477 1 f312"/>
                <a:gd name="f566" fmla="*/ f478 1 f311"/>
                <a:gd name="f567" fmla="*/ f479 1 f312"/>
                <a:gd name="f568" fmla="*/ f480 1 f311"/>
                <a:gd name="f569" fmla="*/ f481 1 f312"/>
                <a:gd name="f570" fmla="*/ f482 f302 1"/>
                <a:gd name="f571" fmla="*/ f483 f302 1"/>
                <a:gd name="f572" fmla="*/ f485 f303 1"/>
                <a:gd name="f573" fmla="*/ f484 f303 1"/>
                <a:gd name="f574" fmla="*/ f486 f302 1"/>
                <a:gd name="f575" fmla="*/ f487 f303 1"/>
                <a:gd name="f576" fmla="*/ f488 f302 1"/>
                <a:gd name="f577" fmla="*/ f489 f303 1"/>
                <a:gd name="f578" fmla="*/ f490 f302 1"/>
                <a:gd name="f579" fmla="*/ f491 f303 1"/>
                <a:gd name="f580" fmla="*/ f492 f302 1"/>
                <a:gd name="f581" fmla="*/ f493 f303 1"/>
                <a:gd name="f582" fmla="*/ f494 f302 1"/>
                <a:gd name="f583" fmla="*/ f495 f303 1"/>
                <a:gd name="f584" fmla="*/ f496 f302 1"/>
                <a:gd name="f585" fmla="*/ f497 f303 1"/>
                <a:gd name="f586" fmla="*/ f498 f302 1"/>
                <a:gd name="f587" fmla="*/ f499 f303 1"/>
                <a:gd name="f588" fmla="*/ f500 f302 1"/>
                <a:gd name="f589" fmla="*/ f501 f303 1"/>
                <a:gd name="f590" fmla="*/ f502 f302 1"/>
                <a:gd name="f591" fmla="*/ f503 f303 1"/>
                <a:gd name="f592" fmla="*/ f504 f302 1"/>
                <a:gd name="f593" fmla="*/ f505 f303 1"/>
                <a:gd name="f594" fmla="*/ f506 f302 1"/>
                <a:gd name="f595" fmla="*/ f507 f303 1"/>
                <a:gd name="f596" fmla="*/ f508 f302 1"/>
                <a:gd name="f597" fmla="*/ f509 f302 1"/>
                <a:gd name="f598" fmla="*/ f510 f303 1"/>
                <a:gd name="f599" fmla="*/ f511 f302 1"/>
                <a:gd name="f600" fmla="*/ f512 f303 1"/>
                <a:gd name="f601" fmla="*/ f513 f302 1"/>
                <a:gd name="f602" fmla="*/ f514 f303 1"/>
                <a:gd name="f603" fmla="*/ f515 f302 1"/>
                <a:gd name="f604" fmla="*/ f516 f303 1"/>
                <a:gd name="f605" fmla="*/ f517 f302 1"/>
                <a:gd name="f606" fmla="*/ f518 f303 1"/>
                <a:gd name="f607" fmla="*/ f519 f302 1"/>
                <a:gd name="f608" fmla="*/ f520 f303 1"/>
                <a:gd name="f609" fmla="*/ f521 f302 1"/>
                <a:gd name="f610" fmla="*/ f522 f303 1"/>
                <a:gd name="f611" fmla="*/ f523 f302 1"/>
                <a:gd name="f612" fmla="*/ f524 f303 1"/>
                <a:gd name="f613" fmla="*/ f525 f302 1"/>
                <a:gd name="f614" fmla="*/ f526 f302 1"/>
                <a:gd name="f615" fmla="*/ f527 f303 1"/>
                <a:gd name="f616" fmla="*/ f528 f302 1"/>
                <a:gd name="f617" fmla="*/ f529 f303 1"/>
                <a:gd name="f618" fmla="*/ f530 f302 1"/>
                <a:gd name="f619" fmla="*/ f531 f303 1"/>
                <a:gd name="f620" fmla="*/ f532 f302 1"/>
                <a:gd name="f621" fmla="*/ f533 f302 1"/>
                <a:gd name="f622" fmla="*/ f534 f303 1"/>
                <a:gd name="f623" fmla="*/ f535 f303 1"/>
                <a:gd name="f624" fmla="*/ f536 f302 1"/>
                <a:gd name="f625" fmla="*/ f537 f303 1"/>
                <a:gd name="f626" fmla="*/ f538 f302 1"/>
                <a:gd name="f627" fmla="*/ f539 f303 1"/>
                <a:gd name="f628" fmla="*/ f540 f302 1"/>
                <a:gd name="f629" fmla="*/ f541 f303 1"/>
                <a:gd name="f630" fmla="*/ f542 f302 1"/>
                <a:gd name="f631" fmla="*/ f543 f303 1"/>
                <a:gd name="f632" fmla="*/ f544 f302 1"/>
                <a:gd name="f633" fmla="*/ f545 f303 1"/>
                <a:gd name="f634" fmla="*/ f546 f302 1"/>
                <a:gd name="f635" fmla="*/ f547 f303 1"/>
                <a:gd name="f636" fmla="*/ f548 f302 1"/>
                <a:gd name="f637" fmla="*/ f549 f303 1"/>
                <a:gd name="f638" fmla="*/ f550 f302 1"/>
                <a:gd name="f639" fmla="*/ f551 f303 1"/>
                <a:gd name="f640" fmla="*/ f552 f302 1"/>
                <a:gd name="f641" fmla="*/ f553 f303 1"/>
                <a:gd name="f642" fmla="*/ f554 f302 1"/>
                <a:gd name="f643" fmla="*/ f555 f303 1"/>
                <a:gd name="f644" fmla="*/ f556 f302 1"/>
                <a:gd name="f645" fmla="*/ f557 f303 1"/>
                <a:gd name="f646" fmla="*/ f558 f302 1"/>
                <a:gd name="f647" fmla="*/ f559 f303 1"/>
                <a:gd name="f648" fmla="*/ f560 f302 1"/>
                <a:gd name="f649" fmla="*/ f561 f303 1"/>
                <a:gd name="f650" fmla="*/ f562 f302 1"/>
                <a:gd name="f651" fmla="*/ f563 f303 1"/>
                <a:gd name="f652" fmla="*/ f564 f302 1"/>
                <a:gd name="f653" fmla="*/ f565 f303 1"/>
                <a:gd name="f654" fmla="*/ f566 f302 1"/>
                <a:gd name="f655" fmla="*/ f567 f303 1"/>
                <a:gd name="f656" fmla="*/ f568 f302 1"/>
                <a:gd name="f657" fmla="*/ f569 f3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7">
                  <a:pos x="f574" y="f575"/>
                </a:cxn>
                <a:cxn ang="f397">
                  <a:pos x="f576" y="f577"/>
                </a:cxn>
                <a:cxn ang="f397">
                  <a:pos x="f578" y="f579"/>
                </a:cxn>
                <a:cxn ang="f397">
                  <a:pos x="f580" y="f581"/>
                </a:cxn>
                <a:cxn ang="f397">
                  <a:pos x="f582" y="f583"/>
                </a:cxn>
                <a:cxn ang="f397">
                  <a:pos x="f584" y="f585"/>
                </a:cxn>
                <a:cxn ang="f397">
                  <a:pos x="f586" y="f587"/>
                </a:cxn>
                <a:cxn ang="f397">
                  <a:pos x="f588" y="f589"/>
                </a:cxn>
                <a:cxn ang="f397">
                  <a:pos x="f590" y="f591"/>
                </a:cxn>
                <a:cxn ang="f397">
                  <a:pos x="f592" y="f593"/>
                </a:cxn>
                <a:cxn ang="f397">
                  <a:pos x="f594" y="f595"/>
                </a:cxn>
                <a:cxn ang="f397">
                  <a:pos x="f596" y="f581"/>
                </a:cxn>
                <a:cxn ang="f397">
                  <a:pos x="f597" y="f598"/>
                </a:cxn>
                <a:cxn ang="f397">
                  <a:pos x="f599" y="f600"/>
                </a:cxn>
                <a:cxn ang="f397">
                  <a:pos x="f601" y="f602"/>
                </a:cxn>
                <a:cxn ang="f397">
                  <a:pos x="f603" y="f604"/>
                </a:cxn>
                <a:cxn ang="f397">
                  <a:pos x="f605" y="f606"/>
                </a:cxn>
                <a:cxn ang="f397">
                  <a:pos x="f607" y="f608"/>
                </a:cxn>
                <a:cxn ang="f397">
                  <a:pos x="f609" y="f610"/>
                </a:cxn>
                <a:cxn ang="f397">
                  <a:pos x="f611" y="f612"/>
                </a:cxn>
                <a:cxn ang="f397">
                  <a:pos x="f613" y="f604"/>
                </a:cxn>
                <a:cxn ang="f397">
                  <a:pos x="f614" y="f615"/>
                </a:cxn>
                <a:cxn ang="f397">
                  <a:pos x="f616" y="f617"/>
                </a:cxn>
                <a:cxn ang="f397">
                  <a:pos x="f618" y="f619"/>
                </a:cxn>
                <a:cxn ang="f397">
                  <a:pos x="f620" y="f598"/>
                </a:cxn>
                <a:cxn ang="f397">
                  <a:pos x="f621" y="f622"/>
                </a:cxn>
                <a:cxn ang="f397">
                  <a:pos x="f621" y="f623"/>
                </a:cxn>
                <a:cxn ang="f397">
                  <a:pos x="f624" y="f625"/>
                </a:cxn>
                <a:cxn ang="f397">
                  <a:pos x="f626" y="f627"/>
                </a:cxn>
                <a:cxn ang="f397">
                  <a:pos x="f628" y="f629"/>
                </a:cxn>
                <a:cxn ang="f397">
                  <a:pos x="f630" y="f631"/>
                </a:cxn>
                <a:cxn ang="f397">
                  <a:pos x="f632" y="f633"/>
                </a:cxn>
                <a:cxn ang="f397">
                  <a:pos x="f634" y="f635"/>
                </a:cxn>
                <a:cxn ang="f397">
                  <a:pos x="f636" y="f637"/>
                </a:cxn>
                <a:cxn ang="f397">
                  <a:pos x="f638" y="f639"/>
                </a:cxn>
                <a:cxn ang="f397">
                  <a:pos x="f640" y="f641"/>
                </a:cxn>
                <a:cxn ang="f397">
                  <a:pos x="f642" y="f643"/>
                </a:cxn>
                <a:cxn ang="f397">
                  <a:pos x="f644" y="f645"/>
                </a:cxn>
                <a:cxn ang="f397">
                  <a:pos x="f644" y="f645"/>
                </a:cxn>
                <a:cxn ang="f397">
                  <a:pos x="f646" y="f647"/>
                </a:cxn>
                <a:cxn ang="f397">
                  <a:pos x="f648" y="f649"/>
                </a:cxn>
                <a:cxn ang="f397">
                  <a:pos x="f650" y="f651"/>
                </a:cxn>
                <a:cxn ang="f397">
                  <a:pos x="f652" y="f653"/>
                </a:cxn>
                <a:cxn ang="f397">
                  <a:pos x="f654" y="f655"/>
                </a:cxn>
                <a:cxn ang="f397">
                  <a:pos x="f656" y="f657"/>
                </a:cxn>
              </a:cxnLst>
              <a:rect l="f570" t="f573" r="f571" b="f572"/>
              <a:pathLst>
                <a:path w="931" h="932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8"/>
                    <a:pt x="f24" y="f7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1" y="f36"/>
                    <a:pt x="f31" y="f36"/>
                    <a:pt x="f37" y="f36"/>
                  </a:cubicBezTo>
                  <a:cubicBezTo>
                    <a:pt x="f3" y="f36"/>
                    <a:pt x="f38" y="f36"/>
                    <a:pt x="f39" y="f36"/>
                  </a:cubicBezTo>
                  <a:cubicBezTo>
                    <a:pt x="f40" y="f36"/>
                    <a:pt x="f41" y="f42"/>
                    <a:pt x="f43" y="f44"/>
                  </a:cubicBezTo>
                  <a:cubicBezTo>
                    <a:pt x="f6" y="f45"/>
                    <a:pt x="f6" y="f46"/>
                    <a:pt x="f41" y="f47"/>
                  </a:cubicBezTo>
                  <a:cubicBezTo>
                    <a:pt x="f41" y="f48"/>
                    <a:pt x="f49" y="f29"/>
                    <a:pt x="f50" y="f31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31"/>
                    <a:pt x="f31" y="f57"/>
                    <a:pt x="f54" y="f55"/>
                  </a:cubicBezTo>
                  <a:cubicBezTo>
                    <a:pt x="f52" y="f58"/>
                    <a:pt x="f54" y="f59"/>
                    <a:pt x="f54" y="f60"/>
                  </a:cubicBezTo>
                  <a:cubicBezTo>
                    <a:pt x="f29" y="f61"/>
                    <a:pt x="f62" y="f43"/>
                    <a:pt x="f2" y="f43"/>
                  </a:cubicBezTo>
                  <a:cubicBezTo>
                    <a:pt x="f63" y="f6"/>
                    <a:pt x="f64" y="f6"/>
                    <a:pt x="f65" y="f43"/>
                  </a:cubicBezTo>
                  <a:cubicBezTo>
                    <a:pt x="f66" y="f43"/>
                    <a:pt x="f36" y="f67"/>
                    <a:pt x="f68" y="f69"/>
                  </a:cubicBezTo>
                  <a:cubicBezTo>
                    <a:pt x="f68" y="f70"/>
                    <a:pt x="f68" y="f71"/>
                    <a:pt x="f36" y="f72"/>
                  </a:cubicBezTo>
                  <a:cubicBezTo>
                    <a:pt x="f36" y="f57"/>
                    <a:pt x="f73" y="f54"/>
                    <a:pt x="f74" y="f54"/>
                  </a:cubicBezTo>
                  <a:cubicBezTo>
                    <a:pt x="f75" y="f52"/>
                    <a:pt x="f76" y="f54"/>
                    <a:pt x="f32" y="f31"/>
                  </a:cubicBezTo>
                  <a:cubicBezTo>
                    <a:pt x="f77" y="f29"/>
                    <a:pt x="f26" y="f48"/>
                    <a:pt x="f78" y="f79"/>
                  </a:cubicBezTo>
                  <a:cubicBezTo>
                    <a:pt x="f7" y="f80"/>
                    <a:pt x="f7" y="f45"/>
                    <a:pt x="f81" y="f82"/>
                  </a:cubicBezTo>
                  <a:cubicBezTo>
                    <a:pt x="f78" y="f83"/>
                    <a:pt x="f84" y="f85"/>
                    <a:pt x="f86" y="f36"/>
                  </a:cubicBezTo>
                  <a:cubicBezTo>
                    <a:pt x="f87" y="f36"/>
                    <a:pt x="f88" y="f68"/>
                    <a:pt x="f14" y="f36"/>
                  </a:cubicBezTo>
                  <a:cubicBezTo>
                    <a:pt x="f89" y="f90"/>
                    <a:pt x="f91" y="f15"/>
                    <a:pt x="f92" y="f93"/>
                  </a:cubicBezTo>
                  <a:cubicBezTo>
                    <a:pt x="f94" y="f95"/>
                    <a:pt x="f96" y="f97"/>
                    <a:pt x="f76" y="f98"/>
                  </a:cubicBezTo>
                  <a:cubicBezTo>
                    <a:pt x="f99" y="f98"/>
                    <a:pt x="f100" y="f97"/>
                    <a:pt x="f101" y="f98"/>
                  </a:cubicBezTo>
                  <a:cubicBezTo>
                    <a:pt x="f102" y="f103"/>
                    <a:pt x="f104" y="f105"/>
                    <a:pt x="f104" y="f106"/>
                  </a:cubicBezTo>
                  <a:cubicBezTo>
                    <a:pt x="f104" y="f107"/>
                    <a:pt x="f104" y="f108"/>
                    <a:pt x="f104" y="f109"/>
                  </a:cubicBezTo>
                  <a:cubicBezTo>
                    <a:pt x="f104" y="f79"/>
                    <a:pt x="f110" y="f111"/>
                    <a:pt x="f112" y="f113"/>
                  </a:cubicBezTo>
                  <a:cubicBezTo>
                    <a:pt x="f114" y="f115"/>
                    <a:pt x="f86" y="f115"/>
                    <a:pt x="f116" y="f115"/>
                  </a:cubicBezTo>
                  <a:cubicBezTo>
                    <a:pt x="f117" y="f115"/>
                    <a:pt x="f118" y="f119"/>
                    <a:pt x="f120" y="f115"/>
                  </a:cubicBezTo>
                  <a:cubicBezTo>
                    <a:pt x="f19" y="f115"/>
                    <a:pt x="f98" y="f121"/>
                    <a:pt x="f98" y="f122"/>
                  </a:cubicBezTo>
                  <a:cubicBezTo>
                    <a:pt x="f97" y="f123"/>
                    <a:pt x="f98" y="f124"/>
                    <a:pt x="f98" y="f125"/>
                  </a:cubicBezTo>
                  <a:cubicBezTo>
                    <a:pt x="f98" y="f126"/>
                    <a:pt x="f98" y="f127"/>
                    <a:pt x="f128" y="f129"/>
                  </a:cubicBezTo>
                  <a:cubicBezTo>
                    <a:pt x="f128" y="f129"/>
                    <a:pt x="f128" y="f129"/>
                    <a:pt x="f128" y="f129"/>
                  </a:cubicBezTo>
                  <a:cubicBezTo>
                    <a:pt x="f130" y="f131"/>
                    <a:pt x="f132" y="f131"/>
                    <a:pt x="f133" y="f131"/>
                  </a:cubicBezTo>
                  <a:cubicBezTo>
                    <a:pt x="f64" y="f131"/>
                    <a:pt x="f134" y="f131"/>
                    <a:pt x="f135" y="f131"/>
                  </a:cubicBezTo>
                  <a:cubicBezTo>
                    <a:pt x="f136" y="f131"/>
                    <a:pt x="f137" y="f138"/>
                    <a:pt x="f137" y="f139"/>
                  </a:cubicBezTo>
                  <a:cubicBezTo>
                    <a:pt x="f137" y="f140"/>
                    <a:pt x="f141" y="f142"/>
                    <a:pt x="f115" y="f55"/>
                  </a:cubicBezTo>
                  <a:cubicBezTo>
                    <a:pt x="f143" y="f144"/>
                    <a:pt x="f48" y="f145"/>
                    <a:pt x="f146" y="f115"/>
                  </a:cubicBezTo>
                  <a:cubicBezTo>
                    <a:pt x="f147" y="f121"/>
                    <a:pt x="f148" y="f115"/>
                    <a:pt x="f149" y="f115"/>
                  </a:cubicBezTo>
                  <a:cubicBezTo>
                    <a:pt x="f138" y="f115"/>
                    <a:pt x="f131" y="f150"/>
                    <a:pt x="f151" y="f152"/>
                  </a:cubicBezTo>
                  <a:cubicBezTo>
                    <a:pt x="f151" y="f153"/>
                    <a:pt x="f151" y="f154"/>
                    <a:pt x="f131" y="f155"/>
                  </a:cubicBezTo>
                  <a:cubicBezTo>
                    <a:pt x="f131" y="f156"/>
                    <a:pt x="f131" y="f157"/>
                    <a:pt x="f158" y="f159"/>
                  </a:cubicBezTo>
                  <a:cubicBezTo>
                    <a:pt x="f129" y="f160"/>
                    <a:pt x="f161" y="f162"/>
                    <a:pt x="f163" y="f162"/>
                  </a:cubicBezTo>
                  <a:cubicBezTo>
                    <a:pt x="f164" y="f98"/>
                    <a:pt x="f165" y="f98"/>
                    <a:pt x="f166" y="f98"/>
                  </a:cubicBezTo>
                  <a:cubicBezTo>
                    <a:pt x="f167" y="f98"/>
                    <a:pt x="f168" y="f98"/>
                    <a:pt x="f169" y="f103"/>
                  </a:cubicBezTo>
                  <a:cubicBezTo>
                    <a:pt x="f170" y="f103"/>
                    <a:pt x="f171" y="f103"/>
                    <a:pt x="f172" y="f103"/>
                  </a:cubicBezTo>
                  <a:cubicBezTo>
                    <a:pt x="f173" y="f98"/>
                    <a:pt x="f174" y="f97"/>
                    <a:pt x="f175" y="f98"/>
                  </a:cubicBezTo>
                  <a:cubicBezTo>
                    <a:pt x="f121" y="f176"/>
                    <a:pt x="f141" y="f177"/>
                    <a:pt x="f141" y="f178"/>
                  </a:cubicBezTo>
                  <a:cubicBezTo>
                    <a:pt x="f141" y="f120"/>
                    <a:pt x="f141" y="f179"/>
                    <a:pt x="f141" y="f93"/>
                  </a:cubicBezTo>
                  <a:cubicBezTo>
                    <a:pt x="f141" y="f9"/>
                    <a:pt x="f141" y="f17"/>
                    <a:pt x="f141" y="f180"/>
                  </a:cubicBezTo>
                  <a:cubicBezTo>
                    <a:pt x="f141" y="f181"/>
                    <a:pt x="f141" y="f182"/>
                    <a:pt x="f141" y="f183"/>
                  </a:cubicBezTo>
                  <a:cubicBezTo>
                    <a:pt x="f141" y="f184"/>
                    <a:pt x="f137" y="f185"/>
                    <a:pt x="f137" y="f186"/>
                  </a:cubicBezTo>
                  <a:cubicBezTo>
                    <a:pt x="f137" y="f187"/>
                    <a:pt x="f188" y="f189"/>
                    <a:pt x="f145" y="f190"/>
                  </a:cubicBezTo>
                  <a:cubicBezTo>
                    <a:pt x="f191" y="f114"/>
                    <a:pt x="f192" y="f193"/>
                    <a:pt x="f192" y="f194"/>
                  </a:cubicBezTo>
                  <a:cubicBezTo>
                    <a:pt x="f136" y="f195"/>
                    <a:pt x="f196" y="f197"/>
                    <a:pt x="f198" y="f197"/>
                  </a:cubicBezTo>
                  <a:cubicBezTo>
                    <a:pt x="f199" y="f197"/>
                    <a:pt x="f200" y="f197"/>
                    <a:pt x="f155" y="f104"/>
                  </a:cubicBezTo>
                  <a:cubicBezTo>
                    <a:pt x="f201" y="f104"/>
                    <a:pt x="f128" y="f202"/>
                    <a:pt x="f203" y="f204"/>
                  </a:cubicBezTo>
                  <a:cubicBezTo>
                    <a:pt x="f205" y="f99"/>
                    <a:pt x="f206" y="f207"/>
                    <a:pt x="f208" y="f209"/>
                  </a:cubicBezTo>
                  <a:cubicBezTo>
                    <a:pt x="f103" y="f210"/>
                    <a:pt x="f97" y="f211"/>
                    <a:pt x="f212" y="f13"/>
                  </a:cubicBezTo>
                  <a:cubicBezTo>
                    <a:pt x="f213" y="f214"/>
                    <a:pt x="f215" y="f181"/>
                    <a:pt x="f216" y="f217"/>
                  </a:cubicBezTo>
                  <a:cubicBezTo>
                    <a:pt x="f216" y="f217"/>
                    <a:pt x="f216" y="f217"/>
                    <a:pt x="f216" y="f217"/>
                  </a:cubicBezTo>
                  <a:cubicBezTo>
                    <a:pt x="f218" y="f219"/>
                    <a:pt x="f63" y="f220"/>
                    <a:pt x="f221" y="f222"/>
                  </a:cubicBezTo>
                  <a:cubicBezTo>
                    <a:pt x="f223" y="f224"/>
                    <a:pt x="f225" y="f206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12"/>
                    <a:pt x="f235" y="f236"/>
                    <a:pt x="f237" y="f132"/>
                  </a:cubicBezTo>
                  <a:cubicBezTo>
                    <a:pt x="f238" y="f23"/>
                    <a:pt x="f239" y="f240"/>
                    <a:pt x="f241" y="f242"/>
                  </a:cubicBezTo>
                  <a:cubicBezTo>
                    <a:pt x="f243" y="f145"/>
                    <a:pt x="f244" y="f245"/>
                    <a:pt x="f246" y="f247"/>
                  </a:cubicBezTo>
                  <a:cubicBezTo>
                    <a:pt x="f248" y="f198"/>
                    <a:pt x="f249" y="f243"/>
                    <a:pt x="f250" y="f251"/>
                  </a:cubicBezTo>
                  <a:cubicBezTo>
                    <a:pt x="f46" y="f252"/>
                    <a:pt x="f253" y="f254"/>
                    <a:pt x="f154" y="f240"/>
                  </a:cubicBezTo>
                  <a:cubicBezTo>
                    <a:pt x="f255" y="f225"/>
                    <a:pt x="f45" y="f256"/>
                    <a:pt x="f257" y="f258"/>
                  </a:cubicBezTo>
                  <a:cubicBezTo>
                    <a:pt x="f259" y="f260"/>
                    <a:pt x="f261" y="f108"/>
                    <a:pt x="f262" y="f263"/>
                  </a:cubicBezTo>
                  <a:cubicBezTo>
                    <a:pt x="f262" y="f263"/>
                    <a:pt x="f262" y="f263"/>
                    <a:pt x="f262" y="f263"/>
                  </a:cubicBezTo>
                  <a:cubicBezTo>
                    <a:pt x="f82" y="f218"/>
                    <a:pt x="f264" y="f265"/>
                    <a:pt x="f176" y="f266"/>
                  </a:cubicBezTo>
                  <a:cubicBezTo>
                    <a:pt x="f103" y="f267"/>
                    <a:pt x="f103" y="f267"/>
                    <a:pt x="f103" y="f267"/>
                  </a:cubicBezTo>
                  <a:cubicBezTo>
                    <a:pt x="f103" y="f267"/>
                    <a:pt x="f176" y="f266"/>
                    <a:pt x="f176" y="f266"/>
                  </a:cubicBezTo>
                  <a:cubicBezTo>
                    <a:pt x="f268" y="f23"/>
                    <a:pt x="f178" y="f269"/>
                    <a:pt x="f270" y="f271"/>
                  </a:cubicBezTo>
                  <a:cubicBezTo>
                    <a:pt x="f270" y="f271"/>
                    <a:pt x="f270" y="f271"/>
                    <a:pt x="f270" y="f271"/>
                  </a:cubicBezTo>
                  <a:cubicBezTo>
                    <a:pt x="f270" y="f272"/>
                    <a:pt x="f270" y="f273"/>
                    <a:pt x="f9" y="f274"/>
                  </a:cubicBezTo>
                  <a:cubicBezTo>
                    <a:pt x="f217" y="f155"/>
                    <a:pt x="f217" y="f275"/>
                    <a:pt x="f217" y="f276"/>
                  </a:cubicBezTo>
                  <a:cubicBezTo>
                    <a:pt x="f277" y="f44"/>
                    <a:pt x="f180" y="f233"/>
                    <a:pt x="f278" y="f103"/>
                  </a:cubicBezTo>
                  <a:cubicBezTo>
                    <a:pt x="f279" y="f203"/>
                    <a:pt x="f270" y="f280"/>
                    <a:pt x="f179" y="f128"/>
                  </a:cubicBezTo>
                  <a:cubicBezTo>
                    <a:pt x="f206" y="f281"/>
                    <a:pt x="f201" y="f282"/>
                    <a:pt x="f283" y="f284"/>
                  </a:cubicBezTo>
                  <a:cubicBezTo>
                    <a:pt x="f285" y="f286"/>
                    <a:pt x="f287" y="f288"/>
                    <a:pt x="f289" y="f265"/>
                  </a:cubicBezTo>
                  <a:cubicBezTo>
                    <a:pt x="f108" y="f290"/>
                    <a:pt x="f291" y="f292"/>
                    <a:pt x="f249" y="f63"/>
                  </a:cubicBezTo>
                  <a:cubicBezTo>
                    <a:pt x="f293" y="f292"/>
                    <a:pt x="f226" y="f289"/>
                    <a:pt x="f258" y="f290"/>
                  </a:cubicBezTo>
                  <a:cubicBezTo>
                    <a:pt x="f294" y="f295"/>
                    <a:pt x="f296" y="f297"/>
                    <a:pt x="f284" y="f298"/>
                  </a:cubicBezTo>
                  <a:cubicBezTo>
                    <a:pt x="f299" y="f273"/>
                    <a:pt x="f227" y="f300"/>
                    <a:pt x="f9" y="f10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D12A95DA-048B-2C98-B974-CF8AF6F29C4E}"/>
                </a:ext>
              </a:extLst>
            </p:cNvPr>
            <p:cNvSpPr/>
            <p:nvPr/>
          </p:nvSpPr>
          <p:spPr>
            <a:xfrm>
              <a:off x="4946647" y="2668584"/>
              <a:ext cx="708029" cy="7302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5"/>
                <a:gd name="f7" fmla="val 706"/>
                <a:gd name="f8" fmla="val 314"/>
                <a:gd name="f9" fmla="val 398"/>
                <a:gd name="f10" fmla="val 482"/>
                <a:gd name="f11" fmla="val 565"/>
                <a:gd name="f12" fmla="val 610"/>
                <a:gd name="f13" fmla="val 623"/>
                <a:gd name="f14" fmla="val 15"/>
                <a:gd name="f15" fmla="val 619"/>
                <a:gd name="f16" fmla="val 58"/>
                <a:gd name="f17" fmla="val 613"/>
                <a:gd name="f18" fmla="val 150"/>
                <a:gd name="f19" fmla="val 566"/>
                <a:gd name="f20" fmla="val 215"/>
                <a:gd name="f21" fmla="val 487"/>
                <a:gd name="f22" fmla="val 258"/>
                <a:gd name="f23" fmla="val 470"/>
                <a:gd name="f24" fmla="val 268"/>
                <a:gd name="f25" fmla="val 453"/>
                <a:gd name="f26" fmla="val 276"/>
                <a:gd name="f27" fmla="val 434"/>
                <a:gd name="f28" fmla="val 281"/>
                <a:gd name="f29" fmla="val 384"/>
                <a:gd name="f30" fmla="val 297"/>
                <a:gd name="f31" fmla="val 347"/>
                <a:gd name="f32" fmla="val 353"/>
                <a:gd name="f33" fmla="val 350"/>
                <a:gd name="f34" fmla="val 406"/>
                <a:gd name="f35" fmla="val 352"/>
                <a:gd name="f36" fmla="val 443"/>
                <a:gd name="f37" fmla="val 480"/>
                <a:gd name="f38" fmla="val 354"/>
                <a:gd name="f39" fmla="val 518"/>
                <a:gd name="f40" fmla="val 531"/>
                <a:gd name="f41" fmla="val 359"/>
                <a:gd name="f42" fmla="val 536"/>
                <a:gd name="f43" fmla="val 373"/>
                <a:gd name="f44" fmla="val 441"/>
                <a:gd name="f45" fmla="val 540"/>
                <a:gd name="f46" fmla="val 509"/>
                <a:gd name="f47" fmla="val 551"/>
                <a:gd name="f48" fmla="val 574"/>
                <a:gd name="f49" fmla="val 575"/>
                <a:gd name="f50" fmla="val 589"/>
                <a:gd name="f51" fmla="val 650"/>
                <a:gd name="f52" fmla="val 607"/>
                <a:gd name="f53" fmla="val 673"/>
                <a:gd name="f54" fmla="val 644"/>
                <a:gd name="f55" fmla="val 680"/>
                <a:gd name="f56" fmla="val 655"/>
                <a:gd name="f57" fmla="val 667"/>
                <a:gd name="f58" fmla="val 675"/>
                <a:gd name="f59" fmla="val 677"/>
                <a:gd name="f60" fmla="val 664"/>
                <a:gd name="f61" fmla="val 688"/>
                <a:gd name="f62" fmla="val 652"/>
                <a:gd name="f63" fmla="val 681"/>
                <a:gd name="f64" fmla="val 642"/>
                <a:gd name="f65" fmla="val 674"/>
                <a:gd name="f66" fmla="val 564"/>
                <a:gd name="f67" fmla="val 614"/>
                <a:gd name="f68" fmla="val 473"/>
                <a:gd name="f69" fmla="val 605"/>
                <a:gd name="f70" fmla="val 379"/>
                <a:gd name="f71" fmla="val 375"/>
                <a:gd name="f72" fmla="val 371"/>
                <a:gd name="f73" fmla="val 604"/>
                <a:gd name="f74" fmla="val 368"/>
                <a:gd name="f75" fmla="val 608"/>
                <a:gd name="f76" fmla="val 365"/>
                <a:gd name="f77" fmla="val 616"/>
                <a:gd name="f78" fmla="val 374"/>
                <a:gd name="f79" fmla="val 388"/>
                <a:gd name="f80" fmla="val 632"/>
                <a:gd name="f81" fmla="val 404"/>
                <a:gd name="f82" fmla="val 641"/>
                <a:gd name="f83" fmla="val 423"/>
                <a:gd name="f84" fmla="val 647"/>
                <a:gd name="f85" fmla="val 459"/>
                <a:gd name="f86" fmla="val 476"/>
                <a:gd name="f87" fmla="val 661"/>
                <a:gd name="f88" fmla="val 496"/>
                <a:gd name="f89" fmla="val 493"/>
                <a:gd name="f90" fmla="val 689"/>
                <a:gd name="f91" fmla="val 490"/>
                <a:gd name="f92" fmla="val 703"/>
                <a:gd name="f93" fmla="val 478"/>
                <a:gd name="f94" fmla="val 705"/>
                <a:gd name="f95" fmla="val 467"/>
                <a:gd name="f96" fmla="val 361"/>
                <a:gd name="f97" fmla="val 256"/>
                <a:gd name="f98" fmla="val 151"/>
                <a:gd name="f99" fmla="val 141"/>
                <a:gd name="f100" fmla="val 133"/>
                <a:gd name="f101" fmla="val 129"/>
                <a:gd name="f102" fmla="val 692"/>
                <a:gd name="f103" fmla="val 126"/>
                <a:gd name="f104" fmla="val 137"/>
                <a:gd name="f105" fmla="val 665"/>
                <a:gd name="f106" fmla="val 147"/>
                <a:gd name="f107" fmla="val 657"/>
                <a:gd name="f108" fmla="val 158"/>
                <a:gd name="f109" fmla="val 653"/>
                <a:gd name="f110" fmla="val 170"/>
                <a:gd name="f111" fmla="val 191"/>
                <a:gd name="f112" fmla="val 646"/>
                <a:gd name="f113" fmla="val 211"/>
                <a:gd name="f114" fmla="val 636"/>
                <a:gd name="f115" fmla="val 230"/>
                <a:gd name="f116" fmla="val 625"/>
                <a:gd name="f117" fmla="val 239"/>
                <a:gd name="f118" fmla="val 621"/>
                <a:gd name="f119" fmla="val 246"/>
                <a:gd name="f120" fmla="val 245"/>
                <a:gd name="f121" fmla="val 603"/>
                <a:gd name="f122" fmla="val 243"/>
                <a:gd name="f123" fmla="val 594"/>
                <a:gd name="f124" fmla="val 233"/>
                <a:gd name="f125" fmla="val 597"/>
                <a:gd name="f126" fmla="val 226"/>
                <a:gd name="f127" fmla="val 596"/>
                <a:gd name="f128" fmla="val 198"/>
                <a:gd name="f129" fmla="val 590"/>
                <a:gd name="f130" fmla="val 173"/>
                <a:gd name="f131" fmla="val 579"/>
                <a:gd name="f132" fmla="val 149"/>
                <a:gd name="f133" fmla="val 98"/>
                <a:gd name="f134" fmla="val 97"/>
                <a:gd name="f135" fmla="val 450"/>
                <a:gd name="f136" fmla="val 416"/>
                <a:gd name="f137" fmla="val 166"/>
                <a:gd name="f138" fmla="val 403"/>
                <a:gd name="f139" fmla="val 188"/>
                <a:gd name="f140" fmla="val 396"/>
                <a:gd name="f141" fmla="val 210"/>
                <a:gd name="f142" fmla="val 390"/>
                <a:gd name="f143" fmla="val 219"/>
                <a:gd name="f144" fmla="val 387"/>
                <a:gd name="f145" fmla="val 223"/>
                <a:gd name="f146" fmla="val 389"/>
                <a:gd name="f147" fmla="val 399"/>
                <a:gd name="f148" fmla="val 221"/>
                <a:gd name="f149" fmla="val 419"/>
                <a:gd name="f150" fmla="val 220"/>
                <a:gd name="f151" fmla="val 439"/>
                <a:gd name="f152" fmla="val 468"/>
                <a:gd name="f153" fmla="val 209"/>
                <a:gd name="f154" fmla="val 474"/>
                <a:gd name="f155" fmla="val 483"/>
                <a:gd name="f156" fmla="val 502"/>
                <a:gd name="f157" fmla="val 503"/>
                <a:gd name="f158" fmla="val 504"/>
                <a:gd name="f159" fmla="val 212"/>
                <a:gd name="f160" fmla="val 505"/>
                <a:gd name="f161" fmla="val 224"/>
                <a:gd name="f162" fmla="val 510"/>
                <a:gd name="f163" fmla="val 237"/>
                <a:gd name="f164" fmla="val 523"/>
                <a:gd name="f165" fmla="val 250"/>
                <a:gd name="f166" fmla="val 517"/>
                <a:gd name="f167" fmla="val 262"/>
                <a:gd name="f168" fmla="val 511"/>
                <a:gd name="f169" fmla="val 255"/>
                <a:gd name="f170" fmla="val 495"/>
                <a:gd name="f171" fmla="val 484"/>
                <a:gd name="f172" fmla="val 456"/>
                <a:gd name="f173" fmla="val 428"/>
                <a:gd name="f174" fmla="val 260"/>
                <a:gd name="f175" fmla="val 400"/>
                <a:gd name="f176" fmla="val 248"/>
                <a:gd name="f177" fmla="val 338"/>
                <a:gd name="f178" fmla="val 205"/>
                <a:gd name="f179" fmla="val 295"/>
                <a:gd name="f180" fmla="val 182"/>
                <a:gd name="f181" fmla="val 157"/>
                <a:gd name="f182" fmla="val 270"/>
                <a:gd name="f183" fmla="val 77"/>
                <a:gd name="f184" fmla="val 236"/>
                <a:gd name="f185" fmla="val 24"/>
                <a:gd name="f186" fmla="val 179"/>
                <a:gd name="f187" fmla="val 5"/>
                <a:gd name="f188" fmla="val 92"/>
                <a:gd name="f189" fmla="val 1"/>
                <a:gd name="f190" fmla="val 74"/>
                <a:gd name="f191" fmla="val 55"/>
                <a:gd name="f192" fmla="val 37"/>
                <a:gd name="f193" fmla="val 2"/>
                <a:gd name="f194" fmla="val 14"/>
                <a:gd name="f195" fmla="val 20"/>
                <a:gd name="f196" fmla="val 50"/>
                <a:gd name="f197" fmla="val 108"/>
                <a:gd name="f198" fmla="val 254"/>
                <a:gd name="f199" fmla="val 284"/>
                <a:gd name="f200" fmla="+- 0 0 -90"/>
                <a:gd name="f201" fmla="*/ f3 1 685"/>
                <a:gd name="f202" fmla="*/ f4 1 706"/>
                <a:gd name="f203" fmla="val f5"/>
                <a:gd name="f204" fmla="val f6"/>
                <a:gd name="f205" fmla="val f7"/>
                <a:gd name="f206" fmla="*/ f200 f0 1"/>
                <a:gd name="f207" fmla="+- f205 0 f203"/>
                <a:gd name="f208" fmla="+- f204 0 f203"/>
                <a:gd name="f209" fmla="*/ f206 1 f2"/>
                <a:gd name="f210" fmla="*/ f208 1 685"/>
                <a:gd name="f211" fmla="*/ f207 1 706"/>
                <a:gd name="f212" fmla="*/ 314 f208 1"/>
                <a:gd name="f213" fmla="*/ 0 f207 1"/>
                <a:gd name="f214" fmla="*/ 565 f208 1"/>
                <a:gd name="f215" fmla="*/ 619 f208 1"/>
                <a:gd name="f216" fmla="*/ 58 f207 1"/>
                <a:gd name="f217" fmla="*/ 487 f208 1"/>
                <a:gd name="f218" fmla="*/ 258 f207 1"/>
                <a:gd name="f219" fmla="*/ 434 f208 1"/>
                <a:gd name="f220" fmla="*/ 281 f207 1"/>
                <a:gd name="f221" fmla="*/ 350 f208 1"/>
                <a:gd name="f222" fmla="*/ 406 f207 1"/>
                <a:gd name="f223" fmla="*/ 354 f208 1"/>
                <a:gd name="f224" fmla="*/ 518 f207 1"/>
                <a:gd name="f225" fmla="*/ 373 f208 1"/>
                <a:gd name="f226" fmla="*/ 536 f207 1"/>
                <a:gd name="f227" fmla="*/ 574 f208 1"/>
                <a:gd name="f228" fmla="*/ 575 f207 1"/>
                <a:gd name="f229" fmla="*/ 673 f208 1"/>
                <a:gd name="f230" fmla="*/ 644 f207 1"/>
                <a:gd name="f231" fmla="*/ 675 f208 1"/>
                <a:gd name="f232" fmla="*/ 677 f207 1"/>
                <a:gd name="f233" fmla="*/ 642 f208 1"/>
                <a:gd name="f234" fmla="*/ 674 f207 1"/>
                <a:gd name="f235" fmla="*/ 379 f208 1"/>
                <a:gd name="f236" fmla="*/ 605 f207 1"/>
                <a:gd name="f237" fmla="*/ 368 f208 1"/>
                <a:gd name="f238" fmla="*/ 608 f207 1"/>
                <a:gd name="f239" fmla="*/ 374 f208 1"/>
                <a:gd name="f240" fmla="*/ 619 f207 1"/>
                <a:gd name="f241" fmla="*/ 423 f208 1"/>
                <a:gd name="f242" fmla="*/ 476 f208 1"/>
                <a:gd name="f243" fmla="*/ 661 f207 1"/>
                <a:gd name="f244" fmla="*/ 493 f208 1"/>
                <a:gd name="f245" fmla="*/ 689 f207 1"/>
                <a:gd name="f246" fmla="*/ 467 f208 1"/>
                <a:gd name="f247" fmla="*/ 705 f207 1"/>
                <a:gd name="f248" fmla="*/ 151 f208 1"/>
                <a:gd name="f249" fmla="*/ 706 f207 1"/>
                <a:gd name="f250" fmla="*/ 129 f208 1"/>
                <a:gd name="f251" fmla="*/ 692 f207 1"/>
                <a:gd name="f252" fmla="*/ 137 f208 1"/>
                <a:gd name="f253" fmla="*/ 665 f207 1"/>
                <a:gd name="f254" fmla="*/ 170 f208 1"/>
                <a:gd name="f255" fmla="*/ 650 f207 1"/>
                <a:gd name="f256" fmla="*/ 230 f208 1"/>
                <a:gd name="f257" fmla="*/ 625 f207 1"/>
                <a:gd name="f258" fmla="*/ 245 f208 1"/>
                <a:gd name="f259" fmla="*/ 603 f207 1"/>
                <a:gd name="f260" fmla="*/ 226 f208 1"/>
                <a:gd name="f261" fmla="*/ 596 f207 1"/>
                <a:gd name="f262" fmla="*/ 149 f208 1"/>
                <a:gd name="f263" fmla="*/ 564 f207 1"/>
                <a:gd name="f264" fmla="*/ 147 f208 1"/>
                <a:gd name="f265" fmla="*/ 416 f207 1"/>
                <a:gd name="f266" fmla="*/ 210 f208 1"/>
                <a:gd name="f267" fmla="*/ 390 f207 1"/>
                <a:gd name="f268" fmla="*/ 223 f208 1"/>
                <a:gd name="f269" fmla="*/ 399 f207 1"/>
                <a:gd name="f270" fmla="*/ 220 f208 1"/>
                <a:gd name="f271" fmla="*/ 459 f207 1"/>
                <a:gd name="f272" fmla="*/ 209 f208 1"/>
                <a:gd name="f273" fmla="*/ 474 f207 1"/>
                <a:gd name="f274" fmla="*/ 502 f207 1"/>
                <a:gd name="f275" fmla="*/ 212 f208 1"/>
                <a:gd name="f276" fmla="*/ 505 f207 1"/>
                <a:gd name="f277" fmla="*/ 250 f208 1"/>
                <a:gd name="f278" fmla="*/ 517 f207 1"/>
                <a:gd name="f279" fmla="*/ 256 f208 1"/>
                <a:gd name="f280" fmla="*/ 484 f207 1"/>
                <a:gd name="f281" fmla="*/ 260 f208 1"/>
                <a:gd name="f282" fmla="*/ 400 f207 1"/>
                <a:gd name="f283" fmla="*/ 224 f208 1"/>
                <a:gd name="f284" fmla="*/ 314 f207 1"/>
                <a:gd name="f285" fmla="*/ 157 f208 1"/>
                <a:gd name="f286" fmla="*/ 270 f207 1"/>
                <a:gd name="f287" fmla="*/ 5 f208 1"/>
                <a:gd name="f288" fmla="*/ 92 f207 1"/>
                <a:gd name="f289" fmla="*/ 1 f208 1"/>
                <a:gd name="f290" fmla="*/ 37 f207 1"/>
                <a:gd name="f291" fmla="*/ 50 f208 1"/>
                <a:gd name="f292" fmla="+- f209 0 f1"/>
                <a:gd name="f293" fmla="*/ f212 1 685"/>
                <a:gd name="f294" fmla="*/ f213 1 706"/>
                <a:gd name="f295" fmla="*/ f214 1 685"/>
                <a:gd name="f296" fmla="*/ f215 1 685"/>
                <a:gd name="f297" fmla="*/ f216 1 706"/>
                <a:gd name="f298" fmla="*/ f217 1 685"/>
                <a:gd name="f299" fmla="*/ f218 1 706"/>
                <a:gd name="f300" fmla="*/ f219 1 685"/>
                <a:gd name="f301" fmla="*/ f220 1 706"/>
                <a:gd name="f302" fmla="*/ f221 1 685"/>
                <a:gd name="f303" fmla="*/ f222 1 706"/>
                <a:gd name="f304" fmla="*/ f223 1 685"/>
                <a:gd name="f305" fmla="*/ f224 1 706"/>
                <a:gd name="f306" fmla="*/ f225 1 685"/>
                <a:gd name="f307" fmla="*/ f226 1 706"/>
                <a:gd name="f308" fmla="*/ f227 1 685"/>
                <a:gd name="f309" fmla="*/ f228 1 706"/>
                <a:gd name="f310" fmla="*/ f229 1 685"/>
                <a:gd name="f311" fmla="*/ f230 1 706"/>
                <a:gd name="f312" fmla="*/ f231 1 685"/>
                <a:gd name="f313" fmla="*/ f232 1 706"/>
                <a:gd name="f314" fmla="*/ f233 1 685"/>
                <a:gd name="f315" fmla="*/ f234 1 706"/>
                <a:gd name="f316" fmla="*/ f235 1 685"/>
                <a:gd name="f317" fmla="*/ f236 1 706"/>
                <a:gd name="f318" fmla="*/ f237 1 685"/>
                <a:gd name="f319" fmla="*/ f238 1 706"/>
                <a:gd name="f320" fmla="*/ f239 1 685"/>
                <a:gd name="f321" fmla="*/ f240 1 706"/>
                <a:gd name="f322" fmla="*/ f241 1 685"/>
                <a:gd name="f323" fmla="*/ f242 1 685"/>
                <a:gd name="f324" fmla="*/ f243 1 706"/>
                <a:gd name="f325" fmla="*/ f244 1 685"/>
                <a:gd name="f326" fmla="*/ f245 1 706"/>
                <a:gd name="f327" fmla="*/ f246 1 685"/>
                <a:gd name="f328" fmla="*/ f247 1 706"/>
                <a:gd name="f329" fmla="*/ f248 1 685"/>
                <a:gd name="f330" fmla="*/ f249 1 706"/>
                <a:gd name="f331" fmla="*/ f250 1 685"/>
                <a:gd name="f332" fmla="*/ f251 1 706"/>
                <a:gd name="f333" fmla="*/ f252 1 685"/>
                <a:gd name="f334" fmla="*/ f253 1 706"/>
                <a:gd name="f335" fmla="*/ f254 1 685"/>
                <a:gd name="f336" fmla="*/ f255 1 706"/>
                <a:gd name="f337" fmla="*/ f256 1 685"/>
                <a:gd name="f338" fmla="*/ f257 1 706"/>
                <a:gd name="f339" fmla="*/ f258 1 685"/>
                <a:gd name="f340" fmla="*/ f259 1 706"/>
                <a:gd name="f341" fmla="*/ f260 1 685"/>
                <a:gd name="f342" fmla="*/ f261 1 706"/>
                <a:gd name="f343" fmla="*/ f262 1 685"/>
                <a:gd name="f344" fmla="*/ f263 1 706"/>
                <a:gd name="f345" fmla="*/ f264 1 685"/>
                <a:gd name="f346" fmla="*/ f265 1 706"/>
                <a:gd name="f347" fmla="*/ f266 1 685"/>
                <a:gd name="f348" fmla="*/ f267 1 706"/>
                <a:gd name="f349" fmla="*/ f268 1 685"/>
                <a:gd name="f350" fmla="*/ f269 1 706"/>
                <a:gd name="f351" fmla="*/ f270 1 685"/>
                <a:gd name="f352" fmla="*/ f271 1 706"/>
                <a:gd name="f353" fmla="*/ f272 1 685"/>
                <a:gd name="f354" fmla="*/ f273 1 706"/>
                <a:gd name="f355" fmla="*/ f274 1 706"/>
                <a:gd name="f356" fmla="*/ f275 1 685"/>
                <a:gd name="f357" fmla="*/ f276 1 706"/>
                <a:gd name="f358" fmla="*/ f277 1 685"/>
                <a:gd name="f359" fmla="*/ f278 1 706"/>
                <a:gd name="f360" fmla="*/ f279 1 685"/>
                <a:gd name="f361" fmla="*/ f280 1 706"/>
                <a:gd name="f362" fmla="*/ f281 1 685"/>
                <a:gd name="f363" fmla="*/ f282 1 706"/>
                <a:gd name="f364" fmla="*/ f283 1 685"/>
                <a:gd name="f365" fmla="*/ f284 1 706"/>
                <a:gd name="f366" fmla="*/ f285 1 685"/>
                <a:gd name="f367" fmla="*/ f286 1 706"/>
                <a:gd name="f368" fmla="*/ f287 1 685"/>
                <a:gd name="f369" fmla="*/ f288 1 706"/>
                <a:gd name="f370" fmla="*/ f289 1 685"/>
                <a:gd name="f371" fmla="*/ f290 1 706"/>
                <a:gd name="f372" fmla="*/ f291 1 685"/>
                <a:gd name="f373" fmla="*/ 0 1 f210"/>
                <a:gd name="f374" fmla="*/ f204 1 f210"/>
                <a:gd name="f375" fmla="*/ 0 1 f211"/>
                <a:gd name="f376" fmla="*/ f205 1 f211"/>
                <a:gd name="f377" fmla="*/ f293 1 f210"/>
                <a:gd name="f378" fmla="*/ f294 1 f211"/>
                <a:gd name="f379" fmla="*/ f295 1 f210"/>
                <a:gd name="f380" fmla="*/ f296 1 f210"/>
                <a:gd name="f381" fmla="*/ f297 1 f211"/>
                <a:gd name="f382" fmla="*/ f298 1 f210"/>
                <a:gd name="f383" fmla="*/ f299 1 f211"/>
                <a:gd name="f384" fmla="*/ f300 1 f210"/>
                <a:gd name="f385" fmla="*/ f301 1 f211"/>
                <a:gd name="f386" fmla="*/ f302 1 f210"/>
                <a:gd name="f387" fmla="*/ f303 1 f211"/>
                <a:gd name="f388" fmla="*/ f304 1 f210"/>
                <a:gd name="f389" fmla="*/ f305 1 f211"/>
                <a:gd name="f390" fmla="*/ f306 1 f210"/>
                <a:gd name="f391" fmla="*/ f307 1 f211"/>
                <a:gd name="f392" fmla="*/ f308 1 f210"/>
                <a:gd name="f393" fmla="*/ f309 1 f211"/>
                <a:gd name="f394" fmla="*/ f310 1 f210"/>
                <a:gd name="f395" fmla="*/ f311 1 f211"/>
                <a:gd name="f396" fmla="*/ f312 1 f210"/>
                <a:gd name="f397" fmla="*/ f313 1 f211"/>
                <a:gd name="f398" fmla="*/ f314 1 f210"/>
                <a:gd name="f399" fmla="*/ f315 1 f211"/>
                <a:gd name="f400" fmla="*/ f316 1 f210"/>
                <a:gd name="f401" fmla="*/ f317 1 f211"/>
                <a:gd name="f402" fmla="*/ f318 1 f210"/>
                <a:gd name="f403" fmla="*/ f319 1 f211"/>
                <a:gd name="f404" fmla="*/ f320 1 f210"/>
                <a:gd name="f405" fmla="*/ f321 1 f211"/>
                <a:gd name="f406" fmla="*/ f322 1 f210"/>
                <a:gd name="f407" fmla="*/ f323 1 f210"/>
                <a:gd name="f408" fmla="*/ f324 1 f211"/>
                <a:gd name="f409" fmla="*/ f325 1 f210"/>
                <a:gd name="f410" fmla="*/ f326 1 f211"/>
                <a:gd name="f411" fmla="*/ f327 1 f210"/>
                <a:gd name="f412" fmla="*/ f328 1 f211"/>
                <a:gd name="f413" fmla="*/ f329 1 f210"/>
                <a:gd name="f414" fmla="*/ f330 1 f211"/>
                <a:gd name="f415" fmla="*/ f331 1 f210"/>
                <a:gd name="f416" fmla="*/ f332 1 f211"/>
                <a:gd name="f417" fmla="*/ f333 1 f210"/>
                <a:gd name="f418" fmla="*/ f334 1 f211"/>
                <a:gd name="f419" fmla="*/ f335 1 f210"/>
                <a:gd name="f420" fmla="*/ f336 1 f211"/>
                <a:gd name="f421" fmla="*/ f337 1 f210"/>
                <a:gd name="f422" fmla="*/ f338 1 f211"/>
                <a:gd name="f423" fmla="*/ f339 1 f210"/>
                <a:gd name="f424" fmla="*/ f340 1 f211"/>
                <a:gd name="f425" fmla="*/ f341 1 f210"/>
                <a:gd name="f426" fmla="*/ f342 1 f211"/>
                <a:gd name="f427" fmla="*/ f343 1 f210"/>
                <a:gd name="f428" fmla="*/ f344 1 f211"/>
                <a:gd name="f429" fmla="*/ f345 1 f210"/>
                <a:gd name="f430" fmla="*/ f346 1 f211"/>
                <a:gd name="f431" fmla="*/ f347 1 f210"/>
                <a:gd name="f432" fmla="*/ f348 1 f211"/>
                <a:gd name="f433" fmla="*/ f349 1 f210"/>
                <a:gd name="f434" fmla="*/ f350 1 f211"/>
                <a:gd name="f435" fmla="*/ f351 1 f210"/>
                <a:gd name="f436" fmla="*/ f352 1 f211"/>
                <a:gd name="f437" fmla="*/ f353 1 f210"/>
                <a:gd name="f438" fmla="*/ f354 1 f211"/>
                <a:gd name="f439" fmla="*/ f355 1 f211"/>
                <a:gd name="f440" fmla="*/ f356 1 f210"/>
                <a:gd name="f441" fmla="*/ f357 1 f211"/>
                <a:gd name="f442" fmla="*/ f358 1 f210"/>
                <a:gd name="f443" fmla="*/ f359 1 f211"/>
                <a:gd name="f444" fmla="*/ f360 1 f210"/>
                <a:gd name="f445" fmla="*/ f361 1 f211"/>
                <a:gd name="f446" fmla="*/ f362 1 f210"/>
                <a:gd name="f447" fmla="*/ f363 1 f211"/>
                <a:gd name="f448" fmla="*/ f364 1 f210"/>
                <a:gd name="f449" fmla="*/ f365 1 f211"/>
                <a:gd name="f450" fmla="*/ f366 1 f210"/>
                <a:gd name="f451" fmla="*/ f367 1 f211"/>
                <a:gd name="f452" fmla="*/ f368 1 f210"/>
                <a:gd name="f453" fmla="*/ f369 1 f211"/>
                <a:gd name="f454" fmla="*/ f370 1 f210"/>
                <a:gd name="f455" fmla="*/ f371 1 f211"/>
                <a:gd name="f456" fmla="*/ f372 1 f210"/>
                <a:gd name="f457" fmla="*/ f373 f201 1"/>
                <a:gd name="f458" fmla="*/ f374 f201 1"/>
                <a:gd name="f459" fmla="*/ f376 f202 1"/>
                <a:gd name="f460" fmla="*/ f375 f202 1"/>
                <a:gd name="f461" fmla="*/ f377 f201 1"/>
                <a:gd name="f462" fmla="*/ f378 f202 1"/>
                <a:gd name="f463" fmla="*/ f379 f201 1"/>
                <a:gd name="f464" fmla="*/ f380 f201 1"/>
                <a:gd name="f465" fmla="*/ f381 f202 1"/>
                <a:gd name="f466" fmla="*/ f382 f201 1"/>
                <a:gd name="f467" fmla="*/ f383 f202 1"/>
                <a:gd name="f468" fmla="*/ f384 f201 1"/>
                <a:gd name="f469" fmla="*/ f385 f202 1"/>
                <a:gd name="f470" fmla="*/ f386 f201 1"/>
                <a:gd name="f471" fmla="*/ f387 f202 1"/>
                <a:gd name="f472" fmla="*/ f388 f201 1"/>
                <a:gd name="f473" fmla="*/ f389 f202 1"/>
                <a:gd name="f474" fmla="*/ f390 f201 1"/>
                <a:gd name="f475" fmla="*/ f391 f202 1"/>
                <a:gd name="f476" fmla="*/ f392 f201 1"/>
                <a:gd name="f477" fmla="*/ f393 f202 1"/>
                <a:gd name="f478" fmla="*/ f394 f201 1"/>
                <a:gd name="f479" fmla="*/ f395 f202 1"/>
                <a:gd name="f480" fmla="*/ f396 f201 1"/>
                <a:gd name="f481" fmla="*/ f397 f202 1"/>
                <a:gd name="f482" fmla="*/ f398 f201 1"/>
                <a:gd name="f483" fmla="*/ f399 f202 1"/>
                <a:gd name="f484" fmla="*/ f400 f201 1"/>
                <a:gd name="f485" fmla="*/ f401 f202 1"/>
                <a:gd name="f486" fmla="*/ f402 f201 1"/>
                <a:gd name="f487" fmla="*/ f403 f202 1"/>
                <a:gd name="f488" fmla="*/ f404 f201 1"/>
                <a:gd name="f489" fmla="*/ f405 f202 1"/>
                <a:gd name="f490" fmla="*/ f406 f201 1"/>
                <a:gd name="f491" fmla="*/ f407 f201 1"/>
                <a:gd name="f492" fmla="*/ f408 f202 1"/>
                <a:gd name="f493" fmla="*/ f409 f201 1"/>
                <a:gd name="f494" fmla="*/ f410 f202 1"/>
                <a:gd name="f495" fmla="*/ f411 f201 1"/>
                <a:gd name="f496" fmla="*/ f412 f202 1"/>
                <a:gd name="f497" fmla="*/ f413 f201 1"/>
                <a:gd name="f498" fmla="*/ f414 f202 1"/>
                <a:gd name="f499" fmla="*/ f415 f201 1"/>
                <a:gd name="f500" fmla="*/ f416 f202 1"/>
                <a:gd name="f501" fmla="*/ f417 f201 1"/>
                <a:gd name="f502" fmla="*/ f418 f202 1"/>
                <a:gd name="f503" fmla="*/ f419 f201 1"/>
                <a:gd name="f504" fmla="*/ f420 f202 1"/>
                <a:gd name="f505" fmla="*/ f421 f201 1"/>
                <a:gd name="f506" fmla="*/ f422 f202 1"/>
                <a:gd name="f507" fmla="*/ f423 f201 1"/>
                <a:gd name="f508" fmla="*/ f424 f202 1"/>
                <a:gd name="f509" fmla="*/ f425 f201 1"/>
                <a:gd name="f510" fmla="*/ f426 f202 1"/>
                <a:gd name="f511" fmla="*/ f427 f201 1"/>
                <a:gd name="f512" fmla="*/ f428 f202 1"/>
                <a:gd name="f513" fmla="*/ f429 f201 1"/>
                <a:gd name="f514" fmla="*/ f430 f202 1"/>
                <a:gd name="f515" fmla="*/ f431 f201 1"/>
                <a:gd name="f516" fmla="*/ f432 f202 1"/>
                <a:gd name="f517" fmla="*/ f433 f201 1"/>
                <a:gd name="f518" fmla="*/ f434 f202 1"/>
                <a:gd name="f519" fmla="*/ f435 f201 1"/>
                <a:gd name="f520" fmla="*/ f436 f202 1"/>
                <a:gd name="f521" fmla="*/ f437 f201 1"/>
                <a:gd name="f522" fmla="*/ f438 f202 1"/>
                <a:gd name="f523" fmla="*/ f439 f202 1"/>
                <a:gd name="f524" fmla="*/ f440 f201 1"/>
                <a:gd name="f525" fmla="*/ f441 f202 1"/>
                <a:gd name="f526" fmla="*/ f442 f201 1"/>
                <a:gd name="f527" fmla="*/ f443 f202 1"/>
                <a:gd name="f528" fmla="*/ f444 f201 1"/>
                <a:gd name="f529" fmla="*/ f445 f202 1"/>
                <a:gd name="f530" fmla="*/ f446 f201 1"/>
                <a:gd name="f531" fmla="*/ f447 f202 1"/>
                <a:gd name="f532" fmla="*/ f448 f201 1"/>
                <a:gd name="f533" fmla="*/ f449 f202 1"/>
                <a:gd name="f534" fmla="*/ f450 f201 1"/>
                <a:gd name="f535" fmla="*/ f451 f202 1"/>
                <a:gd name="f536" fmla="*/ f452 f201 1"/>
                <a:gd name="f537" fmla="*/ f453 f202 1"/>
                <a:gd name="f538" fmla="*/ f454 f201 1"/>
                <a:gd name="f539" fmla="*/ f455 f202 1"/>
                <a:gd name="f540" fmla="*/ f456 f2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2">
                  <a:pos x="f461" y="f462"/>
                </a:cxn>
                <a:cxn ang="f292">
                  <a:pos x="f463" y="f462"/>
                </a:cxn>
                <a:cxn ang="f292">
                  <a:pos x="f464" y="f465"/>
                </a:cxn>
                <a:cxn ang="f292">
                  <a:pos x="f466" y="f467"/>
                </a:cxn>
                <a:cxn ang="f292">
                  <a:pos x="f468" y="f469"/>
                </a:cxn>
                <a:cxn ang="f292">
                  <a:pos x="f470" y="f471"/>
                </a:cxn>
                <a:cxn ang="f292">
                  <a:pos x="f472" y="f473"/>
                </a:cxn>
                <a:cxn ang="f292">
                  <a:pos x="f474" y="f475"/>
                </a:cxn>
                <a:cxn ang="f292">
                  <a:pos x="f476" y="f477"/>
                </a:cxn>
                <a:cxn ang="f292">
                  <a:pos x="f478" y="f479"/>
                </a:cxn>
                <a:cxn ang="f292">
                  <a:pos x="f480" y="f481"/>
                </a:cxn>
                <a:cxn ang="f292">
                  <a:pos x="f482" y="f483"/>
                </a:cxn>
                <a:cxn ang="f292">
                  <a:pos x="f484" y="f485"/>
                </a:cxn>
                <a:cxn ang="f292">
                  <a:pos x="f486" y="f487"/>
                </a:cxn>
                <a:cxn ang="f292">
                  <a:pos x="f488" y="f489"/>
                </a:cxn>
                <a:cxn ang="f292">
                  <a:pos x="f490" y="f479"/>
                </a:cxn>
                <a:cxn ang="f292">
                  <a:pos x="f491" y="f492"/>
                </a:cxn>
                <a:cxn ang="f292">
                  <a:pos x="f493" y="f494"/>
                </a:cxn>
                <a:cxn ang="f292">
                  <a:pos x="f495" y="f496"/>
                </a:cxn>
                <a:cxn ang="f292">
                  <a:pos x="f497" y="f498"/>
                </a:cxn>
                <a:cxn ang="f292">
                  <a:pos x="f499" y="f500"/>
                </a:cxn>
                <a:cxn ang="f292">
                  <a:pos x="f501" y="f502"/>
                </a:cxn>
                <a:cxn ang="f292">
                  <a:pos x="f503" y="f504"/>
                </a:cxn>
                <a:cxn ang="f292">
                  <a:pos x="f505" y="f506"/>
                </a:cxn>
                <a:cxn ang="f292">
                  <a:pos x="f507" y="f508"/>
                </a:cxn>
                <a:cxn ang="f292">
                  <a:pos x="f509" y="f510"/>
                </a:cxn>
                <a:cxn ang="f292">
                  <a:pos x="f511" y="f512"/>
                </a:cxn>
                <a:cxn ang="f292">
                  <a:pos x="f513" y="f514"/>
                </a:cxn>
                <a:cxn ang="f292">
                  <a:pos x="f515" y="f516"/>
                </a:cxn>
                <a:cxn ang="f292">
                  <a:pos x="f517" y="f518"/>
                </a:cxn>
                <a:cxn ang="f292">
                  <a:pos x="f519" y="f520"/>
                </a:cxn>
                <a:cxn ang="f292">
                  <a:pos x="f521" y="f522"/>
                </a:cxn>
                <a:cxn ang="f292">
                  <a:pos x="f521" y="f523"/>
                </a:cxn>
                <a:cxn ang="f292">
                  <a:pos x="f524" y="f525"/>
                </a:cxn>
                <a:cxn ang="f292">
                  <a:pos x="f526" y="f527"/>
                </a:cxn>
                <a:cxn ang="f292">
                  <a:pos x="f528" y="f529"/>
                </a:cxn>
                <a:cxn ang="f292">
                  <a:pos x="f530" y="f531"/>
                </a:cxn>
                <a:cxn ang="f292">
                  <a:pos x="f532" y="f533"/>
                </a:cxn>
                <a:cxn ang="f292">
                  <a:pos x="f534" y="f535"/>
                </a:cxn>
                <a:cxn ang="f292">
                  <a:pos x="f536" y="f537"/>
                </a:cxn>
                <a:cxn ang="f292">
                  <a:pos x="f538" y="f539"/>
                </a:cxn>
                <a:cxn ang="f292">
                  <a:pos x="f540" y="f462"/>
                </a:cxn>
                <a:cxn ang="f292">
                  <a:pos x="f532" y="f462"/>
                </a:cxn>
                <a:cxn ang="f292">
                  <a:pos x="f461" y="f462"/>
                </a:cxn>
              </a:cxnLst>
              <a:rect l="f457" t="f460" r="f458" b="f459"/>
              <a:pathLst>
                <a:path w="685" h="706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2" y="f37"/>
                    <a:pt x="f38" y="f39"/>
                  </a:cubicBezTo>
                  <a:cubicBezTo>
                    <a:pt x="f38" y="f40"/>
                    <a:pt x="f41" y="f42"/>
                    <a:pt x="f43" y="f42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17" y="f50"/>
                    <a:pt x="f51" y="f52"/>
                    <a:pt x="f53" y="f54"/>
                  </a:cubicBezTo>
                  <a:cubicBezTo>
                    <a:pt x="f55" y="f56"/>
                    <a:pt x="f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17"/>
                    <a:pt x="f72" y="f77"/>
                    <a:pt x="f78" y="f15"/>
                  </a:cubicBezTo>
                  <a:cubicBezTo>
                    <a:pt x="f79" y="f80"/>
                    <a:pt x="f81" y="f82"/>
                    <a:pt x="f83" y="f54"/>
                  </a:cubicBezTo>
                  <a:cubicBezTo>
                    <a:pt x="f44" y="f84"/>
                    <a:pt x="f85" y="f62"/>
                    <a:pt x="f86" y="f87"/>
                  </a:cubicBezTo>
                  <a:cubicBezTo>
                    <a:pt x="f21" y="f57"/>
                    <a:pt x="f88" y="f5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96" y="f7"/>
                    <a:pt x="f97" y="f7"/>
                    <a:pt x="f98" y="f7"/>
                  </a:cubicBezTo>
                  <a:cubicBezTo>
                    <a:pt x="f99" y="f7"/>
                    <a:pt x="f100" y="f92"/>
                    <a:pt x="f101" y="f102"/>
                  </a:cubicBezTo>
                  <a:cubicBezTo>
                    <a:pt x="f103" y="f63"/>
                    <a:pt x="f101" y="f53"/>
                    <a:pt x="f104" y="f105"/>
                  </a:cubicBezTo>
                  <a:cubicBezTo>
                    <a:pt x="f106" y="f107"/>
                    <a:pt x="f108" y="f109"/>
                    <a:pt x="f110" y="f51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7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66"/>
                  </a:cubicBezTo>
                  <a:cubicBezTo>
                    <a:pt x="f133" y="f40"/>
                    <a:pt x="f134" y="f135"/>
                    <a:pt x="f106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5" y="f147"/>
                  </a:cubicBezTo>
                  <a:cubicBezTo>
                    <a:pt x="f148" y="f149"/>
                    <a:pt x="f150" y="f151"/>
                    <a:pt x="f150" y="f85"/>
                  </a:cubicBezTo>
                  <a:cubicBezTo>
                    <a:pt x="f150" y="f152"/>
                    <a:pt x="f20" y="f23"/>
                    <a:pt x="f153" y="f154"/>
                  </a:cubicBezTo>
                  <a:cubicBezTo>
                    <a:pt x="f128" y="f155"/>
                    <a:pt x="f128" y="f89"/>
                    <a:pt x="f153" y="f156"/>
                  </a:cubicBezTo>
                  <a:cubicBezTo>
                    <a:pt x="f141" y="f157"/>
                    <a:pt x="f113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97" y="f171"/>
                  </a:cubicBezTo>
                  <a:cubicBezTo>
                    <a:pt x="f22" y="f172"/>
                    <a:pt x="f22" y="f173"/>
                    <a:pt x="f174" y="f175"/>
                  </a:cubicBezTo>
                  <a:cubicBezTo>
                    <a:pt x="f167" y="f76"/>
                    <a:pt x="f176" y="f177"/>
                    <a:pt x="f161" y="f8"/>
                  </a:cubicBezTo>
                  <a:cubicBezTo>
                    <a:pt x="f178" y="f179"/>
                    <a:pt x="f180" y="f28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5" y="f191"/>
                    <a:pt x="f189" y="f192"/>
                  </a:cubicBezTo>
                  <a:cubicBezTo>
                    <a:pt x="f193" y="f194"/>
                    <a:pt x="f195" y="f5"/>
                    <a:pt x="f196" y="f5"/>
                  </a:cubicBezTo>
                  <a:cubicBezTo>
                    <a:pt x="f197" y="f5"/>
                    <a:pt x="f137" y="f5"/>
                    <a:pt x="f161" y="f5"/>
                  </a:cubicBezTo>
                  <a:cubicBezTo>
                    <a:pt x="f198" y="f5"/>
                    <a:pt x="f199" y="f5"/>
                    <a:pt x="f8" y="f5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9FF8C431-174A-2F7B-5CC7-0C79FBE11174}"/>
                </a:ext>
              </a:extLst>
            </p:cNvPr>
            <p:cNvSpPr/>
            <p:nvPr/>
          </p:nvSpPr>
          <p:spPr>
            <a:xfrm>
              <a:off x="6418265" y="2724153"/>
              <a:ext cx="935038" cy="6318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5"/>
                <a:gd name="f7" fmla="val 611"/>
                <a:gd name="f8" fmla="val 219"/>
                <a:gd name="f9" fmla="val 290"/>
                <a:gd name="f10" fmla="val 238"/>
                <a:gd name="f11" fmla="val 256"/>
                <a:gd name="f12" fmla="val 275"/>
                <a:gd name="f13" fmla="val 289"/>
                <a:gd name="f14" fmla="val 295"/>
                <a:gd name="f15" fmla="val 298"/>
                <a:gd name="f16" fmla="val 285"/>
                <a:gd name="f17" fmla="val 287"/>
                <a:gd name="f18" fmla="val 268"/>
                <a:gd name="f19" fmla="val 260"/>
                <a:gd name="f20" fmla="val 226"/>
                <a:gd name="f21" fmla="val 257"/>
                <a:gd name="f22" fmla="val 182"/>
                <a:gd name="f23" fmla="val 270"/>
                <a:gd name="f24" fmla="val 136"/>
                <a:gd name="f25" fmla="val 294"/>
                <a:gd name="f26" fmla="val 49"/>
                <a:gd name="f27" fmla="val 395"/>
                <a:gd name="f28" fmla="val 479"/>
                <a:gd name="f29" fmla="val 33"/>
                <a:gd name="f30" fmla="val 511"/>
                <a:gd name="f31" fmla="val 45"/>
                <a:gd name="f32" fmla="val 536"/>
                <a:gd name="f33" fmla="val 67"/>
                <a:gd name="f34" fmla="val 564"/>
                <a:gd name="f35" fmla="val 85"/>
                <a:gd name="f36" fmla="val 628"/>
                <a:gd name="f37" fmla="val 128"/>
                <a:gd name="f38" fmla="val 691"/>
                <a:gd name="f39" fmla="val 171"/>
                <a:gd name="f40" fmla="val 754"/>
                <a:gd name="f41" fmla="val 216"/>
                <a:gd name="f42" fmla="val 785"/>
                <a:gd name="f43" fmla="val 237"/>
                <a:gd name="f44" fmla="val 819"/>
                <a:gd name="f45" fmla="val 255"/>
                <a:gd name="f46" fmla="val 846"/>
                <a:gd name="f47" fmla="val 282"/>
                <a:gd name="f48" fmla="val 894"/>
                <a:gd name="f49" fmla="val 332"/>
                <a:gd name="f50" fmla="val 408"/>
                <a:gd name="f51" fmla="val 870"/>
                <a:gd name="f52" fmla="val 472"/>
                <a:gd name="f53" fmla="val 840"/>
                <a:gd name="f54" fmla="val 530"/>
                <a:gd name="f55" fmla="val 768"/>
                <a:gd name="f56" fmla="val 565"/>
                <a:gd name="f57" fmla="val 704"/>
                <a:gd name="f58" fmla="val 552"/>
                <a:gd name="f59" fmla="val 684"/>
                <a:gd name="f60" fmla="val 548"/>
                <a:gd name="f61" fmla="val 672"/>
                <a:gd name="f62" fmla="val 551"/>
                <a:gd name="f63" fmla="val 658"/>
                <a:gd name="f64" fmla="val 627"/>
                <a:gd name="f65" fmla="val 597"/>
                <a:gd name="f66" fmla="val 589"/>
                <a:gd name="f67" fmla="val 545"/>
                <a:gd name="f68" fmla="val 420"/>
                <a:gd name="f69" fmla="val 296"/>
                <a:gd name="f70" fmla="val 99"/>
                <a:gd name="f71" fmla="val 39"/>
                <a:gd name="f72" fmla="val 563"/>
                <a:gd name="f73" fmla="val 18"/>
                <a:gd name="f74" fmla="val 490"/>
                <a:gd name="f75" fmla="val 427"/>
                <a:gd name="f76" fmla="val 29"/>
                <a:gd name="f77" fmla="val 352"/>
                <a:gd name="f78" fmla="val 87"/>
                <a:gd name="f79" fmla="val 316"/>
                <a:gd name="f80" fmla="val 124"/>
                <a:gd name="f81" fmla="val 293"/>
                <a:gd name="f82" fmla="val 139"/>
                <a:gd name="f83" fmla="val 626"/>
                <a:gd name="f84" fmla="val 215"/>
                <a:gd name="f85" fmla="val 213"/>
                <a:gd name="f86" fmla="val 625"/>
                <a:gd name="f87" fmla="val 623"/>
                <a:gd name="f88" fmla="val 622"/>
                <a:gd name="f89" fmla="val 212"/>
                <a:gd name="f90" fmla="val 621"/>
                <a:gd name="f91" fmla="val 619"/>
                <a:gd name="f92" fmla="val 211"/>
                <a:gd name="f93" fmla="val 618"/>
                <a:gd name="f94" fmla="val 210"/>
                <a:gd name="f95" fmla="val 616"/>
                <a:gd name="f96" fmla="val 209"/>
                <a:gd name="f97" fmla="val 615"/>
                <a:gd name="f98" fmla="val 208"/>
                <a:gd name="f99" fmla="val 207"/>
                <a:gd name="f100" fmla="val 609"/>
                <a:gd name="f101" fmla="val 201"/>
                <a:gd name="f102" fmla="val 604"/>
                <a:gd name="f103" fmla="val 196"/>
                <a:gd name="f104" fmla="val 595"/>
                <a:gd name="f105" fmla="val 195"/>
                <a:gd name="f106" fmla="val 588"/>
                <a:gd name="f107" fmla="val 186"/>
                <a:gd name="f108" fmla="val 579"/>
                <a:gd name="f109" fmla="val 179"/>
                <a:gd name="f110" fmla="val 567"/>
                <a:gd name="f111" fmla="val 176"/>
                <a:gd name="f112" fmla="val 566"/>
                <a:gd name="f113" fmla="val 175"/>
                <a:gd name="f114" fmla="val 173"/>
                <a:gd name="f115" fmla="val 172"/>
                <a:gd name="f116" fmla="val 562"/>
                <a:gd name="f117" fmla="val 561"/>
                <a:gd name="f118" fmla="val 560"/>
                <a:gd name="f119" fmla="val 559"/>
                <a:gd name="f120" fmla="val 166"/>
                <a:gd name="f121" fmla="val 555"/>
                <a:gd name="f122" fmla="val 164"/>
                <a:gd name="f123" fmla="val 550"/>
                <a:gd name="f124" fmla="val 162"/>
                <a:gd name="f125" fmla="val 161"/>
                <a:gd name="f126" fmla="val 543"/>
                <a:gd name="f127" fmla="val 159"/>
                <a:gd name="f128" fmla="val 518"/>
                <a:gd name="f129" fmla="val 141"/>
                <a:gd name="f130" fmla="val 494"/>
                <a:gd name="f131" fmla="val 122"/>
                <a:gd name="f132" fmla="val 468"/>
                <a:gd name="f133" fmla="val 107"/>
                <a:gd name="f134" fmla="val 429"/>
                <a:gd name="f135" fmla="val 84"/>
                <a:gd name="f136" fmla="val 384"/>
                <a:gd name="f137" fmla="val 93"/>
                <a:gd name="f138" fmla="val 354"/>
                <a:gd name="f139" fmla="val 126"/>
                <a:gd name="f140" fmla="val 329"/>
                <a:gd name="f141" fmla="val 155"/>
                <a:gd name="f142" fmla="val 327"/>
                <a:gd name="f143" fmla="val 203"/>
                <a:gd name="f144" fmla="val 367"/>
                <a:gd name="f145" fmla="val 388"/>
                <a:gd name="f146" fmla="val 409"/>
                <a:gd name="f147" fmla="val 280"/>
                <a:gd name="f148" fmla="val 413"/>
                <a:gd name="f149" fmla="val 419"/>
                <a:gd name="f150" fmla="val 447"/>
                <a:gd name="f151" fmla="val 467"/>
                <a:gd name="f152" fmla="val 292"/>
                <a:gd name="f153" fmla="val 487"/>
                <a:gd name="f154" fmla="val 493"/>
                <a:gd name="f155" fmla="val 291"/>
                <a:gd name="f156" fmla="val 498"/>
                <a:gd name="f157" fmla="val 504"/>
                <a:gd name="f158" fmla="val 513"/>
                <a:gd name="f159" fmla="val 521"/>
                <a:gd name="f160" fmla="val 533"/>
                <a:gd name="f161" fmla="val 537"/>
                <a:gd name="f162" fmla="val 540"/>
                <a:gd name="f163" fmla="val 554"/>
                <a:gd name="f164" fmla="val 286"/>
                <a:gd name="f165" fmla="val 556"/>
                <a:gd name="f166" fmla="val 284"/>
                <a:gd name="f167" fmla="val 557"/>
                <a:gd name="f168" fmla="val 281"/>
                <a:gd name="f169" fmla="val 558"/>
                <a:gd name="f170" fmla="val 279"/>
                <a:gd name="f171" fmla="val 276"/>
                <a:gd name="f172" fmla="val 272"/>
                <a:gd name="f173" fmla="val 267"/>
                <a:gd name="f174" fmla="val 266"/>
                <a:gd name="f175" fmla="val 570"/>
                <a:gd name="f176" fmla="val 265"/>
                <a:gd name="f177" fmla="val 571"/>
                <a:gd name="f178" fmla="val 263"/>
                <a:gd name="f179" fmla="val 572"/>
                <a:gd name="f180" fmla="val 573"/>
                <a:gd name="f181" fmla="val 258"/>
                <a:gd name="f182" fmla="val 574"/>
                <a:gd name="f183" fmla="val 575"/>
                <a:gd name="f184" fmla="val 580"/>
                <a:gd name="f185" fmla="val 251"/>
                <a:gd name="f186" fmla="val 584"/>
                <a:gd name="f187" fmla="val 246"/>
                <a:gd name="f188" fmla="val 585"/>
                <a:gd name="f189" fmla="val 239"/>
                <a:gd name="f190" fmla="val 587"/>
                <a:gd name="f191" fmla="val 236"/>
                <a:gd name="f192" fmla="val 235"/>
                <a:gd name="f193" fmla="val 234"/>
                <a:gd name="f194" fmla="val 590"/>
                <a:gd name="f195" fmla="val 233"/>
                <a:gd name="f196" fmla="val 593"/>
                <a:gd name="f197" fmla="val 596"/>
                <a:gd name="f198" fmla="val 599"/>
                <a:gd name="f199" fmla="val 243"/>
                <a:gd name="f200" fmla="val 247"/>
                <a:gd name="f201" fmla="val 662"/>
                <a:gd name="f202" fmla="val 709"/>
                <a:gd name="f203" fmla="val 312"/>
                <a:gd name="f204" fmla="val 756"/>
                <a:gd name="f205" fmla="val 344"/>
                <a:gd name="f206" fmla="val 776"/>
                <a:gd name="f207" fmla="val 357"/>
                <a:gd name="f208" fmla="val 796"/>
                <a:gd name="f209" fmla="val 371"/>
                <a:gd name="f210" fmla="val 387"/>
                <a:gd name="f211" fmla="val 816"/>
                <a:gd name="f212" fmla="val 356"/>
                <a:gd name="f213" fmla="val 802"/>
                <a:gd name="f214" fmla="val 336"/>
                <a:gd name="f215" fmla="val 781"/>
                <a:gd name="f216" fmla="val 320"/>
                <a:gd name="f217" fmla="val 763"/>
                <a:gd name="f218" fmla="val 308"/>
                <a:gd name="f219" fmla="val 745"/>
                <a:gd name="f220" fmla="val 727"/>
                <a:gd name="f221" fmla="val 283"/>
                <a:gd name="f222" fmla="val 698"/>
                <a:gd name="f223" fmla="val 264"/>
                <a:gd name="f224" fmla="val 671"/>
                <a:gd name="f225" fmla="val 241"/>
                <a:gd name="f226" fmla="val 639"/>
                <a:gd name="f227" fmla="val 225"/>
                <a:gd name="f228" fmla="val 636"/>
                <a:gd name="f229" fmla="val 223"/>
                <a:gd name="f230" fmla="val 634"/>
                <a:gd name="f231" fmla="val 221"/>
                <a:gd name="f232" fmla="val 631"/>
                <a:gd name="f233" fmla="val 630"/>
                <a:gd name="f234" fmla="val 218"/>
                <a:gd name="f235" fmla="val 217"/>
                <a:gd name="f236" fmla="val 608"/>
                <a:gd name="f237" fmla="val 362"/>
                <a:gd name="f238" fmla="val 425"/>
                <a:gd name="f239" fmla="val 167"/>
                <a:gd name="f240" fmla="val 363"/>
                <a:gd name="f241" fmla="val 86"/>
                <a:gd name="f242" fmla="val 404"/>
                <a:gd name="f243" fmla="val 450"/>
                <a:gd name="f244" fmla="val 538"/>
                <a:gd name="f245" fmla="val 168"/>
                <a:gd name="f246" fmla="val 539"/>
                <a:gd name="f247" fmla="val 220"/>
                <a:gd name="f248" fmla="val 323"/>
                <a:gd name="f249" fmla="val 333"/>
                <a:gd name="f250" fmla="val 337"/>
                <a:gd name="f251" fmla="val 527"/>
                <a:gd name="f252" fmla="val 486"/>
                <a:gd name="f253" fmla="val 338"/>
                <a:gd name="f254" fmla="val 446"/>
                <a:gd name="f255" fmla="val 405"/>
                <a:gd name="f256" fmla="val 390"/>
                <a:gd name="f257" fmla="val 342"/>
                <a:gd name="f258" fmla="val 355"/>
                <a:gd name="f259" fmla="val 426"/>
                <a:gd name="f260" fmla="val 569"/>
                <a:gd name="f261" fmla="val 592"/>
                <a:gd name="f262" fmla="+- 0 0 -90"/>
                <a:gd name="f263" fmla="*/ f3 1 905"/>
                <a:gd name="f264" fmla="*/ f4 1 611"/>
                <a:gd name="f265" fmla="val f5"/>
                <a:gd name="f266" fmla="val f6"/>
                <a:gd name="f267" fmla="val f7"/>
                <a:gd name="f268" fmla="*/ f262 f0 1"/>
                <a:gd name="f269" fmla="+- f267 0 f265"/>
                <a:gd name="f270" fmla="+- f266 0 f265"/>
                <a:gd name="f271" fmla="*/ f268 1 f2"/>
                <a:gd name="f272" fmla="*/ f270 1 905"/>
                <a:gd name="f273" fmla="*/ f269 1 611"/>
                <a:gd name="f274" fmla="*/ 275 f270 1"/>
                <a:gd name="f275" fmla="*/ 289 f269 1"/>
                <a:gd name="f276" fmla="*/ 270 f270 1"/>
                <a:gd name="f277" fmla="*/ 136 f269 1"/>
                <a:gd name="f278" fmla="*/ 564 f270 1"/>
                <a:gd name="f279" fmla="*/ 85 f269 1"/>
                <a:gd name="f280" fmla="*/ 846 f270 1"/>
                <a:gd name="f281" fmla="*/ 282 f269 1"/>
                <a:gd name="f282" fmla="*/ 704 f270 1"/>
                <a:gd name="f283" fmla="*/ 552 f269 1"/>
                <a:gd name="f284" fmla="*/ 545 f270 1"/>
                <a:gd name="f285" fmla="*/ 611 f269 1"/>
                <a:gd name="f286" fmla="*/ 18 f270 1"/>
                <a:gd name="f287" fmla="*/ 490 f269 1"/>
                <a:gd name="f288" fmla="*/ 219 f270 1"/>
                <a:gd name="f289" fmla="*/ 290 f269 1"/>
                <a:gd name="f290" fmla="*/ 623 f270 1"/>
                <a:gd name="f291" fmla="*/ 213 f269 1"/>
                <a:gd name="f292" fmla="*/ 615 f270 1"/>
                <a:gd name="f293" fmla="*/ 208 f269 1"/>
                <a:gd name="f294" fmla="*/ 595 f270 1"/>
                <a:gd name="f295" fmla="*/ 195 f269 1"/>
                <a:gd name="f296" fmla="*/ 567 f270 1"/>
                <a:gd name="f297" fmla="*/ 176 f269 1"/>
                <a:gd name="f298" fmla="*/ 563 f270 1"/>
                <a:gd name="f299" fmla="*/ 173 f269 1"/>
                <a:gd name="f300" fmla="*/ 551 f270 1"/>
                <a:gd name="f301" fmla="*/ 164 f269 1"/>
                <a:gd name="f302" fmla="*/ 543 f270 1"/>
                <a:gd name="f303" fmla="*/ 159 f269 1"/>
                <a:gd name="f304" fmla="*/ 354 f270 1"/>
                <a:gd name="f305" fmla="*/ 126 f269 1"/>
                <a:gd name="f306" fmla="*/ 409 f270 1"/>
                <a:gd name="f307" fmla="*/ 280 f269 1"/>
                <a:gd name="f308" fmla="*/ 487 f270 1"/>
                <a:gd name="f309" fmla="*/ 530 f270 1"/>
                <a:gd name="f310" fmla="*/ 554 f270 1"/>
                <a:gd name="f311" fmla="*/ 287 f269 1"/>
                <a:gd name="f312" fmla="*/ 555 f270 1"/>
                <a:gd name="f313" fmla="*/ 285 f269 1"/>
                <a:gd name="f314" fmla="*/ 556 f270 1"/>
                <a:gd name="f315" fmla="*/ 284 f269 1"/>
                <a:gd name="f316" fmla="*/ 566 f270 1"/>
                <a:gd name="f317" fmla="*/ 267 f269 1"/>
                <a:gd name="f318" fmla="*/ 572 f270 1"/>
                <a:gd name="f319" fmla="*/ 260 f269 1"/>
                <a:gd name="f320" fmla="*/ 575 f270 1"/>
                <a:gd name="f321" fmla="*/ 255 f269 1"/>
                <a:gd name="f322" fmla="*/ 585 f270 1"/>
                <a:gd name="f323" fmla="*/ 239 f269 1"/>
                <a:gd name="f324" fmla="*/ 590 f270 1"/>
                <a:gd name="f325" fmla="*/ 233 f269 1"/>
                <a:gd name="f326" fmla="*/ 247 f269 1"/>
                <a:gd name="f327" fmla="*/ 819 f270 1"/>
                <a:gd name="f328" fmla="*/ 387 f269 1"/>
                <a:gd name="f329" fmla="*/ 727 f270 1"/>
                <a:gd name="f330" fmla="*/ 283 f269 1"/>
                <a:gd name="f331" fmla="*/ 631 f270 1"/>
                <a:gd name="f332" fmla="*/ 219 f269 1"/>
                <a:gd name="f333" fmla="*/ 626 f270 1"/>
                <a:gd name="f334" fmla="*/ 215 f269 1"/>
                <a:gd name="f335" fmla="*/ 362 f269 1"/>
                <a:gd name="f336" fmla="*/ 86 f270 1"/>
                <a:gd name="f337" fmla="*/ 450 f269 1"/>
                <a:gd name="f338" fmla="*/ 323 f270 1"/>
                <a:gd name="f339" fmla="*/ 540 f269 1"/>
                <a:gd name="f340" fmla="*/ 337 f270 1"/>
                <a:gd name="f341" fmla="*/ 405 f269 1"/>
                <a:gd name="f342" fmla="*/ 569 f270 1"/>
                <a:gd name="f343" fmla="*/ 388 f269 1"/>
                <a:gd name="f344" fmla="+- f271 0 f1"/>
                <a:gd name="f345" fmla="*/ f274 1 905"/>
                <a:gd name="f346" fmla="*/ f275 1 611"/>
                <a:gd name="f347" fmla="*/ f276 1 905"/>
                <a:gd name="f348" fmla="*/ f277 1 611"/>
                <a:gd name="f349" fmla="*/ f278 1 905"/>
                <a:gd name="f350" fmla="*/ f279 1 611"/>
                <a:gd name="f351" fmla="*/ f280 1 905"/>
                <a:gd name="f352" fmla="*/ f281 1 611"/>
                <a:gd name="f353" fmla="*/ f282 1 905"/>
                <a:gd name="f354" fmla="*/ f283 1 611"/>
                <a:gd name="f355" fmla="*/ f284 1 905"/>
                <a:gd name="f356" fmla="*/ f285 1 611"/>
                <a:gd name="f357" fmla="*/ f286 1 905"/>
                <a:gd name="f358" fmla="*/ f287 1 611"/>
                <a:gd name="f359" fmla="*/ f288 1 905"/>
                <a:gd name="f360" fmla="*/ f289 1 611"/>
                <a:gd name="f361" fmla="*/ f290 1 905"/>
                <a:gd name="f362" fmla="*/ f291 1 611"/>
                <a:gd name="f363" fmla="*/ f292 1 905"/>
                <a:gd name="f364" fmla="*/ f293 1 611"/>
                <a:gd name="f365" fmla="*/ f294 1 905"/>
                <a:gd name="f366" fmla="*/ f295 1 611"/>
                <a:gd name="f367" fmla="*/ f296 1 905"/>
                <a:gd name="f368" fmla="*/ f297 1 611"/>
                <a:gd name="f369" fmla="*/ f298 1 905"/>
                <a:gd name="f370" fmla="*/ f299 1 611"/>
                <a:gd name="f371" fmla="*/ f300 1 905"/>
                <a:gd name="f372" fmla="*/ f301 1 611"/>
                <a:gd name="f373" fmla="*/ f302 1 905"/>
                <a:gd name="f374" fmla="*/ f303 1 611"/>
                <a:gd name="f375" fmla="*/ f304 1 905"/>
                <a:gd name="f376" fmla="*/ f305 1 611"/>
                <a:gd name="f377" fmla="*/ f306 1 905"/>
                <a:gd name="f378" fmla="*/ f307 1 611"/>
                <a:gd name="f379" fmla="*/ f308 1 905"/>
                <a:gd name="f380" fmla="*/ f309 1 905"/>
                <a:gd name="f381" fmla="*/ f310 1 905"/>
                <a:gd name="f382" fmla="*/ f311 1 611"/>
                <a:gd name="f383" fmla="*/ f312 1 905"/>
                <a:gd name="f384" fmla="*/ f313 1 611"/>
                <a:gd name="f385" fmla="*/ f314 1 905"/>
                <a:gd name="f386" fmla="*/ f315 1 611"/>
                <a:gd name="f387" fmla="*/ f316 1 905"/>
                <a:gd name="f388" fmla="*/ f317 1 611"/>
                <a:gd name="f389" fmla="*/ f318 1 905"/>
                <a:gd name="f390" fmla="*/ f319 1 611"/>
                <a:gd name="f391" fmla="*/ f320 1 905"/>
                <a:gd name="f392" fmla="*/ f321 1 611"/>
                <a:gd name="f393" fmla="*/ f322 1 905"/>
                <a:gd name="f394" fmla="*/ f323 1 611"/>
                <a:gd name="f395" fmla="*/ f324 1 905"/>
                <a:gd name="f396" fmla="*/ f325 1 611"/>
                <a:gd name="f397" fmla="*/ f326 1 611"/>
                <a:gd name="f398" fmla="*/ f327 1 905"/>
                <a:gd name="f399" fmla="*/ f328 1 611"/>
                <a:gd name="f400" fmla="*/ f329 1 905"/>
                <a:gd name="f401" fmla="*/ f330 1 611"/>
                <a:gd name="f402" fmla="*/ f331 1 905"/>
                <a:gd name="f403" fmla="*/ f332 1 611"/>
                <a:gd name="f404" fmla="*/ f333 1 905"/>
                <a:gd name="f405" fmla="*/ f334 1 611"/>
                <a:gd name="f406" fmla="*/ f335 1 611"/>
                <a:gd name="f407" fmla="*/ f336 1 905"/>
                <a:gd name="f408" fmla="*/ f337 1 611"/>
                <a:gd name="f409" fmla="*/ f338 1 905"/>
                <a:gd name="f410" fmla="*/ f339 1 611"/>
                <a:gd name="f411" fmla="*/ f340 1 905"/>
                <a:gd name="f412" fmla="*/ f341 1 611"/>
                <a:gd name="f413" fmla="*/ f342 1 905"/>
                <a:gd name="f414" fmla="*/ f343 1 611"/>
                <a:gd name="f415" fmla="*/ 0 1 f272"/>
                <a:gd name="f416" fmla="*/ f266 1 f272"/>
                <a:gd name="f417" fmla="*/ 0 1 f273"/>
                <a:gd name="f418" fmla="*/ f267 1 f273"/>
                <a:gd name="f419" fmla="*/ f345 1 f272"/>
                <a:gd name="f420" fmla="*/ f346 1 f273"/>
                <a:gd name="f421" fmla="*/ f347 1 f272"/>
                <a:gd name="f422" fmla="*/ f348 1 f273"/>
                <a:gd name="f423" fmla="*/ f349 1 f272"/>
                <a:gd name="f424" fmla="*/ f350 1 f273"/>
                <a:gd name="f425" fmla="*/ f351 1 f272"/>
                <a:gd name="f426" fmla="*/ f352 1 f273"/>
                <a:gd name="f427" fmla="*/ f353 1 f272"/>
                <a:gd name="f428" fmla="*/ f354 1 f273"/>
                <a:gd name="f429" fmla="*/ f355 1 f272"/>
                <a:gd name="f430" fmla="*/ f356 1 f273"/>
                <a:gd name="f431" fmla="*/ f357 1 f272"/>
                <a:gd name="f432" fmla="*/ f358 1 f273"/>
                <a:gd name="f433" fmla="*/ f359 1 f272"/>
                <a:gd name="f434" fmla="*/ f360 1 f273"/>
                <a:gd name="f435" fmla="*/ f361 1 f272"/>
                <a:gd name="f436" fmla="*/ f362 1 f273"/>
                <a:gd name="f437" fmla="*/ f363 1 f272"/>
                <a:gd name="f438" fmla="*/ f364 1 f273"/>
                <a:gd name="f439" fmla="*/ f365 1 f272"/>
                <a:gd name="f440" fmla="*/ f366 1 f273"/>
                <a:gd name="f441" fmla="*/ f367 1 f272"/>
                <a:gd name="f442" fmla="*/ f368 1 f273"/>
                <a:gd name="f443" fmla="*/ f369 1 f272"/>
                <a:gd name="f444" fmla="*/ f370 1 f273"/>
                <a:gd name="f445" fmla="*/ f371 1 f272"/>
                <a:gd name="f446" fmla="*/ f372 1 f273"/>
                <a:gd name="f447" fmla="*/ f373 1 f272"/>
                <a:gd name="f448" fmla="*/ f374 1 f273"/>
                <a:gd name="f449" fmla="*/ f375 1 f272"/>
                <a:gd name="f450" fmla="*/ f376 1 f273"/>
                <a:gd name="f451" fmla="*/ f377 1 f272"/>
                <a:gd name="f452" fmla="*/ f378 1 f273"/>
                <a:gd name="f453" fmla="*/ f379 1 f272"/>
                <a:gd name="f454" fmla="*/ f380 1 f272"/>
                <a:gd name="f455" fmla="*/ f381 1 f272"/>
                <a:gd name="f456" fmla="*/ f382 1 f273"/>
                <a:gd name="f457" fmla="*/ f383 1 f272"/>
                <a:gd name="f458" fmla="*/ f384 1 f273"/>
                <a:gd name="f459" fmla="*/ f385 1 f272"/>
                <a:gd name="f460" fmla="*/ f386 1 f273"/>
                <a:gd name="f461" fmla="*/ f387 1 f272"/>
                <a:gd name="f462" fmla="*/ f388 1 f273"/>
                <a:gd name="f463" fmla="*/ f389 1 f272"/>
                <a:gd name="f464" fmla="*/ f390 1 f273"/>
                <a:gd name="f465" fmla="*/ f391 1 f272"/>
                <a:gd name="f466" fmla="*/ f392 1 f273"/>
                <a:gd name="f467" fmla="*/ f393 1 f272"/>
                <a:gd name="f468" fmla="*/ f394 1 f273"/>
                <a:gd name="f469" fmla="*/ f395 1 f272"/>
                <a:gd name="f470" fmla="*/ f396 1 f273"/>
                <a:gd name="f471" fmla="*/ f397 1 f273"/>
                <a:gd name="f472" fmla="*/ f398 1 f272"/>
                <a:gd name="f473" fmla="*/ f399 1 f273"/>
                <a:gd name="f474" fmla="*/ f400 1 f272"/>
                <a:gd name="f475" fmla="*/ f401 1 f273"/>
                <a:gd name="f476" fmla="*/ f402 1 f272"/>
                <a:gd name="f477" fmla="*/ f403 1 f273"/>
                <a:gd name="f478" fmla="*/ f404 1 f272"/>
                <a:gd name="f479" fmla="*/ f405 1 f273"/>
                <a:gd name="f480" fmla="*/ f406 1 f273"/>
                <a:gd name="f481" fmla="*/ f407 1 f272"/>
                <a:gd name="f482" fmla="*/ f408 1 f273"/>
                <a:gd name="f483" fmla="*/ f409 1 f272"/>
                <a:gd name="f484" fmla="*/ f410 1 f273"/>
                <a:gd name="f485" fmla="*/ f411 1 f272"/>
                <a:gd name="f486" fmla="*/ f412 1 f273"/>
                <a:gd name="f487" fmla="*/ f413 1 f272"/>
                <a:gd name="f488" fmla="*/ f414 1 f273"/>
                <a:gd name="f489" fmla="*/ f415 f263 1"/>
                <a:gd name="f490" fmla="*/ f416 f263 1"/>
                <a:gd name="f491" fmla="*/ f418 f264 1"/>
                <a:gd name="f492" fmla="*/ f417 f264 1"/>
                <a:gd name="f493" fmla="*/ f419 f263 1"/>
                <a:gd name="f494" fmla="*/ f420 f264 1"/>
                <a:gd name="f495" fmla="*/ f421 f263 1"/>
                <a:gd name="f496" fmla="*/ f422 f264 1"/>
                <a:gd name="f497" fmla="*/ f423 f263 1"/>
                <a:gd name="f498" fmla="*/ f424 f264 1"/>
                <a:gd name="f499" fmla="*/ f425 f263 1"/>
                <a:gd name="f500" fmla="*/ f426 f264 1"/>
                <a:gd name="f501" fmla="*/ f427 f263 1"/>
                <a:gd name="f502" fmla="*/ f428 f264 1"/>
                <a:gd name="f503" fmla="*/ f429 f263 1"/>
                <a:gd name="f504" fmla="*/ f430 f264 1"/>
                <a:gd name="f505" fmla="*/ f431 f263 1"/>
                <a:gd name="f506" fmla="*/ f432 f264 1"/>
                <a:gd name="f507" fmla="*/ f433 f263 1"/>
                <a:gd name="f508" fmla="*/ f434 f264 1"/>
                <a:gd name="f509" fmla="*/ f435 f263 1"/>
                <a:gd name="f510" fmla="*/ f436 f264 1"/>
                <a:gd name="f511" fmla="*/ f437 f263 1"/>
                <a:gd name="f512" fmla="*/ f438 f264 1"/>
                <a:gd name="f513" fmla="*/ f439 f263 1"/>
                <a:gd name="f514" fmla="*/ f440 f264 1"/>
                <a:gd name="f515" fmla="*/ f441 f263 1"/>
                <a:gd name="f516" fmla="*/ f442 f264 1"/>
                <a:gd name="f517" fmla="*/ f443 f263 1"/>
                <a:gd name="f518" fmla="*/ f444 f264 1"/>
                <a:gd name="f519" fmla="*/ f445 f263 1"/>
                <a:gd name="f520" fmla="*/ f446 f264 1"/>
                <a:gd name="f521" fmla="*/ f447 f263 1"/>
                <a:gd name="f522" fmla="*/ f448 f264 1"/>
                <a:gd name="f523" fmla="*/ f449 f263 1"/>
                <a:gd name="f524" fmla="*/ f450 f264 1"/>
                <a:gd name="f525" fmla="*/ f451 f263 1"/>
                <a:gd name="f526" fmla="*/ f452 f264 1"/>
                <a:gd name="f527" fmla="*/ f453 f263 1"/>
                <a:gd name="f528" fmla="*/ f454 f263 1"/>
                <a:gd name="f529" fmla="*/ f455 f263 1"/>
                <a:gd name="f530" fmla="*/ f456 f264 1"/>
                <a:gd name="f531" fmla="*/ f457 f263 1"/>
                <a:gd name="f532" fmla="*/ f458 f264 1"/>
                <a:gd name="f533" fmla="*/ f459 f263 1"/>
                <a:gd name="f534" fmla="*/ f460 f264 1"/>
                <a:gd name="f535" fmla="*/ f461 f263 1"/>
                <a:gd name="f536" fmla="*/ f462 f264 1"/>
                <a:gd name="f537" fmla="*/ f463 f263 1"/>
                <a:gd name="f538" fmla="*/ f464 f264 1"/>
                <a:gd name="f539" fmla="*/ f465 f263 1"/>
                <a:gd name="f540" fmla="*/ f466 f264 1"/>
                <a:gd name="f541" fmla="*/ f467 f263 1"/>
                <a:gd name="f542" fmla="*/ f468 f264 1"/>
                <a:gd name="f543" fmla="*/ f469 f263 1"/>
                <a:gd name="f544" fmla="*/ f470 f264 1"/>
                <a:gd name="f545" fmla="*/ f471 f264 1"/>
                <a:gd name="f546" fmla="*/ f472 f263 1"/>
                <a:gd name="f547" fmla="*/ f473 f264 1"/>
                <a:gd name="f548" fmla="*/ f474 f263 1"/>
                <a:gd name="f549" fmla="*/ f475 f264 1"/>
                <a:gd name="f550" fmla="*/ f476 f263 1"/>
                <a:gd name="f551" fmla="*/ f477 f264 1"/>
                <a:gd name="f552" fmla="*/ f478 f263 1"/>
                <a:gd name="f553" fmla="*/ f479 f264 1"/>
                <a:gd name="f554" fmla="*/ f480 f264 1"/>
                <a:gd name="f555" fmla="*/ f481 f263 1"/>
                <a:gd name="f556" fmla="*/ f482 f264 1"/>
                <a:gd name="f557" fmla="*/ f483 f263 1"/>
                <a:gd name="f558" fmla="*/ f484 f264 1"/>
                <a:gd name="f559" fmla="*/ f485 f263 1"/>
                <a:gd name="f560" fmla="*/ f486 f264 1"/>
                <a:gd name="f561" fmla="*/ f487 f263 1"/>
                <a:gd name="f562" fmla="*/ f488 f2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4">
                  <a:pos x="f493" y="f494"/>
                </a:cxn>
                <a:cxn ang="f344">
                  <a:pos x="f495" y="f496"/>
                </a:cxn>
                <a:cxn ang="f344">
                  <a:pos x="f497" y="f498"/>
                </a:cxn>
                <a:cxn ang="f344">
                  <a:pos x="f499" y="f500"/>
                </a:cxn>
                <a:cxn ang="f344">
                  <a:pos x="f501" y="f502"/>
                </a:cxn>
                <a:cxn ang="f344">
                  <a:pos x="f503" y="f504"/>
                </a:cxn>
                <a:cxn ang="f344">
                  <a:pos x="f505" y="f506"/>
                </a:cxn>
                <a:cxn ang="f344">
                  <a:pos x="f507" y="f508"/>
                </a:cxn>
                <a:cxn ang="f344">
                  <a:pos x="f509" y="f510"/>
                </a:cxn>
                <a:cxn ang="f344">
                  <a:pos x="f511" y="f512"/>
                </a:cxn>
                <a:cxn ang="f344">
                  <a:pos x="f513" y="f514"/>
                </a:cxn>
                <a:cxn ang="f344">
                  <a:pos x="f515" y="f516"/>
                </a:cxn>
                <a:cxn ang="f344">
                  <a:pos x="f517" y="f518"/>
                </a:cxn>
                <a:cxn ang="f344">
                  <a:pos x="f519" y="f520"/>
                </a:cxn>
                <a:cxn ang="f344">
                  <a:pos x="f521" y="f522"/>
                </a:cxn>
                <a:cxn ang="f344">
                  <a:pos x="f523" y="f524"/>
                </a:cxn>
                <a:cxn ang="f344">
                  <a:pos x="f525" y="f526"/>
                </a:cxn>
                <a:cxn ang="f344">
                  <a:pos x="f527" y="f494"/>
                </a:cxn>
                <a:cxn ang="f344">
                  <a:pos x="f528" y="f494"/>
                </a:cxn>
                <a:cxn ang="f344">
                  <a:pos x="f529" y="f530"/>
                </a:cxn>
                <a:cxn ang="f344">
                  <a:pos x="f531" y="f532"/>
                </a:cxn>
                <a:cxn ang="f344">
                  <a:pos x="f533" y="f534"/>
                </a:cxn>
                <a:cxn ang="f344">
                  <a:pos x="f535" y="f536"/>
                </a:cxn>
                <a:cxn ang="f344">
                  <a:pos x="f537" y="f538"/>
                </a:cxn>
                <a:cxn ang="f344">
                  <a:pos x="f539" y="f540"/>
                </a:cxn>
                <a:cxn ang="f344">
                  <a:pos x="f541" y="f542"/>
                </a:cxn>
                <a:cxn ang="f344">
                  <a:pos x="f543" y="f544"/>
                </a:cxn>
                <a:cxn ang="f344">
                  <a:pos x="f511" y="f545"/>
                </a:cxn>
                <a:cxn ang="f344">
                  <a:pos x="f546" y="f547"/>
                </a:cxn>
                <a:cxn ang="f344">
                  <a:pos x="f548" y="f549"/>
                </a:cxn>
                <a:cxn ang="f344">
                  <a:pos x="f550" y="f551"/>
                </a:cxn>
                <a:cxn ang="f344">
                  <a:pos x="f552" y="f553"/>
                </a:cxn>
                <a:cxn ang="f344">
                  <a:pos x="f529" y="f554"/>
                </a:cxn>
                <a:cxn ang="f344">
                  <a:pos x="f555" y="f556"/>
                </a:cxn>
                <a:cxn ang="f344">
                  <a:pos x="f557" y="f558"/>
                </a:cxn>
                <a:cxn ang="f344">
                  <a:pos x="f559" y="f560"/>
                </a:cxn>
                <a:cxn ang="f344">
                  <a:pos x="f561" y="f562"/>
                </a:cxn>
              </a:cxnLst>
              <a:rect l="f489" t="f492" r="f490" b="f491"/>
              <a:pathLst>
                <a:path w="905" h="611">
                  <a:moveTo>
                    <a:pt x="f8" y="f9"/>
                  </a:moveTo>
                  <a:cubicBezTo>
                    <a:pt x="f10" y="f9"/>
                    <a:pt x="f11" y="f9"/>
                    <a:pt x="f12" y="f13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5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6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56"/>
                  </a:cubicBezTo>
                  <a:cubicBezTo>
                    <a:pt x="f64" y="f65"/>
                    <a:pt x="f66" y="f7"/>
                    <a:pt x="f67" y="f7"/>
                  </a:cubicBezTo>
                  <a:cubicBezTo>
                    <a:pt x="f68" y="f7"/>
                    <a:pt x="f69" y="f7"/>
                    <a:pt x="f39" y="f7"/>
                  </a:cubicBezTo>
                  <a:cubicBezTo>
                    <a:pt x="f70" y="f7"/>
                    <a:pt x="f71" y="f72"/>
                    <a:pt x="f73" y="f74"/>
                  </a:cubicBezTo>
                  <a:cubicBezTo>
                    <a:pt x="f5" y="f75"/>
                    <a:pt x="f76" y="f77"/>
                    <a:pt x="f78" y="f79"/>
                  </a:cubicBezTo>
                  <a:cubicBezTo>
                    <a:pt x="f80" y="f81"/>
                    <a:pt x="f82" y="f9"/>
                    <a:pt x="f8" y="f9"/>
                  </a:cubicBezTo>
                  <a:close/>
                  <a:moveTo>
                    <a:pt x="f83" y="f84"/>
                  </a:moveTo>
                  <a:cubicBezTo>
                    <a:pt x="f83" y="f85"/>
                    <a:pt x="f86" y="f85"/>
                    <a:pt x="f87" y="f85"/>
                  </a:cubicBezTo>
                  <a:cubicBezTo>
                    <a:pt x="f88" y="f89"/>
                    <a:pt x="f90" y="f89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7" y="f99"/>
                    <a:pt x="f97" y="f99"/>
                    <a:pt x="f97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4" y="f105"/>
                    <a:pt x="f104" y="f105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2" y="f113"/>
                    <a:pt x="f112" y="f113"/>
                  </a:cubicBezTo>
                  <a:cubicBezTo>
                    <a:pt x="f112" y="f114"/>
                    <a:pt x="f56" y="f115"/>
                    <a:pt x="f72" y="f114"/>
                  </a:cubicBezTo>
                  <a:cubicBezTo>
                    <a:pt x="f116" y="f115"/>
                    <a:pt x="f117" y="f115"/>
                    <a:pt x="f118" y="f39"/>
                  </a:cubicBezTo>
                  <a:cubicBezTo>
                    <a:pt x="f119" y="f120"/>
                    <a:pt x="f121" y="f122"/>
                    <a:pt x="f62" y="f122"/>
                  </a:cubicBezTo>
                  <a:cubicBezTo>
                    <a:pt x="f123" y="f122"/>
                    <a:pt x="f123" y="f122"/>
                    <a:pt x="f123" y="f122"/>
                  </a:cubicBezTo>
                  <a:cubicBezTo>
                    <a:pt x="f60" y="f124"/>
                    <a:pt x="f67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77" y="f43"/>
                  </a:cubicBezTo>
                  <a:cubicBezTo>
                    <a:pt x="f144" y="f21"/>
                    <a:pt x="f145" y="f18"/>
                    <a:pt x="f146" y="f147"/>
                  </a:cubicBezTo>
                  <a:cubicBezTo>
                    <a:pt x="f148" y="f17"/>
                    <a:pt x="f149" y="f9"/>
                    <a:pt x="f75" y="f9"/>
                  </a:cubicBezTo>
                  <a:cubicBezTo>
                    <a:pt x="f150" y="f9"/>
                    <a:pt x="f151" y="f152"/>
                    <a:pt x="f153" y="f13"/>
                  </a:cubicBezTo>
                  <a:cubicBezTo>
                    <a:pt x="f154" y="f155"/>
                    <a:pt x="f156" y="f9"/>
                    <a:pt x="f157" y="f13"/>
                  </a:cubicBezTo>
                  <a:cubicBezTo>
                    <a:pt x="f158" y="f155"/>
                    <a:pt x="f159" y="f155"/>
                    <a:pt x="f54" y="f13"/>
                  </a:cubicBezTo>
                  <a:cubicBezTo>
                    <a:pt x="f160" y="f13"/>
                    <a:pt x="f161" y="f13"/>
                    <a:pt x="f162" y="f13"/>
                  </a:cubicBezTo>
                  <a:cubicBezTo>
                    <a:pt x="f67" y="f155"/>
                    <a:pt x="f123" y="f81"/>
                    <a:pt x="f163" y="f17"/>
                  </a:cubicBezTo>
                  <a:cubicBezTo>
                    <a:pt x="f121" y="f164"/>
                    <a:pt x="f121" y="f164"/>
                    <a:pt x="f121" y="f164"/>
                  </a:cubicBezTo>
                  <a:cubicBezTo>
                    <a:pt x="f121" y="f16"/>
                    <a:pt x="f121" y="f16"/>
                    <a:pt x="f121" y="f16"/>
                  </a:cubicBezTo>
                  <a:cubicBezTo>
                    <a:pt x="f165" y="f16"/>
                    <a:pt x="f165" y="f16"/>
                    <a:pt x="f165" y="f16"/>
                  </a:cubicBezTo>
                  <a:cubicBezTo>
                    <a:pt x="f165" y="f166"/>
                    <a:pt x="f165" y="f166"/>
                    <a:pt x="f165" y="f166"/>
                  </a:cubicBezTo>
                  <a:cubicBezTo>
                    <a:pt x="f167" y="f168"/>
                    <a:pt x="f169" y="f170"/>
                    <a:pt x="f118" y="f171"/>
                  </a:cubicBezTo>
                  <a:cubicBezTo>
                    <a:pt x="f34" y="f12"/>
                    <a:pt x="f112" y="f172"/>
                    <a:pt x="f112" y="f173"/>
                  </a:cubicBezTo>
                  <a:cubicBezTo>
                    <a:pt x="f110" y="f174"/>
                    <a:pt x="f110" y="f174"/>
                    <a:pt x="f110" y="f174"/>
                  </a:cubicBezTo>
                  <a:cubicBezTo>
                    <a:pt x="f175" y="f176"/>
                    <a:pt x="f177" y="f178"/>
                    <a:pt x="f179" y="f19"/>
                  </a:cubicBezTo>
                  <a:cubicBezTo>
                    <a:pt x="f179" y="f19"/>
                    <a:pt x="f179" y="f19"/>
                    <a:pt x="f179" y="f19"/>
                  </a:cubicBezTo>
                  <a:cubicBezTo>
                    <a:pt x="f180" y="f181"/>
                    <a:pt x="f182" y="f21"/>
                    <a:pt x="f183" y="f45"/>
                  </a:cubicBezTo>
                  <a:cubicBezTo>
                    <a:pt x="f183" y="f45"/>
                    <a:pt x="f183" y="f45"/>
                    <a:pt x="f183" y="f45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0"/>
                    <a:pt x="f190" y="f43"/>
                    <a:pt x="f190" y="f191"/>
                  </a:cubicBezTo>
                  <a:cubicBezTo>
                    <a:pt x="f106" y="f192"/>
                    <a:pt x="f66" y="f193"/>
                    <a:pt x="f194" y="f195"/>
                  </a:cubicBezTo>
                  <a:cubicBezTo>
                    <a:pt x="f196" y="f195"/>
                    <a:pt x="f197" y="f193"/>
                    <a:pt x="f198" y="f192"/>
                  </a:cubicBezTo>
                  <a:cubicBezTo>
                    <a:pt x="f102" y="f189"/>
                    <a:pt x="f100" y="f199"/>
                    <a:pt x="f97" y="f200"/>
                  </a:cubicBezTo>
                  <a:cubicBezTo>
                    <a:pt x="f201" y="f170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44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14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8"/>
                  </a:cubicBezTo>
                  <a:cubicBezTo>
                    <a:pt x="f233" y="f234"/>
                    <a:pt x="f36" y="f235"/>
                    <a:pt x="f64" y="f41"/>
                  </a:cubicBezTo>
                  <a:lnTo>
                    <a:pt x="f83" y="f84"/>
                  </a:lnTo>
                  <a:close/>
                  <a:moveTo>
                    <a:pt x="f236" y="f145"/>
                  </a:moveTo>
                  <a:cubicBezTo>
                    <a:pt x="f194" y="f209"/>
                    <a:pt x="f182" y="f237"/>
                    <a:pt x="f163" y="f237"/>
                  </a:cubicBezTo>
                  <a:cubicBezTo>
                    <a:pt x="f238" y="f237"/>
                    <a:pt x="f69" y="f237"/>
                    <a:pt x="f239" y="f240"/>
                  </a:cubicBezTo>
                  <a:cubicBezTo>
                    <a:pt x="f131" y="f240"/>
                    <a:pt x="f241" y="f242"/>
                    <a:pt x="f241" y="f243"/>
                  </a:cubicBezTo>
                  <a:cubicBezTo>
                    <a:pt x="f241" y="f156"/>
                    <a:pt x="f131" y="f244"/>
                    <a:pt x="f245" y="f246"/>
                  </a:cubicBezTo>
                  <a:cubicBezTo>
                    <a:pt x="f247" y="f162"/>
                    <a:pt x="f172" y="f246"/>
                    <a:pt x="f248" y="f162"/>
                  </a:cubicBezTo>
                  <a:cubicBezTo>
                    <a:pt x="f249" y="f162"/>
                    <a:pt x="f250" y="f246"/>
                    <a:pt x="f250" y="f251"/>
                  </a:cubicBezTo>
                  <a:cubicBezTo>
                    <a:pt x="f214" y="f252"/>
                    <a:pt x="f253" y="f254"/>
                    <a:pt x="f250" y="f255"/>
                  </a:cubicBezTo>
                  <a:cubicBezTo>
                    <a:pt x="f250" y="f256"/>
                    <a:pt x="f257" y="f145"/>
                    <a:pt x="f258" y="f145"/>
                  </a:cubicBezTo>
                  <a:cubicBezTo>
                    <a:pt x="f259" y="f145"/>
                    <a:pt x="f156" y="f145"/>
                    <a:pt x="f260" y="f145"/>
                  </a:cubicBezTo>
                  <a:cubicBezTo>
                    <a:pt x="f184" y="f145"/>
                    <a:pt x="f261" y="f145"/>
                    <a:pt x="f236" y="f145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780E0706-BDA8-EB66-740B-28E42DE80162}"/>
                </a:ext>
              </a:extLst>
            </p:cNvPr>
            <p:cNvSpPr/>
            <p:nvPr/>
          </p:nvSpPr>
          <p:spPr>
            <a:xfrm>
              <a:off x="7885108" y="4276721"/>
              <a:ext cx="693736" cy="60483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72"/>
                <a:gd name="f8" fmla="val 585"/>
                <a:gd name="f9" fmla="val 621"/>
                <a:gd name="f10" fmla="val 567"/>
                <a:gd name="f11" fmla="val 619"/>
                <a:gd name="f12" fmla="val 568"/>
                <a:gd name="f13" fmla="val 618"/>
                <a:gd name="f14" fmla="val 569"/>
                <a:gd name="f15" fmla="val 616"/>
                <a:gd name="f16" fmla="val 570"/>
                <a:gd name="f17" fmla="val 605"/>
                <a:gd name="f18" fmla="val 574"/>
                <a:gd name="f19" fmla="val 595"/>
                <a:gd name="f20" fmla="val 577"/>
                <a:gd name="f21" fmla="val 584"/>
                <a:gd name="f22" fmla="val 581"/>
                <a:gd name="f23" fmla="val 582"/>
                <a:gd name="f24" fmla="val 580"/>
                <a:gd name="f25" fmla="val 578"/>
                <a:gd name="f26" fmla="val 579"/>
                <a:gd name="f27" fmla="val 576"/>
                <a:gd name="f28" fmla="val 551"/>
                <a:gd name="f29" fmla="val 525"/>
                <a:gd name="f30" fmla="val 500"/>
                <a:gd name="f31" fmla="val 499"/>
                <a:gd name="f32" fmla="val 497"/>
                <a:gd name="f33" fmla="val 496"/>
                <a:gd name="f34" fmla="val 390"/>
                <a:gd name="f35" fmla="val 285"/>
                <a:gd name="f36" fmla="val 177"/>
                <a:gd name="f37" fmla="val 175"/>
                <a:gd name="f38" fmla="val 172"/>
                <a:gd name="f39" fmla="val 165"/>
                <a:gd name="f40" fmla="val 159"/>
                <a:gd name="f41" fmla="val 152"/>
                <a:gd name="f42" fmla="val 119"/>
                <a:gd name="f43" fmla="val 84"/>
                <a:gd name="f44" fmla="val 52"/>
                <a:gd name="f45" fmla="val 45"/>
                <a:gd name="f46" fmla="val 556"/>
                <a:gd name="f47" fmla="val 31"/>
                <a:gd name="f48" fmla="val 550"/>
                <a:gd name="f49" fmla="val 23"/>
                <a:gd name="f50" fmla="val 537"/>
                <a:gd name="f51" fmla="val 1"/>
                <a:gd name="f52" fmla="val 503"/>
                <a:gd name="f53" fmla="val 467"/>
                <a:gd name="f54" fmla="val 7"/>
                <a:gd name="f55" fmla="val 429"/>
                <a:gd name="f56" fmla="val 8"/>
                <a:gd name="f57" fmla="val 428"/>
                <a:gd name="f58" fmla="val 21"/>
                <a:gd name="f59" fmla="val 407"/>
                <a:gd name="f60" fmla="val 34"/>
                <a:gd name="f61" fmla="val 386"/>
                <a:gd name="f62" fmla="val 48"/>
                <a:gd name="f63" fmla="val 365"/>
                <a:gd name="f64" fmla="val 55"/>
                <a:gd name="f65" fmla="val 59"/>
                <a:gd name="f66" fmla="val 354"/>
                <a:gd name="f67" fmla="val 61"/>
                <a:gd name="f68" fmla="val 347"/>
                <a:gd name="f69" fmla="val 60"/>
                <a:gd name="f70" fmla="val 346"/>
                <a:gd name="f71" fmla="val 62"/>
                <a:gd name="f72" fmla="val 75"/>
                <a:gd name="f73" fmla="val 335"/>
                <a:gd name="f74" fmla="val 86"/>
                <a:gd name="f75" fmla="val 322"/>
                <a:gd name="f76" fmla="val 93"/>
                <a:gd name="f77" fmla="val 306"/>
                <a:gd name="f78" fmla="val 104"/>
                <a:gd name="f79" fmla="val 296"/>
                <a:gd name="f80" fmla="val 115"/>
                <a:gd name="f81" fmla="val 121"/>
                <a:gd name="f82" fmla="val 270"/>
                <a:gd name="f83" fmla="val 269"/>
                <a:gd name="f84" fmla="val 131"/>
                <a:gd name="f85" fmla="val 260"/>
                <a:gd name="f86" fmla="val 142"/>
                <a:gd name="f87" fmla="val 251"/>
                <a:gd name="f88" fmla="val 147"/>
                <a:gd name="f89" fmla="val 237"/>
                <a:gd name="f90" fmla="val 148"/>
                <a:gd name="f91" fmla="val 236"/>
                <a:gd name="f92" fmla="val 149"/>
                <a:gd name="f93" fmla="val 235"/>
                <a:gd name="f94" fmla="val 234"/>
                <a:gd name="f95" fmla="val 154"/>
                <a:gd name="f96" fmla="val 231"/>
                <a:gd name="f97" fmla="val 158"/>
                <a:gd name="f98" fmla="val 228"/>
                <a:gd name="f99" fmla="val 221"/>
                <a:gd name="f100" fmla="val 160"/>
                <a:gd name="f101" fmla="val 161"/>
                <a:gd name="f102" fmla="val 220"/>
                <a:gd name="f103" fmla="val 219"/>
                <a:gd name="f104" fmla="val 209"/>
                <a:gd name="f105" fmla="val 197"/>
                <a:gd name="f106" fmla="val 179"/>
                <a:gd name="f107" fmla="val 136"/>
                <a:gd name="f108" fmla="val 92"/>
                <a:gd name="f109" fmla="val 13"/>
                <a:gd name="f110" fmla="val 191"/>
                <a:gd name="f111" fmla="val 2"/>
                <a:gd name="f112" fmla="val 225"/>
                <a:gd name="f113" fmla="val 243"/>
                <a:gd name="f114" fmla="val 5"/>
                <a:gd name="f115" fmla="val 250"/>
                <a:gd name="f116" fmla="val 24"/>
                <a:gd name="f117" fmla="val 249"/>
                <a:gd name="f118" fmla="val 79"/>
                <a:gd name="f119" fmla="val 133"/>
                <a:gd name="f120" fmla="val 188"/>
                <a:gd name="f121" fmla="val 203"/>
                <a:gd name="f122" fmla="val 218"/>
                <a:gd name="f123" fmla="val 244"/>
                <a:gd name="f124" fmla="val 233"/>
                <a:gd name="f125" fmla="val 259"/>
                <a:gd name="f126" fmla="val 198"/>
                <a:gd name="f127" fmla="val 286"/>
                <a:gd name="f128" fmla="val 317"/>
                <a:gd name="f129" fmla="val 324"/>
                <a:gd name="f130" fmla="val 163"/>
                <a:gd name="f131" fmla="val 330"/>
                <a:gd name="f132" fmla="val 341"/>
                <a:gd name="f133" fmla="val 343"/>
                <a:gd name="f134" fmla="val 157"/>
                <a:gd name="f135" fmla="val 155"/>
                <a:gd name="f136" fmla="val 348"/>
                <a:gd name="f137" fmla="val 151"/>
                <a:gd name="f138" fmla="val 349"/>
                <a:gd name="f139" fmla="val 353"/>
                <a:gd name="f140" fmla="val 357"/>
                <a:gd name="f141" fmla="val 371"/>
                <a:gd name="f142" fmla="val 387"/>
                <a:gd name="f143" fmla="val 111"/>
                <a:gd name="f144" fmla="val 404"/>
                <a:gd name="f145" fmla="val 105"/>
                <a:gd name="f146" fmla="val 406"/>
                <a:gd name="f147" fmla="val 103"/>
                <a:gd name="f148" fmla="val 411"/>
                <a:gd name="f149" fmla="val 102"/>
                <a:gd name="f150" fmla="val 417"/>
                <a:gd name="f151" fmla="val 101"/>
                <a:gd name="f152" fmla="val 418"/>
                <a:gd name="f153" fmla="val 100"/>
                <a:gd name="f154" fmla="val 419"/>
                <a:gd name="f155" fmla="val 420"/>
                <a:gd name="f156" fmla="val 91"/>
                <a:gd name="f157" fmla="val 424"/>
                <a:gd name="f158" fmla="val 431"/>
                <a:gd name="f159" fmla="val 441"/>
                <a:gd name="f160" fmla="val 83"/>
                <a:gd name="f161" fmla="val 442"/>
                <a:gd name="f162" fmla="val 443"/>
                <a:gd name="f163" fmla="val 68"/>
                <a:gd name="f164" fmla="val 459"/>
                <a:gd name="f165" fmla="val 73"/>
                <a:gd name="f166" fmla="val 476"/>
                <a:gd name="f167" fmla="val 80"/>
                <a:gd name="f168" fmla="val 494"/>
                <a:gd name="f169" fmla="val 87"/>
                <a:gd name="f170" fmla="val 512"/>
                <a:gd name="f171" fmla="val 508"/>
                <a:gd name="f172" fmla="val 509"/>
                <a:gd name="f173" fmla="val 127"/>
                <a:gd name="f174" fmla="val 132"/>
                <a:gd name="f175" fmla="val 139"/>
                <a:gd name="f176" fmla="val 513"/>
                <a:gd name="f177" fmla="val 505"/>
                <a:gd name="f178" fmla="val 498"/>
                <a:gd name="f179" fmla="val 491"/>
                <a:gd name="f180" fmla="val 144"/>
                <a:gd name="f181" fmla="val 485"/>
                <a:gd name="f182" fmla="val 484"/>
                <a:gd name="f183" fmla="val 143"/>
                <a:gd name="f184" fmla="val 482"/>
                <a:gd name="f185" fmla="val 481"/>
                <a:gd name="f186" fmla="val 140"/>
                <a:gd name="f187" fmla="val 473"/>
                <a:gd name="f188" fmla="val 141"/>
                <a:gd name="f189" fmla="val 465"/>
                <a:gd name="f190" fmla="val 457"/>
                <a:gd name="f191" fmla="val 145"/>
                <a:gd name="f192" fmla="val 456"/>
                <a:gd name="f193" fmla="val 455"/>
                <a:gd name="f194" fmla="val 449"/>
                <a:gd name="f195" fmla="val 439"/>
                <a:gd name="f196" fmla="val 164"/>
                <a:gd name="f197" fmla="val 426"/>
                <a:gd name="f198" fmla="val 413"/>
                <a:gd name="f199" fmla="val 190"/>
                <a:gd name="f200" fmla="val 395"/>
                <a:gd name="f201" fmla="val 201"/>
                <a:gd name="f202" fmla="val 377"/>
                <a:gd name="f203" fmla="val 376"/>
                <a:gd name="f204" fmla="val 217"/>
                <a:gd name="f205" fmla="val 361"/>
                <a:gd name="f206" fmla="val 342"/>
                <a:gd name="f207" fmla="val 240"/>
                <a:gd name="f208" fmla="val 325"/>
                <a:gd name="f209" fmla="val 256"/>
                <a:gd name="f210" fmla="val 293"/>
                <a:gd name="f211" fmla="val 284"/>
                <a:gd name="f212" fmla="val 289"/>
                <a:gd name="f213" fmla="val 316"/>
                <a:gd name="f214" fmla="val 291"/>
                <a:gd name="f215" fmla="val 363"/>
                <a:gd name="f216" fmla="val 294"/>
                <a:gd name="f217" fmla="val 410"/>
                <a:gd name="f218" fmla="val 458"/>
                <a:gd name="f219" fmla="val 292"/>
                <a:gd name="f220" fmla="val 468"/>
                <a:gd name="f221" fmla="val 472"/>
                <a:gd name="f222" fmla="val 280"/>
                <a:gd name="f223" fmla="val 452"/>
                <a:gd name="f224" fmla="val 262"/>
                <a:gd name="f225" fmla="val 438"/>
                <a:gd name="f226" fmla="val 246"/>
                <a:gd name="f227" fmla="val 229"/>
                <a:gd name="f228" fmla="val 422"/>
                <a:gd name="f229" fmla="val 421"/>
                <a:gd name="f230" fmla="val 213"/>
                <a:gd name="f231" fmla="val 205"/>
                <a:gd name="f232" fmla="val 202"/>
                <a:gd name="f233" fmla="val 200"/>
                <a:gd name="f234" fmla="val 423"/>
                <a:gd name="f235" fmla="val 184"/>
                <a:gd name="f236" fmla="val 134"/>
                <a:gd name="f237" fmla="val 47"/>
                <a:gd name="f238" fmla="val 469"/>
                <a:gd name="f239" fmla="val 489"/>
                <a:gd name="f240" fmla="val 17"/>
                <a:gd name="f241" fmla="val 492"/>
                <a:gd name="f242" fmla="val 138"/>
                <a:gd name="f243" fmla="val 182"/>
                <a:gd name="f244" fmla="val 526"/>
                <a:gd name="f245" fmla="val 555"/>
                <a:gd name="f246" fmla="val 282"/>
                <a:gd name="f247" fmla="val 587"/>
                <a:gd name="f248" fmla="val 319"/>
                <a:gd name="f249" fmla="val 588"/>
                <a:gd name="f250" fmla="val 320"/>
                <a:gd name="f251" fmla="val 589"/>
                <a:gd name="f252" fmla="val 590"/>
                <a:gd name="f253" fmla="val 321"/>
                <a:gd name="f254" fmla="val 592"/>
                <a:gd name="f255" fmla="val 594"/>
                <a:gd name="f256" fmla="val 326"/>
                <a:gd name="f257" fmla="val 596"/>
                <a:gd name="f258" fmla="val 329"/>
                <a:gd name="f259" fmla="val 612"/>
                <a:gd name="f260" fmla="val 350"/>
                <a:gd name="f261" fmla="val 628"/>
                <a:gd name="f262" fmla="val 372"/>
                <a:gd name="f263" fmla="val 644"/>
                <a:gd name="f264" fmla="val 393"/>
                <a:gd name="f265" fmla="val 645"/>
                <a:gd name="f266" fmla="val 399"/>
                <a:gd name="f267" fmla="val 648"/>
                <a:gd name="f268" fmla="val 403"/>
                <a:gd name="f269" fmla="val 653"/>
                <a:gd name="f270" fmla="val 655"/>
                <a:gd name="f271" fmla="val 657"/>
                <a:gd name="f272" fmla="val 414"/>
                <a:gd name="f273" fmla="val 659"/>
                <a:gd name="f274" fmla="val 660"/>
                <a:gd name="f275" fmla="val 667"/>
                <a:gd name="f276" fmla="val 450"/>
                <a:gd name="f277" fmla="val 479"/>
                <a:gd name="f278" fmla="val 662"/>
                <a:gd name="f279" fmla="val 533"/>
                <a:gd name="f280" fmla="val 636"/>
                <a:gd name="f281" fmla="val 549"/>
                <a:gd name="f282" fmla="+- 0 0 -90"/>
                <a:gd name="f283" fmla="*/ f4 1 672"/>
                <a:gd name="f284" fmla="*/ f5 1 585"/>
                <a:gd name="f285" fmla="val f6"/>
                <a:gd name="f286" fmla="val f7"/>
                <a:gd name="f287" fmla="val f8"/>
                <a:gd name="f288" fmla="*/ f282 f0 1"/>
                <a:gd name="f289" fmla="+- f287 0 f285"/>
                <a:gd name="f290" fmla="+- f286 0 f285"/>
                <a:gd name="f291" fmla="*/ f288 1 f3"/>
                <a:gd name="f292" fmla="*/ f290 1 672"/>
                <a:gd name="f293" fmla="*/ f289 1 585"/>
                <a:gd name="f294" fmla="*/ 616 f290 1"/>
                <a:gd name="f295" fmla="*/ 570 f289 1"/>
                <a:gd name="f296" fmla="*/ 580 f290 1"/>
                <a:gd name="f297" fmla="*/ 581 f289 1"/>
                <a:gd name="f298" fmla="*/ 500 f290 1"/>
                <a:gd name="f299" fmla="*/ 180 f290 1"/>
                <a:gd name="f300" fmla="*/ 152 f290 1"/>
                <a:gd name="f301" fmla="*/ 52 f290 1"/>
                <a:gd name="f302" fmla="*/ 569 f289 1"/>
                <a:gd name="f303" fmla="*/ 7 f290 1"/>
                <a:gd name="f304" fmla="*/ 429 f289 1"/>
                <a:gd name="f305" fmla="*/ 48 f290 1"/>
                <a:gd name="f306" fmla="*/ 365 f289 1"/>
                <a:gd name="f307" fmla="*/ 61 f290 1"/>
                <a:gd name="f308" fmla="*/ 347 f289 1"/>
                <a:gd name="f309" fmla="*/ 62 f290 1"/>
                <a:gd name="f310" fmla="*/ 346 f289 1"/>
                <a:gd name="f311" fmla="*/ 121 f290 1"/>
                <a:gd name="f312" fmla="*/ 270 f289 1"/>
                <a:gd name="f313" fmla="*/ 148 f290 1"/>
                <a:gd name="f314" fmla="*/ 234 f289 1"/>
                <a:gd name="f315" fmla="*/ 161 f290 1"/>
                <a:gd name="f316" fmla="*/ 219 f289 1"/>
                <a:gd name="f317" fmla="*/ 179 f290 1"/>
                <a:gd name="f318" fmla="*/ 48 f289 1"/>
                <a:gd name="f319" fmla="*/ 250 f290 1"/>
                <a:gd name="f320" fmla="*/ 24 f289 1"/>
                <a:gd name="f321" fmla="*/ 244 f290 1"/>
                <a:gd name="f322" fmla="*/ 233 f289 1"/>
                <a:gd name="f323" fmla="*/ 317 f289 1"/>
                <a:gd name="f324" fmla="*/ 341 f289 1"/>
                <a:gd name="f325" fmla="*/ 357 f289 1"/>
                <a:gd name="f326" fmla="*/ 111 f290 1"/>
                <a:gd name="f327" fmla="*/ 404 f289 1"/>
                <a:gd name="f328" fmla="*/ 102 f290 1"/>
                <a:gd name="f329" fmla="*/ 417 f289 1"/>
                <a:gd name="f330" fmla="*/ 84 f290 1"/>
                <a:gd name="f331" fmla="*/ 441 f289 1"/>
                <a:gd name="f332" fmla="*/ 83 f290 1"/>
                <a:gd name="f333" fmla="*/ 443 f289 1"/>
                <a:gd name="f334" fmla="*/ 115 f290 1"/>
                <a:gd name="f335" fmla="*/ 509 f289 1"/>
                <a:gd name="f336" fmla="*/ 505 f289 1"/>
                <a:gd name="f337" fmla="*/ 143 f290 1"/>
                <a:gd name="f338" fmla="*/ 481 f289 1"/>
                <a:gd name="f339" fmla="*/ 145 f290 1"/>
                <a:gd name="f340" fmla="*/ 455 f289 1"/>
                <a:gd name="f341" fmla="*/ 165 f290 1"/>
                <a:gd name="f342" fmla="*/ 426 f289 1"/>
                <a:gd name="f343" fmla="*/ 201 f290 1"/>
                <a:gd name="f344" fmla="*/ 376 f289 1"/>
                <a:gd name="f345" fmla="*/ 240 f290 1"/>
                <a:gd name="f346" fmla="*/ 325 f289 1"/>
                <a:gd name="f347" fmla="*/ 458 f290 1"/>
                <a:gd name="f348" fmla="*/ 292 f289 1"/>
                <a:gd name="f349" fmla="*/ 424 f290 1"/>
                <a:gd name="f350" fmla="*/ 229 f289 1"/>
                <a:gd name="f351" fmla="*/ 420 f290 1"/>
                <a:gd name="f352" fmla="*/ 205 f289 1"/>
                <a:gd name="f353" fmla="*/ 422 f290 1"/>
                <a:gd name="f354" fmla="*/ 177 f289 1"/>
                <a:gd name="f355" fmla="*/ 468 f290 1"/>
                <a:gd name="f356" fmla="*/ 1 f289 1"/>
                <a:gd name="f357" fmla="*/ 492 f290 1"/>
                <a:gd name="f358" fmla="*/ 497 f290 1"/>
                <a:gd name="f359" fmla="*/ 590 f290 1"/>
                <a:gd name="f360" fmla="*/ 321 f289 1"/>
                <a:gd name="f361" fmla="*/ 644 f290 1"/>
                <a:gd name="f362" fmla="*/ 393 f289 1"/>
                <a:gd name="f363" fmla="*/ 659 f290 1"/>
                <a:gd name="f364" fmla="*/ 418 f289 1"/>
                <a:gd name="f365" fmla="*/ 660 f290 1"/>
                <a:gd name="f366" fmla="*/ 421 f289 1"/>
                <a:gd name="f367" fmla="*/ 621 f290 1"/>
                <a:gd name="f368" fmla="*/ 567 f289 1"/>
                <a:gd name="f369" fmla="+- f291 0 f1"/>
                <a:gd name="f370" fmla="*/ f294 1 672"/>
                <a:gd name="f371" fmla="*/ f295 1 585"/>
                <a:gd name="f372" fmla="*/ f296 1 672"/>
                <a:gd name="f373" fmla="*/ f297 1 585"/>
                <a:gd name="f374" fmla="*/ f298 1 672"/>
                <a:gd name="f375" fmla="*/ f299 1 672"/>
                <a:gd name="f376" fmla="*/ f300 1 672"/>
                <a:gd name="f377" fmla="*/ f301 1 672"/>
                <a:gd name="f378" fmla="*/ f302 1 585"/>
                <a:gd name="f379" fmla="*/ f303 1 672"/>
                <a:gd name="f380" fmla="*/ f304 1 585"/>
                <a:gd name="f381" fmla="*/ f305 1 672"/>
                <a:gd name="f382" fmla="*/ f306 1 585"/>
                <a:gd name="f383" fmla="*/ f307 1 672"/>
                <a:gd name="f384" fmla="*/ f308 1 585"/>
                <a:gd name="f385" fmla="*/ f309 1 672"/>
                <a:gd name="f386" fmla="*/ f310 1 585"/>
                <a:gd name="f387" fmla="*/ f311 1 672"/>
                <a:gd name="f388" fmla="*/ f312 1 585"/>
                <a:gd name="f389" fmla="*/ f313 1 672"/>
                <a:gd name="f390" fmla="*/ f314 1 585"/>
                <a:gd name="f391" fmla="*/ f315 1 672"/>
                <a:gd name="f392" fmla="*/ f316 1 585"/>
                <a:gd name="f393" fmla="*/ f317 1 672"/>
                <a:gd name="f394" fmla="*/ f318 1 585"/>
                <a:gd name="f395" fmla="*/ f319 1 672"/>
                <a:gd name="f396" fmla="*/ f320 1 585"/>
                <a:gd name="f397" fmla="*/ f321 1 672"/>
                <a:gd name="f398" fmla="*/ f322 1 585"/>
                <a:gd name="f399" fmla="*/ f323 1 585"/>
                <a:gd name="f400" fmla="*/ f324 1 585"/>
                <a:gd name="f401" fmla="*/ f325 1 585"/>
                <a:gd name="f402" fmla="*/ f326 1 672"/>
                <a:gd name="f403" fmla="*/ f327 1 585"/>
                <a:gd name="f404" fmla="*/ f328 1 672"/>
                <a:gd name="f405" fmla="*/ f329 1 585"/>
                <a:gd name="f406" fmla="*/ f330 1 672"/>
                <a:gd name="f407" fmla="*/ f331 1 585"/>
                <a:gd name="f408" fmla="*/ f332 1 672"/>
                <a:gd name="f409" fmla="*/ f333 1 585"/>
                <a:gd name="f410" fmla="*/ f334 1 672"/>
                <a:gd name="f411" fmla="*/ f335 1 585"/>
                <a:gd name="f412" fmla="*/ f336 1 585"/>
                <a:gd name="f413" fmla="*/ f337 1 672"/>
                <a:gd name="f414" fmla="*/ f338 1 585"/>
                <a:gd name="f415" fmla="*/ f339 1 672"/>
                <a:gd name="f416" fmla="*/ f340 1 585"/>
                <a:gd name="f417" fmla="*/ f341 1 672"/>
                <a:gd name="f418" fmla="*/ f342 1 585"/>
                <a:gd name="f419" fmla="*/ f343 1 672"/>
                <a:gd name="f420" fmla="*/ f344 1 585"/>
                <a:gd name="f421" fmla="*/ f345 1 672"/>
                <a:gd name="f422" fmla="*/ f346 1 585"/>
                <a:gd name="f423" fmla="*/ f347 1 672"/>
                <a:gd name="f424" fmla="*/ f348 1 585"/>
                <a:gd name="f425" fmla="*/ f349 1 672"/>
                <a:gd name="f426" fmla="*/ f350 1 585"/>
                <a:gd name="f427" fmla="*/ f351 1 672"/>
                <a:gd name="f428" fmla="*/ f352 1 585"/>
                <a:gd name="f429" fmla="*/ f353 1 672"/>
                <a:gd name="f430" fmla="*/ f354 1 585"/>
                <a:gd name="f431" fmla="*/ f355 1 672"/>
                <a:gd name="f432" fmla="*/ f356 1 585"/>
                <a:gd name="f433" fmla="*/ f357 1 672"/>
                <a:gd name="f434" fmla="*/ f358 1 672"/>
                <a:gd name="f435" fmla="*/ f359 1 672"/>
                <a:gd name="f436" fmla="*/ f360 1 585"/>
                <a:gd name="f437" fmla="*/ f361 1 672"/>
                <a:gd name="f438" fmla="*/ f362 1 585"/>
                <a:gd name="f439" fmla="*/ f363 1 672"/>
                <a:gd name="f440" fmla="*/ f364 1 585"/>
                <a:gd name="f441" fmla="*/ f365 1 672"/>
                <a:gd name="f442" fmla="*/ f366 1 585"/>
                <a:gd name="f443" fmla="*/ f367 1 672"/>
                <a:gd name="f444" fmla="*/ f368 1 585"/>
                <a:gd name="f445" fmla="*/ 0 1 f292"/>
                <a:gd name="f446" fmla="*/ f286 1 f292"/>
                <a:gd name="f447" fmla="*/ 0 1 f293"/>
                <a:gd name="f448" fmla="*/ f287 1 f293"/>
                <a:gd name="f449" fmla="*/ f370 1 f292"/>
                <a:gd name="f450" fmla="*/ f371 1 f293"/>
                <a:gd name="f451" fmla="*/ f372 1 f292"/>
                <a:gd name="f452" fmla="*/ f373 1 f293"/>
                <a:gd name="f453" fmla="*/ f374 1 f292"/>
                <a:gd name="f454" fmla="*/ f375 1 f292"/>
                <a:gd name="f455" fmla="*/ f376 1 f292"/>
                <a:gd name="f456" fmla="*/ f377 1 f292"/>
                <a:gd name="f457" fmla="*/ f378 1 f293"/>
                <a:gd name="f458" fmla="*/ f379 1 f292"/>
                <a:gd name="f459" fmla="*/ f380 1 f293"/>
                <a:gd name="f460" fmla="*/ f381 1 f292"/>
                <a:gd name="f461" fmla="*/ f382 1 f293"/>
                <a:gd name="f462" fmla="*/ f383 1 f292"/>
                <a:gd name="f463" fmla="*/ f384 1 f293"/>
                <a:gd name="f464" fmla="*/ f385 1 f292"/>
                <a:gd name="f465" fmla="*/ f386 1 f293"/>
                <a:gd name="f466" fmla="*/ f387 1 f292"/>
                <a:gd name="f467" fmla="*/ f388 1 f293"/>
                <a:gd name="f468" fmla="*/ f389 1 f292"/>
                <a:gd name="f469" fmla="*/ f390 1 f293"/>
                <a:gd name="f470" fmla="*/ f391 1 f292"/>
                <a:gd name="f471" fmla="*/ f392 1 f293"/>
                <a:gd name="f472" fmla="*/ f393 1 f292"/>
                <a:gd name="f473" fmla="*/ f394 1 f293"/>
                <a:gd name="f474" fmla="*/ f395 1 f292"/>
                <a:gd name="f475" fmla="*/ f396 1 f293"/>
                <a:gd name="f476" fmla="*/ f397 1 f292"/>
                <a:gd name="f477" fmla="*/ f398 1 f293"/>
                <a:gd name="f478" fmla="*/ f399 1 f293"/>
                <a:gd name="f479" fmla="*/ f400 1 f293"/>
                <a:gd name="f480" fmla="*/ f401 1 f293"/>
                <a:gd name="f481" fmla="*/ f402 1 f292"/>
                <a:gd name="f482" fmla="*/ f403 1 f293"/>
                <a:gd name="f483" fmla="*/ f404 1 f292"/>
                <a:gd name="f484" fmla="*/ f405 1 f293"/>
                <a:gd name="f485" fmla="*/ f406 1 f292"/>
                <a:gd name="f486" fmla="*/ f407 1 f293"/>
                <a:gd name="f487" fmla="*/ f408 1 f292"/>
                <a:gd name="f488" fmla="*/ f409 1 f293"/>
                <a:gd name="f489" fmla="*/ f410 1 f292"/>
                <a:gd name="f490" fmla="*/ f411 1 f293"/>
                <a:gd name="f491" fmla="*/ f412 1 f293"/>
                <a:gd name="f492" fmla="*/ f413 1 f292"/>
                <a:gd name="f493" fmla="*/ f414 1 f293"/>
                <a:gd name="f494" fmla="*/ f415 1 f292"/>
                <a:gd name="f495" fmla="*/ f416 1 f293"/>
                <a:gd name="f496" fmla="*/ f417 1 f292"/>
                <a:gd name="f497" fmla="*/ f418 1 f293"/>
                <a:gd name="f498" fmla="*/ f419 1 f292"/>
                <a:gd name="f499" fmla="*/ f420 1 f293"/>
                <a:gd name="f500" fmla="*/ f421 1 f292"/>
                <a:gd name="f501" fmla="*/ f422 1 f293"/>
                <a:gd name="f502" fmla="*/ f423 1 f292"/>
                <a:gd name="f503" fmla="*/ f424 1 f293"/>
                <a:gd name="f504" fmla="*/ f425 1 f292"/>
                <a:gd name="f505" fmla="*/ f426 1 f293"/>
                <a:gd name="f506" fmla="*/ f427 1 f292"/>
                <a:gd name="f507" fmla="*/ f428 1 f293"/>
                <a:gd name="f508" fmla="*/ f429 1 f292"/>
                <a:gd name="f509" fmla="*/ f430 1 f293"/>
                <a:gd name="f510" fmla="*/ f431 1 f292"/>
                <a:gd name="f511" fmla="*/ f432 1 f293"/>
                <a:gd name="f512" fmla="*/ f433 1 f292"/>
                <a:gd name="f513" fmla="*/ f434 1 f292"/>
                <a:gd name="f514" fmla="*/ f435 1 f292"/>
                <a:gd name="f515" fmla="*/ f436 1 f293"/>
                <a:gd name="f516" fmla="*/ f437 1 f292"/>
                <a:gd name="f517" fmla="*/ f438 1 f293"/>
                <a:gd name="f518" fmla="*/ f439 1 f292"/>
                <a:gd name="f519" fmla="*/ f440 1 f293"/>
                <a:gd name="f520" fmla="*/ f441 1 f292"/>
                <a:gd name="f521" fmla="*/ f442 1 f293"/>
                <a:gd name="f522" fmla="*/ f443 1 f292"/>
                <a:gd name="f523" fmla="*/ f444 1 f293"/>
                <a:gd name="f524" fmla="*/ f445 f283 1"/>
                <a:gd name="f525" fmla="*/ f446 f283 1"/>
                <a:gd name="f526" fmla="*/ f448 f284 1"/>
                <a:gd name="f527" fmla="*/ f447 f284 1"/>
                <a:gd name="f528" fmla="*/ f449 f283 1"/>
                <a:gd name="f529" fmla="*/ f450 f284 1"/>
                <a:gd name="f530" fmla="*/ f451 f283 1"/>
                <a:gd name="f531" fmla="*/ f452 f284 1"/>
                <a:gd name="f532" fmla="*/ f453 f283 1"/>
                <a:gd name="f533" fmla="*/ f454 f283 1"/>
                <a:gd name="f534" fmla="*/ f455 f283 1"/>
                <a:gd name="f535" fmla="*/ f456 f283 1"/>
                <a:gd name="f536" fmla="*/ f457 f284 1"/>
                <a:gd name="f537" fmla="*/ f458 f283 1"/>
                <a:gd name="f538" fmla="*/ f459 f284 1"/>
                <a:gd name="f539" fmla="*/ f460 f283 1"/>
                <a:gd name="f540" fmla="*/ f461 f284 1"/>
                <a:gd name="f541" fmla="*/ f462 f283 1"/>
                <a:gd name="f542" fmla="*/ f463 f284 1"/>
                <a:gd name="f543" fmla="*/ f464 f283 1"/>
                <a:gd name="f544" fmla="*/ f465 f284 1"/>
                <a:gd name="f545" fmla="*/ f466 f283 1"/>
                <a:gd name="f546" fmla="*/ f467 f284 1"/>
                <a:gd name="f547" fmla="*/ f468 f283 1"/>
                <a:gd name="f548" fmla="*/ f469 f284 1"/>
                <a:gd name="f549" fmla="*/ f470 f283 1"/>
                <a:gd name="f550" fmla="*/ f471 f284 1"/>
                <a:gd name="f551" fmla="*/ f472 f283 1"/>
                <a:gd name="f552" fmla="*/ f473 f284 1"/>
                <a:gd name="f553" fmla="*/ f474 f283 1"/>
                <a:gd name="f554" fmla="*/ f475 f284 1"/>
                <a:gd name="f555" fmla="*/ f476 f283 1"/>
                <a:gd name="f556" fmla="*/ f477 f284 1"/>
                <a:gd name="f557" fmla="*/ f478 f284 1"/>
                <a:gd name="f558" fmla="*/ f479 f284 1"/>
                <a:gd name="f559" fmla="*/ f480 f284 1"/>
                <a:gd name="f560" fmla="*/ f481 f283 1"/>
                <a:gd name="f561" fmla="*/ f482 f284 1"/>
                <a:gd name="f562" fmla="*/ f483 f283 1"/>
                <a:gd name="f563" fmla="*/ f484 f284 1"/>
                <a:gd name="f564" fmla="*/ f485 f283 1"/>
                <a:gd name="f565" fmla="*/ f486 f284 1"/>
                <a:gd name="f566" fmla="*/ f487 f283 1"/>
                <a:gd name="f567" fmla="*/ f488 f284 1"/>
                <a:gd name="f568" fmla="*/ f489 f283 1"/>
                <a:gd name="f569" fmla="*/ f490 f284 1"/>
                <a:gd name="f570" fmla="*/ f491 f284 1"/>
                <a:gd name="f571" fmla="*/ f492 f283 1"/>
                <a:gd name="f572" fmla="*/ f493 f284 1"/>
                <a:gd name="f573" fmla="*/ f494 f283 1"/>
                <a:gd name="f574" fmla="*/ f495 f284 1"/>
                <a:gd name="f575" fmla="*/ f496 f283 1"/>
                <a:gd name="f576" fmla="*/ f497 f284 1"/>
                <a:gd name="f577" fmla="*/ f498 f283 1"/>
                <a:gd name="f578" fmla="*/ f499 f284 1"/>
                <a:gd name="f579" fmla="*/ f500 f283 1"/>
                <a:gd name="f580" fmla="*/ f501 f284 1"/>
                <a:gd name="f581" fmla="*/ f502 f283 1"/>
                <a:gd name="f582" fmla="*/ f503 f284 1"/>
                <a:gd name="f583" fmla="*/ f504 f283 1"/>
                <a:gd name="f584" fmla="*/ f505 f284 1"/>
                <a:gd name="f585" fmla="*/ f506 f283 1"/>
                <a:gd name="f586" fmla="*/ f507 f284 1"/>
                <a:gd name="f587" fmla="*/ f508 f283 1"/>
                <a:gd name="f588" fmla="*/ f509 f284 1"/>
                <a:gd name="f589" fmla="*/ f510 f283 1"/>
                <a:gd name="f590" fmla="*/ f511 f284 1"/>
                <a:gd name="f591" fmla="*/ f512 f283 1"/>
                <a:gd name="f592" fmla="*/ f513 f283 1"/>
                <a:gd name="f593" fmla="*/ f514 f283 1"/>
                <a:gd name="f594" fmla="*/ f515 f284 1"/>
                <a:gd name="f595" fmla="*/ f516 f283 1"/>
                <a:gd name="f596" fmla="*/ f517 f284 1"/>
                <a:gd name="f597" fmla="*/ f518 f283 1"/>
                <a:gd name="f598" fmla="*/ f519 f284 1"/>
                <a:gd name="f599" fmla="*/ f520 f283 1"/>
                <a:gd name="f600" fmla="*/ f521 f284 1"/>
                <a:gd name="f601" fmla="*/ f522 f283 1"/>
                <a:gd name="f602" fmla="*/ f523 f2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9">
                  <a:pos x="f528" y="f529"/>
                </a:cxn>
                <a:cxn ang="f369">
                  <a:pos x="f530" y="f531"/>
                </a:cxn>
                <a:cxn ang="f369">
                  <a:pos x="f532" y="f531"/>
                </a:cxn>
                <a:cxn ang="f369">
                  <a:pos x="f533" y="f531"/>
                </a:cxn>
                <a:cxn ang="f369">
                  <a:pos x="f534" y="f531"/>
                </a:cxn>
                <a:cxn ang="f369">
                  <a:pos x="f535" y="f536"/>
                </a:cxn>
                <a:cxn ang="f369">
                  <a:pos x="f537" y="f538"/>
                </a:cxn>
                <a:cxn ang="f369">
                  <a:pos x="f539" y="f540"/>
                </a:cxn>
                <a:cxn ang="f369">
                  <a:pos x="f541" y="f542"/>
                </a:cxn>
                <a:cxn ang="f369">
                  <a:pos x="f543" y="f544"/>
                </a:cxn>
                <a:cxn ang="f369">
                  <a:pos x="f545" y="f546"/>
                </a:cxn>
                <a:cxn ang="f369">
                  <a:pos x="f545" y="f546"/>
                </a:cxn>
                <a:cxn ang="f369">
                  <a:pos x="f547" y="f548"/>
                </a:cxn>
                <a:cxn ang="f369">
                  <a:pos x="f549" y="f550"/>
                </a:cxn>
                <a:cxn ang="f369">
                  <a:pos x="f551" y="f552"/>
                </a:cxn>
                <a:cxn ang="f369">
                  <a:pos x="f553" y="f554"/>
                </a:cxn>
                <a:cxn ang="f369">
                  <a:pos x="f555" y="f556"/>
                </a:cxn>
                <a:cxn ang="f369">
                  <a:pos x="f533" y="f557"/>
                </a:cxn>
                <a:cxn ang="f369">
                  <a:pos x="f549" y="f558"/>
                </a:cxn>
                <a:cxn ang="f369">
                  <a:pos x="f547" y="f559"/>
                </a:cxn>
                <a:cxn ang="f369">
                  <a:pos x="f560" y="f561"/>
                </a:cxn>
                <a:cxn ang="f369">
                  <a:pos x="f562" y="f563"/>
                </a:cxn>
                <a:cxn ang="f369">
                  <a:pos x="f564" y="f565"/>
                </a:cxn>
                <a:cxn ang="f369">
                  <a:pos x="f566" y="f567"/>
                </a:cxn>
                <a:cxn ang="f369">
                  <a:pos x="f568" y="f569"/>
                </a:cxn>
                <a:cxn ang="f369">
                  <a:pos x="f534" y="f570"/>
                </a:cxn>
                <a:cxn ang="f369">
                  <a:pos x="f571" y="f572"/>
                </a:cxn>
                <a:cxn ang="f369">
                  <a:pos x="f573" y="f574"/>
                </a:cxn>
                <a:cxn ang="f369">
                  <a:pos x="f575" y="f576"/>
                </a:cxn>
                <a:cxn ang="f369">
                  <a:pos x="f577" y="f578"/>
                </a:cxn>
                <a:cxn ang="f369">
                  <a:pos x="f579" y="f580"/>
                </a:cxn>
                <a:cxn ang="f369">
                  <a:pos x="f581" y="f582"/>
                </a:cxn>
                <a:cxn ang="f369">
                  <a:pos x="f583" y="f584"/>
                </a:cxn>
                <a:cxn ang="f369">
                  <a:pos x="f585" y="f586"/>
                </a:cxn>
                <a:cxn ang="f369">
                  <a:pos x="f587" y="f588"/>
                </a:cxn>
                <a:cxn ang="f369">
                  <a:pos x="f589" y="f590"/>
                </a:cxn>
                <a:cxn ang="f369">
                  <a:pos x="f591" y="f552"/>
                </a:cxn>
                <a:cxn ang="f369">
                  <a:pos x="f592" y="f586"/>
                </a:cxn>
                <a:cxn ang="f369">
                  <a:pos x="f593" y="f594"/>
                </a:cxn>
                <a:cxn ang="f369">
                  <a:pos x="f595" y="f596"/>
                </a:cxn>
                <a:cxn ang="f369">
                  <a:pos x="f597" y="f598"/>
                </a:cxn>
                <a:cxn ang="f369">
                  <a:pos x="f599" y="f600"/>
                </a:cxn>
                <a:cxn ang="f369">
                  <a:pos x="f601" y="f602"/>
                </a:cxn>
              </a:cxnLst>
              <a:rect l="f524" t="f527" r="f525" b="f526"/>
              <a:pathLst>
                <a:path w="672" h="585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2" y="f22"/>
                    <a:pt x="f24" y="f22"/>
                  </a:cubicBezTo>
                  <a:cubicBezTo>
                    <a:pt x="f25" y="f26"/>
                    <a:pt x="f20" y="f26"/>
                    <a:pt x="f27" y="f22"/>
                  </a:cubicBezTo>
                  <a:cubicBezTo>
                    <a:pt x="f28" y="f22"/>
                    <a:pt x="f29" y="f22"/>
                    <a:pt x="f30" y="f22"/>
                  </a:cubicBezTo>
                  <a:cubicBezTo>
                    <a:pt x="f31" y="f25"/>
                    <a:pt x="f32" y="f25"/>
                    <a:pt x="f33" y="f22"/>
                  </a:cubicBezTo>
                  <a:cubicBezTo>
                    <a:pt x="f34" y="f22"/>
                    <a:pt x="f35" y="f22"/>
                    <a:pt x="f3" y="f22"/>
                  </a:cubicBezTo>
                  <a:cubicBezTo>
                    <a:pt x="f36" y="f25"/>
                    <a:pt x="f37" y="f25"/>
                    <a:pt x="f38" y="f22"/>
                  </a:cubicBezTo>
                  <a:cubicBezTo>
                    <a:pt x="f39" y="f22"/>
                    <a:pt x="f40" y="f22"/>
                    <a:pt x="f41" y="f22"/>
                  </a:cubicBezTo>
                  <a:cubicBezTo>
                    <a:pt x="f42" y="f27"/>
                    <a:pt x="f43" y="f8"/>
                    <a:pt x="f44" y="f14"/>
                  </a:cubicBezTo>
                  <a:cubicBezTo>
                    <a:pt x="f44" y="f14"/>
                    <a:pt x="f44" y="f14"/>
                    <a:pt x="f44" y="f1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6" y="f53"/>
                    <a:pt x="f54" y="f55"/>
                  </a:cubicBezTo>
                  <a:cubicBezTo>
                    <a:pt x="f54" y="f55"/>
                    <a:pt x="f56" y="f57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2" y="f63"/>
                    <a:pt x="f62" y="f63"/>
                    <a:pt x="f62" y="f63"/>
                  </a:cubicBezTo>
                  <a:cubicBezTo>
                    <a:pt x="f64" y="f2"/>
                    <a:pt x="f65" y="f66"/>
                    <a:pt x="f67" y="f68"/>
                  </a:cubicBezTo>
                  <a:cubicBezTo>
                    <a:pt x="f69" y="f70"/>
                    <a:pt x="f69" y="f70"/>
                    <a:pt x="f69" y="f70"/>
                  </a:cubicBezTo>
                  <a:cubicBezTo>
                    <a:pt x="f69" y="f70"/>
                    <a:pt x="f71" y="f70"/>
                    <a:pt x="f71" y="f70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35"/>
                    <a:pt x="f81" y="f82"/>
                  </a:cubicBezTo>
                  <a:cubicBezTo>
                    <a:pt x="f81" y="f83"/>
                    <a:pt x="f81" y="f83"/>
                    <a:pt x="f81" y="f83"/>
                  </a:cubicBezTo>
                  <a:cubicBezTo>
                    <a:pt x="f81" y="f83"/>
                    <a:pt x="f81" y="f82"/>
                    <a:pt x="f81" y="f82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0" y="f94"/>
                  </a:cubicBezTo>
                  <a:cubicBezTo>
                    <a:pt x="f95" y="f96"/>
                    <a:pt x="f97" y="f98"/>
                    <a:pt x="f40" y="f99"/>
                  </a:cubicBezTo>
                  <a:cubicBezTo>
                    <a:pt x="f100" y="f99"/>
                    <a:pt x="f101" y="f102"/>
                    <a:pt x="f101" y="f103"/>
                  </a:cubicBezTo>
                  <a:cubicBezTo>
                    <a:pt x="f37" y="f104"/>
                    <a:pt x="f3" y="f105"/>
                    <a:pt x="f106" y="f3"/>
                  </a:cubicBezTo>
                  <a:cubicBezTo>
                    <a:pt x="f106" y="f107"/>
                    <a:pt x="f106" y="f108"/>
                    <a:pt x="f106" y="f62"/>
                  </a:cubicBezTo>
                  <a:cubicBezTo>
                    <a:pt x="f106" y="f109"/>
                    <a:pt x="f110" y="f111"/>
                    <a:pt x="f112" y="f51"/>
                  </a:cubicBezTo>
                  <a:cubicBezTo>
                    <a:pt x="f113" y="f6"/>
                    <a:pt x="f87" y="f114"/>
                    <a:pt x="f115" y="f116"/>
                  </a:cubicBezTo>
                  <a:cubicBezTo>
                    <a:pt x="f117" y="f118"/>
                    <a:pt x="f115" y="f119"/>
                    <a:pt x="f115" y="f120"/>
                  </a:cubicBezTo>
                  <a:cubicBezTo>
                    <a:pt x="f115" y="f121"/>
                    <a:pt x="f115" y="f122"/>
                    <a:pt x="f123" y="f124"/>
                  </a:cubicBezTo>
                  <a:cubicBezTo>
                    <a:pt x="f123" y="f124"/>
                    <a:pt x="f123" y="f124"/>
                    <a:pt x="f123" y="f124"/>
                  </a:cubicBezTo>
                  <a:cubicBezTo>
                    <a:pt x="f102" y="f125"/>
                    <a:pt x="f126" y="f127"/>
                    <a:pt x="f3" y="f128"/>
                  </a:cubicBezTo>
                  <a:cubicBezTo>
                    <a:pt x="f3" y="f128"/>
                    <a:pt x="f3" y="f128"/>
                    <a:pt x="f3" y="f128"/>
                  </a:cubicBezTo>
                  <a:cubicBezTo>
                    <a:pt x="f38" y="f129"/>
                    <a:pt x="f130" y="f131"/>
                    <a:pt x="f101" y="f132"/>
                  </a:cubicBezTo>
                  <a:cubicBezTo>
                    <a:pt x="f40" y="f133"/>
                    <a:pt x="f134" y="f70"/>
                    <a:pt x="f135" y="f136"/>
                  </a:cubicBezTo>
                  <a:cubicBezTo>
                    <a:pt x="f137" y="f138"/>
                    <a:pt x="f92" y="f139"/>
                    <a:pt x="f90" y="f140"/>
                  </a:cubicBezTo>
                  <a:cubicBezTo>
                    <a:pt x="f90" y="f140"/>
                    <a:pt x="f90" y="f140"/>
                    <a:pt x="f90" y="f140"/>
                  </a:cubicBezTo>
                  <a:cubicBezTo>
                    <a:pt x="f119" y="f141"/>
                    <a:pt x="f81" y="f142"/>
                    <a:pt x="f143" y="f144"/>
                  </a:cubicBezTo>
                  <a:cubicBezTo>
                    <a:pt x="f143" y="f144"/>
                    <a:pt x="f143" y="f144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3" y="f155"/>
                  </a:cubicBezTo>
                  <a:cubicBezTo>
                    <a:pt x="f156" y="f157"/>
                    <a:pt x="f74" y="f158"/>
                    <a:pt x="f43" y="f159"/>
                  </a:cubicBezTo>
                  <a:cubicBezTo>
                    <a:pt x="f160" y="f161"/>
                    <a:pt x="f160" y="f161"/>
                    <a:pt x="f160" y="f161"/>
                  </a:cubicBezTo>
                  <a:cubicBezTo>
                    <a:pt x="f160" y="f161"/>
                    <a:pt x="f160" y="f162"/>
                    <a:pt x="f160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51" y="f171"/>
                    <a:pt x="f80" y="f172"/>
                  </a:cubicBezTo>
                  <a:cubicBezTo>
                    <a:pt x="f81" y="f172"/>
                    <a:pt x="f173" y="f172"/>
                    <a:pt x="f174" y="f172"/>
                  </a:cubicBezTo>
                  <a:cubicBezTo>
                    <a:pt x="f175" y="f171"/>
                    <a:pt x="f92" y="f176"/>
                    <a:pt x="f41" y="f177"/>
                  </a:cubicBezTo>
                  <a:cubicBezTo>
                    <a:pt x="f135" y="f178"/>
                    <a:pt x="f92" y="f179"/>
                    <a:pt x="f180" y="f181"/>
                  </a:cubicBezTo>
                  <a:cubicBezTo>
                    <a:pt x="f180" y="f182"/>
                    <a:pt x="f183" y="f184"/>
                    <a:pt x="f183" y="f185"/>
                  </a:cubicBezTo>
                  <a:cubicBezTo>
                    <a:pt x="f186" y="f187"/>
                    <a:pt x="f188" y="f189"/>
                    <a:pt x="f183" y="f190"/>
                  </a:cubicBezTo>
                  <a:cubicBezTo>
                    <a:pt x="f180" y="f190"/>
                    <a:pt x="f191" y="f192"/>
                    <a:pt x="f191" y="f193"/>
                  </a:cubicBezTo>
                  <a:cubicBezTo>
                    <a:pt x="f135" y="f194"/>
                    <a:pt x="f40" y="f195"/>
                    <a:pt x="f130" y="f55"/>
                  </a:cubicBezTo>
                  <a:cubicBezTo>
                    <a:pt x="f196" y="f57"/>
                    <a:pt x="f39" y="f57"/>
                    <a:pt x="f39" y="f197"/>
                  </a:cubicBezTo>
                  <a:cubicBezTo>
                    <a:pt x="f3" y="f198"/>
                    <a:pt x="f199" y="f200"/>
                    <a:pt x="f201" y="f202"/>
                  </a:cubicBezTo>
                  <a:cubicBezTo>
                    <a:pt x="f201" y="f202"/>
                    <a:pt x="f201" y="f203"/>
                    <a:pt x="f201" y="f203"/>
                  </a:cubicBezTo>
                  <a:cubicBezTo>
                    <a:pt x="f204" y="f205"/>
                    <a:pt x="f98" y="f206"/>
                    <a:pt x="f207" y="f208"/>
                  </a:cubicBezTo>
                  <a:cubicBezTo>
                    <a:pt x="f207" y="f208"/>
                    <a:pt x="f207" y="f208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4"/>
                    <a:pt x="f218" y="f219"/>
                  </a:cubicBezTo>
                  <a:cubicBezTo>
                    <a:pt x="f220" y="f219"/>
                    <a:pt x="f221" y="f212"/>
                    <a:pt x="f189" y="f222"/>
                  </a:cubicBezTo>
                  <a:cubicBezTo>
                    <a:pt x="f223" y="f224"/>
                    <a:pt x="f225" y="f226"/>
                    <a:pt x="f157" y="f227"/>
                  </a:cubicBezTo>
                  <a:cubicBezTo>
                    <a:pt x="f157" y="f227"/>
                    <a:pt x="f157" y="f227"/>
                    <a:pt x="f157" y="f227"/>
                  </a:cubicBezTo>
                  <a:cubicBezTo>
                    <a:pt x="f228" y="f99"/>
                    <a:pt x="f229" y="f230"/>
                    <a:pt x="f155" y="f231"/>
                  </a:cubicBezTo>
                  <a:cubicBezTo>
                    <a:pt x="f155" y="f232"/>
                    <a:pt x="f155" y="f233"/>
                    <a:pt x="f155" y="f105"/>
                  </a:cubicBezTo>
                  <a:cubicBezTo>
                    <a:pt x="f234" y="f110"/>
                    <a:pt x="f228" y="f235"/>
                    <a:pt x="f228" y="f36"/>
                  </a:cubicBezTo>
                  <a:cubicBezTo>
                    <a:pt x="f228" y="f236"/>
                    <a:pt x="f228" y="f156"/>
                    <a:pt x="f228" y="f237"/>
                  </a:cubicBezTo>
                  <a:cubicBezTo>
                    <a:pt x="f228" y="f51"/>
                    <a:pt x="f228" y="f51"/>
                    <a:pt x="f220" y="f51"/>
                  </a:cubicBezTo>
                  <a:cubicBezTo>
                    <a:pt x="f238" y="f114"/>
                    <a:pt x="f187" y="f114"/>
                    <a:pt x="f166" y="f114"/>
                  </a:cubicBezTo>
                  <a:cubicBezTo>
                    <a:pt x="f239" y="f240"/>
                    <a:pt x="f241" y="f47"/>
                    <a:pt x="f241" y="f62"/>
                  </a:cubicBezTo>
                  <a:cubicBezTo>
                    <a:pt x="f241" y="f76"/>
                    <a:pt x="f241" y="f242"/>
                    <a:pt x="f241" y="f243"/>
                  </a:cubicBezTo>
                  <a:cubicBezTo>
                    <a:pt x="f241" y="f199"/>
                    <a:pt x="f179" y="f126"/>
                    <a:pt x="f32" y="f231"/>
                  </a:cubicBezTo>
                  <a:cubicBezTo>
                    <a:pt x="f244" y="f123"/>
                    <a:pt x="f245" y="f246"/>
                    <a:pt x="f247" y="f248"/>
                  </a:cubicBezTo>
                  <a:cubicBezTo>
                    <a:pt x="f249" y="f250"/>
                    <a:pt x="f251" y="f250"/>
                    <a:pt x="f252" y="f253"/>
                  </a:cubicBezTo>
                  <a:cubicBezTo>
                    <a:pt x="f254" y="f129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146"/>
                  </a:cubicBezTo>
                  <a:cubicBezTo>
                    <a:pt x="f270" y="f217"/>
                    <a:pt x="f271" y="f272"/>
                    <a:pt x="f273" y="f152"/>
                  </a:cubicBezTo>
                  <a:cubicBezTo>
                    <a:pt x="f273" y="f152"/>
                    <a:pt x="f274" y="f154"/>
                    <a:pt x="f274" y="f155"/>
                  </a:cubicBezTo>
                  <a:cubicBezTo>
                    <a:pt x="f274" y="f155"/>
                    <a:pt x="f274" y="f229"/>
                    <a:pt x="f274" y="f229"/>
                  </a:cubicBezTo>
                  <a:cubicBezTo>
                    <a:pt x="f275" y="f276"/>
                    <a:pt x="f7" y="f277"/>
                    <a:pt x="f278" y="f172"/>
                  </a:cubicBezTo>
                  <a:cubicBezTo>
                    <a:pt x="f269" y="f279"/>
                    <a:pt x="f280" y="f281"/>
                    <a:pt x="f9" y="f10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455B7CB8-CA2D-C63A-B2E6-3C219163376B}"/>
                </a:ext>
              </a:extLst>
            </p:cNvPr>
            <p:cNvSpPr/>
            <p:nvPr/>
          </p:nvSpPr>
          <p:spPr>
            <a:xfrm>
              <a:off x="5141908" y="2395535"/>
              <a:ext cx="646115" cy="728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5"/>
                <a:gd name="f7" fmla="val 705"/>
                <a:gd name="f8" fmla="val 378"/>
                <a:gd name="f9" fmla="val 673"/>
                <a:gd name="f10" fmla="val 376"/>
                <a:gd name="f11" fmla="val 674"/>
                <a:gd name="f12" fmla="val 373"/>
                <a:gd name="f13" fmla="val 370"/>
                <a:gd name="f14" fmla="val 675"/>
                <a:gd name="f15" fmla="val 339"/>
                <a:gd name="f16" fmla="val 683"/>
                <a:gd name="f17" fmla="val 307"/>
                <a:gd name="f18" fmla="val 692"/>
                <a:gd name="f19" fmla="val 275"/>
                <a:gd name="f20" fmla="val 696"/>
                <a:gd name="f21" fmla="val 252"/>
                <a:gd name="f22" fmla="val 699"/>
                <a:gd name="f23" fmla="val 229"/>
                <a:gd name="f24" fmla="val 702"/>
                <a:gd name="f25" fmla="val 206"/>
                <a:gd name="f26" fmla="val 205"/>
                <a:gd name="f27" fmla="val 203"/>
                <a:gd name="f28" fmla="val 198"/>
                <a:gd name="f29" fmla="val 679"/>
                <a:gd name="f30" fmla="val 196"/>
                <a:gd name="f31" fmla="val 652"/>
                <a:gd name="f32" fmla="val 199"/>
                <a:gd name="f33" fmla="val 626"/>
                <a:gd name="f34" fmla="val 216"/>
                <a:gd name="f35" fmla="val 624"/>
                <a:gd name="f36" fmla="val 233"/>
                <a:gd name="f37" fmla="val 623"/>
                <a:gd name="f38" fmla="val 250"/>
                <a:gd name="f39" fmla="val 617"/>
                <a:gd name="f40" fmla="val 253"/>
                <a:gd name="f41" fmla="val 616"/>
                <a:gd name="f42" fmla="val 255"/>
                <a:gd name="f43" fmla="val 615"/>
                <a:gd name="f44" fmla="val 258"/>
                <a:gd name="f45" fmla="val 266"/>
                <a:gd name="f46" fmla="val 272"/>
                <a:gd name="f47" fmla="val 614"/>
                <a:gd name="f48" fmla="val 278"/>
                <a:gd name="f49" fmla="val 609"/>
                <a:gd name="f50" fmla="val 281"/>
                <a:gd name="f51" fmla="val 284"/>
                <a:gd name="f52" fmla="val 286"/>
                <a:gd name="f53" fmla="val 608"/>
                <a:gd name="f54" fmla="val 294"/>
                <a:gd name="f55" fmla="val 301"/>
                <a:gd name="f56" fmla="val 607"/>
                <a:gd name="f57" fmla="val 601"/>
                <a:gd name="f58" fmla="val 390"/>
                <a:gd name="f59" fmla="val 579"/>
                <a:gd name="f60" fmla="val 456"/>
                <a:gd name="f61" fmla="val 535"/>
                <a:gd name="f62" fmla="val 493"/>
                <a:gd name="f63" fmla="val 455"/>
                <a:gd name="f64" fmla="val 516"/>
                <a:gd name="f65" fmla="val 407"/>
                <a:gd name="f66" fmla="val 524"/>
                <a:gd name="f67" fmla="val 355"/>
                <a:gd name="f68" fmla="val 509"/>
                <a:gd name="f69" fmla="val 302"/>
                <a:gd name="f70" fmla="val 492"/>
                <a:gd name="f71" fmla="val 241"/>
                <a:gd name="f72" fmla="val 448"/>
                <a:gd name="f73" fmla="val 208"/>
                <a:gd name="f74" fmla="val 389"/>
                <a:gd name="f75" fmla="val 195"/>
                <a:gd name="f76" fmla="val 348"/>
                <a:gd name="f77" fmla="val 186"/>
                <a:gd name="f78" fmla="val 306"/>
                <a:gd name="f79" fmla="val 187"/>
                <a:gd name="f80" fmla="val 197"/>
                <a:gd name="f81" fmla="val 218"/>
                <a:gd name="f82" fmla="val 209"/>
                <a:gd name="f83" fmla="val 171"/>
                <a:gd name="f84" fmla="val 215"/>
                <a:gd name="f85" fmla="val 125"/>
                <a:gd name="f86" fmla="val 102"/>
                <a:gd name="f87" fmla="val 88"/>
                <a:gd name="f88" fmla="val 71"/>
                <a:gd name="f89" fmla="val 204"/>
                <a:gd name="f90" fmla="val 62"/>
                <a:gd name="f91" fmla="val 214"/>
                <a:gd name="f92" fmla="val 50"/>
                <a:gd name="f93" fmla="val 223"/>
                <a:gd name="f94" fmla="val 33"/>
                <a:gd name="f95" fmla="val 224"/>
                <a:gd name="f96" fmla="val 20"/>
                <a:gd name="f97" fmla="val 225"/>
                <a:gd name="f98" fmla="val 11"/>
                <a:gd name="f99" fmla="val 220"/>
                <a:gd name="f100" fmla="val 6"/>
                <a:gd name="f101" fmla="val 14"/>
                <a:gd name="f102" fmla="val 19"/>
                <a:gd name="f103" fmla="val 190"/>
                <a:gd name="f104" fmla="val 24"/>
                <a:gd name="f105" fmla="val 185"/>
                <a:gd name="f106" fmla="val 31"/>
                <a:gd name="f107" fmla="val 182"/>
                <a:gd name="f108" fmla="val 37"/>
                <a:gd name="f109" fmla="val 178"/>
                <a:gd name="f110" fmla="val 60"/>
                <a:gd name="f111" fmla="val 168"/>
                <a:gd name="f112" fmla="val 75"/>
                <a:gd name="f113" fmla="val 156"/>
                <a:gd name="f114" fmla="val 73"/>
                <a:gd name="f115" fmla="val 124"/>
                <a:gd name="f116" fmla="val 90"/>
                <a:gd name="f117" fmla="val 100"/>
                <a:gd name="f118" fmla="val 126"/>
                <a:gd name="f119" fmla="val 54"/>
                <a:gd name="f120" fmla="val 136"/>
                <a:gd name="f121" fmla="val 47"/>
                <a:gd name="f122" fmla="val 140"/>
                <a:gd name="f123" fmla="val 67"/>
                <a:gd name="f124" fmla="val 150"/>
                <a:gd name="f125" fmla="val 69"/>
                <a:gd name="f126" fmla="val 151"/>
                <a:gd name="f127" fmla="val 70"/>
                <a:gd name="f128" fmla="val 153"/>
                <a:gd name="f129" fmla="val 154"/>
                <a:gd name="f130" fmla="val 157"/>
                <a:gd name="f131" fmla="val 72"/>
                <a:gd name="f132" fmla="val 160"/>
                <a:gd name="f133" fmla="val 162"/>
                <a:gd name="f134" fmla="val 176"/>
                <a:gd name="f135" fmla="val 79"/>
                <a:gd name="f136" fmla="val 64"/>
                <a:gd name="f137" fmla="val 63"/>
                <a:gd name="f138" fmla="val 55"/>
                <a:gd name="f139" fmla="val 44"/>
                <a:gd name="f140" fmla="val 207"/>
                <a:gd name="f141" fmla="val 22"/>
                <a:gd name="f142" fmla="val 18"/>
                <a:gd name="f143" fmla="val 16"/>
                <a:gd name="f144" fmla="val 10"/>
                <a:gd name="f145" fmla="val 452"/>
                <a:gd name="f146" fmla="val 46"/>
                <a:gd name="f147" fmla="val 481"/>
                <a:gd name="f148" fmla="val 504"/>
                <a:gd name="f149" fmla="val 80"/>
                <a:gd name="f150" fmla="val 530"/>
                <a:gd name="f151" fmla="val 98"/>
                <a:gd name="f152" fmla="val 107"/>
                <a:gd name="f153" fmla="val 541"/>
                <a:gd name="f154" fmla="val 114"/>
                <a:gd name="f155" fmla="val 550"/>
                <a:gd name="f156" fmla="val 119"/>
                <a:gd name="f157" fmla="val 551"/>
                <a:gd name="f158" fmla="val 120"/>
                <a:gd name="f159" fmla="val 552"/>
                <a:gd name="f160" fmla="val 121"/>
                <a:gd name="f161" fmla="val 553"/>
                <a:gd name="f162" fmla="val 122"/>
                <a:gd name="f163" fmla="val 596"/>
                <a:gd name="f164" fmla="val 613"/>
                <a:gd name="f165" fmla="val 238"/>
                <a:gd name="f166" fmla="val 240"/>
                <a:gd name="f167" fmla="val 243"/>
                <a:gd name="f168" fmla="val 245"/>
                <a:gd name="f169" fmla="val 261"/>
                <a:gd name="f170" fmla="val 621"/>
                <a:gd name="f171" fmla="val 290"/>
                <a:gd name="f172" fmla="val 316"/>
                <a:gd name="f173" fmla="val 342"/>
                <a:gd name="f174" fmla="val 369"/>
                <a:gd name="f175" fmla="val 377"/>
                <a:gd name="f176" fmla="val 622"/>
                <a:gd name="f177" fmla="val 385"/>
                <a:gd name="f178" fmla="val 393"/>
                <a:gd name="f179" fmla="val 620"/>
                <a:gd name="f180" fmla="val 396"/>
                <a:gd name="f181" fmla="val 619"/>
                <a:gd name="f182" fmla="val 399"/>
                <a:gd name="f183" fmla="val 402"/>
                <a:gd name="f184" fmla="val 610"/>
                <a:gd name="f185" fmla="val 416"/>
                <a:gd name="f186" fmla="val 611"/>
                <a:gd name="f187" fmla="val 433"/>
                <a:gd name="f188" fmla="val 605"/>
                <a:gd name="f189" fmla="val 449"/>
                <a:gd name="f190" fmla="val 592"/>
                <a:gd name="f191" fmla="val 484"/>
                <a:gd name="f192" fmla="val 572"/>
                <a:gd name="f193" fmla="val 548"/>
                <a:gd name="f194" fmla="val 554"/>
                <a:gd name="f195" fmla="val 549"/>
                <a:gd name="f196" fmla="val 537"/>
                <a:gd name="f197" fmla="val 561"/>
                <a:gd name="f198" fmla="val 526"/>
                <a:gd name="f199" fmla="val 578"/>
                <a:gd name="f200" fmla="val 510"/>
                <a:gd name="f201" fmla="val 470"/>
                <a:gd name="f202" fmla="val 425"/>
                <a:gd name="f203" fmla="val 651"/>
                <a:gd name="f204" fmla="+- 0 0 -90"/>
                <a:gd name="f205" fmla="*/ f3 1 625"/>
                <a:gd name="f206" fmla="*/ f4 1 705"/>
                <a:gd name="f207" fmla="val f5"/>
                <a:gd name="f208" fmla="val f6"/>
                <a:gd name="f209" fmla="val f7"/>
                <a:gd name="f210" fmla="*/ f204 f0 1"/>
                <a:gd name="f211" fmla="+- f209 0 f207"/>
                <a:gd name="f212" fmla="+- f208 0 f207"/>
                <a:gd name="f213" fmla="*/ f210 1 f2"/>
                <a:gd name="f214" fmla="*/ f212 1 625"/>
                <a:gd name="f215" fmla="*/ f211 1 705"/>
                <a:gd name="f216" fmla="*/ 378 f212 1"/>
                <a:gd name="f217" fmla="*/ 673 f211 1"/>
                <a:gd name="f218" fmla="*/ 370 f212 1"/>
                <a:gd name="f219" fmla="*/ 675 f211 1"/>
                <a:gd name="f220" fmla="*/ 275 f212 1"/>
                <a:gd name="f221" fmla="*/ 696 f211 1"/>
                <a:gd name="f222" fmla="*/ 206 f212 1"/>
                <a:gd name="f223" fmla="*/ 705 f211 1"/>
                <a:gd name="f224" fmla="*/ 205 f212 1"/>
                <a:gd name="f225" fmla="*/ 203 f212 1"/>
                <a:gd name="f226" fmla="*/ 199 f212 1"/>
                <a:gd name="f227" fmla="*/ 626 f211 1"/>
                <a:gd name="f228" fmla="*/ 250 f212 1"/>
                <a:gd name="f229" fmla="*/ 617 f211 1"/>
                <a:gd name="f230" fmla="*/ 258 f212 1"/>
                <a:gd name="f231" fmla="*/ 615 f211 1"/>
                <a:gd name="f232" fmla="*/ 278 f212 1"/>
                <a:gd name="f233" fmla="*/ 609 f211 1"/>
                <a:gd name="f234" fmla="*/ 286 f212 1"/>
                <a:gd name="f235" fmla="*/ 608 f211 1"/>
                <a:gd name="f236" fmla="*/ 307 f212 1"/>
                <a:gd name="f237" fmla="*/ 601 f211 1"/>
                <a:gd name="f238" fmla="*/ 493 f212 1"/>
                <a:gd name="f239" fmla="*/ 455 f211 1"/>
                <a:gd name="f240" fmla="*/ 509 f212 1"/>
                <a:gd name="f241" fmla="*/ 302 f211 1"/>
                <a:gd name="f242" fmla="*/ 389 f212 1"/>
                <a:gd name="f243" fmla="*/ 195 f211 1"/>
                <a:gd name="f244" fmla="*/ 266 f212 1"/>
                <a:gd name="f245" fmla="*/ 197 f211 1"/>
                <a:gd name="f246" fmla="*/ 125 f212 1"/>
                <a:gd name="f247" fmla="*/ 196 f211 1"/>
                <a:gd name="f248" fmla="*/ 71 f212 1"/>
                <a:gd name="f249" fmla="*/ 204 f211 1"/>
                <a:gd name="f250" fmla="*/ 33 f212 1"/>
                <a:gd name="f251" fmla="*/ 224 f211 1"/>
                <a:gd name="f252" fmla="*/ 6 f212 1"/>
                <a:gd name="f253" fmla="*/ 209 f211 1"/>
                <a:gd name="f254" fmla="*/ 19 f212 1"/>
                <a:gd name="f255" fmla="*/ 190 f211 1"/>
                <a:gd name="f256" fmla="*/ 37 f212 1"/>
                <a:gd name="f257" fmla="*/ 178 f211 1"/>
                <a:gd name="f258" fmla="*/ 73 f212 1"/>
                <a:gd name="f259" fmla="*/ 124 f211 1"/>
                <a:gd name="f260" fmla="*/ 126 f212 1"/>
                <a:gd name="f261" fmla="*/ 54 f211 1"/>
                <a:gd name="f262" fmla="*/ 150 f212 1"/>
                <a:gd name="f263" fmla="*/ 69 f211 1"/>
                <a:gd name="f264" fmla="*/ 154 f212 1"/>
                <a:gd name="f265" fmla="*/ 71 f211 1"/>
                <a:gd name="f266" fmla="*/ 162 f212 1"/>
                <a:gd name="f267" fmla="*/ 73 f211 1"/>
                <a:gd name="f268" fmla="*/ 196 f212 1"/>
                <a:gd name="f269" fmla="*/ 64 f211 1"/>
                <a:gd name="f270" fmla="*/ 197 f212 1"/>
                <a:gd name="f271" fmla="*/ 63 f211 1"/>
                <a:gd name="f272" fmla="*/ 207 f212 1"/>
                <a:gd name="f273" fmla="*/ 33 f211 1"/>
                <a:gd name="f274" fmla="*/ 220 f212 1"/>
                <a:gd name="f275" fmla="*/ 16 f211 1"/>
                <a:gd name="f276" fmla="*/ 452 f212 1"/>
                <a:gd name="f277" fmla="*/ 46 f211 1"/>
                <a:gd name="f278" fmla="*/ 530 f212 1"/>
                <a:gd name="f279" fmla="*/ 98 f211 1"/>
                <a:gd name="f280" fmla="*/ 550 f212 1"/>
                <a:gd name="f281" fmla="*/ 119 f211 1"/>
                <a:gd name="f282" fmla="*/ 553 f212 1"/>
                <a:gd name="f283" fmla="*/ 122 f211 1"/>
                <a:gd name="f284" fmla="*/ 613 f212 1"/>
                <a:gd name="f285" fmla="*/ 238 f211 1"/>
                <a:gd name="f286" fmla="*/ 614 f212 1"/>
                <a:gd name="f287" fmla="*/ 245 f211 1"/>
                <a:gd name="f288" fmla="*/ 625 f212 1"/>
                <a:gd name="f289" fmla="*/ 290 f211 1"/>
                <a:gd name="f290" fmla="*/ 369 f211 1"/>
                <a:gd name="f291" fmla="*/ 622 f212 1"/>
                <a:gd name="f292" fmla="*/ 393 f211 1"/>
                <a:gd name="f293" fmla="*/ 620 f212 1"/>
                <a:gd name="f294" fmla="*/ 402 f211 1"/>
                <a:gd name="f295" fmla="*/ 605 f212 1"/>
                <a:gd name="f296" fmla="*/ 449 f211 1"/>
                <a:gd name="f297" fmla="*/ 548 f211 1"/>
                <a:gd name="f298" fmla="*/ 554 f212 1"/>
                <a:gd name="f299" fmla="*/ 549 f211 1"/>
                <a:gd name="f300" fmla="*/ 510 f212 1"/>
                <a:gd name="f301" fmla="*/ 592 f211 1"/>
                <a:gd name="f302" fmla="+- f213 0 f1"/>
                <a:gd name="f303" fmla="*/ f216 1 625"/>
                <a:gd name="f304" fmla="*/ f217 1 705"/>
                <a:gd name="f305" fmla="*/ f218 1 625"/>
                <a:gd name="f306" fmla="*/ f219 1 705"/>
                <a:gd name="f307" fmla="*/ f220 1 625"/>
                <a:gd name="f308" fmla="*/ f221 1 705"/>
                <a:gd name="f309" fmla="*/ f222 1 625"/>
                <a:gd name="f310" fmla="*/ f223 1 705"/>
                <a:gd name="f311" fmla="*/ f224 1 625"/>
                <a:gd name="f312" fmla="*/ f225 1 625"/>
                <a:gd name="f313" fmla="*/ f226 1 625"/>
                <a:gd name="f314" fmla="*/ f227 1 705"/>
                <a:gd name="f315" fmla="*/ f228 1 625"/>
                <a:gd name="f316" fmla="*/ f229 1 705"/>
                <a:gd name="f317" fmla="*/ f230 1 625"/>
                <a:gd name="f318" fmla="*/ f231 1 705"/>
                <a:gd name="f319" fmla="*/ f232 1 625"/>
                <a:gd name="f320" fmla="*/ f233 1 705"/>
                <a:gd name="f321" fmla="*/ f234 1 625"/>
                <a:gd name="f322" fmla="*/ f235 1 705"/>
                <a:gd name="f323" fmla="*/ f236 1 625"/>
                <a:gd name="f324" fmla="*/ f237 1 705"/>
                <a:gd name="f325" fmla="*/ f238 1 625"/>
                <a:gd name="f326" fmla="*/ f239 1 705"/>
                <a:gd name="f327" fmla="*/ f240 1 625"/>
                <a:gd name="f328" fmla="*/ f241 1 705"/>
                <a:gd name="f329" fmla="*/ f242 1 625"/>
                <a:gd name="f330" fmla="*/ f243 1 705"/>
                <a:gd name="f331" fmla="*/ f244 1 625"/>
                <a:gd name="f332" fmla="*/ f245 1 705"/>
                <a:gd name="f333" fmla="*/ f246 1 625"/>
                <a:gd name="f334" fmla="*/ f247 1 705"/>
                <a:gd name="f335" fmla="*/ f248 1 625"/>
                <a:gd name="f336" fmla="*/ f249 1 705"/>
                <a:gd name="f337" fmla="*/ f250 1 625"/>
                <a:gd name="f338" fmla="*/ f251 1 705"/>
                <a:gd name="f339" fmla="*/ f252 1 625"/>
                <a:gd name="f340" fmla="*/ f253 1 705"/>
                <a:gd name="f341" fmla="*/ f254 1 625"/>
                <a:gd name="f342" fmla="*/ f255 1 705"/>
                <a:gd name="f343" fmla="*/ f256 1 625"/>
                <a:gd name="f344" fmla="*/ f257 1 705"/>
                <a:gd name="f345" fmla="*/ f258 1 625"/>
                <a:gd name="f346" fmla="*/ f259 1 705"/>
                <a:gd name="f347" fmla="*/ f260 1 625"/>
                <a:gd name="f348" fmla="*/ f261 1 705"/>
                <a:gd name="f349" fmla="*/ f262 1 625"/>
                <a:gd name="f350" fmla="*/ f263 1 705"/>
                <a:gd name="f351" fmla="*/ f264 1 625"/>
                <a:gd name="f352" fmla="*/ f265 1 705"/>
                <a:gd name="f353" fmla="*/ f266 1 625"/>
                <a:gd name="f354" fmla="*/ f267 1 705"/>
                <a:gd name="f355" fmla="*/ f268 1 625"/>
                <a:gd name="f356" fmla="*/ f269 1 705"/>
                <a:gd name="f357" fmla="*/ f270 1 625"/>
                <a:gd name="f358" fmla="*/ f271 1 705"/>
                <a:gd name="f359" fmla="*/ f272 1 625"/>
                <a:gd name="f360" fmla="*/ f273 1 705"/>
                <a:gd name="f361" fmla="*/ f274 1 625"/>
                <a:gd name="f362" fmla="*/ f275 1 705"/>
                <a:gd name="f363" fmla="*/ f276 1 625"/>
                <a:gd name="f364" fmla="*/ f277 1 705"/>
                <a:gd name="f365" fmla="*/ f278 1 625"/>
                <a:gd name="f366" fmla="*/ f279 1 705"/>
                <a:gd name="f367" fmla="*/ f280 1 625"/>
                <a:gd name="f368" fmla="*/ f281 1 705"/>
                <a:gd name="f369" fmla="*/ f282 1 625"/>
                <a:gd name="f370" fmla="*/ f283 1 705"/>
                <a:gd name="f371" fmla="*/ f284 1 625"/>
                <a:gd name="f372" fmla="*/ f285 1 705"/>
                <a:gd name="f373" fmla="*/ f286 1 625"/>
                <a:gd name="f374" fmla="*/ f287 1 705"/>
                <a:gd name="f375" fmla="*/ f288 1 625"/>
                <a:gd name="f376" fmla="*/ f289 1 705"/>
                <a:gd name="f377" fmla="*/ f290 1 705"/>
                <a:gd name="f378" fmla="*/ f291 1 625"/>
                <a:gd name="f379" fmla="*/ f292 1 705"/>
                <a:gd name="f380" fmla="*/ f293 1 625"/>
                <a:gd name="f381" fmla="*/ f294 1 705"/>
                <a:gd name="f382" fmla="*/ f295 1 625"/>
                <a:gd name="f383" fmla="*/ f296 1 705"/>
                <a:gd name="f384" fmla="*/ f297 1 705"/>
                <a:gd name="f385" fmla="*/ f298 1 625"/>
                <a:gd name="f386" fmla="*/ f299 1 705"/>
                <a:gd name="f387" fmla="*/ f300 1 625"/>
                <a:gd name="f388" fmla="*/ f301 1 705"/>
                <a:gd name="f389" fmla="*/ 0 1 f214"/>
                <a:gd name="f390" fmla="*/ f208 1 f214"/>
                <a:gd name="f391" fmla="*/ 0 1 f215"/>
                <a:gd name="f392" fmla="*/ f209 1 f215"/>
                <a:gd name="f393" fmla="*/ f303 1 f214"/>
                <a:gd name="f394" fmla="*/ f304 1 f215"/>
                <a:gd name="f395" fmla="*/ f305 1 f214"/>
                <a:gd name="f396" fmla="*/ f306 1 f215"/>
                <a:gd name="f397" fmla="*/ f307 1 f214"/>
                <a:gd name="f398" fmla="*/ f308 1 f215"/>
                <a:gd name="f399" fmla="*/ f309 1 f214"/>
                <a:gd name="f400" fmla="*/ f310 1 f215"/>
                <a:gd name="f401" fmla="*/ f311 1 f214"/>
                <a:gd name="f402" fmla="*/ f312 1 f214"/>
                <a:gd name="f403" fmla="*/ f313 1 f214"/>
                <a:gd name="f404" fmla="*/ f314 1 f215"/>
                <a:gd name="f405" fmla="*/ f315 1 f214"/>
                <a:gd name="f406" fmla="*/ f316 1 f215"/>
                <a:gd name="f407" fmla="*/ f317 1 f214"/>
                <a:gd name="f408" fmla="*/ f318 1 f215"/>
                <a:gd name="f409" fmla="*/ f319 1 f214"/>
                <a:gd name="f410" fmla="*/ f320 1 f215"/>
                <a:gd name="f411" fmla="*/ f321 1 f214"/>
                <a:gd name="f412" fmla="*/ f322 1 f215"/>
                <a:gd name="f413" fmla="*/ f323 1 f214"/>
                <a:gd name="f414" fmla="*/ f324 1 f215"/>
                <a:gd name="f415" fmla="*/ f325 1 f214"/>
                <a:gd name="f416" fmla="*/ f326 1 f215"/>
                <a:gd name="f417" fmla="*/ f327 1 f214"/>
                <a:gd name="f418" fmla="*/ f328 1 f215"/>
                <a:gd name="f419" fmla="*/ f329 1 f214"/>
                <a:gd name="f420" fmla="*/ f330 1 f215"/>
                <a:gd name="f421" fmla="*/ f331 1 f214"/>
                <a:gd name="f422" fmla="*/ f332 1 f215"/>
                <a:gd name="f423" fmla="*/ f333 1 f214"/>
                <a:gd name="f424" fmla="*/ f334 1 f215"/>
                <a:gd name="f425" fmla="*/ f335 1 f214"/>
                <a:gd name="f426" fmla="*/ f336 1 f215"/>
                <a:gd name="f427" fmla="*/ f337 1 f214"/>
                <a:gd name="f428" fmla="*/ f338 1 f215"/>
                <a:gd name="f429" fmla="*/ f339 1 f214"/>
                <a:gd name="f430" fmla="*/ f340 1 f215"/>
                <a:gd name="f431" fmla="*/ f341 1 f214"/>
                <a:gd name="f432" fmla="*/ f342 1 f215"/>
                <a:gd name="f433" fmla="*/ f343 1 f214"/>
                <a:gd name="f434" fmla="*/ f344 1 f215"/>
                <a:gd name="f435" fmla="*/ f345 1 f214"/>
                <a:gd name="f436" fmla="*/ f346 1 f215"/>
                <a:gd name="f437" fmla="*/ f347 1 f214"/>
                <a:gd name="f438" fmla="*/ f348 1 f215"/>
                <a:gd name="f439" fmla="*/ f349 1 f214"/>
                <a:gd name="f440" fmla="*/ f350 1 f215"/>
                <a:gd name="f441" fmla="*/ f351 1 f214"/>
                <a:gd name="f442" fmla="*/ f352 1 f215"/>
                <a:gd name="f443" fmla="*/ f353 1 f214"/>
                <a:gd name="f444" fmla="*/ f354 1 f215"/>
                <a:gd name="f445" fmla="*/ f355 1 f214"/>
                <a:gd name="f446" fmla="*/ f356 1 f215"/>
                <a:gd name="f447" fmla="*/ f357 1 f214"/>
                <a:gd name="f448" fmla="*/ f358 1 f215"/>
                <a:gd name="f449" fmla="*/ f359 1 f214"/>
                <a:gd name="f450" fmla="*/ f360 1 f215"/>
                <a:gd name="f451" fmla="*/ f361 1 f214"/>
                <a:gd name="f452" fmla="*/ f362 1 f215"/>
                <a:gd name="f453" fmla="*/ f363 1 f214"/>
                <a:gd name="f454" fmla="*/ f364 1 f215"/>
                <a:gd name="f455" fmla="*/ f365 1 f214"/>
                <a:gd name="f456" fmla="*/ f366 1 f215"/>
                <a:gd name="f457" fmla="*/ f367 1 f214"/>
                <a:gd name="f458" fmla="*/ f368 1 f215"/>
                <a:gd name="f459" fmla="*/ f369 1 f214"/>
                <a:gd name="f460" fmla="*/ f370 1 f215"/>
                <a:gd name="f461" fmla="*/ f371 1 f214"/>
                <a:gd name="f462" fmla="*/ f372 1 f215"/>
                <a:gd name="f463" fmla="*/ f373 1 f214"/>
                <a:gd name="f464" fmla="*/ f374 1 f215"/>
                <a:gd name="f465" fmla="*/ f375 1 f214"/>
                <a:gd name="f466" fmla="*/ f376 1 f215"/>
                <a:gd name="f467" fmla="*/ f377 1 f215"/>
                <a:gd name="f468" fmla="*/ f378 1 f214"/>
                <a:gd name="f469" fmla="*/ f379 1 f215"/>
                <a:gd name="f470" fmla="*/ f380 1 f214"/>
                <a:gd name="f471" fmla="*/ f381 1 f215"/>
                <a:gd name="f472" fmla="*/ f382 1 f214"/>
                <a:gd name="f473" fmla="*/ f383 1 f215"/>
                <a:gd name="f474" fmla="*/ f384 1 f215"/>
                <a:gd name="f475" fmla="*/ f385 1 f214"/>
                <a:gd name="f476" fmla="*/ f386 1 f215"/>
                <a:gd name="f477" fmla="*/ f387 1 f214"/>
                <a:gd name="f478" fmla="*/ f388 1 f215"/>
                <a:gd name="f479" fmla="*/ f389 f205 1"/>
                <a:gd name="f480" fmla="*/ f390 f205 1"/>
                <a:gd name="f481" fmla="*/ f392 f206 1"/>
                <a:gd name="f482" fmla="*/ f391 f206 1"/>
                <a:gd name="f483" fmla="*/ f393 f205 1"/>
                <a:gd name="f484" fmla="*/ f394 f206 1"/>
                <a:gd name="f485" fmla="*/ f395 f205 1"/>
                <a:gd name="f486" fmla="*/ f396 f206 1"/>
                <a:gd name="f487" fmla="*/ f397 f205 1"/>
                <a:gd name="f488" fmla="*/ f398 f206 1"/>
                <a:gd name="f489" fmla="*/ f399 f205 1"/>
                <a:gd name="f490" fmla="*/ f400 f206 1"/>
                <a:gd name="f491" fmla="*/ f401 f205 1"/>
                <a:gd name="f492" fmla="*/ f402 f205 1"/>
                <a:gd name="f493" fmla="*/ f403 f205 1"/>
                <a:gd name="f494" fmla="*/ f404 f206 1"/>
                <a:gd name="f495" fmla="*/ f405 f205 1"/>
                <a:gd name="f496" fmla="*/ f406 f206 1"/>
                <a:gd name="f497" fmla="*/ f407 f205 1"/>
                <a:gd name="f498" fmla="*/ f408 f206 1"/>
                <a:gd name="f499" fmla="*/ f409 f205 1"/>
                <a:gd name="f500" fmla="*/ f410 f206 1"/>
                <a:gd name="f501" fmla="*/ f411 f205 1"/>
                <a:gd name="f502" fmla="*/ f412 f206 1"/>
                <a:gd name="f503" fmla="*/ f413 f205 1"/>
                <a:gd name="f504" fmla="*/ f414 f206 1"/>
                <a:gd name="f505" fmla="*/ f415 f205 1"/>
                <a:gd name="f506" fmla="*/ f416 f206 1"/>
                <a:gd name="f507" fmla="*/ f417 f205 1"/>
                <a:gd name="f508" fmla="*/ f418 f206 1"/>
                <a:gd name="f509" fmla="*/ f419 f205 1"/>
                <a:gd name="f510" fmla="*/ f420 f206 1"/>
                <a:gd name="f511" fmla="*/ f421 f205 1"/>
                <a:gd name="f512" fmla="*/ f422 f206 1"/>
                <a:gd name="f513" fmla="*/ f423 f205 1"/>
                <a:gd name="f514" fmla="*/ f424 f206 1"/>
                <a:gd name="f515" fmla="*/ f425 f205 1"/>
                <a:gd name="f516" fmla="*/ f426 f206 1"/>
                <a:gd name="f517" fmla="*/ f427 f205 1"/>
                <a:gd name="f518" fmla="*/ f428 f206 1"/>
                <a:gd name="f519" fmla="*/ f429 f205 1"/>
                <a:gd name="f520" fmla="*/ f430 f206 1"/>
                <a:gd name="f521" fmla="*/ f431 f205 1"/>
                <a:gd name="f522" fmla="*/ f432 f206 1"/>
                <a:gd name="f523" fmla="*/ f433 f205 1"/>
                <a:gd name="f524" fmla="*/ f434 f206 1"/>
                <a:gd name="f525" fmla="*/ f435 f205 1"/>
                <a:gd name="f526" fmla="*/ f436 f206 1"/>
                <a:gd name="f527" fmla="*/ f437 f205 1"/>
                <a:gd name="f528" fmla="*/ f438 f206 1"/>
                <a:gd name="f529" fmla="*/ f439 f205 1"/>
                <a:gd name="f530" fmla="*/ f440 f206 1"/>
                <a:gd name="f531" fmla="*/ f441 f205 1"/>
                <a:gd name="f532" fmla="*/ f442 f206 1"/>
                <a:gd name="f533" fmla="*/ f443 f205 1"/>
                <a:gd name="f534" fmla="*/ f444 f206 1"/>
                <a:gd name="f535" fmla="*/ f445 f205 1"/>
                <a:gd name="f536" fmla="*/ f446 f206 1"/>
                <a:gd name="f537" fmla="*/ f447 f205 1"/>
                <a:gd name="f538" fmla="*/ f448 f206 1"/>
                <a:gd name="f539" fmla="*/ f449 f205 1"/>
                <a:gd name="f540" fmla="*/ f450 f206 1"/>
                <a:gd name="f541" fmla="*/ f451 f205 1"/>
                <a:gd name="f542" fmla="*/ f452 f206 1"/>
                <a:gd name="f543" fmla="*/ f453 f205 1"/>
                <a:gd name="f544" fmla="*/ f454 f206 1"/>
                <a:gd name="f545" fmla="*/ f455 f205 1"/>
                <a:gd name="f546" fmla="*/ f456 f206 1"/>
                <a:gd name="f547" fmla="*/ f457 f205 1"/>
                <a:gd name="f548" fmla="*/ f458 f206 1"/>
                <a:gd name="f549" fmla="*/ f459 f205 1"/>
                <a:gd name="f550" fmla="*/ f460 f206 1"/>
                <a:gd name="f551" fmla="*/ f461 f205 1"/>
                <a:gd name="f552" fmla="*/ f462 f206 1"/>
                <a:gd name="f553" fmla="*/ f463 f205 1"/>
                <a:gd name="f554" fmla="*/ f464 f206 1"/>
                <a:gd name="f555" fmla="*/ f465 f205 1"/>
                <a:gd name="f556" fmla="*/ f466 f206 1"/>
                <a:gd name="f557" fmla="*/ f467 f206 1"/>
                <a:gd name="f558" fmla="*/ f468 f205 1"/>
                <a:gd name="f559" fmla="*/ f469 f206 1"/>
                <a:gd name="f560" fmla="*/ f470 f205 1"/>
                <a:gd name="f561" fmla="*/ f471 f206 1"/>
                <a:gd name="f562" fmla="*/ f472 f205 1"/>
                <a:gd name="f563" fmla="*/ f473 f206 1"/>
                <a:gd name="f564" fmla="*/ f474 f206 1"/>
                <a:gd name="f565" fmla="*/ f475 f205 1"/>
                <a:gd name="f566" fmla="*/ f476 f206 1"/>
                <a:gd name="f567" fmla="*/ f477 f205 1"/>
                <a:gd name="f568" fmla="*/ f478 f2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2">
                  <a:pos x="f483" y="f484"/>
                </a:cxn>
                <a:cxn ang="f302">
                  <a:pos x="f485" y="f486"/>
                </a:cxn>
                <a:cxn ang="f302">
                  <a:pos x="f487" y="f488"/>
                </a:cxn>
                <a:cxn ang="f302">
                  <a:pos x="f489" y="f490"/>
                </a:cxn>
                <a:cxn ang="f302">
                  <a:pos x="f491" y="f490"/>
                </a:cxn>
                <a:cxn ang="f302">
                  <a:pos x="f492" y="f490"/>
                </a:cxn>
                <a:cxn ang="f302">
                  <a:pos x="f493" y="f494"/>
                </a:cxn>
                <a:cxn ang="f302">
                  <a:pos x="f493" y="f494"/>
                </a:cxn>
                <a:cxn ang="f302">
                  <a:pos x="f495" y="f496"/>
                </a:cxn>
                <a:cxn ang="f302">
                  <a:pos x="f497" y="f498"/>
                </a:cxn>
                <a:cxn ang="f302">
                  <a:pos x="f499" y="f500"/>
                </a:cxn>
                <a:cxn ang="f302">
                  <a:pos x="f501" y="f502"/>
                </a:cxn>
                <a:cxn ang="f302">
                  <a:pos x="f503" y="f504"/>
                </a:cxn>
                <a:cxn ang="f302">
                  <a:pos x="f505" y="f506"/>
                </a:cxn>
                <a:cxn ang="f302">
                  <a:pos x="f507" y="f508"/>
                </a:cxn>
                <a:cxn ang="f302">
                  <a:pos x="f509" y="f510"/>
                </a:cxn>
                <a:cxn ang="f302">
                  <a:pos x="f511" y="f512"/>
                </a:cxn>
                <a:cxn ang="f302">
                  <a:pos x="f513" y="f514"/>
                </a:cxn>
                <a:cxn ang="f302">
                  <a:pos x="f515" y="f516"/>
                </a:cxn>
                <a:cxn ang="f302">
                  <a:pos x="f517" y="f518"/>
                </a:cxn>
                <a:cxn ang="f302">
                  <a:pos x="f519" y="f520"/>
                </a:cxn>
                <a:cxn ang="f302">
                  <a:pos x="f521" y="f522"/>
                </a:cxn>
                <a:cxn ang="f302">
                  <a:pos x="f523" y="f524"/>
                </a:cxn>
                <a:cxn ang="f302">
                  <a:pos x="f525" y="f526"/>
                </a:cxn>
                <a:cxn ang="f302">
                  <a:pos x="f527" y="f528"/>
                </a:cxn>
                <a:cxn ang="f302">
                  <a:pos x="f529" y="f530"/>
                </a:cxn>
                <a:cxn ang="f302">
                  <a:pos x="f531" y="f532"/>
                </a:cxn>
                <a:cxn ang="f302">
                  <a:pos x="f533" y="f534"/>
                </a:cxn>
                <a:cxn ang="f302">
                  <a:pos x="f535" y="f536"/>
                </a:cxn>
                <a:cxn ang="f302">
                  <a:pos x="f537" y="f538"/>
                </a:cxn>
                <a:cxn ang="f302">
                  <a:pos x="f539" y="f540"/>
                </a:cxn>
                <a:cxn ang="f302">
                  <a:pos x="f541" y="f542"/>
                </a:cxn>
                <a:cxn ang="f302">
                  <a:pos x="f543" y="f544"/>
                </a:cxn>
                <a:cxn ang="f302">
                  <a:pos x="f545" y="f546"/>
                </a:cxn>
                <a:cxn ang="f302">
                  <a:pos x="f545" y="f546"/>
                </a:cxn>
                <a:cxn ang="f302">
                  <a:pos x="f547" y="f548"/>
                </a:cxn>
                <a:cxn ang="f302">
                  <a:pos x="f549" y="f550"/>
                </a:cxn>
                <a:cxn ang="f302">
                  <a:pos x="f551" y="f552"/>
                </a:cxn>
                <a:cxn ang="f302">
                  <a:pos x="f553" y="f554"/>
                </a:cxn>
                <a:cxn ang="f302">
                  <a:pos x="f555" y="f556"/>
                </a:cxn>
                <a:cxn ang="f302">
                  <a:pos x="f555" y="f557"/>
                </a:cxn>
                <a:cxn ang="f302">
                  <a:pos x="f558" y="f559"/>
                </a:cxn>
                <a:cxn ang="f302">
                  <a:pos x="f560" y="f561"/>
                </a:cxn>
                <a:cxn ang="f302">
                  <a:pos x="f562" y="f563"/>
                </a:cxn>
                <a:cxn ang="f302">
                  <a:pos x="f549" y="f564"/>
                </a:cxn>
                <a:cxn ang="f302">
                  <a:pos x="f565" y="f566"/>
                </a:cxn>
                <a:cxn ang="f302">
                  <a:pos x="f549" y="f564"/>
                </a:cxn>
                <a:cxn ang="f302">
                  <a:pos x="f567" y="f568"/>
                </a:cxn>
                <a:cxn ang="f302">
                  <a:pos x="f483" y="f484"/>
                </a:cxn>
              </a:cxnLst>
              <a:rect l="f479" t="f482" r="f480" b="f481"/>
              <a:pathLst>
                <a:path w="625" h="705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7"/>
                  </a:cubicBezTo>
                  <a:cubicBezTo>
                    <a:pt x="f26" y="f7"/>
                    <a:pt x="f26" y="f7"/>
                    <a:pt x="f26" y="f7"/>
                  </a:cubicBezTo>
                  <a:cubicBezTo>
                    <a:pt x="f26" y="f7"/>
                    <a:pt x="f27" y="f7"/>
                    <a:pt x="f27" y="f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41"/>
                    <a:pt x="f46" y="f47"/>
                    <a:pt x="f48" y="f49"/>
                  </a:cubicBezTo>
                  <a:cubicBezTo>
                    <a:pt x="f50" y="f49"/>
                    <a:pt x="f51" y="f49"/>
                    <a:pt x="f52" y="f53"/>
                  </a:cubicBezTo>
                  <a:cubicBezTo>
                    <a:pt x="f54" y="f49"/>
                    <a:pt x="f55" y="f56"/>
                    <a:pt x="f17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45" y="f80"/>
                  </a:cubicBezTo>
                  <a:cubicBezTo>
                    <a:pt x="f81" y="f82"/>
                    <a:pt x="f83" y="f84"/>
                    <a:pt x="f85" y="f30"/>
                  </a:cubicBezTo>
                  <a:cubicBezTo>
                    <a:pt x="f86" y="f77"/>
                    <a:pt x="f87" y="f79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82"/>
                  </a:cubicBezTo>
                  <a:cubicBezTo>
                    <a:pt x="f5" y="f80"/>
                    <a:pt x="f101" y="f30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88" y="f116"/>
                    <a:pt x="f117" y="f88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7"/>
                    <a:pt x="f129" y="f88"/>
                  </a:cubicBezTo>
                  <a:cubicBezTo>
                    <a:pt x="f130" y="f131"/>
                    <a:pt x="f132" y="f131"/>
                    <a:pt x="f133" y="f114"/>
                  </a:cubicBezTo>
                  <a:cubicBezTo>
                    <a:pt x="f134" y="f135"/>
                    <a:pt x="f77" y="f131"/>
                    <a:pt x="f30" y="f136"/>
                  </a:cubicBezTo>
                  <a:cubicBezTo>
                    <a:pt x="f30" y="f136"/>
                    <a:pt x="f80" y="f137"/>
                    <a:pt x="f80" y="f137"/>
                  </a:cubicBezTo>
                  <a:cubicBezTo>
                    <a:pt x="f25" y="f138"/>
                    <a:pt x="f82" y="f139"/>
                    <a:pt x="f140" y="f94"/>
                  </a:cubicBezTo>
                  <a:cubicBezTo>
                    <a:pt x="f25" y="f141"/>
                    <a:pt x="f82" y="f142"/>
                    <a:pt x="f99" y="f143"/>
                  </a:cubicBezTo>
                  <a:cubicBezTo>
                    <a:pt x="f55" y="f5"/>
                    <a:pt x="f8" y="f144"/>
                    <a:pt x="f145" y="f146"/>
                  </a:cubicBezTo>
                  <a:cubicBezTo>
                    <a:pt x="f147" y="f110"/>
                    <a:pt x="f148" y="f149"/>
                    <a:pt x="f150" y="f151"/>
                  </a:cubicBezTo>
                  <a:cubicBezTo>
                    <a:pt x="f150" y="f151"/>
                    <a:pt x="f150" y="f151"/>
                    <a:pt x="f150" y="f151"/>
                  </a:cubicBezTo>
                  <a:cubicBezTo>
                    <a:pt x="f6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59" y="f130"/>
                    <a:pt x="f163" y="f80"/>
                    <a:pt x="f164" y="f165"/>
                  </a:cubicBezTo>
                  <a:cubicBezTo>
                    <a:pt x="f164" y="f166"/>
                    <a:pt x="f47" y="f167"/>
                    <a:pt x="f47" y="f168"/>
                  </a:cubicBezTo>
                  <a:cubicBezTo>
                    <a:pt x="f43" y="f169"/>
                    <a:pt x="f170" y="f19"/>
                    <a:pt x="f6" y="f171"/>
                  </a:cubicBezTo>
                  <a:cubicBezTo>
                    <a:pt x="f6" y="f172"/>
                    <a:pt x="f6" y="f173"/>
                    <a:pt x="f6" y="f174"/>
                  </a:cubicBezTo>
                  <a:cubicBezTo>
                    <a:pt x="f170" y="f175"/>
                    <a:pt x="f176" y="f177"/>
                    <a:pt x="f176" y="f178"/>
                  </a:cubicBezTo>
                  <a:cubicBezTo>
                    <a:pt x="f179" y="f180"/>
                    <a:pt x="f181" y="f182"/>
                    <a:pt x="f179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64"/>
                    <a:pt x="f161" y="f193"/>
                  </a:cubicBezTo>
                  <a:cubicBezTo>
                    <a:pt x="f194" y="f195"/>
                    <a:pt x="f194" y="f195"/>
                    <a:pt x="f194" y="f195"/>
                  </a:cubicBezTo>
                  <a:cubicBezTo>
                    <a:pt x="f194" y="f195"/>
                    <a:pt x="f161" y="f193"/>
                    <a:pt x="f161" y="f193"/>
                  </a:cubicBezTo>
                  <a:cubicBezTo>
                    <a:pt x="f196" y="f197"/>
                    <a:pt x="f198" y="f199"/>
                    <a:pt x="f200" y="f190"/>
                  </a:cubicBezTo>
                  <a:cubicBezTo>
                    <a:pt x="f201" y="f33"/>
                    <a:pt x="f202" y="f203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05FE915D-9B0A-F895-C41A-3AAD469387F7}"/>
                </a:ext>
              </a:extLst>
            </p:cNvPr>
            <p:cNvSpPr/>
            <p:nvPr/>
          </p:nvSpPr>
          <p:spPr>
            <a:xfrm>
              <a:off x="4859341" y="1117597"/>
              <a:ext cx="614367" cy="6096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4"/>
                <a:gd name="f7" fmla="val 590"/>
                <a:gd name="f8" fmla="val 3"/>
                <a:gd name="f9" fmla="val 411"/>
                <a:gd name="f10" fmla="val 377"/>
                <a:gd name="f11" fmla="val 5"/>
                <a:gd name="f12" fmla="val 343"/>
                <a:gd name="f13" fmla="val 2"/>
                <a:gd name="f14" fmla="val 309"/>
                <a:gd name="f15" fmla="val 269"/>
                <a:gd name="f16" fmla="val 34"/>
                <a:gd name="f17" fmla="val 233"/>
                <a:gd name="f18" fmla="val 78"/>
                <a:gd name="f19" fmla="val 235"/>
                <a:gd name="f20" fmla="val 123"/>
                <a:gd name="f21" fmla="val 237"/>
                <a:gd name="f22" fmla="val 168"/>
                <a:gd name="f23" fmla="val 234"/>
                <a:gd name="f24" fmla="val 214"/>
                <a:gd name="f25" fmla="val 236"/>
                <a:gd name="f26" fmla="val 238"/>
                <a:gd name="f27" fmla="val 230"/>
                <a:gd name="f28" fmla="val 211"/>
                <a:gd name="f29" fmla="val 165"/>
                <a:gd name="f30" fmla="val 119"/>
                <a:gd name="f31" fmla="val 73"/>
                <a:gd name="f32" fmla="val 29"/>
                <a:gd name="f33" fmla="val 265"/>
                <a:gd name="f34" fmla="val 1"/>
                <a:gd name="f35" fmla="val 379"/>
                <a:gd name="f36" fmla="val 449"/>
                <a:gd name="f37" fmla="val 519"/>
                <a:gd name="f38" fmla="val 565"/>
                <a:gd name="f39" fmla="val 591"/>
                <a:gd name="f40" fmla="val 25"/>
                <a:gd name="f41" fmla="val 592"/>
                <a:gd name="f42" fmla="val 72"/>
                <a:gd name="f43" fmla="val 98"/>
                <a:gd name="f44" fmla="val 125"/>
                <a:gd name="f45" fmla="val 593"/>
                <a:gd name="f46" fmla="val 152"/>
                <a:gd name="f47" fmla="val 164"/>
                <a:gd name="f48" fmla="val 589"/>
                <a:gd name="f49" fmla="val 171"/>
                <a:gd name="f50" fmla="val 578"/>
                <a:gd name="f51" fmla="val 176"/>
                <a:gd name="f52" fmla="val 532"/>
                <a:gd name="f53" fmla="val 194"/>
                <a:gd name="f54" fmla="val 484"/>
                <a:gd name="f55" fmla="val 202"/>
                <a:gd name="f56" fmla="val 436"/>
                <a:gd name="f57" fmla="val 209"/>
                <a:gd name="f58" fmla="val 395"/>
                <a:gd name="f59" fmla="val 215"/>
                <a:gd name="f60" fmla="val 355"/>
                <a:gd name="f61" fmla="val 222"/>
                <a:gd name="f62" fmla="val 316"/>
                <a:gd name="f63" fmla="val 241"/>
                <a:gd name="f64" fmla="val 263"/>
                <a:gd name="f65" fmla="val 186"/>
                <a:gd name="f66" fmla="val 314"/>
                <a:gd name="f67" fmla="val 150"/>
                <a:gd name="f68" fmla="val 384"/>
                <a:gd name="f69" fmla="val 133"/>
                <a:gd name="f70" fmla="val 417"/>
                <a:gd name="f71" fmla="val 450"/>
                <a:gd name="f72" fmla="val 110"/>
                <a:gd name="f73" fmla="val 486"/>
                <a:gd name="f74" fmla="val 106"/>
                <a:gd name="f75" fmla="val 502"/>
                <a:gd name="f76" fmla="val 96"/>
                <a:gd name="f77" fmla="val 514"/>
                <a:gd name="f78" fmla="val 89"/>
                <a:gd name="f79" fmla="val 529"/>
                <a:gd name="f80" fmla="val 84"/>
                <a:gd name="f81" fmla="val 539"/>
                <a:gd name="f82" fmla="val 79"/>
                <a:gd name="f83" fmla="val 549"/>
                <a:gd name="f84" fmla="val 558"/>
                <a:gd name="f85" fmla="val 65"/>
                <a:gd name="f86" fmla="val 568"/>
                <a:gd name="f87" fmla="val 68"/>
                <a:gd name="f88" fmla="val 52"/>
                <a:gd name="f89" fmla="val 588"/>
                <a:gd name="f90" fmla="val 32"/>
                <a:gd name="f91" fmla="val 585"/>
                <a:gd name="f92" fmla="val 17"/>
                <a:gd name="f93" fmla="val 571"/>
                <a:gd name="f94" fmla="val 8"/>
                <a:gd name="f95" fmla="val 552"/>
                <a:gd name="f96" fmla="val 4"/>
                <a:gd name="f97" fmla="val 542"/>
                <a:gd name="f98" fmla="val 531"/>
                <a:gd name="f99" fmla="val 483"/>
                <a:gd name="f100" fmla="val 447"/>
                <a:gd name="f101" fmla="+- 0 0 -90"/>
                <a:gd name="f102" fmla="*/ f3 1 594"/>
                <a:gd name="f103" fmla="*/ f4 1 590"/>
                <a:gd name="f104" fmla="val f5"/>
                <a:gd name="f105" fmla="val f6"/>
                <a:gd name="f106" fmla="val f7"/>
                <a:gd name="f107" fmla="*/ f101 f0 1"/>
                <a:gd name="f108" fmla="+- f106 0 f104"/>
                <a:gd name="f109" fmla="+- f105 0 f104"/>
                <a:gd name="f110" fmla="*/ f107 1 f2"/>
                <a:gd name="f111" fmla="*/ f109 1 594"/>
                <a:gd name="f112" fmla="*/ f108 1 590"/>
                <a:gd name="f113" fmla="*/ 3 f109 1"/>
                <a:gd name="f114" fmla="*/ 411 f108 1"/>
                <a:gd name="f115" fmla="*/ 2 f109 1"/>
                <a:gd name="f116" fmla="*/ 309 f108 1"/>
                <a:gd name="f117" fmla="*/ 78 f109 1"/>
                <a:gd name="f118" fmla="*/ 235 f108 1"/>
                <a:gd name="f119" fmla="*/ 214 f109 1"/>
                <a:gd name="f120" fmla="*/ 236 f108 1"/>
                <a:gd name="f121" fmla="*/ 237 f109 1"/>
                <a:gd name="f122" fmla="*/ 211 f108 1"/>
                <a:gd name="f123" fmla="*/ 73 f108 1"/>
                <a:gd name="f124" fmla="*/ 309 f109 1"/>
                <a:gd name="f125" fmla="*/ 0 f108 1"/>
                <a:gd name="f126" fmla="*/ 519 f109 1"/>
                <a:gd name="f127" fmla="*/ 592 f109 1"/>
                <a:gd name="f128" fmla="*/ 72 f108 1"/>
                <a:gd name="f129" fmla="*/ 593 f109 1"/>
                <a:gd name="f130" fmla="*/ 152 f108 1"/>
                <a:gd name="f131" fmla="*/ 578 f109 1"/>
                <a:gd name="f132" fmla="*/ 176 f108 1"/>
                <a:gd name="f133" fmla="*/ 436 f109 1"/>
                <a:gd name="f134" fmla="*/ 209 f108 1"/>
                <a:gd name="f135" fmla="*/ 316 f109 1"/>
                <a:gd name="f136" fmla="*/ 150 f109 1"/>
                <a:gd name="f137" fmla="*/ 384 f108 1"/>
                <a:gd name="f138" fmla="*/ 110 f109 1"/>
                <a:gd name="f139" fmla="*/ 486 f108 1"/>
                <a:gd name="f140" fmla="*/ 89 f109 1"/>
                <a:gd name="f141" fmla="*/ 529 f108 1"/>
                <a:gd name="f142" fmla="*/ 72 f109 1"/>
                <a:gd name="f143" fmla="*/ 558 f108 1"/>
                <a:gd name="f144" fmla="*/ 52 f109 1"/>
                <a:gd name="f145" fmla="*/ 588 f108 1"/>
                <a:gd name="f146" fmla="*/ 8 f109 1"/>
                <a:gd name="f147" fmla="*/ 552 f108 1"/>
                <a:gd name="f148" fmla="*/ 519 f108 1"/>
                <a:gd name="f149" fmla="+- f110 0 f1"/>
                <a:gd name="f150" fmla="*/ f113 1 594"/>
                <a:gd name="f151" fmla="*/ f114 1 590"/>
                <a:gd name="f152" fmla="*/ f115 1 594"/>
                <a:gd name="f153" fmla="*/ f116 1 590"/>
                <a:gd name="f154" fmla="*/ f117 1 594"/>
                <a:gd name="f155" fmla="*/ f118 1 590"/>
                <a:gd name="f156" fmla="*/ f119 1 594"/>
                <a:gd name="f157" fmla="*/ f120 1 590"/>
                <a:gd name="f158" fmla="*/ f121 1 594"/>
                <a:gd name="f159" fmla="*/ f122 1 590"/>
                <a:gd name="f160" fmla="*/ f123 1 590"/>
                <a:gd name="f161" fmla="*/ f124 1 594"/>
                <a:gd name="f162" fmla="*/ f125 1 590"/>
                <a:gd name="f163" fmla="*/ f126 1 594"/>
                <a:gd name="f164" fmla="*/ f127 1 594"/>
                <a:gd name="f165" fmla="*/ f128 1 590"/>
                <a:gd name="f166" fmla="*/ f129 1 594"/>
                <a:gd name="f167" fmla="*/ f130 1 590"/>
                <a:gd name="f168" fmla="*/ f131 1 594"/>
                <a:gd name="f169" fmla="*/ f132 1 590"/>
                <a:gd name="f170" fmla="*/ f133 1 594"/>
                <a:gd name="f171" fmla="*/ f134 1 590"/>
                <a:gd name="f172" fmla="*/ f135 1 594"/>
                <a:gd name="f173" fmla="*/ f136 1 594"/>
                <a:gd name="f174" fmla="*/ f137 1 590"/>
                <a:gd name="f175" fmla="*/ f138 1 594"/>
                <a:gd name="f176" fmla="*/ f139 1 590"/>
                <a:gd name="f177" fmla="*/ f140 1 594"/>
                <a:gd name="f178" fmla="*/ f141 1 590"/>
                <a:gd name="f179" fmla="*/ f142 1 594"/>
                <a:gd name="f180" fmla="*/ f143 1 590"/>
                <a:gd name="f181" fmla="*/ f144 1 594"/>
                <a:gd name="f182" fmla="*/ f145 1 590"/>
                <a:gd name="f183" fmla="*/ f146 1 594"/>
                <a:gd name="f184" fmla="*/ f147 1 590"/>
                <a:gd name="f185" fmla="*/ f148 1 590"/>
                <a:gd name="f186" fmla="*/ 0 1 f111"/>
                <a:gd name="f187" fmla="*/ f105 1 f111"/>
                <a:gd name="f188" fmla="*/ 0 1 f112"/>
                <a:gd name="f189" fmla="*/ f106 1 f112"/>
                <a:gd name="f190" fmla="*/ f150 1 f111"/>
                <a:gd name="f191" fmla="*/ f151 1 f112"/>
                <a:gd name="f192" fmla="*/ f152 1 f111"/>
                <a:gd name="f193" fmla="*/ f153 1 f112"/>
                <a:gd name="f194" fmla="*/ f154 1 f111"/>
                <a:gd name="f195" fmla="*/ f155 1 f112"/>
                <a:gd name="f196" fmla="*/ f156 1 f111"/>
                <a:gd name="f197" fmla="*/ f157 1 f112"/>
                <a:gd name="f198" fmla="*/ f158 1 f111"/>
                <a:gd name="f199" fmla="*/ f159 1 f112"/>
                <a:gd name="f200" fmla="*/ f160 1 f112"/>
                <a:gd name="f201" fmla="*/ f161 1 f111"/>
                <a:gd name="f202" fmla="*/ f162 1 f112"/>
                <a:gd name="f203" fmla="*/ f163 1 f111"/>
                <a:gd name="f204" fmla="*/ f164 1 f111"/>
                <a:gd name="f205" fmla="*/ f165 1 f112"/>
                <a:gd name="f206" fmla="*/ f166 1 f111"/>
                <a:gd name="f207" fmla="*/ f167 1 f112"/>
                <a:gd name="f208" fmla="*/ f168 1 f111"/>
                <a:gd name="f209" fmla="*/ f169 1 f112"/>
                <a:gd name="f210" fmla="*/ f170 1 f111"/>
                <a:gd name="f211" fmla="*/ f171 1 f112"/>
                <a:gd name="f212" fmla="*/ f172 1 f111"/>
                <a:gd name="f213" fmla="*/ f173 1 f111"/>
                <a:gd name="f214" fmla="*/ f174 1 f112"/>
                <a:gd name="f215" fmla="*/ f175 1 f111"/>
                <a:gd name="f216" fmla="*/ f176 1 f112"/>
                <a:gd name="f217" fmla="*/ f177 1 f111"/>
                <a:gd name="f218" fmla="*/ f178 1 f112"/>
                <a:gd name="f219" fmla="*/ f179 1 f111"/>
                <a:gd name="f220" fmla="*/ f180 1 f112"/>
                <a:gd name="f221" fmla="*/ f181 1 f111"/>
                <a:gd name="f222" fmla="*/ f182 1 f112"/>
                <a:gd name="f223" fmla="*/ f183 1 f111"/>
                <a:gd name="f224" fmla="*/ f184 1 f112"/>
                <a:gd name="f225" fmla="*/ f185 1 f112"/>
                <a:gd name="f226" fmla="*/ f186 f102 1"/>
                <a:gd name="f227" fmla="*/ f187 f102 1"/>
                <a:gd name="f228" fmla="*/ f189 f103 1"/>
                <a:gd name="f229" fmla="*/ f188 f103 1"/>
                <a:gd name="f230" fmla="*/ f190 f102 1"/>
                <a:gd name="f231" fmla="*/ f191 f103 1"/>
                <a:gd name="f232" fmla="*/ f192 f102 1"/>
                <a:gd name="f233" fmla="*/ f193 f103 1"/>
                <a:gd name="f234" fmla="*/ f194 f102 1"/>
                <a:gd name="f235" fmla="*/ f195 f103 1"/>
                <a:gd name="f236" fmla="*/ f196 f102 1"/>
                <a:gd name="f237" fmla="*/ f197 f103 1"/>
                <a:gd name="f238" fmla="*/ f198 f102 1"/>
                <a:gd name="f239" fmla="*/ f199 f103 1"/>
                <a:gd name="f240" fmla="*/ f200 f103 1"/>
                <a:gd name="f241" fmla="*/ f201 f102 1"/>
                <a:gd name="f242" fmla="*/ f202 f103 1"/>
                <a:gd name="f243" fmla="*/ f203 f102 1"/>
                <a:gd name="f244" fmla="*/ f204 f102 1"/>
                <a:gd name="f245" fmla="*/ f205 f103 1"/>
                <a:gd name="f246" fmla="*/ f206 f102 1"/>
                <a:gd name="f247" fmla="*/ f207 f103 1"/>
                <a:gd name="f248" fmla="*/ f208 f102 1"/>
                <a:gd name="f249" fmla="*/ f209 f103 1"/>
                <a:gd name="f250" fmla="*/ f210 f102 1"/>
                <a:gd name="f251" fmla="*/ f211 f103 1"/>
                <a:gd name="f252" fmla="*/ f212 f102 1"/>
                <a:gd name="f253" fmla="*/ f213 f102 1"/>
                <a:gd name="f254" fmla="*/ f214 f103 1"/>
                <a:gd name="f255" fmla="*/ f215 f102 1"/>
                <a:gd name="f256" fmla="*/ f216 f103 1"/>
                <a:gd name="f257" fmla="*/ f217 f102 1"/>
                <a:gd name="f258" fmla="*/ f218 f103 1"/>
                <a:gd name="f259" fmla="*/ f219 f102 1"/>
                <a:gd name="f260" fmla="*/ f220 f103 1"/>
                <a:gd name="f261" fmla="*/ f221 f102 1"/>
                <a:gd name="f262" fmla="*/ f222 f103 1"/>
                <a:gd name="f263" fmla="*/ f223 f102 1"/>
                <a:gd name="f264" fmla="*/ f224 f103 1"/>
                <a:gd name="f265" fmla="*/ f225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9">
                  <a:pos x="f230" y="f231"/>
                </a:cxn>
                <a:cxn ang="f149">
                  <a:pos x="f232" y="f233"/>
                </a:cxn>
                <a:cxn ang="f149">
                  <a:pos x="f234" y="f235"/>
                </a:cxn>
                <a:cxn ang="f149">
                  <a:pos x="f236" y="f237"/>
                </a:cxn>
                <a:cxn ang="f149">
                  <a:pos x="f238" y="f239"/>
                </a:cxn>
                <a:cxn ang="f149">
                  <a:pos x="f238" y="f240"/>
                </a:cxn>
                <a:cxn ang="f149">
                  <a:pos x="f241" y="f242"/>
                </a:cxn>
                <a:cxn ang="f149">
                  <a:pos x="f243" y="f242"/>
                </a:cxn>
                <a:cxn ang="f149">
                  <a:pos x="f244" y="f245"/>
                </a:cxn>
                <a:cxn ang="f149">
                  <a:pos x="f246" y="f247"/>
                </a:cxn>
                <a:cxn ang="f149">
                  <a:pos x="f248" y="f249"/>
                </a:cxn>
                <a:cxn ang="f149">
                  <a:pos x="f250" y="f251"/>
                </a:cxn>
                <a:cxn ang="f149">
                  <a:pos x="f252" y="f237"/>
                </a:cxn>
                <a:cxn ang="f149">
                  <a:pos x="f253" y="f254"/>
                </a:cxn>
                <a:cxn ang="f149">
                  <a:pos x="f255" y="f256"/>
                </a:cxn>
                <a:cxn ang="f149">
                  <a:pos x="f257" y="f258"/>
                </a:cxn>
                <a:cxn ang="f149">
                  <a:pos x="f259" y="f260"/>
                </a:cxn>
                <a:cxn ang="f149">
                  <a:pos x="f261" y="f262"/>
                </a:cxn>
                <a:cxn ang="f149">
                  <a:pos x="f263" y="f264"/>
                </a:cxn>
                <a:cxn ang="f149">
                  <a:pos x="f230" y="f265"/>
                </a:cxn>
                <a:cxn ang="f149">
                  <a:pos x="f230" y="f231"/>
                </a:cxn>
              </a:cxnLst>
              <a:rect l="f226" t="f229" r="f227" b="f228"/>
              <a:pathLst>
                <a:path w="594" h="59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3" y="f21"/>
                    <a:pt x="f26" y="f27"/>
                    <a:pt x="f21" y="f28"/>
                  </a:cubicBezTo>
                  <a:cubicBezTo>
                    <a:pt x="f25" y="f29"/>
                    <a:pt x="f21" y="f30"/>
                    <a:pt x="f21" y="f31"/>
                  </a:cubicBezTo>
                  <a:cubicBezTo>
                    <a:pt x="f21" y="f32"/>
                    <a:pt x="f33" y="f34"/>
                    <a:pt x="f14" y="f5"/>
                  </a:cubicBezTo>
                  <a:cubicBezTo>
                    <a:pt x="f35" y="f5"/>
                    <a:pt x="f36" y="f5"/>
                    <a:pt x="f37" y="f5"/>
                  </a:cubicBezTo>
                  <a:cubicBezTo>
                    <a:pt x="f38" y="f34"/>
                    <a:pt x="f39" y="f40"/>
                    <a:pt x="f41" y="f42"/>
                  </a:cubicBezTo>
                  <a:cubicBezTo>
                    <a:pt x="f6" y="f43"/>
                    <a:pt x="f41" y="f44"/>
                    <a:pt x="f45" y="f46"/>
                  </a:cubicBezTo>
                  <a:cubicBezTo>
                    <a:pt x="f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25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3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42" y="f84"/>
                  </a:cubicBezTo>
                  <a:cubicBezTo>
                    <a:pt x="f85" y="f86"/>
                    <a:pt x="f87" y="f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8" y="f98"/>
                    <a:pt x="f8" y="f37"/>
                  </a:cubicBezTo>
                  <a:cubicBezTo>
                    <a:pt x="f8" y="f99"/>
                    <a:pt x="f8" y="f100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612C56A0-D1FB-3C9D-78D3-537A474953F0}"/>
                </a:ext>
              </a:extLst>
            </p:cNvPr>
            <p:cNvSpPr/>
            <p:nvPr/>
          </p:nvSpPr>
          <p:spPr>
            <a:xfrm>
              <a:off x="4964113" y="1327151"/>
              <a:ext cx="590546" cy="5810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1"/>
                <a:gd name="f7" fmla="val 562"/>
                <a:gd name="f8" fmla="val 35"/>
                <a:gd name="f9" fmla="val 383"/>
                <a:gd name="f10" fmla="val 36"/>
                <a:gd name="f11" fmla="val 382"/>
                <a:gd name="f12" fmla="val 47"/>
                <a:gd name="f13" fmla="val 366"/>
                <a:gd name="f14" fmla="val 58"/>
                <a:gd name="f15" fmla="val 350"/>
                <a:gd name="f16" fmla="val 65"/>
                <a:gd name="f17" fmla="val 331"/>
                <a:gd name="f18" fmla="val 66"/>
                <a:gd name="f19" fmla="val 330"/>
                <a:gd name="f20" fmla="val 88"/>
                <a:gd name="f21" fmla="val 313"/>
                <a:gd name="f22" fmla="val 105"/>
                <a:gd name="f23" fmla="val 289"/>
                <a:gd name="f24" fmla="val 129"/>
                <a:gd name="f25" fmla="val 274"/>
                <a:gd name="f26" fmla="val 172"/>
                <a:gd name="f27" fmla="val 247"/>
                <a:gd name="f28" fmla="val 220"/>
                <a:gd name="f29" fmla="val 237"/>
                <a:gd name="f30" fmla="val 268"/>
                <a:gd name="f31" fmla="val 227"/>
                <a:gd name="f32" fmla="val 326"/>
                <a:gd name="f33" fmla="val 216"/>
                <a:gd name="f34" fmla="val 199"/>
                <a:gd name="f35" fmla="val 429"/>
                <a:gd name="f36" fmla="val 162"/>
                <a:gd name="f37" fmla="val 439"/>
                <a:gd name="f38" fmla="val 155"/>
                <a:gd name="f39" fmla="val 450"/>
                <a:gd name="f40" fmla="val 147"/>
                <a:gd name="f41" fmla="val 454"/>
                <a:gd name="f42" fmla="val 134"/>
                <a:gd name="f43" fmla="val 399"/>
                <a:gd name="f44" fmla="val 165"/>
                <a:gd name="f45" fmla="val 337"/>
                <a:gd name="f46" fmla="val 166"/>
                <a:gd name="f47" fmla="val 278"/>
                <a:gd name="f48" fmla="val 218"/>
                <a:gd name="f49" fmla="val 193"/>
                <a:gd name="f50" fmla="val 164"/>
                <a:gd name="f51" fmla="val 217"/>
                <a:gd name="f52" fmla="val 118"/>
                <a:gd name="f53" fmla="val 257"/>
                <a:gd name="f54" fmla="val 106"/>
                <a:gd name="f55" fmla="val 267"/>
                <a:gd name="f56" fmla="val 97"/>
                <a:gd name="f57" fmla="val 279"/>
                <a:gd name="f58" fmla="val 83"/>
                <a:gd name="f59" fmla="val 287"/>
                <a:gd name="f60" fmla="val 283"/>
                <a:gd name="f61" fmla="val 84"/>
                <a:gd name="f62" fmla="val 276"/>
                <a:gd name="f63" fmla="val 264"/>
                <a:gd name="f64" fmla="val 93"/>
                <a:gd name="f65" fmla="val 252"/>
                <a:gd name="f66" fmla="val 98"/>
                <a:gd name="f67" fmla="val 240"/>
                <a:gd name="f68" fmla="val 99"/>
                <a:gd name="f69" fmla="val 239"/>
                <a:gd name="f70" fmla="val 238"/>
                <a:gd name="f71" fmla="val 111"/>
                <a:gd name="f72" fmla="val 123"/>
                <a:gd name="f73" fmla="val 194"/>
                <a:gd name="f74" fmla="val 135"/>
                <a:gd name="f75" fmla="val 141"/>
                <a:gd name="f76" fmla="val 170"/>
                <a:gd name="f77" fmla="val 145"/>
                <a:gd name="f78" fmla="val 160"/>
                <a:gd name="f79" fmla="val 152"/>
                <a:gd name="f80" fmla="val 158"/>
                <a:gd name="f81" fmla="val 156"/>
                <a:gd name="f82" fmla="val 154"/>
                <a:gd name="f83" fmla="val 163"/>
                <a:gd name="f84" fmla="val 144"/>
                <a:gd name="f85" fmla="val 167"/>
                <a:gd name="f86" fmla="val 140"/>
                <a:gd name="f87" fmla="val 212"/>
                <a:gd name="f88" fmla="val 89"/>
                <a:gd name="f89" fmla="val 319"/>
                <a:gd name="f90" fmla="val 80"/>
                <a:gd name="f91" fmla="val 351"/>
                <a:gd name="f92" fmla="val 75"/>
                <a:gd name="f93" fmla="val 72"/>
                <a:gd name="f94" fmla="val 414"/>
                <a:gd name="f95" fmla="val 63"/>
                <a:gd name="f96" fmla="val 417"/>
                <a:gd name="f97" fmla="val 420"/>
                <a:gd name="f98" fmla="val 62"/>
                <a:gd name="f99" fmla="val 423"/>
                <a:gd name="f100" fmla="val 445"/>
                <a:gd name="f101" fmla="val 60"/>
                <a:gd name="f102" fmla="val 466"/>
                <a:gd name="f103" fmla="val 55"/>
                <a:gd name="f104" fmla="val 485"/>
                <a:gd name="f105" fmla="val 43"/>
                <a:gd name="f106" fmla="val 486"/>
                <a:gd name="f107" fmla="val 496"/>
                <a:gd name="f108" fmla="val 505"/>
                <a:gd name="f109" fmla="val 39"/>
                <a:gd name="f110" fmla="val 513"/>
                <a:gd name="f111" fmla="val 32"/>
                <a:gd name="f112" fmla="val 514"/>
                <a:gd name="f113" fmla="val 516"/>
                <a:gd name="f114" fmla="val 31"/>
                <a:gd name="f115" fmla="val 518"/>
                <a:gd name="f116" fmla="val 30"/>
                <a:gd name="f117" fmla="val 533"/>
                <a:gd name="f118" fmla="val 26"/>
                <a:gd name="f119" fmla="val 545"/>
                <a:gd name="f120" fmla="val 17"/>
                <a:gd name="f121" fmla="val 558"/>
                <a:gd name="f122" fmla="val 8"/>
                <a:gd name="f123" fmla="val 570"/>
                <a:gd name="f124" fmla="val 6"/>
                <a:gd name="f125" fmla="val 16"/>
                <a:gd name="f126" fmla="val 37"/>
                <a:gd name="f127" fmla="val 569"/>
                <a:gd name="f128" fmla="val 568"/>
                <a:gd name="f129" fmla="val 82"/>
                <a:gd name="f130" fmla="val 567"/>
                <a:gd name="f131" fmla="val 85"/>
                <a:gd name="f132" fmla="val 561"/>
                <a:gd name="f133" fmla="val 128"/>
                <a:gd name="f134" fmla="val 552"/>
                <a:gd name="f135" fmla="val 168"/>
                <a:gd name="f136" fmla="val 539"/>
                <a:gd name="f137" fmla="val 207"/>
                <a:gd name="f138" fmla="val 538"/>
                <a:gd name="f139" fmla="val 209"/>
                <a:gd name="f140" fmla="val 537"/>
                <a:gd name="f141" fmla="val 211"/>
                <a:gd name="f142" fmla="val 213"/>
                <a:gd name="f143" fmla="val 527"/>
                <a:gd name="f144" fmla="val 229"/>
                <a:gd name="f145" fmla="val 517"/>
                <a:gd name="f146" fmla="val 245"/>
                <a:gd name="f147" fmla="val 511"/>
                <a:gd name="f148" fmla="val 263"/>
                <a:gd name="f149" fmla="val 510"/>
                <a:gd name="f150" fmla="val 509"/>
                <a:gd name="f151" fmla="val 265"/>
                <a:gd name="f152" fmla="val 266"/>
                <a:gd name="f153" fmla="val 488"/>
                <a:gd name="f154" fmla="val 290"/>
                <a:gd name="f155" fmla="val 478"/>
                <a:gd name="f156" fmla="val 303"/>
                <a:gd name="f157" fmla="val 473"/>
                <a:gd name="f158" fmla="val 306"/>
                <a:gd name="f159" fmla="val 468"/>
                <a:gd name="f160" fmla="val 309"/>
                <a:gd name="f161" fmla="val 315"/>
                <a:gd name="f162" fmla="val 459"/>
                <a:gd name="f163" fmla="val 317"/>
                <a:gd name="f164" fmla="val 322"/>
                <a:gd name="f165" fmla="val 451"/>
                <a:gd name="f166" fmla="val 328"/>
                <a:gd name="f167" fmla="val 449"/>
                <a:gd name="f168" fmla="val 329"/>
                <a:gd name="f169" fmla="val 448"/>
                <a:gd name="f170" fmla="val 446"/>
                <a:gd name="f171" fmla="val 332"/>
                <a:gd name="f172" fmla="val 347"/>
                <a:gd name="f173" fmla="val 388"/>
                <a:gd name="f174" fmla="val 364"/>
                <a:gd name="f175" fmla="val 355"/>
                <a:gd name="f176" fmla="val 369"/>
                <a:gd name="f177" fmla="val 324"/>
                <a:gd name="f178" fmla="val 373"/>
                <a:gd name="f179" fmla="val 293"/>
                <a:gd name="f180" fmla="val 376"/>
                <a:gd name="f181" fmla="val 262"/>
                <a:gd name="f182" fmla="val 380"/>
                <a:gd name="f183" fmla="val 260"/>
                <a:gd name="f184" fmla="val 381"/>
                <a:gd name="f185" fmla="val 254"/>
                <a:gd name="f186" fmla="val 246"/>
                <a:gd name="f187" fmla="val 230"/>
                <a:gd name="f188" fmla="val 384"/>
                <a:gd name="f189" fmla="val 228"/>
                <a:gd name="f190" fmla="val 385"/>
                <a:gd name="f191" fmla="val 225"/>
                <a:gd name="f192" fmla="val 222"/>
                <a:gd name="f193" fmla="val 191"/>
                <a:gd name="f194" fmla="val 389"/>
                <a:gd name="f195" fmla="val 130"/>
                <a:gd name="f196" fmla="val 396"/>
                <a:gd name="f197" fmla="val 117"/>
                <a:gd name="f198" fmla="val 103"/>
                <a:gd name="f199" fmla="val 404"/>
                <a:gd name="f200" fmla="val 94"/>
                <a:gd name="f201" fmla="val 415"/>
                <a:gd name="f202" fmla="val 416"/>
                <a:gd name="f203" fmla="val 81"/>
                <a:gd name="f204" fmla="val 426"/>
                <a:gd name="f205" fmla="val 71"/>
                <a:gd name="f206" fmla="val 455"/>
                <a:gd name="f207" fmla="val 456"/>
                <a:gd name="f208" fmla="val 64"/>
                <a:gd name="f209" fmla="val 457"/>
                <a:gd name="f210" fmla="val 460"/>
                <a:gd name="f211" fmla="val 463"/>
                <a:gd name="f212" fmla="val 467"/>
                <a:gd name="f213" fmla="val 472"/>
                <a:gd name="f214" fmla="val 476"/>
                <a:gd name="f215" fmla="val 481"/>
                <a:gd name="f216" fmla="val 491"/>
                <a:gd name="f217" fmla="val 494"/>
                <a:gd name="f218" fmla="val 497"/>
                <a:gd name="f219" fmla="val 500"/>
                <a:gd name="f220" fmla="val 61"/>
                <a:gd name="f221" fmla="val 59"/>
                <a:gd name="f222" fmla="val 528"/>
                <a:gd name="f223" fmla="val 57"/>
                <a:gd name="f224" fmla="val 529"/>
                <a:gd name="f225" fmla="val 530"/>
                <a:gd name="f226" fmla="val 532"/>
                <a:gd name="f227" fmla="val 56"/>
                <a:gd name="f228" fmla="val 534"/>
                <a:gd name="f229" fmla="val 535"/>
                <a:gd name="f230" fmla="val 54"/>
                <a:gd name="f231" fmla="val 536"/>
                <a:gd name="f232" fmla="val 41"/>
                <a:gd name="f233" fmla="val 28"/>
                <a:gd name="f234" fmla="val 553"/>
                <a:gd name="f235" fmla="val 14"/>
                <a:gd name="f236" fmla="val 560"/>
                <a:gd name="f237" fmla="val 12"/>
                <a:gd name="f238" fmla="val 9"/>
                <a:gd name="f239" fmla="val 555"/>
                <a:gd name="f240" fmla="val 1"/>
                <a:gd name="f241" fmla="val 547"/>
                <a:gd name="f242" fmla="val 493"/>
                <a:gd name="f243" fmla="val 11"/>
                <a:gd name="f244" fmla="val 24"/>
                <a:gd name="f245" fmla="val 407"/>
                <a:gd name="f246" fmla="val 25"/>
                <a:gd name="f247" fmla="val 406"/>
                <a:gd name="f248" fmla="val 402"/>
                <a:gd name="f249" fmla="val 397"/>
                <a:gd name="f250" fmla="val 34"/>
                <a:gd name="f251" fmla="val 391"/>
                <a:gd name="f252" fmla="+- 0 0 -90"/>
                <a:gd name="f253" fmla="*/ f3 1 571"/>
                <a:gd name="f254" fmla="*/ f4 1 562"/>
                <a:gd name="f255" fmla="val f5"/>
                <a:gd name="f256" fmla="val f6"/>
                <a:gd name="f257" fmla="val f7"/>
                <a:gd name="f258" fmla="*/ f252 f0 1"/>
                <a:gd name="f259" fmla="+- f257 0 f255"/>
                <a:gd name="f260" fmla="+- f256 0 f255"/>
                <a:gd name="f261" fmla="*/ f258 1 f2"/>
                <a:gd name="f262" fmla="*/ f260 1 571"/>
                <a:gd name="f263" fmla="*/ f259 1 562"/>
                <a:gd name="f264" fmla="*/ 36 f260 1"/>
                <a:gd name="f265" fmla="*/ 383 f259 1"/>
                <a:gd name="f266" fmla="*/ 65 f260 1"/>
                <a:gd name="f267" fmla="*/ 331 f259 1"/>
                <a:gd name="f268" fmla="*/ 129 f260 1"/>
                <a:gd name="f269" fmla="*/ 274 f259 1"/>
                <a:gd name="f270" fmla="*/ 429 f260 1"/>
                <a:gd name="f271" fmla="*/ 162 f259 1"/>
                <a:gd name="f272" fmla="*/ 278 f260 1"/>
                <a:gd name="f273" fmla="*/ 180 f259 1"/>
                <a:gd name="f274" fmla="*/ 83 f260 1"/>
                <a:gd name="f275" fmla="*/ 287 f259 1"/>
                <a:gd name="f276" fmla="*/ 98 f260 1"/>
                <a:gd name="f277" fmla="*/ 240 f259 1"/>
                <a:gd name="f278" fmla="*/ 135 f260 1"/>
                <a:gd name="f279" fmla="*/ 172 f259 1"/>
                <a:gd name="f280" fmla="*/ 147 f260 1"/>
                <a:gd name="f281" fmla="*/ 160 f259 1"/>
                <a:gd name="f282" fmla="*/ 158 f260 1"/>
                <a:gd name="f283" fmla="*/ 147 f259 1"/>
                <a:gd name="f284" fmla="*/ 167 f260 1"/>
                <a:gd name="f285" fmla="*/ 140 f259 1"/>
                <a:gd name="f286" fmla="*/ 414 f260 1"/>
                <a:gd name="f287" fmla="*/ 63 f259 1"/>
                <a:gd name="f288" fmla="*/ 485 f260 1"/>
                <a:gd name="f289" fmla="*/ 43 f259 1"/>
                <a:gd name="f290" fmla="*/ 513 f260 1"/>
                <a:gd name="f291" fmla="*/ 32 f259 1"/>
                <a:gd name="f292" fmla="*/ 558 f260 1"/>
                <a:gd name="f293" fmla="*/ 8 f259 1"/>
                <a:gd name="f294" fmla="*/ 568 f260 1"/>
                <a:gd name="f295" fmla="*/ 80 f259 1"/>
                <a:gd name="f296" fmla="*/ 539 f260 1"/>
                <a:gd name="f297" fmla="*/ 207 f259 1"/>
                <a:gd name="f298" fmla="*/ 511 f260 1"/>
                <a:gd name="f299" fmla="*/ 263 f259 1"/>
                <a:gd name="f300" fmla="*/ 478 f260 1"/>
                <a:gd name="f301" fmla="*/ 303 f259 1"/>
                <a:gd name="f302" fmla="*/ 466 f260 1"/>
                <a:gd name="f303" fmla="*/ 315 f259 1"/>
                <a:gd name="f304" fmla="*/ 451 f260 1"/>
                <a:gd name="f305" fmla="*/ 328 f259 1"/>
                <a:gd name="f306" fmla="*/ 355 f260 1"/>
                <a:gd name="f307" fmla="*/ 369 f259 1"/>
                <a:gd name="f308" fmla="*/ 254 f260 1"/>
                <a:gd name="f309" fmla="*/ 382 f259 1"/>
                <a:gd name="f310" fmla="*/ 222 f260 1"/>
                <a:gd name="f311" fmla="*/ 385 f259 1"/>
                <a:gd name="f312" fmla="*/ 94 f260 1"/>
                <a:gd name="f313" fmla="*/ 415 f259 1"/>
                <a:gd name="f314" fmla="*/ 66 f260 1"/>
                <a:gd name="f315" fmla="*/ 455 f259 1"/>
                <a:gd name="f316" fmla="*/ 63 f260 1"/>
                <a:gd name="f317" fmla="*/ 463 f259 1"/>
                <a:gd name="f318" fmla="*/ 491 f259 1"/>
                <a:gd name="f319" fmla="*/ 59 f260 1"/>
                <a:gd name="f320" fmla="*/ 527 f259 1"/>
                <a:gd name="f321" fmla="*/ 56 f260 1"/>
                <a:gd name="f322" fmla="*/ 535 f259 1"/>
                <a:gd name="f323" fmla="*/ 14 f260 1"/>
                <a:gd name="f324" fmla="*/ 560 f259 1"/>
                <a:gd name="f325" fmla="*/ 1 f260 1"/>
                <a:gd name="f326" fmla="*/ 539 f259 1"/>
                <a:gd name="f327" fmla="*/ 26 f260 1"/>
                <a:gd name="f328" fmla="*/ 402 f259 1"/>
                <a:gd name="f329" fmla="+- f261 0 f1"/>
                <a:gd name="f330" fmla="*/ f264 1 571"/>
                <a:gd name="f331" fmla="*/ f265 1 562"/>
                <a:gd name="f332" fmla="*/ f266 1 571"/>
                <a:gd name="f333" fmla="*/ f267 1 562"/>
                <a:gd name="f334" fmla="*/ f268 1 571"/>
                <a:gd name="f335" fmla="*/ f269 1 562"/>
                <a:gd name="f336" fmla="*/ f270 1 571"/>
                <a:gd name="f337" fmla="*/ f271 1 562"/>
                <a:gd name="f338" fmla="*/ f272 1 571"/>
                <a:gd name="f339" fmla="*/ f273 1 562"/>
                <a:gd name="f340" fmla="*/ f274 1 571"/>
                <a:gd name="f341" fmla="*/ f275 1 562"/>
                <a:gd name="f342" fmla="*/ f276 1 571"/>
                <a:gd name="f343" fmla="*/ f277 1 562"/>
                <a:gd name="f344" fmla="*/ f278 1 571"/>
                <a:gd name="f345" fmla="*/ f279 1 562"/>
                <a:gd name="f346" fmla="*/ f280 1 571"/>
                <a:gd name="f347" fmla="*/ f281 1 562"/>
                <a:gd name="f348" fmla="*/ f282 1 571"/>
                <a:gd name="f349" fmla="*/ f283 1 562"/>
                <a:gd name="f350" fmla="*/ f284 1 571"/>
                <a:gd name="f351" fmla="*/ f285 1 562"/>
                <a:gd name="f352" fmla="*/ f286 1 571"/>
                <a:gd name="f353" fmla="*/ f287 1 562"/>
                <a:gd name="f354" fmla="*/ f288 1 571"/>
                <a:gd name="f355" fmla="*/ f289 1 562"/>
                <a:gd name="f356" fmla="*/ f290 1 571"/>
                <a:gd name="f357" fmla="*/ f291 1 562"/>
                <a:gd name="f358" fmla="*/ f292 1 571"/>
                <a:gd name="f359" fmla="*/ f293 1 562"/>
                <a:gd name="f360" fmla="*/ f294 1 571"/>
                <a:gd name="f361" fmla="*/ f295 1 562"/>
                <a:gd name="f362" fmla="*/ f296 1 571"/>
                <a:gd name="f363" fmla="*/ f297 1 562"/>
                <a:gd name="f364" fmla="*/ f298 1 571"/>
                <a:gd name="f365" fmla="*/ f299 1 562"/>
                <a:gd name="f366" fmla="*/ f300 1 571"/>
                <a:gd name="f367" fmla="*/ f301 1 562"/>
                <a:gd name="f368" fmla="*/ f302 1 571"/>
                <a:gd name="f369" fmla="*/ f303 1 562"/>
                <a:gd name="f370" fmla="*/ f304 1 571"/>
                <a:gd name="f371" fmla="*/ f305 1 562"/>
                <a:gd name="f372" fmla="*/ f306 1 571"/>
                <a:gd name="f373" fmla="*/ f307 1 562"/>
                <a:gd name="f374" fmla="*/ f308 1 571"/>
                <a:gd name="f375" fmla="*/ f309 1 562"/>
                <a:gd name="f376" fmla="*/ f310 1 571"/>
                <a:gd name="f377" fmla="*/ f311 1 562"/>
                <a:gd name="f378" fmla="*/ f312 1 571"/>
                <a:gd name="f379" fmla="*/ f313 1 562"/>
                <a:gd name="f380" fmla="*/ f314 1 571"/>
                <a:gd name="f381" fmla="*/ f315 1 562"/>
                <a:gd name="f382" fmla="*/ f316 1 571"/>
                <a:gd name="f383" fmla="*/ f317 1 562"/>
                <a:gd name="f384" fmla="*/ f318 1 562"/>
                <a:gd name="f385" fmla="*/ f319 1 571"/>
                <a:gd name="f386" fmla="*/ f320 1 562"/>
                <a:gd name="f387" fmla="*/ f321 1 571"/>
                <a:gd name="f388" fmla="*/ f322 1 562"/>
                <a:gd name="f389" fmla="*/ f323 1 571"/>
                <a:gd name="f390" fmla="*/ f324 1 562"/>
                <a:gd name="f391" fmla="*/ f325 1 571"/>
                <a:gd name="f392" fmla="*/ f326 1 562"/>
                <a:gd name="f393" fmla="*/ f327 1 571"/>
                <a:gd name="f394" fmla="*/ f328 1 562"/>
                <a:gd name="f395" fmla="*/ 0 1 f262"/>
                <a:gd name="f396" fmla="*/ f256 1 f262"/>
                <a:gd name="f397" fmla="*/ 0 1 f263"/>
                <a:gd name="f398" fmla="*/ f257 1 f263"/>
                <a:gd name="f399" fmla="*/ f330 1 f262"/>
                <a:gd name="f400" fmla="*/ f331 1 f263"/>
                <a:gd name="f401" fmla="*/ f332 1 f262"/>
                <a:gd name="f402" fmla="*/ f333 1 f263"/>
                <a:gd name="f403" fmla="*/ f334 1 f262"/>
                <a:gd name="f404" fmla="*/ f335 1 f263"/>
                <a:gd name="f405" fmla="*/ f336 1 f262"/>
                <a:gd name="f406" fmla="*/ f337 1 f263"/>
                <a:gd name="f407" fmla="*/ f338 1 f262"/>
                <a:gd name="f408" fmla="*/ f339 1 f263"/>
                <a:gd name="f409" fmla="*/ f340 1 f262"/>
                <a:gd name="f410" fmla="*/ f341 1 f263"/>
                <a:gd name="f411" fmla="*/ f342 1 f262"/>
                <a:gd name="f412" fmla="*/ f343 1 f263"/>
                <a:gd name="f413" fmla="*/ f344 1 f262"/>
                <a:gd name="f414" fmla="*/ f345 1 f263"/>
                <a:gd name="f415" fmla="*/ f346 1 f262"/>
                <a:gd name="f416" fmla="*/ f347 1 f263"/>
                <a:gd name="f417" fmla="*/ f348 1 f262"/>
                <a:gd name="f418" fmla="*/ f349 1 f263"/>
                <a:gd name="f419" fmla="*/ f350 1 f262"/>
                <a:gd name="f420" fmla="*/ f351 1 f263"/>
                <a:gd name="f421" fmla="*/ f352 1 f262"/>
                <a:gd name="f422" fmla="*/ f353 1 f263"/>
                <a:gd name="f423" fmla="*/ f354 1 f262"/>
                <a:gd name="f424" fmla="*/ f355 1 f263"/>
                <a:gd name="f425" fmla="*/ f356 1 f262"/>
                <a:gd name="f426" fmla="*/ f357 1 f263"/>
                <a:gd name="f427" fmla="*/ f358 1 f262"/>
                <a:gd name="f428" fmla="*/ f359 1 f263"/>
                <a:gd name="f429" fmla="*/ f360 1 f262"/>
                <a:gd name="f430" fmla="*/ f361 1 f263"/>
                <a:gd name="f431" fmla="*/ f362 1 f262"/>
                <a:gd name="f432" fmla="*/ f363 1 f263"/>
                <a:gd name="f433" fmla="*/ f364 1 f262"/>
                <a:gd name="f434" fmla="*/ f365 1 f263"/>
                <a:gd name="f435" fmla="*/ f366 1 f262"/>
                <a:gd name="f436" fmla="*/ f367 1 f263"/>
                <a:gd name="f437" fmla="*/ f368 1 f262"/>
                <a:gd name="f438" fmla="*/ f369 1 f263"/>
                <a:gd name="f439" fmla="*/ f370 1 f262"/>
                <a:gd name="f440" fmla="*/ f371 1 f263"/>
                <a:gd name="f441" fmla="*/ f372 1 f262"/>
                <a:gd name="f442" fmla="*/ f373 1 f263"/>
                <a:gd name="f443" fmla="*/ f374 1 f262"/>
                <a:gd name="f444" fmla="*/ f375 1 f263"/>
                <a:gd name="f445" fmla="*/ f376 1 f262"/>
                <a:gd name="f446" fmla="*/ f377 1 f263"/>
                <a:gd name="f447" fmla="*/ f378 1 f262"/>
                <a:gd name="f448" fmla="*/ f379 1 f263"/>
                <a:gd name="f449" fmla="*/ f380 1 f262"/>
                <a:gd name="f450" fmla="*/ f381 1 f263"/>
                <a:gd name="f451" fmla="*/ f382 1 f262"/>
                <a:gd name="f452" fmla="*/ f383 1 f263"/>
                <a:gd name="f453" fmla="*/ f384 1 f263"/>
                <a:gd name="f454" fmla="*/ f385 1 f262"/>
                <a:gd name="f455" fmla="*/ f386 1 f263"/>
                <a:gd name="f456" fmla="*/ f387 1 f262"/>
                <a:gd name="f457" fmla="*/ f388 1 f263"/>
                <a:gd name="f458" fmla="*/ f389 1 f262"/>
                <a:gd name="f459" fmla="*/ f390 1 f263"/>
                <a:gd name="f460" fmla="*/ f391 1 f262"/>
                <a:gd name="f461" fmla="*/ f392 1 f263"/>
                <a:gd name="f462" fmla="*/ f393 1 f262"/>
                <a:gd name="f463" fmla="*/ f394 1 f263"/>
                <a:gd name="f464" fmla="*/ f395 f253 1"/>
                <a:gd name="f465" fmla="*/ f396 f253 1"/>
                <a:gd name="f466" fmla="*/ f398 f254 1"/>
                <a:gd name="f467" fmla="*/ f397 f254 1"/>
                <a:gd name="f468" fmla="*/ f399 f253 1"/>
                <a:gd name="f469" fmla="*/ f400 f254 1"/>
                <a:gd name="f470" fmla="*/ f401 f253 1"/>
                <a:gd name="f471" fmla="*/ f402 f254 1"/>
                <a:gd name="f472" fmla="*/ f403 f253 1"/>
                <a:gd name="f473" fmla="*/ f404 f254 1"/>
                <a:gd name="f474" fmla="*/ f405 f253 1"/>
                <a:gd name="f475" fmla="*/ f406 f254 1"/>
                <a:gd name="f476" fmla="*/ f407 f253 1"/>
                <a:gd name="f477" fmla="*/ f408 f254 1"/>
                <a:gd name="f478" fmla="*/ f409 f253 1"/>
                <a:gd name="f479" fmla="*/ f410 f254 1"/>
                <a:gd name="f480" fmla="*/ f411 f253 1"/>
                <a:gd name="f481" fmla="*/ f412 f254 1"/>
                <a:gd name="f482" fmla="*/ f413 f253 1"/>
                <a:gd name="f483" fmla="*/ f414 f254 1"/>
                <a:gd name="f484" fmla="*/ f415 f253 1"/>
                <a:gd name="f485" fmla="*/ f416 f254 1"/>
                <a:gd name="f486" fmla="*/ f417 f253 1"/>
                <a:gd name="f487" fmla="*/ f418 f254 1"/>
                <a:gd name="f488" fmla="*/ f419 f253 1"/>
                <a:gd name="f489" fmla="*/ f420 f254 1"/>
                <a:gd name="f490" fmla="*/ f421 f253 1"/>
                <a:gd name="f491" fmla="*/ f422 f254 1"/>
                <a:gd name="f492" fmla="*/ f423 f253 1"/>
                <a:gd name="f493" fmla="*/ f424 f254 1"/>
                <a:gd name="f494" fmla="*/ f425 f253 1"/>
                <a:gd name="f495" fmla="*/ f426 f254 1"/>
                <a:gd name="f496" fmla="*/ f427 f253 1"/>
                <a:gd name="f497" fmla="*/ f428 f254 1"/>
                <a:gd name="f498" fmla="*/ f429 f253 1"/>
                <a:gd name="f499" fmla="*/ f430 f254 1"/>
                <a:gd name="f500" fmla="*/ f431 f253 1"/>
                <a:gd name="f501" fmla="*/ f432 f254 1"/>
                <a:gd name="f502" fmla="*/ f433 f253 1"/>
                <a:gd name="f503" fmla="*/ f434 f254 1"/>
                <a:gd name="f504" fmla="*/ f435 f253 1"/>
                <a:gd name="f505" fmla="*/ f436 f254 1"/>
                <a:gd name="f506" fmla="*/ f437 f253 1"/>
                <a:gd name="f507" fmla="*/ f438 f254 1"/>
                <a:gd name="f508" fmla="*/ f439 f253 1"/>
                <a:gd name="f509" fmla="*/ f440 f254 1"/>
                <a:gd name="f510" fmla="*/ f441 f253 1"/>
                <a:gd name="f511" fmla="*/ f442 f254 1"/>
                <a:gd name="f512" fmla="*/ f443 f253 1"/>
                <a:gd name="f513" fmla="*/ f444 f254 1"/>
                <a:gd name="f514" fmla="*/ f445 f253 1"/>
                <a:gd name="f515" fmla="*/ f446 f254 1"/>
                <a:gd name="f516" fmla="*/ f447 f253 1"/>
                <a:gd name="f517" fmla="*/ f448 f254 1"/>
                <a:gd name="f518" fmla="*/ f449 f253 1"/>
                <a:gd name="f519" fmla="*/ f450 f254 1"/>
                <a:gd name="f520" fmla="*/ f451 f253 1"/>
                <a:gd name="f521" fmla="*/ f452 f254 1"/>
                <a:gd name="f522" fmla="*/ f453 f254 1"/>
                <a:gd name="f523" fmla="*/ f454 f253 1"/>
                <a:gd name="f524" fmla="*/ f455 f254 1"/>
                <a:gd name="f525" fmla="*/ f456 f253 1"/>
                <a:gd name="f526" fmla="*/ f457 f254 1"/>
                <a:gd name="f527" fmla="*/ f458 f253 1"/>
                <a:gd name="f528" fmla="*/ f459 f254 1"/>
                <a:gd name="f529" fmla="*/ f460 f253 1"/>
                <a:gd name="f530" fmla="*/ f461 f254 1"/>
                <a:gd name="f531" fmla="*/ f462 f253 1"/>
                <a:gd name="f532" fmla="*/ f463 f2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9">
                  <a:pos x="f468" y="f469"/>
                </a:cxn>
                <a:cxn ang="f329">
                  <a:pos x="f470" y="f471"/>
                </a:cxn>
                <a:cxn ang="f329">
                  <a:pos x="f472" y="f473"/>
                </a:cxn>
                <a:cxn ang="f329">
                  <a:pos x="f474" y="f475"/>
                </a:cxn>
                <a:cxn ang="f329">
                  <a:pos x="f476" y="f477"/>
                </a:cxn>
                <a:cxn ang="f329">
                  <a:pos x="f478" y="f479"/>
                </a:cxn>
                <a:cxn ang="f329">
                  <a:pos x="f480" y="f481"/>
                </a:cxn>
                <a:cxn ang="f329">
                  <a:pos x="f482" y="f483"/>
                </a:cxn>
                <a:cxn ang="f329">
                  <a:pos x="f484" y="f485"/>
                </a:cxn>
                <a:cxn ang="f329">
                  <a:pos x="f486" y="f487"/>
                </a:cxn>
                <a:cxn ang="f329">
                  <a:pos x="f488" y="f489"/>
                </a:cxn>
                <a:cxn ang="f329">
                  <a:pos x="f490" y="f491"/>
                </a:cxn>
                <a:cxn ang="f329">
                  <a:pos x="f492" y="f493"/>
                </a:cxn>
                <a:cxn ang="f329">
                  <a:pos x="f494" y="f495"/>
                </a:cxn>
                <a:cxn ang="f329">
                  <a:pos x="f496" y="f497"/>
                </a:cxn>
                <a:cxn ang="f329">
                  <a:pos x="f498" y="f499"/>
                </a:cxn>
                <a:cxn ang="f329">
                  <a:pos x="f500" y="f501"/>
                </a:cxn>
                <a:cxn ang="f329">
                  <a:pos x="f502" y="f503"/>
                </a:cxn>
                <a:cxn ang="f329">
                  <a:pos x="f504" y="f505"/>
                </a:cxn>
                <a:cxn ang="f329">
                  <a:pos x="f506" y="f507"/>
                </a:cxn>
                <a:cxn ang="f329">
                  <a:pos x="f508" y="f509"/>
                </a:cxn>
                <a:cxn ang="f329">
                  <a:pos x="f510" y="f511"/>
                </a:cxn>
                <a:cxn ang="f329">
                  <a:pos x="f512" y="f513"/>
                </a:cxn>
                <a:cxn ang="f329">
                  <a:pos x="f514" y="f515"/>
                </a:cxn>
                <a:cxn ang="f329">
                  <a:pos x="f516" y="f517"/>
                </a:cxn>
                <a:cxn ang="f329">
                  <a:pos x="f518" y="f519"/>
                </a:cxn>
                <a:cxn ang="f329">
                  <a:pos x="f520" y="f521"/>
                </a:cxn>
                <a:cxn ang="f329">
                  <a:pos x="f520" y="f522"/>
                </a:cxn>
                <a:cxn ang="f329">
                  <a:pos x="f523" y="f524"/>
                </a:cxn>
                <a:cxn ang="f329">
                  <a:pos x="f525" y="f526"/>
                </a:cxn>
                <a:cxn ang="f329">
                  <a:pos x="f527" y="f528"/>
                </a:cxn>
                <a:cxn ang="f329">
                  <a:pos x="f529" y="f530"/>
                </a:cxn>
                <a:cxn ang="f329">
                  <a:pos x="f531" y="f532"/>
                </a:cxn>
              </a:cxnLst>
              <a:rect l="f464" t="f467" r="f465" b="f466"/>
              <a:pathLst>
                <a:path w="571" h="562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0" y="f9"/>
                    <a:pt x="f8" y="f11"/>
                    <a:pt x="f8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17"/>
                    <a:pt x="f18" y="f19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1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2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58" y="f60"/>
                    <a:pt x="f61" y="f57"/>
                    <a:pt x="f61" y="f62"/>
                  </a:cubicBezTo>
                  <a:cubicBezTo>
                    <a:pt x="f20" y="f63"/>
                    <a:pt x="f64" y="f65"/>
                    <a:pt x="f66" y="f67"/>
                  </a:cubicBezTo>
                  <a:cubicBezTo>
                    <a:pt x="f68" y="f69"/>
                    <a:pt x="f68" y="f70"/>
                    <a:pt x="f68" y="f29"/>
                  </a:cubicBezTo>
                  <a:cubicBezTo>
                    <a:pt x="f71" y="f33"/>
                    <a:pt x="f72" y="f73"/>
                    <a:pt x="f74" y="f26"/>
                  </a:cubicBezTo>
                  <a:cubicBezTo>
                    <a:pt x="f75" y="f76"/>
                    <a:pt x="f77" y="f46"/>
                    <a:pt x="f40" y="f78"/>
                  </a:cubicBezTo>
                  <a:cubicBezTo>
                    <a:pt x="f40" y="f78"/>
                    <a:pt x="f40" y="f78"/>
                    <a:pt x="f40" y="f78"/>
                  </a:cubicBezTo>
                  <a:cubicBezTo>
                    <a:pt x="f79" y="f80"/>
                    <a:pt x="f81" y="f82"/>
                    <a:pt x="f80" y="f40"/>
                  </a:cubicBezTo>
                  <a:cubicBezTo>
                    <a:pt x="f80" y="f40"/>
                    <a:pt x="f80" y="f40"/>
                    <a:pt x="f80" y="f40"/>
                  </a:cubicBezTo>
                  <a:cubicBezTo>
                    <a:pt x="f83" y="f40"/>
                    <a:pt x="f46" y="f84"/>
                    <a:pt x="f85" y="f86"/>
                  </a:cubicBezTo>
                  <a:cubicBezTo>
                    <a:pt x="f85" y="f86"/>
                    <a:pt x="f85" y="f86"/>
                    <a:pt x="f85" y="f86"/>
                  </a:cubicBezTo>
                  <a:cubicBezTo>
                    <a:pt x="f87" y="f54"/>
                    <a:pt x="f63" y="f88"/>
                    <a:pt x="f89" y="f90"/>
                  </a:cubicBezTo>
                  <a:cubicBezTo>
                    <a:pt x="f91" y="f92"/>
                    <a:pt x="f9" y="f93"/>
                    <a:pt x="f94" y="f95"/>
                  </a:cubicBezTo>
                  <a:cubicBezTo>
                    <a:pt x="f96" y="f95"/>
                    <a:pt x="f97" y="f98"/>
                    <a:pt x="f99" y="f98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4" y="f105"/>
                    <a:pt x="f106" y="f105"/>
                    <a:pt x="f106" y="f105"/>
                  </a:cubicBezTo>
                  <a:cubicBezTo>
                    <a:pt x="f107" y="f105"/>
                    <a:pt x="f108" y="f109"/>
                    <a:pt x="f110" y="f111"/>
                  </a:cubicBezTo>
                  <a:cubicBezTo>
                    <a:pt x="f112" y="f111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5"/>
                    <a:pt x="f6" y="f124"/>
                    <a:pt x="f6" y="f125"/>
                  </a:cubicBezTo>
                  <a:cubicBezTo>
                    <a:pt x="f123" y="f126"/>
                    <a:pt x="f127" y="f14"/>
                    <a:pt x="f128" y="f90"/>
                  </a:cubicBezTo>
                  <a:cubicBezTo>
                    <a:pt x="f128" y="f129"/>
                    <a:pt x="f130" y="f131"/>
                    <a:pt x="f130" y="f20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0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63"/>
                    <a:pt x="f150" y="f151"/>
                    <a:pt x="f150" y="f152"/>
                  </a:cubicBezTo>
                  <a:cubicBezTo>
                    <a:pt x="f107" y="f62"/>
                    <a:pt x="f153" y="f154"/>
                    <a:pt x="f155" y="f156"/>
                  </a:cubicBezTo>
                  <a:cubicBezTo>
                    <a:pt x="f155" y="f156"/>
                    <a:pt x="f155" y="f156"/>
                    <a:pt x="f155" y="f156"/>
                  </a:cubicBezTo>
                  <a:cubicBezTo>
                    <a:pt x="f157" y="f158"/>
                    <a:pt x="f159" y="f160"/>
                    <a:pt x="f102" y="f161"/>
                  </a:cubicBezTo>
                  <a:cubicBezTo>
                    <a:pt x="f102" y="f161"/>
                    <a:pt x="f102" y="f161"/>
                    <a:pt x="f102" y="f161"/>
                  </a:cubicBezTo>
                  <a:cubicBezTo>
                    <a:pt x="f162" y="f163"/>
                    <a:pt x="f41" y="f164"/>
                    <a:pt x="f165" y="f166"/>
                  </a:cubicBezTo>
                  <a:cubicBezTo>
                    <a:pt x="f167" y="f168"/>
                    <a:pt x="f169" y="f19"/>
                    <a:pt x="f170" y="f171"/>
                  </a:cubicBezTo>
                  <a:cubicBezTo>
                    <a:pt x="f96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53" y="f184"/>
                    <a:pt x="f185" y="f11"/>
                  </a:cubicBezTo>
                  <a:cubicBezTo>
                    <a:pt x="f186" y="f182"/>
                    <a:pt x="f70" y="f184"/>
                    <a:pt x="f187" y="f188"/>
                  </a:cubicBezTo>
                  <a:cubicBezTo>
                    <a:pt x="f189" y="f190"/>
                    <a:pt x="f191" y="f190"/>
                    <a:pt x="f192" y="f190"/>
                  </a:cubicBezTo>
                  <a:cubicBezTo>
                    <a:pt x="f193" y="f188"/>
                    <a:pt x="f78" y="f194"/>
                    <a:pt x="f195" y="f196"/>
                  </a:cubicBezTo>
                  <a:cubicBezTo>
                    <a:pt x="f197" y="f43"/>
                    <a:pt x="f198" y="f199"/>
                    <a:pt x="f200" y="f201"/>
                  </a:cubicBezTo>
                  <a:cubicBezTo>
                    <a:pt x="f200" y="f201"/>
                    <a:pt x="f200" y="f202"/>
                    <a:pt x="f200" y="f202"/>
                  </a:cubicBezTo>
                  <a:cubicBezTo>
                    <a:pt x="f203" y="f204"/>
                    <a:pt x="f205" y="f37"/>
                    <a:pt x="f18" y="f206"/>
                  </a:cubicBezTo>
                  <a:cubicBezTo>
                    <a:pt x="f18" y="f206"/>
                    <a:pt x="f18" y="f207"/>
                    <a:pt x="f18" y="f207"/>
                  </a:cubicBezTo>
                  <a:cubicBezTo>
                    <a:pt x="f208" y="f209"/>
                    <a:pt x="f98" y="f210"/>
                    <a:pt x="f95" y="f211"/>
                  </a:cubicBezTo>
                  <a:cubicBezTo>
                    <a:pt x="f95" y="f212"/>
                    <a:pt x="f95" y="f213"/>
                    <a:pt x="f95" y="f214"/>
                  </a:cubicBezTo>
                  <a:cubicBezTo>
                    <a:pt x="f101" y="f215"/>
                    <a:pt x="f101" y="f106"/>
                    <a:pt x="f95" y="f216"/>
                  </a:cubicBezTo>
                  <a:cubicBezTo>
                    <a:pt x="f95" y="f217"/>
                    <a:pt x="f95" y="f218"/>
                    <a:pt x="f95" y="f219"/>
                  </a:cubicBezTo>
                  <a:cubicBezTo>
                    <a:pt x="f220" y="f150"/>
                    <a:pt x="f101" y="f115"/>
                    <a:pt x="f221" y="f143"/>
                  </a:cubicBezTo>
                  <a:cubicBezTo>
                    <a:pt x="f14" y="f222"/>
                    <a:pt x="f223" y="f224"/>
                    <a:pt x="f14" y="f225"/>
                  </a:cubicBezTo>
                  <a:cubicBezTo>
                    <a:pt x="f223" y="f226"/>
                    <a:pt x="f227" y="f228"/>
                    <a:pt x="f227" y="f229"/>
                  </a:cubicBezTo>
                  <a:cubicBezTo>
                    <a:pt x="f230" y="f231"/>
                    <a:pt x="f230" y="f140"/>
                    <a:pt x="f230" y="f138"/>
                  </a:cubicBezTo>
                  <a:cubicBezTo>
                    <a:pt x="f232" y="f119"/>
                    <a:pt x="f233" y="f234"/>
                    <a:pt x="f235" y="f236"/>
                  </a:cubicBezTo>
                  <a:cubicBezTo>
                    <a:pt x="f237" y="f236"/>
                    <a:pt x="f238" y="f132"/>
                    <a:pt x="f124" y="f7"/>
                  </a:cubicBezTo>
                  <a:cubicBezTo>
                    <a:pt x="f5" y="f239"/>
                    <a:pt x="f240" y="f241"/>
                    <a:pt x="f240" y="f136"/>
                  </a:cubicBezTo>
                  <a:cubicBezTo>
                    <a:pt x="f5" y="f242"/>
                    <a:pt x="f243" y="f39"/>
                    <a:pt x="f244" y="f245"/>
                  </a:cubicBezTo>
                  <a:cubicBezTo>
                    <a:pt x="f246" y="f247"/>
                    <a:pt x="f246" y="f199"/>
                    <a:pt x="f118" y="f248"/>
                  </a:cubicBezTo>
                  <a:cubicBezTo>
                    <a:pt x="f114" y="f249"/>
                    <a:pt x="f250" y="f251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3E0BF128-79B7-BBBF-60D0-B3A094B2F371}"/>
                </a:ext>
              </a:extLst>
            </p:cNvPr>
            <p:cNvSpPr/>
            <p:nvPr/>
          </p:nvSpPr>
          <p:spPr>
            <a:xfrm>
              <a:off x="5102223" y="1358898"/>
              <a:ext cx="612776" cy="612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4"/>
                <a:gd name="f7" fmla="val 592"/>
                <a:gd name="f8" fmla="val 593"/>
                <a:gd name="f9" fmla="val 215"/>
                <a:gd name="f10" fmla="val 250"/>
                <a:gd name="f11" fmla="val 286"/>
                <a:gd name="f12" fmla="val 331"/>
                <a:gd name="f13" fmla="val 568"/>
                <a:gd name="f14" fmla="val 356"/>
                <a:gd name="f15" fmla="val 523"/>
                <a:gd name="f16" fmla="val 357"/>
                <a:gd name="f17" fmla="val 475"/>
                <a:gd name="f18" fmla="val 427"/>
                <a:gd name="f19" fmla="val 379"/>
                <a:gd name="f20" fmla="val 363"/>
                <a:gd name="f21" fmla="val 358"/>
                <a:gd name="f22" fmla="val 361"/>
                <a:gd name="f23" fmla="val 377"/>
                <a:gd name="f24" fmla="val 359"/>
                <a:gd name="f25" fmla="val 424"/>
                <a:gd name="f26" fmla="val 472"/>
                <a:gd name="f27" fmla="val 519"/>
                <a:gd name="f28" fmla="val 565"/>
                <a:gd name="f29" fmla="val 332"/>
                <a:gd name="f30" fmla="val 285"/>
                <a:gd name="f31" fmla="val 217"/>
                <a:gd name="f32" fmla="val 148"/>
                <a:gd name="f33" fmla="val 80"/>
                <a:gd name="f34" fmla="val 28"/>
                <a:gd name="f35" fmla="val 3"/>
                <a:gd name="f36" fmla="val 567"/>
                <a:gd name="f37" fmla="val 514"/>
                <a:gd name="f38" fmla="val 496"/>
                <a:gd name="f39" fmla="val 5"/>
                <a:gd name="f40" fmla="val 478"/>
                <a:gd name="f41" fmla="val 460"/>
                <a:gd name="f42" fmla="val 439"/>
                <a:gd name="f43" fmla="val 12"/>
                <a:gd name="f44" fmla="val 433"/>
                <a:gd name="f45" fmla="val 29"/>
                <a:gd name="f46" fmla="val 431"/>
                <a:gd name="f47" fmla="val 57"/>
                <a:gd name="f48" fmla="val 86"/>
                <a:gd name="f49" fmla="val 114"/>
                <a:gd name="f50" fmla="val 421"/>
                <a:gd name="f51" fmla="val 166"/>
                <a:gd name="f52" fmla="val 415"/>
                <a:gd name="f53" fmla="val 218"/>
                <a:gd name="f54" fmla="val 268"/>
                <a:gd name="f55" fmla="val 399"/>
                <a:gd name="f56" fmla="val 371"/>
                <a:gd name="f57" fmla="val 418"/>
                <a:gd name="f58" fmla="val 311"/>
                <a:gd name="f59" fmla="val 458"/>
                <a:gd name="f60" fmla="val 229"/>
                <a:gd name="f61" fmla="val 490"/>
                <a:gd name="f62" fmla="val 164"/>
                <a:gd name="f63" fmla="val 504"/>
                <a:gd name="f64" fmla="val 94"/>
                <a:gd name="f65" fmla="val 507"/>
                <a:gd name="f66" fmla="val 23"/>
                <a:gd name="f67" fmla="val 508"/>
                <a:gd name="f68" fmla="val 2"/>
                <a:gd name="f69" fmla="val 518"/>
                <a:gd name="f70" fmla="val 533"/>
                <a:gd name="f71" fmla="val 33"/>
                <a:gd name="f72" fmla="val 68"/>
                <a:gd name="f73" fmla="val 105"/>
                <a:gd name="f74" fmla="val 142"/>
                <a:gd name="f75" fmla="+- 0 0 -90"/>
                <a:gd name="f76" fmla="*/ f3 1 594"/>
                <a:gd name="f77" fmla="*/ f4 1 592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594"/>
                <a:gd name="f86" fmla="*/ f82 1 592"/>
                <a:gd name="f87" fmla="*/ 593 f83 1"/>
                <a:gd name="f88" fmla="*/ 180 f82 1"/>
                <a:gd name="f89" fmla="*/ 286 f82 1"/>
                <a:gd name="f90" fmla="*/ 523 f83 1"/>
                <a:gd name="f91" fmla="*/ 357 f82 1"/>
                <a:gd name="f92" fmla="*/ 379 f83 1"/>
                <a:gd name="f93" fmla="*/ 358 f83 1"/>
                <a:gd name="f94" fmla="*/ 377 f82 1"/>
                <a:gd name="f95" fmla="*/ 359 f83 1"/>
                <a:gd name="f96" fmla="*/ 519 f82 1"/>
                <a:gd name="f97" fmla="*/ 285 f83 1"/>
                <a:gd name="f98" fmla="*/ 592 f82 1"/>
                <a:gd name="f99" fmla="*/ 80 f83 1"/>
                <a:gd name="f100" fmla="*/ 3 f83 1"/>
                <a:gd name="f101" fmla="*/ 514 f82 1"/>
                <a:gd name="f102" fmla="*/ 460 f82 1"/>
                <a:gd name="f103" fmla="*/ 29 f83 1"/>
                <a:gd name="f104" fmla="*/ 431 f82 1"/>
                <a:gd name="f105" fmla="*/ 114 f83 1"/>
                <a:gd name="f106" fmla="*/ 421 f82 1"/>
                <a:gd name="f107" fmla="*/ 268 f83 1"/>
                <a:gd name="f108" fmla="*/ 399 f82 1"/>
                <a:gd name="f109" fmla="*/ 458 f83 1"/>
                <a:gd name="f110" fmla="*/ 229 f82 1"/>
                <a:gd name="f111" fmla="*/ 507 f83 1"/>
                <a:gd name="f112" fmla="*/ 23 f82 1"/>
                <a:gd name="f113" fmla="*/ 533 f83 1"/>
                <a:gd name="f114" fmla="*/ 2 f82 1"/>
                <a:gd name="f115" fmla="*/ 68 f82 1"/>
                <a:gd name="f116" fmla="+- f84 0 f1"/>
                <a:gd name="f117" fmla="*/ f87 1 594"/>
                <a:gd name="f118" fmla="*/ f88 1 592"/>
                <a:gd name="f119" fmla="*/ f89 1 592"/>
                <a:gd name="f120" fmla="*/ f90 1 594"/>
                <a:gd name="f121" fmla="*/ f91 1 592"/>
                <a:gd name="f122" fmla="*/ f92 1 594"/>
                <a:gd name="f123" fmla="*/ f93 1 594"/>
                <a:gd name="f124" fmla="*/ f94 1 592"/>
                <a:gd name="f125" fmla="*/ f95 1 594"/>
                <a:gd name="f126" fmla="*/ f96 1 592"/>
                <a:gd name="f127" fmla="*/ f97 1 594"/>
                <a:gd name="f128" fmla="*/ f98 1 592"/>
                <a:gd name="f129" fmla="*/ f99 1 594"/>
                <a:gd name="f130" fmla="*/ f100 1 594"/>
                <a:gd name="f131" fmla="*/ f101 1 592"/>
                <a:gd name="f132" fmla="*/ f102 1 592"/>
                <a:gd name="f133" fmla="*/ f103 1 594"/>
                <a:gd name="f134" fmla="*/ f104 1 592"/>
                <a:gd name="f135" fmla="*/ f105 1 594"/>
                <a:gd name="f136" fmla="*/ f106 1 592"/>
                <a:gd name="f137" fmla="*/ f107 1 594"/>
                <a:gd name="f138" fmla="*/ f108 1 592"/>
                <a:gd name="f139" fmla="*/ f109 1 594"/>
                <a:gd name="f140" fmla="*/ f110 1 592"/>
                <a:gd name="f141" fmla="*/ f111 1 594"/>
                <a:gd name="f142" fmla="*/ f112 1 592"/>
                <a:gd name="f143" fmla="*/ f113 1 594"/>
                <a:gd name="f144" fmla="*/ f114 1 592"/>
                <a:gd name="f145" fmla="*/ f115 1 592"/>
                <a:gd name="f146" fmla="*/ 0 1 f85"/>
                <a:gd name="f147" fmla="*/ f79 1 f85"/>
                <a:gd name="f148" fmla="*/ 0 1 f86"/>
                <a:gd name="f149" fmla="*/ f80 1 f86"/>
                <a:gd name="f150" fmla="*/ f117 1 f85"/>
                <a:gd name="f151" fmla="*/ f118 1 f86"/>
                <a:gd name="f152" fmla="*/ f119 1 f86"/>
                <a:gd name="f153" fmla="*/ f120 1 f85"/>
                <a:gd name="f154" fmla="*/ f121 1 f86"/>
                <a:gd name="f155" fmla="*/ f122 1 f85"/>
                <a:gd name="f156" fmla="*/ f123 1 f85"/>
                <a:gd name="f157" fmla="*/ f124 1 f86"/>
                <a:gd name="f158" fmla="*/ f125 1 f85"/>
                <a:gd name="f159" fmla="*/ f126 1 f86"/>
                <a:gd name="f160" fmla="*/ f127 1 f85"/>
                <a:gd name="f161" fmla="*/ f128 1 f86"/>
                <a:gd name="f162" fmla="*/ f129 1 f85"/>
                <a:gd name="f163" fmla="*/ f130 1 f85"/>
                <a:gd name="f164" fmla="*/ f131 1 f86"/>
                <a:gd name="f165" fmla="*/ f132 1 f86"/>
                <a:gd name="f166" fmla="*/ f133 1 f85"/>
                <a:gd name="f167" fmla="*/ f134 1 f86"/>
                <a:gd name="f168" fmla="*/ f135 1 f85"/>
                <a:gd name="f169" fmla="*/ f136 1 f86"/>
                <a:gd name="f170" fmla="*/ f137 1 f85"/>
                <a:gd name="f171" fmla="*/ f138 1 f86"/>
                <a:gd name="f172" fmla="*/ f139 1 f85"/>
                <a:gd name="f173" fmla="*/ f140 1 f86"/>
                <a:gd name="f174" fmla="*/ f141 1 f85"/>
                <a:gd name="f175" fmla="*/ f142 1 f86"/>
                <a:gd name="f176" fmla="*/ f143 1 f85"/>
                <a:gd name="f177" fmla="*/ f144 1 f86"/>
                <a:gd name="f178" fmla="*/ f145 1 f86"/>
                <a:gd name="f179" fmla="*/ f146 f76 1"/>
                <a:gd name="f180" fmla="*/ f147 f76 1"/>
                <a:gd name="f181" fmla="*/ f149 f77 1"/>
                <a:gd name="f182" fmla="*/ f148 f77 1"/>
                <a:gd name="f183" fmla="*/ f150 f76 1"/>
                <a:gd name="f184" fmla="*/ f151 f77 1"/>
                <a:gd name="f185" fmla="*/ f152 f77 1"/>
                <a:gd name="f186" fmla="*/ f153 f76 1"/>
                <a:gd name="f187" fmla="*/ f154 f77 1"/>
                <a:gd name="f188" fmla="*/ f155 f76 1"/>
                <a:gd name="f189" fmla="*/ f156 f76 1"/>
                <a:gd name="f190" fmla="*/ f157 f77 1"/>
                <a:gd name="f191" fmla="*/ f158 f76 1"/>
                <a:gd name="f192" fmla="*/ f159 f77 1"/>
                <a:gd name="f193" fmla="*/ f160 f76 1"/>
                <a:gd name="f194" fmla="*/ f161 f77 1"/>
                <a:gd name="f195" fmla="*/ f162 f76 1"/>
                <a:gd name="f196" fmla="*/ f163 f76 1"/>
                <a:gd name="f197" fmla="*/ f164 f77 1"/>
                <a:gd name="f198" fmla="*/ f165 f77 1"/>
                <a:gd name="f199" fmla="*/ f166 f76 1"/>
                <a:gd name="f200" fmla="*/ f167 f77 1"/>
                <a:gd name="f201" fmla="*/ f168 f76 1"/>
                <a:gd name="f202" fmla="*/ f169 f77 1"/>
                <a:gd name="f203" fmla="*/ f170 f76 1"/>
                <a:gd name="f204" fmla="*/ f171 f77 1"/>
                <a:gd name="f205" fmla="*/ f172 f76 1"/>
                <a:gd name="f206" fmla="*/ f173 f77 1"/>
                <a:gd name="f207" fmla="*/ f174 f76 1"/>
                <a:gd name="f208" fmla="*/ f175 f77 1"/>
                <a:gd name="f209" fmla="*/ f176 f76 1"/>
                <a:gd name="f210" fmla="*/ f177 f77 1"/>
                <a:gd name="f211" fmla="*/ f178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83" y="f184"/>
                </a:cxn>
                <a:cxn ang="f116">
                  <a:pos x="f183" y="f185"/>
                </a:cxn>
                <a:cxn ang="f116">
                  <a:pos x="f186" y="f187"/>
                </a:cxn>
                <a:cxn ang="f116">
                  <a:pos x="f188" y="f187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4"/>
                </a:cxn>
                <a:cxn ang="f116">
                  <a:pos x="f196" y="f197"/>
                </a:cxn>
                <a:cxn ang="f116">
                  <a:pos x="f196" y="f198"/>
                </a:cxn>
                <a:cxn ang="f116">
                  <a:pos x="f199" y="f200"/>
                </a:cxn>
                <a:cxn ang="f116">
                  <a:pos x="f201" y="f202"/>
                </a:cxn>
                <a:cxn ang="f116">
                  <a:pos x="f203" y="f204"/>
                </a:cxn>
                <a:cxn ang="f116">
                  <a:pos x="f205" y="f206"/>
                </a:cxn>
                <a:cxn ang="f116">
                  <a:pos x="f207" y="f208"/>
                </a:cxn>
                <a:cxn ang="f116">
                  <a:pos x="f209" y="f210"/>
                </a:cxn>
                <a:cxn ang="f116">
                  <a:pos x="f183" y="f211"/>
                </a:cxn>
                <a:cxn ang="f116">
                  <a:pos x="f183" y="f184"/>
                </a:cxn>
                <a:cxn ang="f116">
                  <a:pos x="f183" y="f184"/>
                </a:cxn>
              </a:cxnLst>
              <a:rect l="f179" t="f182" r="f180" b="f181"/>
              <a:pathLst>
                <a:path w="594" h="592">
                  <a:moveTo>
                    <a:pt x="f8" y="f2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6"/>
                    <a:pt x="f18" y="f16"/>
                    <a:pt x="f19" y="f16"/>
                  </a:cubicBezTo>
                  <a:cubicBezTo>
                    <a:pt x="f20" y="f14"/>
                    <a:pt x="f21" y="f22"/>
                    <a:pt x="f21" y="f23"/>
                  </a:cubicBezTo>
                  <a:cubicBezTo>
                    <a:pt x="f24" y="f25"/>
                    <a:pt x="f24" y="f26"/>
                    <a:pt x="f24" y="f27"/>
                  </a:cubicBezTo>
                  <a:cubicBezTo>
                    <a:pt x="f24" y="f28"/>
                    <a:pt x="f29" y="f7"/>
                    <a:pt x="f30" y="f7"/>
                  </a:cubicBezTo>
                  <a:cubicBezTo>
                    <a:pt x="f31" y="f7"/>
                    <a:pt x="f32" y="f7"/>
                    <a:pt x="f33" y="f7"/>
                  </a:cubicBezTo>
                  <a:cubicBezTo>
                    <a:pt x="f34" y="f7"/>
                    <a:pt x="f35" y="f36"/>
                    <a:pt x="f35" y="f37"/>
                  </a:cubicBezTo>
                  <a:cubicBezTo>
                    <a:pt x="f35" y="f38"/>
                    <a:pt x="f39" y="f40"/>
                    <a:pt x="f35" y="f41"/>
                  </a:cubicBezTo>
                  <a:cubicBezTo>
                    <a:pt x="f5" y="f42"/>
                    <a:pt x="f43" y="f44"/>
                    <a:pt x="f45" y="f46"/>
                  </a:cubicBezTo>
                  <a:cubicBezTo>
                    <a:pt x="f47" y="f18"/>
                    <a:pt x="f48" y="f25"/>
                    <a:pt x="f49" y="f50"/>
                  </a:cubicBezTo>
                  <a:cubicBezTo>
                    <a:pt x="f51" y="f52"/>
                    <a:pt x="f53" y="f52"/>
                    <a:pt x="f54" y="f55"/>
                  </a:cubicBezTo>
                  <a:cubicBezTo>
                    <a:pt x="f16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5"/>
                    <a:pt x="f70" y="f68"/>
                  </a:cubicBezTo>
                  <a:cubicBezTo>
                    <a:pt x="f36" y="f39"/>
                    <a:pt x="f8" y="f71"/>
                    <a:pt x="f8" y="f72"/>
                  </a:cubicBezTo>
                  <a:cubicBezTo>
                    <a:pt x="f6" y="f73"/>
                    <a:pt x="f8" y="f74"/>
                    <a:pt x="f8" y="f2"/>
                  </a:cubicBezTo>
                  <a:cubicBezTo>
                    <a:pt x="f8" y="f2"/>
                    <a:pt x="f8" y="f2"/>
                    <a:pt x="f8" y="f2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E16D7101-DDB0-62F6-4714-7A4D51C00E43}"/>
                </a:ext>
              </a:extLst>
            </p:cNvPr>
            <p:cNvSpPr/>
            <p:nvPr/>
          </p:nvSpPr>
          <p:spPr>
            <a:xfrm>
              <a:off x="7929567" y="3833814"/>
              <a:ext cx="325434" cy="6667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644"/>
                <a:gd name="f8" fmla="val 21"/>
                <a:gd name="f9" fmla="val 249"/>
                <a:gd name="f10" fmla="val 19"/>
                <a:gd name="f11" fmla="val 244"/>
                <a:gd name="f12" fmla="val 16"/>
                <a:gd name="f13" fmla="val 239"/>
                <a:gd name="f14" fmla="val 14"/>
                <a:gd name="f15" fmla="val 233"/>
                <a:gd name="f16" fmla="val 9"/>
                <a:gd name="f17" fmla="val 213"/>
                <a:gd name="f18" fmla="val 1"/>
                <a:gd name="f19" fmla="val 194"/>
                <a:gd name="f20" fmla="val 173"/>
                <a:gd name="f21" fmla="val 164"/>
                <a:gd name="f22" fmla="val 154"/>
                <a:gd name="f23" fmla="val 145"/>
                <a:gd name="f24" fmla="val 2"/>
                <a:gd name="f25" fmla="val 126"/>
                <a:gd name="f26" fmla="val 5"/>
                <a:gd name="f27" fmla="val 108"/>
                <a:gd name="f28" fmla="val 7"/>
                <a:gd name="f29" fmla="val 89"/>
                <a:gd name="f30" fmla="val 8"/>
                <a:gd name="f31" fmla="val 86"/>
                <a:gd name="f32" fmla="val 84"/>
                <a:gd name="f33" fmla="val 81"/>
                <a:gd name="f34" fmla="val 15"/>
                <a:gd name="f35" fmla="val 60"/>
                <a:gd name="f36" fmla="val 38"/>
                <a:gd name="f37" fmla="val 29"/>
                <a:gd name="f38" fmla="val 17"/>
                <a:gd name="f39" fmla="val 34"/>
                <a:gd name="f40" fmla="val 3"/>
                <a:gd name="f41" fmla="val 43"/>
                <a:gd name="f42" fmla="val 55"/>
                <a:gd name="f43" fmla="val 12"/>
                <a:gd name="f44" fmla="val 67"/>
                <a:gd name="f45" fmla="val 22"/>
                <a:gd name="f46" fmla="val 75"/>
                <a:gd name="f47" fmla="val 37"/>
                <a:gd name="f48" fmla="val 45"/>
                <a:gd name="f49" fmla="val 103"/>
                <a:gd name="f50" fmla="val 118"/>
                <a:gd name="f51" fmla="val 72"/>
                <a:gd name="f52" fmla="val 137"/>
                <a:gd name="f53" fmla="val 175"/>
                <a:gd name="f54" fmla="val 110"/>
                <a:gd name="f55" fmla="val 221"/>
                <a:gd name="f56" fmla="val 127"/>
                <a:gd name="f57" fmla="val 255"/>
                <a:gd name="f58" fmla="val 163"/>
                <a:gd name="f59" fmla="val 256"/>
                <a:gd name="f60" fmla="val 162"/>
                <a:gd name="f61" fmla="val 276"/>
                <a:gd name="f62" fmla="val 193"/>
                <a:gd name="f63" fmla="val 298"/>
                <a:gd name="f64" fmla="val 223"/>
                <a:gd name="f65" fmla="val 304"/>
                <a:gd name="f66" fmla="val 260"/>
                <a:gd name="f67" fmla="val 307"/>
                <a:gd name="f68" fmla="val 280"/>
                <a:gd name="f69" fmla="val 310"/>
                <a:gd name="f70" fmla="val 301"/>
                <a:gd name="f71" fmla="val 296"/>
                <a:gd name="f72" fmla="val 322"/>
                <a:gd name="f73" fmla="val 293"/>
                <a:gd name="f74" fmla="val 317"/>
                <a:gd name="f75" fmla="val 291"/>
                <a:gd name="f76" fmla="val 314"/>
                <a:gd name="f77" fmla="val 289"/>
                <a:gd name="f78" fmla="val 311"/>
                <a:gd name="f79" fmla="val 267"/>
                <a:gd name="f80" fmla="val 230"/>
                <a:gd name="f81" fmla="val 182"/>
                <a:gd name="f82" fmla="val 149"/>
                <a:gd name="f83" fmla="val 113"/>
                <a:gd name="f84" fmla="val 159"/>
                <a:gd name="f85" fmla="val 87"/>
                <a:gd name="f86" fmla="val 130"/>
                <a:gd name="f87" fmla="val 85"/>
                <a:gd name="f88" fmla="val 125"/>
                <a:gd name="f89" fmla="val 79"/>
                <a:gd name="f90" fmla="val 128"/>
                <a:gd name="f91" fmla="val 77"/>
                <a:gd name="f92" fmla="val 131"/>
                <a:gd name="f93" fmla="val 135"/>
                <a:gd name="f94" fmla="val 138"/>
                <a:gd name="f95" fmla="val 166"/>
                <a:gd name="f96" fmla="val 98"/>
                <a:gd name="f97" fmla="val 178"/>
                <a:gd name="f98" fmla="val 124"/>
                <a:gd name="f99" fmla="val 219"/>
                <a:gd name="f100" fmla="val 242"/>
                <a:gd name="f101" fmla="val 205"/>
                <a:gd name="f102" fmla="val 266"/>
                <a:gd name="f103" fmla="val 248"/>
                <a:gd name="f104" fmla="val 278"/>
                <a:gd name="f105" fmla="val 326"/>
                <a:gd name="f106" fmla="val 292"/>
                <a:gd name="f107" fmla="val 375"/>
                <a:gd name="f108" fmla="val 303"/>
                <a:gd name="f109" fmla="val 413"/>
                <a:gd name="f110" fmla="val 308"/>
                <a:gd name="f111" fmla="val 452"/>
                <a:gd name="f112" fmla="val 492"/>
                <a:gd name="f113" fmla="val 312"/>
                <a:gd name="f114" fmla="val 533"/>
                <a:gd name="f115" fmla="val 573"/>
                <a:gd name="f116" fmla="val 614"/>
                <a:gd name="f117" fmla="val 627"/>
                <a:gd name="f118" fmla="val 641"/>
                <a:gd name="f119" fmla="val 286"/>
                <a:gd name="f120" fmla="val 623"/>
                <a:gd name="f121" fmla="val 283"/>
                <a:gd name="f122" fmla="val 605"/>
                <a:gd name="f123" fmla="val 281"/>
                <a:gd name="f124" fmla="val 588"/>
                <a:gd name="f125" fmla="val 279"/>
                <a:gd name="f126" fmla="val 563"/>
                <a:gd name="f127" fmla="val 537"/>
                <a:gd name="f128" fmla="val 273"/>
                <a:gd name="f129" fmla="val 513"/>
                <a:gd name="f130" fmla="val 509"/>
                <a:gd name="f131" fmla="val 505"/>
                <a:gd name="f132" fmla="val 501"/>
                <a:gd name="f133" fmla="val 272"/>
                <a:gd name="f134" fmla="val 494"/>
                <a:gd name="f135" fmla="val 488"/>
                <a:gd name="f136" fmla="val 481"/>
                <a:gd name="f137" fmla="val 269"/>
                <a:gd name="f138" fmla="val 430"/>
                <a:gd name="f139" fmla="val 247"/>
                <a:gd name="f140" fmla="val 391"/>
                <a:gd name="f141" fmla="val 198"/>
                <a:gd name="f142" fmla="val 371"/>
                <a:gd name="f143" fmla="val 151"/>
                <a:gd name="f144" fmla="val 351"/>
                <a:gd name="f145" fmla="val 105"/>
                <a:gd name="f146" fmla="val 328"/>
                <a:gd name="f147" fmla="val 63"/>
                <a:gd name="f148" fmla="val 299"/>
                <a:gd name="f149" fmla="val 62"/>
                <a:gd name="f150" fmla="val 56"/>
                <a:gd name="f151" fmla="val 46"/>
                <a:gd name="f152" fmla="val 264"/>
                <a:gd name="f153" fmla="val 28"/>
                <a:gd name="f154" fmla="+- 0 0 -90"/>
                <a:gd name="f155" fmla="*/ f3 1 315"/>
                <a:gd name="f156" fmla="*/ f4 1 644"/>
                <a:gd name="f157" fmla="val f5"/>
                <a:gd name="f158" fmla="val f6"/>
                <a:gd name="f159" fmla="val f7"/>
                <a:gd name="f160" fmla="*/ f154 f0 1"/>
                <a:gd name="f161" fmla="+- f159 0 f157"/>
                <a:gd name="f162" fmla="+- f158 0 f157"/>
                <a:gd name="f163" fmla="*/ f160 1 f2"/>
                <a:gd name="f164" fmla="*/ f162 1 315"/>
                <a:gd name="f165" fmla="*/ f161 1 644"/>
                <a:gd name="f166" fmla="*/ 21 f162 1"/>
                <a:gd name="f167" fmla="*/ 249 f161 1"/>
                <a:gd name="f168" fmla="*/ 14 f162 1"/>
                <a:gd name="f169" fmla="*/ 233 f161 1"/>
                <a:gd name="f170" fmla="*/ 0 f162 1"/>
                <a:gd name="f171" fmla="*/ 173 f161 1"/>
                <a:gd name="f172" fmla="*/ 145 f161 1"/>
                <a:gd name="f173" fmla="*/ 7 f162 1"/>
                <a:gd name="f174" fmla="*/ 89 f161 1"/>
                <a:gd name="f175" fmla="*/ 9 f162 1"/>
                <a:gd name="f176" fmla="*/ 81 f161 1"/>
                <a:gd name="f177" fmla="*/ 29 f162 1"/>
                <a:gd name="f178" fmla="*/ 17 f161 1"/>
                <a:gd name="f179" fmla="*/ 55 f162 1"/>
                <a:gd name="f180" fmla="*/ 12 f161 1"/>
                <a:gd name="f181" fmla="*/ 89 f162 1"/>
                <a:gd name="f182" fmla="*/ 45 f161 1"/>
                <a:gd name="f183" fmla="*/ 137 f162 1"/>
                <a:gd name="f184" fmla="*/ 255 f162 1"/>
                <a:gd name="f185" fmla="*/ 163 f161 1"/>
                <a:gd name="f186" fmla="*/ 256 f162 1"/>
                <a:gd name="f187" fmla="*/ 162 f161 1"/>
                <a:gd name="f188" fmla="*/ 304 f162 1"/>
                <a:gd name="f189" fmla="*/ 260 f161 1"/>
                <a:gd name="f190" fmla="*/ 296 f162 1"/>
                <a:gd name="f191" fmla="*/ 322 f161 1"/>
                <a:gd name="f192" fmla="*/ 289 f162 1"/>
                <a:gd name="f193" fmla="*/ 311 f161 1"/>
                <a:gd name="f194" fmla="*/ 182 f162 1"/>
                <a:gd name="f195" fmla="*/ 193 f161 1"/>
                <a:gd name="f196" fmla="*/ 87 f162 1"/>
                <a:gd name="f197" fmla="*/ 130 f161 1"/>
                <a:gd name="f198" fmla="*/ 79 f162 1"/>
                <a:gd name="f199" fmla="*/ 128 f161 1"/>
                <a:gd name="f200" fmla="*/ 77 f162 1"/>
                <a:gd name="f201" fmla="*/ 138 f161 1"/>
                <a:gd name="f202" fmla="*/ 98 f162 1"/>
                <a:gd name="f203" fmla="*/ 178 f161 1"/>
                <a:gd name="f204" fmla="*/ 205 f162 1"/>
                <a:gd name="f205" fmla="*/ 266 f161 1"/>
                <a:gd name="f206" fmla="*/ 292 f162 1"/>
                <a:gd name="f207" fmla="*/ 375 f161 1"/>
                <a:gd name="f208" fmla="*/ 310 f162 1"/>
                <a:gd name="f209" fmla="*/ 492 f161 1"/>
                <a:gd name="f210" fmla="*/ 312 f162 1"/>
                <a:gd name="f211" fmla="*/ 614 f161 1"/>
                <a:gd name="f212" fmla="*/ 641 f161 1"/>
                <a:gd name="f213" fmla="*/ 281 f162 1"/>
                <a:gd name="f214" fmla="*/ 588 f161 1"/>
                <a:gd name="f215" fmla="*/ 273 f162 1"/>
                <a:gd name="f216" fmla="*/ 513 f161 1"/>
                <a:gd name="f217" fmla="*/ 501 f161 1"/>
                <a:gd name="f218" fmla="*/ 272 f162 1"/>
                <a:gd name="f219" fmla="*/ 481 f161 1"/>
                <a:gd name="f220" fmla="*/ 198 f162 1"/>
                <a:gd name="f221" fmla="*/ 371 f161 1"/>
                <a:gd name="f222" fmla="*/ 63 f162 1"/>
                <a:gd name="f223" fmla="*/ 299 f161 1"/>
                <a:gd name="f224" fmla="*/ 62 f162 1"/>
                <a:gd name="f225" fmla="*/ 37 f162 1"/>
                <a:gd name="f226" fmla="*/ 273 f161 1"/>
                <a:gd name="f227" fmla="+- f163 0 f1"/>
                <a:gd name="f228" fmla="*/ f166 1 315"/>
                <a:gd name="f229" fmla="*/ f167 1 644"/>
                <a:gd name="f230" fmla="*/ f168 1 315"/>
                <a:gd name="f231" fmla="*/ f169 1 644"/>
                <a:gd name="f232" fmla="*/ f170 1 315"/>
                <a:gd name="f233" fmla="*/ f171 1 644"/>
                <a:gd name="f234" fmla="*/ f172 1 644"/>
                <a:gd name="f235" fmla="*/ f173 1 315"/>
                <a:gd name="f236" fmla="*/ f174 1 644"/>
                <a:gd name="f237" fmla="*/ f175 1 315"/>
                <a:gd name="f238" fmla="*/ f176 1 644"/>
                <a:gd name="f239" fmla="*/ f177 1 315"/>
                <a:gd name="f240" fmla="*/ f178 1 644"/>
                <a:gd name="f241" fmla="*/ f179 1 315"/>
                <a:gd name="f242" fmla="*/ f180 1 644"/>
                <a:gd name="f243" fmla="*/ f181 1 315"/>
                <a:gd name="f244" fmla="*/ f182 1 644"/>
                <a:gd name="f245" fmla="*/ f183 1 315"/>
                <a:gd name="f246" fmla="*/ f184 1 315"/>
                <a:gd name="f247" fmla="*/ f185 1 644"/>
                <a:gd name="f248" fmla="*/ f186 1 315"/>
                <a:gd name="f249" fmla="*/ f187 1 644"/>
                <a:gd name="f250" fmla="*/ f188 1 315"/>
                <a:gd name="f251" fmla="*/ f189 1 644"/>
                <a:gd name="f252" fmla="*/ f190 1 315"/>
                <a:gd name="f253" fmla="*/ f191 1 644"/>
                <a:gd name="f254" fmla="*/ f192 1 315"/>
                <a:gd name="f255" fmla="*/ f193 1 644"/>
                <a:gd name="f256" fmla="*/ f194 1 315"/>
                <a:gd name="f257" fmla="*/ f195 1 644"/>
                <a:gd name="f258" fmla="*/ f196 1 315"/>
                <a:gd name="f259" fmla="*/ f197 1 644"/>
                <a:gd name="f260" fmla="*/ f198 1 315"/>
                <a:gd name="f261" fmla="*/ f199 1 644"/>
                <a:gd name="f262" fmla="*/ f200 1 315"/>
                <a:gd name="f263" fmla="*/ f201 1 644"/>
                <a:gd name="f264" fmla="*/ f202 1 315"/>
                <a:gd name="f265" fmla="*/ f203 1 644"/>
                <a:gd name="f266" fmla="*/ f204 1 315"/>
                <a:gd name="f267" fmla="*/ f205 1 644"/>
                <a:gd name="f268" fmla="*/ f206 1 315"/>
                <a:gd name="f269" fmla="*/ f207 1 644"/>
                <a:gd name="f270" fmla="*/ f208 1 315"/>
                <a:gd name="f271" fmla="*/ f209 1 644"/>
                <a:gd name="f272" fmla="*/ f210 1 315"/>
                <a:gd name="f273" fmla="*/ f211 1 644"/>
                <a:gd name="f274" fmla="*/ f212 1 644"/>
                <a:gd name="f275" fmla="*/ f213 1 315"/>
                <a:gd name="f276" fmla="*/ f214 1 644"/>
                <a:gd name="f277" fmla="*/ f215 1 315"/>
                <a:gd name="f278" fmla="*/ f216 1 644"/>
                <a:gd name="f279" fmla="*/ f217 1 644"/>
                <a:gd name="f280" fmla="*/ f218 1 315"/>
                <a:gd name="f281" fmla="*/ f219 1 644"/>
                <a:gd name="f282" fmla="*/ f220 1 315"/>
                <a:gd name="f283" fmla="*/ f221 1 644"/>
                <a:gd name="f284" fmla="*/ f222 1 315"/>
                <a:gd name="f285" fmla="*/ f223 1 644"/>
                <a:gd name="f286" fmla="*/ f224 1 315"/>
                <a:gd name="f287" fmla="*/ f225 1 315"/>
                <a:gd name="f288" fmla="*/ f226 1 644"/>
                <a:gd name="f289" fmla="*/ 0 1 f164"/>
                <a:gd name="f290" fmla="*/ f158 1 f164"/>
                <a:gd name="f291" fmla="*/ 0 1 f165"/>
                <a:gd name="f292" fmla="*/ f159 1 f165"/>
                <a:gd name="f293" fmla="*/ f228 1 f164"/>
                <a:gd name="f294" fmla="*/ f229 1 f165"/>
                <a:gd name="f295" fmla="*/ f230 1 f164"/>
                <a:gd name="f296" fmla="*/ f231 1 f165"/>
                <a:gd name="f297" fmla="*/ f232 1 f164"/>
                <a:gd name="f298" fmla="*/ f233 1 f165"/>
                <a:gd name="f299" fmla="*/ f234 1 f165"/>
                <a:gd name="f300" fmla="*/ f235 1 f164"/>
                <a:gd name="f301" fmla="*/ f236 1 f165"/>
                <a:gd name="f302" fmla="*/ f237 1 f164"/>
                <a:gd name="f303" fmla="*/ f238 1 f165"/>
                <a:gd name="f304" fmla="*/ f239 1 f164"/>
                <a:gd name="f305" fmla="*/ f240 1 f165"/>
                <a:gd name="f306" fmla="*/ f241 1 f164"/>
                <a:gd name="f307" fmla="*/ f242 1 f165"/>
                <a:gd name="f308" fmla="*/ f243 1 f164"/>
                <a:gd name="f309" fmla="*/ f244 1 f165"/>
                <a:gd name="f310" fmla="*/ f245 1 f164"/>
                <a:gd name="f311" fmla="*/ f246 1 f164"/>
                <a:gd name="f312" fmla="*/ f247 1 f165"/>
                <a:gd name="f313" fmla="*/ f248 1 f164"/>
                <a:gd name="f314" fmla="*/ f249 1 f165"/>
                <a:gd name="f315" fmla="*/ f250 1 f164"/>
                <a:gd name="f316" fmla="*/ f251 1 f165"/>
                <a:gd name="f317" fmla="*/ f252 1 f164"/>
                <a:gd name="f318" fmla="*/ f253 1 f165"/>
                <a:gd name="f319" fmla="*/ f254 1 f164"/>
                <a:gd name="f320" fmla="*/ f255 1 f165"/>
                <a:gd name="f321" fmla="*/ f256 1 f164"/>
                <a:gd name="f322" fmla="*/ f257 1 f165"/>
                <a:gd name="f323" fmla="*/ f258 1 f164"/>
                <a:gd name="f324" fmla="*/ f259 1 f165"/>
                <a:gd name="f325" fmla="*/ f260 1 f164"/>
                <a:gd name="f326" fmla="*/ f261 1 f165"/>
                <a:gd name="f327" fmla="*/ f262 1 f164"/>
                <a:gd name="f328" fmla="*/ f263 1 f165"/>
                <a:gd name="f329" fmla="*/ f264 1 f164"/>
                <a:gd name="f330" fmla="*/ f265 1 f165"/>
                <a:gd name="f331" fmla="*/ f266 1 f164"/>
                <a:gd name="f332" fmla="*/ f267 1 f165"/>
                <a:gd name="f333" fmla="*/ f268 1 f164"/>
                <a:gd name="f334" fmla="*/ f269 1 f165"/>
                <a:gd name="f335" fmla="*/ f270 1 f164"/>
                <a:gd name="f336" fmla="*/ f271 1 f165"/>
                <a:gd name="f337" fmla="*/ f272 1 f164"/>
                <a:gd name="f338" fmla="*/ f273 1 f165"/>
                <a:gd name="f339" fmla="*/ f274 1 f165"/>
                <a:gd name="f340" fmla="*/ f275 1 f164"/>
                <a:gd name="f341" fmla="*/ f276 1 f165"/>
                <a:gd name="f342" fmla="*/ f277 1 f164"/>
                <a:gd name="f343" fmla="*/ f278 1 f165"/>
                <a:gd name="f344" fmla="*/ f279 1 f165"/>
                <a:gd name="f345" fmla="*/ f280 1 f164"/>
                <a:gd name="f346" fmla="*/ f281 1 f165"/>
                <a:gd name="f347" fmla="*/ f282 1 f164"/>
                <a:gd name="f348" fmla="*/ f283 1 f165"/>
                <a:gd name="f349" fmla="*/ f284 1 f164"/>
                <a:gd name="f350" fmla="*/ f285 1 f165"/>
                <a:gd name="f351" fmla="*/ f286 1 f164"/>
                <a:gd name="f352" fmla="*/ f287 1 f164"/>
                <a:gd name="f353" fmla="*/ f288 1 f165"/>
                <a:gd name="f354" fmla="*/ f289 f155 1"/>
                <a:gd name="f355" fmla="*/ f290 f155 1"/>
                <a:gd name="f356" fmla="*/ f292 f156 1"/>
                <a:gd name="f357" fmla="*/ f291 f156 1"/>
                <a:gd name="f358" fmla="*/ f293 f155 1"/>
                <a:gd name="f359" fmla="*/ f294 f156 1"/>
                <a:gd name="f360" fmla="*/ f295 f155 1"/>
                <a:gd name="f361" fmla="*/ f296 f156 1"/>
                <a:gd name="f362" fmla="*/ f297 f155 1"/>
                <a:gd name="f363" fmla="*/ f298 f156 1"/>
                <a:gd name="f364" fmla="*/ f299 f156 1"/>
                <a:gd name="f365" fmla="*/ f300 f155 1"/>
                <a:gd name="f366" fmla="*/ f301 f156 1"/>
                <a:gd name="f367" fmla="*/ f302 f155 1"/>
                <a:gd name="f368" fmla="*/ f303 f156 1"/>
                <a:gd name="f369" fmla="*/ f304 f155 1"/>
                <a:gd name="f370" fmla="*/ f305 f156 1"/>
                <a:gd name="f371" fmla="*/ f306 f155 1"/>
                <a:gd name="f372" fmla="*/ f307 f156 1"/>
                <a:gd name="f373" fmla="*/ f308 f155 1"/>
                <a:gd name="f374" fmla="*/ f309 f156 1"/>
                <a:gd name="f375" fmla="*/ f310 f155 1"/>
                <a:gd name="f376" fmla="*/ f311 f155 1"/>
                <a:gd name="f377" fmla="*/ f312 f156 1"/>
                <a:gd name="f378" fmla="*/ f313 f155 1"/>
                <a:gd name="f379" fmla="*/ f314 f156 1"/>
                <a:gd name="f380" fmla="*/ f315 f155 1"/>
                <a:gd name="f381" fmla="*/ f316 f156 1"/>
                <a:gd name="f382" fmla="*/ f317 f155 1"/>
                <a:gd name="f383" fmla="*/ f318 f156 1"/>
                <a:gd name="f384" fmla="*/ f319 f155 1"/>
                <a:gd name="f385" fmla="*/ f320 f156 1"/>
                <a:gd name="f386" fmla="*/ f321 f155 1"/>
                <a:gd name="f387" fmla="*/ f322 f156 1"/>
                <a:gd name="f388" fmla="*/ f323 f155 1"/>
                <a:gd name="f389" fmla="*/ f324 f156 1"/>
                <a:gd name="f390" fmla="*/ f325 f155 1"/>
                <a:gd name="f391" fmla="*/ f326 f156 1"/>
                <a:gd name="f392" fmla="*/ f327 f155 1"/>
                <a:gd name="f393" fmla="*/ f328 f156 1"/>
                <a:gd name="f394" fmla="*/ f329 f155 1"/>
                <a:gd name="f395" fmla="*/ f330 f156 1"/>
                <a:gd name="f396" fmla="*/ f331 f155 1"/>
                <a:gd name="f397" fmla="*/ f332 f156 1"/>
                <a:gd name="f398" fmla="*/ f333 f155 1"/>
                <a:gd name="f399" fmla="*/ f334 f156 1"/>
                <a:gd name="f400" fmla="*/ f335 f155 1"/>
                <a:gd name="f401" fmla="*/ f336 f156 1"/>
                <a:gd name="f402" fmla="*/ f337 f155 1"/>
                <a:gd name="f403" fmla="*/ f338 f156 1"/>
                <a:gd name="f404" fmla="*/ f339 f156 1"/>
                <a:gd name="f405" fmla="*/ f340 f155 1"/>
                <a:gd name="f406" fmla="*/ f341 f156 1"/>
                <a:gd name="f407" fmla="*/ f342 f155 1"/>
                <a:gd name="f408" fmla="*/ f343 f156 1"/>
                <a:gd name="f409" fmla="*/ f344 f156 1"/>
                <a:gd name="f410" fmla="*/ f345 f155 1"/>
                <a:gd name="f411" fmla="*/ f346 f156 1"/>
                <a:gd name="f412" fmla="*/ f347 f155 1"/>
                <a:gd name="f413" fmla="*/ f348 f156 1"/>
                <a:gd name="f414" fmla="*/ f349 f155 1"/>
                <a:gd name="f415" fmla="*/ f350 f156 1"/>
                <a:gd name="f416" fmla="*/ f351 f155 1"/>
                <a:gd name="f417" fmla="*/ f352 f155 1"/>
                <a:gd name="f418" fmla="*/ f353 f1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7">
                  <a:pos x="f358" y="f359"/>
                </a:cxn>
                <a:cxn ang="f227">
                  <a:pos x="f360" y="f361"/>
                </a:cxn>
                <a:cxn ang="f227">
                  <a:pos x="f362" y="f363"/>
                </a:cxn>
                <a:cxn ang="f227">
                  <a:pos x="f362" y="f364"/>
                </a:cxn>
                <a:cxn ang="f227">
                  <a:pos x="f365" y="f366"/>
                </a:cxn>
                <a:cxn ang="f227">
                  <a:pos x="f367" y="f368"/>
                </a:cxn>
                <a:cxn ang="f227">
                  <a:pos x="f369" y="f370"/>
                </a:cxn>
                <a:cxn ang="f227">
                  <a:pos x="f371" y="f372"/>
                </a:cxn>
                <a:cxn ang="f227">
                  <a:pos x="f373" y="f374"/>
                </a:cxn>
                <a:cxn ang="f227">
                  <a:pos x="f373" y="f374"/>
                </a:cxn>
                <a:cxn ang="f227">
                  <a:pos x="f375" y="f368"/>
                </a:cxn>
                <a:cxn ang="f227">
                  <a:pos x="f375" y="f368"/>
                </a:cxn>
                <a:cxn ang="f227">
                  <a:pos x="f376" y="f377"/>
                </a:cxn>
                <a:cxn ang="f227">
                  <a:pos x="f378" y="f379"/>
                </a:cxn>
                <a:cxn ang="f227">
                  <a:pos x="f376" y="f377"/>
                </a:cxn>
                <a:cxn ang="f227">
                  <a:pos x="f380" y="f381"/>
                </a:cxn>
                <a:cxn ang="f227">
                  <a:pos x="f382" y="f383"/>
                </a:cxn>
                <a:cxn ang="f227">
                  <a:pos x="f384" y="f385"/>
                </a:cxn>
                <a:cxn ang="f227">
                  <a:pos x="f386" y="f387"/>
                </a:cxn>
                <a:cxn ang="f227">
                  <a:pos x="f388" y="f389"/>
                </a:cxn>
                <a:cxn ang="f227">
                  <a:pos x="f390" y="f391"/>
                </a:cxn>
                <a:cxn ang="f227">
                  <a:pos x="f392" y="f393"/>
                </a:cxn>
                <a:cxn ang="f227">
                  <a:pos x="f394" y="f395"/>
                </a:cxn>
                <a:cxn ang="f227">
                  <a:pos x="f396" y="f397"/>
                </a:cxn>
                <a:cxn ang="f227">
                  <a:pos x="f398" y="f399"/>
                </a:cxn>
                <a:cxn ang="f227">
                  <a:pos x="f400" y="f401"/>
                </a:cxn>
                <a:cxn ang="f227">
                  <a:pos x="f402" y="f403"/>
                </a:cxn>
                <a:cxn ang="f227">
                  <a:pos x="f384" y="f404"/>
                </a:cxn>
                <a:cxn ang="f227">
                  <a:pos x="f384" y="f404"/>
                </a:cxn>
                <a:cxn ang="f227">
                  <a:pos x="f405" y="f406"/>
                </a:cxn>
                <a:cxn ang="f227">
                  <a:pos x="f407" y="f408"/>
                </a:cxn>
                <a:cxn ang="f227">
                  <a:pos x="f407" y="f409"/>
                </a:cxn>
                <a:cxn ang="f227">
                  <a:pos x="f410" y="f411"/>
                </a:cxn>
                <a:cxn ang="f227">
                  <a:pos x="f412" y="f413"/>
                </a:cxn>
                <a:cxn ang="f227">
                  <a:pos x="f414" y="f415"/>
                </a:cxn>
                <a:cxn ang="f227">
                  <a:pos x="f416" y="f415"/>
                </a:cxn>
                <a:cxn ang="f227">
                  <a:pos x="f417" y="f418"/>
                </a:cxn>
                <a:cxn ang="f227">
                  <a:pos x="f417" y="f418"/>
                </a:cxn>
                <a:cxn ang="f227">
                  <a:pos x="f358" y="f359"/>
                </a:cxn>
              </a:cxnLst>
              <a:rect l="f354" t="f357" r="f355" b="f356"/>
              <a:pathLst>
                <a:path w="315" h="64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5" y="f20"/>
                  </a:cubicBezTo>
                  <a:cubicBezTo>
                    <a:pt x="f5" y="f21"/>
                    <a:pt x="f5" y="f22"/>
                    <a:pt x="f5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0" y="f32"/>
                    <a:pt x="f16" y="f33"/>
                  </a:cubicBezTo>
                  <a:cubicBezTo>
                    <a:pt x="f34" y="f35"/>
                    <a:pt x="f8" y="f36"/>
                    <a:pt x="f37" y="f38"/>
                  </a:cubicBezTo>
                  <a:cubicBezTo>
                    <a:pt x="f39" y="f40"/>
                    <a:pt x="f41" y="f5"/>
                    <a:pt x="f42" y="f43"/>
                  </a:cubicBezTo>
                  <a:cubicBezTo>
                    <a:pt x="f44" y="f45"/>
                    <a:pt x="f46" y="f47"/>
                    <a:pt x="f29" y="f48"/>
                  </a:cubicBezTo>
                  <a:cubicBezTo>
                    <a:pt x="f29" y="f48"/>
                    <a:pt x="f29" y="f48"/>
                    <a:pt x="f29" y="f48"/>
                  </a:cubicBezTo>
                  <a:cubicBezTo>
                    <a:pt x="f49" y="f35"/>
                    <a:pt x="f50" y="f51"/>
                    <a:pt x="f52" y="f33"/>
                  </a:cubicBezTo>
                  <a:cubicBezTo>
                    <a:pt x="f52" y="f33"/>
                    <a:pt x="f52" y="f33"/>
                    <a:pt x="f52" y="f33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59" y="f60"/>
                    <a:pt x="f59" y="f60"/>
                  </a:cubicBezTo>
                  <a:cubicBezTo>
                    <a:pt x="f59" y="f60"/>
                    <a:pt x="f57" y="f58"/>
                    <a:pt x="f57" y="f58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66"/>
                    <a:pt x="f80" y="f55"/>
                    <a:pt x="f81" y="f62"/>
                  </a:cubicBezTo>
                  <a:cubicBezTo>
                    <a:pt x="f82" y="f20"/>
                    <a:pt x="f83" y="f84"/>
                    <a:pt x="f85" y="f86"/>
                  </a:cubicBezTo>
                  <a:cubicBezTo>
                    <a:pt x="f87" y="f56"/>
                    <a:pt x="f33" y="f88"/>
                    <a:pt x="f89" y="f90"/>
                  </a:cubicBezTo>
                  <a:cubicBezTo>
                    <a:pt x="f91" y="f92"/>
                    <a:pt x="f91" y="f93"/>
                    <a:pt x="f91" y="f94"/>
                  </a:cubicBezTo>
                  <a:cubicBezTo>
                    <a:pt x="f89" y="f22"/>
                    <a:pt x="f29" y="f95"/>
                    <a:pt x="f96" y="f97"/>
                  </a:cubicBezTo>
                  <a:cubicBezTo>
                    <a:pt x="f98" y="f99"/>
                    <a:pt x="f21" y="f100"/>
                    <a:pt x="f101" y="f102"/>
                  </a:cubicBezTo>
                  <a:cubicBezTo>
                    <a:pt x="f103" y="f75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69" y="f112"/>
                  </a:cubicBezTo>
                  <a:cubicBezTo>
                    <a:pt x="f113" y="f114"/>
                    <a:pt x="f6" y="f115"/>
                    <a:pt x="f113" y="f116"/>
                  </a:cubicBezTo>
                  <a:cubicBezTo>
                    <a:pt x="f78" y="f117"/>
                    <a:pt x="f69" y="f7"/>
                    <a:pt x="f77" y="f118"/>
                  </a:cubicBezTo>
                  <a:cubicBezTo>
                    <a:pt x="f77" y="f118"/>
                    <a:pt x="f77" y="f118"/>
                    <a:pt x="f7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68" y="f127"/>
                    <a:pt x="f128" y="f129"/>
                  </a:cubicBezTo>
                  <a:cubicBezTo>
                    <a:pt x="f128" y="f130"/>
                    <a:pt x="f128" y="f131"/>
                    <a:pt x="f128" y="f132"/>
                  </a:cubicBezTo>
                  <a:cubicBezTo>
                    <a:pt x="f133" y="f134"/>
                    <a:pt x="f133" y="f135"/>
                    <a:pt x="f133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7" y="f148"/>
                    <a:pt x="f147" y="f148"/>
                    <a:pt x="f149" y="f148"/>
                  </a:cubicBezTo>
                  <a:cubicBezTo>
                    <a:pt x="f150" y="f77"/>
                    <a:pt x="f151" y="f123"/>
                    <a:pt x="f47" y="f128"/>
                  </a:cubicBezTo>
                  <a:cubicBezTo>
                    <a:pt x="f47" y="f128"/>
                    <a:pt x="f47" y="f128"/>
                    <a:pt x="f47" y="f128"/>
                  </a:cubicBezTo>
                  <a:cubicBezTo>
                    <a:pt x="f39" y="f152"/>
                    <a:pt x="f153" y="f59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F481BAFC-41EB-5389-0B36-10C946D1503E}"/>
                </a:ext>
              </a:extLst>
            </p:cNvPr>
            <p:cNvSpPr/>
            <p:nvPr/>
          </p:nvSpPr>
          <p:spPr>
            <a:xfrm>
              <a:off x="6756401" y="1146172"/>
              <a:ext cx="444498" cy="39052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31"/>
                <a:gd name="f8" fmla="val 377"/>
                <a:gd name="f9" fmla="val 55"/>
                <a:gd name="f10" fmla="val 374"/>
                <a:gd name="f11" fmla="val 43"/>
                <a:gd name="f12" fmla="val 31"/>
                <a:gd name="f13" fmla="val 19"/>
                <a:gd name="f14" fmla="val 13"/>
                <a:gd name="f15" fmla="val 373"/>
                <a:gd name="f16" fmla="val 6"/>
                <a:gd name="f17" fmla="val 3"/>
                <a:gd name="f18" fmla="val 369"/>
                <a:gd name="f19" fmla="val 364"/>
                <a:gd name="f20" fmla="val 7"/>
                <a:gd name="f21" fmla="val 10"/>
                <a:gd name="f22" fmla="val 357"/>
                <a:gd name="f23" fmla="val 50"/>
                <a:gd name="f24" fmla="val 313"/>
                <a:gd name="f25" fmla="val 90"/>
                <a:gd name="f26" fmla="val 269"/>
                <a:gd name="f27" fmla="val 130"/>
                <a:gd name="f28" fmla="val 225"/>
                <a:gd name="f29" fmla="val 165"/>
                <a:gd name="f30" fmla="val 186"/>
                <a:gd name="f31" fmla="val 199"/>
                <a:gd name="f32" fmla="val 146"/>
                <a:gd name="f33" fmla="val 234"/>
                <a:gd name="f34" fmla="val 107"/>
                <a:gd name="f35" fmla="val 244"/>
                <a:gd name="f36" fmla="val 96"/>
                <a:gd name="f37" fmla="val 247"/>
                <a:gd name="f38" fmla="val 86"/>
                <a:gd name="f39" fmla="val 242"/>
                <a:gd name="f40" fmla="val 71"/>
                <a:gd name="f41" fmla="val 229"/>
                <a:gd name="f42" fmla="val 32"/>
                <a:gd name="f43" fmla="val 260"/>
                <a:gd name="f44" fmla="val 300"/>
                <a:gd name="f45" fmla="val 346"/>
                <a:gd name="f46" fmla="val 22"/>
                <a:gd name="f47" fmla="val 383"/>
                <a:gd name="f48" fmla="val 49"/>
                <a:gd name="f49" fmla="val 408"/>
                <a:gd name="f50" fmla="val 89"/>
                <a:gd name="f51" fmla="val 125"/>
                <a:gd name="f52" fmla="val 410"/>
                <a:gd name="f53" fmla="val 163"/>
                <a:gd name="f54" fmla="val 368"/>
                <a:gd name="f55" fmla="val 352"/>
                <a:gd name="f56" fmla="val 344"/>
                <a:gd name="f57" fmla="val 168"/>
                <a:gd name="f58" fmla="val 336"/>
                <a:gd name="f59" fmla="val 181"/>
                <a:gd name="f60" fmla="val 306"/>
                <a:gd name="f61" fmla="val 233"/>
                <a:gd name="f62" fmla="val 275"/>
                <a:gd name="f63" fmla="val 283"/>
                <a:gd name="f64" fmla="val 245"/>
                <a:gd name="f65" fmla="val 335"/>
                <a:gd name="f66" fmla="val 238"/>
                <a:gd name="f67" fmla="val 347"/>
                <a:gd name="f68" fmla="val 353"/>
                <a:gd name="f69" fmla="val 215"/>
                <a:gd name="f70" fmla="val 356"/>
                <a:gd name="f71" fmla="val 162"/>
                <a:gd name="f72" fmla="val 366"/>
                <a:gd name="f73" fmla="val 109"/>
                <a:gd name="f74" fmla="val 371"/>
                <a:gd name="f75" fmla="+- 0 0 -90"/>
                <a:gd name="f76" fmla="*/ f4 1 431"/>
                <a:gd name="f77" fmla="*/ f5 1 377"/>
                <a:gd name="f78" fmla="val f6"/>
                <a:gd name="f79" fmla="val f7"/>
                <a:gd name="f80" fmla="val f8"/>
                <a:gd name="f81" fmla="*/ f75 f0 1"/>
                <a:gd name="f82" fmla="+- f80 0 f78"/>
                <a:gd name="f83" fmla="+- f79 0 f78"/>
                <a:gd name="f84" fmla="*/ f81 1 f3"/>
                <a:gd name="f85" fmla="*/ f83 1 431"/>
                <a:gd name="f86" fmla="*/ f82 1 377"/>
                <a:gd name="f87" fmla="*/ 55 f83 1"/>
                <a:gd name="f88" fmla="*/ 374 f82 1"/>
                <a:gd name="f89" fmla="*/ 19 f83 1"/>
                <a:gd name="f90" fmla="*/ 3 f83 1"/>
                <a:gd name="f91" fmla="*/ 369 f82 1"/>
                <a:gd name="f92" fmla="*/ 10 f83 1"/>
                <a:gd name="f93" fmla="*/ 357 f82 1"/>
                <a:gd name="f94" fmla="*/ 130 f83 1"/>
                <a:gd name="f95" fmla="*/ 225 f82 1"/>
                <a:gd name="f96" fmla="*/ 234 f83 1"/>
                <a:gd name="f97" fmla="*/ 107 f82 1"/>
                <a:gd name="f98" fmla="*/ 242 f83 1"/>
                <a:gd name="f99" fmla="*/ 71 f82 1"/>
                <a:gd name="f100" fmla="*/ 300 f83 1"/>
                <a:gd name="f101" fmla="*/ 10 f82 1"/>
                <a:gd name="f102" fmla="*/ 408 f83 1"/>
                <a:gd name="f103" fmla="*/ 89 f82 1"/>
                <a:gd name="f104" fmla="*/ 368 f83 1"/>
                <a:gd name="f105" fmla="*/ 163 f82 1"/>
                <a:gd name="f106" fmla="*/ 336 f83 1"/>
                <a:gd name="f107" fmla="*/ 181 f82 1"/>
                <a:gd name="f108" fmla="*/ 245 f83 1"/>
                <a:gd name="f109" fmla="*/ 335 f82 1"/>
                <a:gd name="f110" fmla="*/ 215 f83 1"/>
                <a:gd name="f111" fmla="*/ 356 f82 1"/>
                <a:gd name="f112" fmla="+- f84 0 f1"/>
                <a:gd name="f113" fmla="*/ f87 1 431"/>
                <a:gd name="f114" fmla="*/ f88 1 377"/>
                <a:gd name="f115" fmla="*/ f89 1 431"/>
                <a:gd name="f116" fmla="*/ f90 1 431"/>
                <a:gd name="f117" fmla="*/ f91 1 377"/>
                <a:gd name="f118" fmla="*/ f92 1 431"/>
                <a:gd name="f119" fmla="*/ f93 1 377"/>
                <a:gd name="f120" fmla="*/ f94 1 431"/>
                <a:gd name="f121" fmla="*/ f95 1 377"/>
                <a:gd name="f122" fmla="*/ f96 1 431"/>
                <a:gd name="f123" fmla="*/ f97 1 377"/>
                <a:gd name="f124" fmla="*/ f98 1 431"/>
                <a:gd name="f125" fmla="*/ f99 1 377"/>
                <a:gd name="f126" fmla="*/ f100 1 431"/>
                <a:gd name="f127" fmla="*/ f101 1 377"/>
                <a:gd name="f128" fmla="*/ f102 1 431"/>
                <a:gd name="f129" fmla="*/ f103 1 377"/>
                <a:gd name="f130" fmla="*/ f104 1 431"/>
                <a:gd name="f131" fmla="*/ f105 1 377"/>
                <a:gd name="f132" fmla="*/ f106 1 431"/>
                <a:gd name="f133" fmla="*/ f107 1 377"/>
                <a:gd name="f134" fmla="*/ f108 1 431"/>
                <a:gd name="f135" fmla="*/ f109 1 377"/>
                <a:gd name="f136" fmla="*/ f110 1 431"/>
                <a:gd name="f137" fmla="*/ f111 1 377"/>
                <a:gd name="f138" fmla="*/ 0 1 f85"/>
                <a:gd name="f139" fmla="*/ f79 1 f85"/>
                <a:gd name="f140" fmla="*/ 0 1 f86"/>
                <a:gd name="f141" fmla="*/ f80 1 f86"/>
                <a:gd name="f142" fmla="*/ f113 1 f85"/>
                <a:gd name="f143" fmla="*/ f114 1 f86"/>
                <a:gd name="f144" fmla="*/ f115 1 f85"/>
                <a:gd name="f145" fmla="*/ f116 1 f85"/>
                <a:gd name="f146" fmla="*/ f117 1 f86"/>
                <a:gd name="f147" fmla="*/ f118 1 f85"/>
                <a:gd name="f148" fmla="*/ f119 1 f86"/>
                <a:gd name="f149" fmla="*/ f120 1 f85"/>
                <a:gd name="f150" fmla="*/ f121 1 f86"/>
                <a:gd name="f151" fmla="*/ f122 1 f85"/>
                <a:gd name="f152" fmla="*/ f123 1 f86"/>
                <a:gd name="f153" fmla="*/ f124 1 f85"/>
                <a:gd name="f154" fmla="*/ f125 1 f86"/>
                <a:gd name="f155" fmla="*/ f126 1 f85"/>
                <a:gd name="f156" fmla="*/ f127 1 f86"/>
                <a:gd name="f157" fmla="*/ f128 1 f85"/>
                <a:gd name="f158" fmla="*/ f129 1 f86"/>
                <a:gd name="f159" fmla="*/ f130 1 f85"/>
                <a:gd name="f160" fmla="*/ f131 1 f86"/>
                <a:gd name="f161" fmla="*/ f132 1 f85"/>
                <a:gd name="f162" fmla="*/ f133 1 f86"/>
                <a:gd name="f163" fmla="*/ f134 1 f85"/>
                <a:gd name="f164" fmla="*/ f135 1 f86"/>
                <a:gd name="f165" fmla="*/ f136 1 f85"/>
                <a:gd name="f166" fmla="*/ f137 1 f86"/>
                <a:gd name="f167" fmla="*/ f138 f76 1"/>
                <a:gd name="f168" fmla="*/ f139 f76 1"/>
                <a:gd name="f169" fmla="*/ f141 f77 1"/>
                <a:gd name="f170" fmla="*/ f140 f77 1"/>
                <a:gd name="f171" fmla="*/ f142 f76 1"/>
                <a:gd name="f172" fmla="*/ f143 f77 1"/>
                <a:gd name="f173" fmla="*/ f144 f76 1"/>
                <a:gd name="f174" fmla="*/ f145 f76 1"/>
                <a:gd name="f175" fmla="*/ f146 f77 1"/>
                <a:gd name="f176" fmla="*/ f147 f76 1"/>
                <a:gd name="f177" fmla="*/ f148 f77 1"/>
                <a:gd name="f178" fmla="*/ f149 f76 1"/>
                <a:gd name="f179" fmla="*/ f150 f77 1"/>
                <a:gd name="f180" fmla="*/ f151 f76 1"/>
                <a:gd name="f181" fmla="*/ f152 f77 1"/>
                <a:gd name="f182" fmla="*/ f153 f76 1"/>
                <a:gd name="f183" fmla="*/ f154 f77 1"/>
                <a:gd name="f184" fmla="*/ f155 f76 1"/>
                <a:gd name="f185" fmla="*/ f156 f77 1"/>
                <a:gd name="f186" fmla="*/ f157 f76 1"/>
                <a:gd name="f187" fmla="*/ f158 f77 1"/>
                <a:gd name="f188" fmla="*/ f159 f76 1"/>
                <a:gd name="f189" fmla="*/ f160 f77 1"/>
                <a:gd name="f190" fmla="*/ f161 f76 1"/>
                <a:gd name="f191" fmla="*/ f162 f77 1"/>
                <a:gd name="f192" fmla="*/ f163 f76 1"/>
                <a:gd name="f193" fmla="*/ f164 f77 1"/>
                <a:gd name="f194" fmla="*/ f165 f76 1"/>
                <a:gd name="f195" fmla="*/ f166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71" y="f172"/>
                </a:cxn>
                <a:cxn ang="f112">
                  <a:pos x="f173" y="f172"/>
                </a:cxn>
                <a:cxn ang="f112">
                  <a:pos x="f174" y="f175"/>
                </a:cxn>
                <a:cxn ang="f112">
                  <a:pos x="f176" y="f177"/>
                </a:cxn>
                <a:cxn ang="f112">
                  <a:pos x="f178" y="f179"/>
                </a:cxn>
                <a:cxn ang="f112">
                  <a:pos x="f180" y="f181"/>
                </a:cxn>
                <a:cxn ang="f112">
                  <a:pos x="f182" y="f183"/>
                </a:cxn>
                <a:cxn ang="f112">
                  <a:pos x="f184" y="f185"/>
                </a:cxn>
                <a:cxn ang="f112">
                  <a:pos x="f186" y="f187"/>
                </a:cxn>
                <a:cxn ang="f112">
                  <a:pos x="f188" y="f189"/>
                </a:cxn>
                <a:cxn ang="f112">
                  <a:pos x="f190" y="f191"/>
                </a:cxn>
                <a:cxn ang="f112">
                  <a:pos x="f192" y="f193"/>
                </a:cxn>
                <a:cxn ang="f112">
                  <a:pos x="f194" y="f195"/>
                </a:cxn>
                <a:cxn ang="f112">
                  <a:pos x="f171" y="f172"/>
                </a:cxn>
              </a:cxnLst>
              <a:rect l="f167" t="f170" r="f168" b="f169"/>
              <a:pathLst>
                <a:path w="431" h="377">
                  <a:moveTo>
                    <a:pt x="f9" y="f10"/>
                  </a:moveTo>
                  <a:cubicBezTo>
                    <a:pt x="f11" y="f10"/>
                    <a:pt x="f12" y="f10"/>
                    <a:pt x="f13" y="f10"/>
                  </a:cubicBezTo>
                  <a:cubicBezTo>
                    <a:pt x="f14" y="f15"/>
                    <a:pt x="f16" y="f8"/>
                    <a:pt x="f17" y="f18"/>
                  </a:cubicBezTo>
                  <a:cubicBezTo>
                    <a:pt x="f6" y="f19"/>
                    <a:pt x="f20" y="f2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6"/>
                    <a:pt x="f44" y="f21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7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41" y="f68"/>
                    <a:pt x="f69" y="f70"/>
                  </a:cubicBezTo>
                  <a:cubicBezTo>
                    <a:pt x="f71" y="f72"/>
                    <a:pt x="f73" y="f74"/>
                    <a:pt x="f9" y="f10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AFCA8D78-ADBB-F1BD-2C51-30FD74D6C5E3}"/>
                </a:ext>
              </a:extLst>
            </p:cNvPr>
            <p:cNvSpPr/>
            <p:nvPr/>
          </p:nvSpPr>
          <p:spPr>
            <a:xfrm>
              <a:off x="6392863" y="1092205"/>
              <a:ext cx="307979" cy="434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"/>
                <a:gd name="f7" fmla="val 420"/>
                <a:gd name="f8" fmla="val 160"/>
                <a:gd name="f9" fmla="val 341"/>
                <a:gd name="f10" fmla="val 132"/>
                <a:gd name="f11" fmla="val 323"/>
                <a:gd name="f12" fmla="val 102"/>
                <a:gd name="f13" fmla="val 310"/>
                <a:gd name="f14" fmla="val 75"/>
                <a:gd name="f15" fmla="val 289"/>
                <a:gd name="f16" fmla="val 18"/>
                <a:gd name="f17" fmla="val 242"/>
                <a:gd name="f18" fmla="val 182"/>
                <a:gd name="f19" fmla="val 9"/>
                <a:gd name="f20" fmla="val 111"/>
                <a:gd name="f21" fmla="val 13"/>
                <a:gd name="f22" fmla="val 81"/>
                <a:gd name="f23" fmla="val 21"/>
                <a:gd name="f24" fmla="val 52"/>
                <a:gd name="f25" fmla="val 30"/>
                <a:gd name="f26" fmla="val 23"/>
                <a:gd name="f27" fmla="val 37"/>
                <a:gd name="f28" fmla="val 3"/>
                <a:gd name="f29" fmla="val 46"/>
                <a:gd name="f30" fmla="val 61"/>
                <a:gd name="f31" fmla="val 16"/>
                <a:gd name="f32" fmla="val 82"/>
                <a:gd name="f33" fmla="val 100"/>
                <a:gd name="f34" fmla="val 63"/>
                <a:gd name="f35" fmla="val 127"/>
                <a:gd name="f36" fmla="val 79"/>
                <a:gd name="f37" fmla="val 194"/>
                <a:gd name="f38" fmla="val 126"/>
                <a:gd name="f39" fmla="val 228"/>
                <a:gd name="f40" fmla="val 149"/>
                <a:gd name="f41" fmla="val 150"/>
                <a:gd name="f42" fmla="val 230"/>
                <a:gd name="f43" fmla="val 155"/>
                <a:gd name="f44" fmla="val 233"/>
                <a:gd name="f45" fmla="val 158"/>
                <a:gd name="f46" fmla="val 238"/>
                <a:gd name="f47" fmla="val 239"/>
                <a:gd name="f48" fmla="val 159"/>
                <a:gd name="f49" fmla="val 255"/>
                <a:gd name="f50" fmla="val 185"/>
                <a:gd name="f51" fmla="val 274"/>
                <a:gd name="f52" fmla="val 209"/>
                <a:gd name="f53" fmla="val 283"/>
                <a:gd name="f54" fmla="val 291"/>
                <a:gd name="f55" fmla="val 264"/>
                <a:gd name="f56" fmla="val 290"/>
                <a:gd name="f57" fmla="val 282"/>
                <a:gd name="f58" fmla="val 317"/>
                <a:gd name="f59" fmla="val 279"/>
                <a:gd name="f60" fmla="val 313"/>
                <a:gd name="f61" fmla="val 277"/>
                <a:gd name="f62" fmla="val 311"/>
                <a:gd name="f63" fmla="val 276"/>
                <a:gd name="f64" fmla="val 308"/>
                <a:gd name="f65" fmla="val 250"/>
                <a:gd name="f66" fmla="val 247"/>
                <a:gd name="f67" fmla="val 205"/>
                <a:gd name="f68" fmla="val 148"/>
                <a:gd name="f69" fmla="val 173"/>
                <a:gd name="f70" fmla="val 129"/>
                <a:gd name="f71" fmla="val 162"/>
                <a:gd name="f72" fmla="val 96"/>
                <a:gd name="f73" fmla="val 134"/>
                <a:gd name="f74" fmla="val 92"/>
                <a:gd name="f75" fmla="val 130"/>
                <a:gd name="f76" fmla="val 87"/>
                <a:gd name="f77" fmla="val 120"/>
                <a:gd name="f78" fmla="val 124"/>
                <a:gd name="f79" fmla="val 138"/>
                <a:gd name="f80" fmla="val 145"/>
                <a:gd name="f81" fmla="val 83"/>
                <a:gd name="f82" fmla="val 85"/>
                <a:gd name="f83" fmla="val 152"/>
                <a:gd name="f84" fmla="val 106"/>
                <a:gd name="f85" fmla="val 187"/>
                <a:gd name="f86" fmla="val 131"/>
                <a:gd name="f87" fmla="val 213"/>
                <a:gd name="f88" fmla="val 161"/>
                <a:gd name="f89" fmla="val 232"/>
                <a:gd name="f90" fmla="val 199"/>
                <a:gd name="f91" fmla="val 258"/>
                <a:gd name="f92" fmla="val 263"/>
                <a:gd name="f93" fmla="val 322"/>
                <a:gd name="f94" fmla="val 327"/>
                <a:gd name="f95" fmla="val 331"/>
                <a:gd name="f96" fmla="val 268"/>
                <a:gd name="f97" fmla="val 334"/>
                <a:gd name="f98" fmla="val 361"/>
                <a:gd name="f99" fmla="val 387"/>
                <a:gd name="f100" fmla="val 281"/>
                <a:gd name="f101" fmla="val 248"/>
                <a:gd name="f102" fmla="val 377"/>
                <a:gd name="f103" fmla="val 358"/>
                <a:gd name="f104" fmla="+- 0 0 -90"/>
                <a:gd name="f105" fmla="*/ f3 1 297"/>
                <a:gd name="f106" fmla="*/ f4 1 420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297"/>
                <a:gd name="f115" fmla="*/ f111 1 420"/>
                <a:gd name="f116" fmla="*/ 160 f112 1"/>
                <a:gd name="f117" fmla="*/ 341 f111 1"/>
                <a:gd name="f118" fmla="*/ 75 f112 1"/>
                <a:gd name="f119" fmla="*/ 289 f111 1"/>
                <a:gd name="f120" fmla="*/ 9 f112 1"/>
                <a:gd name="f121" fmla="*/ 111 f111 1"/>
                <a:gd name="f122" fmla="*/ 30 f112 1"/>
                <a:gd name="f123" fmla="*/ 23 f111 1"/>
                <a:gd name="f124" fmla="*/ 61 f112 1"/>
                <a:gd name="f125" fmla="*/ 16 f111 1"/>
                <a:gd name="f126" fmla="*/ 127 f112 1"/>
                <a:gd name="f127" fmla="*/ 79 f111 1"/>
                <a:gd name="f128" fmla="*/ 228 f112 1"/>
                <a:gd name="f129" fmla="*/ 149 f111 1"/>
                <a:gd name="f130" fmla="*/ 150 f111 1"/>
                <a:gd name="f131" fmla="*/ 238 f112 1"/>
                <a:gd name="f132" fmla="*/ 160 f111 1"/>
                <a:gd name="f133" fmla="*/ 239 f112 1"/>
                <a:gd name="f134" fmla="*/ 159 f111 1"/>
                <a:gd name="f135" fmla="*/ 283 f112 1"/>
                <a:gd name="f136" fmla="*/ 239 f111 1"/>
                <a:gd name="f137" fmla="*/ 282 f112 1"/>
                <a:gd name="f138" fmla="*/ 317 f111 1"/>
                <a:gd name="f139" fmla="*/ 276 f112 1"/>
                <a:gd name="f140" fmla="*/ 308 f111 1"/>
                <a:gd name="f141" fmla="*/ 148 f112 1"/>
                <a:gd name="f142" fmla="*/ 173 f111 1"/>
                <a:gd name="f143" fmla="*/ 96 f112 1"/>
                <a:gd name="f144" fmla="*/ 134 f111 1"/>
                <a:gd name="f145" fmla="*/ 81 f112 1"/>
                <a:gd name="f146" fmla="*/ 124 f111 1"/>
                <a:gd name="f147" fmla="*/ 82 f112 1"/>
                <a:gd name="f148" fmla="*/ 145 f111 1"/>
                <a:gd name="f149" fmla="*/ 87 f112 1"/>
                <a:gd name="f150" fmla="*/ 155 f111 1"/>
                <a:gd name="f151" fmla="*/ 161 f112 1"/>
                <a:gd name="f152" fmla="*/ 232 f111 1"/>
                <a:gd name="f153" fmla="*/ 263 f112 1"/>
                <a:gd name="f154" fmla="*/ 322 f111 1"/>
                <a:gd name="f155" fmla="*/ 268 f112 1"/>
                <a:gd name="f156" fmla="*/ 334 f111 1"/>
                <a:gd name="f157" fmla="*/ 281 f112 1"/>
                <a:gd name="f158" fmla="*/ 420 f111 1"/>
                <a:gd name="f159" fmla="+- f113 0 f1"/>
                <a:gd name="f160" fmla="*/ f116 1 297"/>
                <a:gd name="f161" fmla="*/ f117 1 420"/>
                <a:gd name="f162" fmla="*/ f118 1 297"/>
                <a:gd name="f163" fmla="*/ f119 1 420"/>
                <a:gd name="f164" fmla="*/ f120 1 297"/>
                <a:gd name="f165" fmla="*/ f121 1 420"/>
                <a:gd name="f166" fmla="*/ f122 1 297"/>
                <a:gd name="f167" fmla="*/ f123 1 420"/>
                <a:gd name="f168" fmla="*/ f124 1 297"/>
                <a:gd name="f169" fmla="*/ f125 1 420"/>
                <a:gd name="f170" fmla="*/ f126 1 297"/>
                <a:gd name="f171" fmla="*/ f127 1 420"/>
                <a:gd name="f172" fmla="*/ f128 1 297"/>
                <a:gd name="f173" fmla="*/ f129 1 420"/>
                <a:gd name="f174" fmla="*/ f130 1 420"/>
                <a:gd name="f175" fmla="*/ f131 1 297"/>
                <a:gd name="f176" fmla="*/ f132 1 420"/>
                <a:gd name="f177" fmla="*/ f133 1 297"/>
                <a:gd name="f178" fmla="*/ f134 1 420"/>
                <a:gd name="f179" fmla="*/ f135 1 297"/>
                <a:gd name="f180" fmla="*/ f136 1 420"/>
                <a:gd name="f181" fmla="*/ f137 1 297"/>
                <a:gd name="f182" fmla="*/ f138 1 420"/>
                <a:gd name="f183" fmla="*/ f139 1 297"/>
                <a:gd name="f184" fmla="*/ f140 1 420"/>
                <a:gd name="f185" fmla="*/ f141 1 297"/>
                <a:gd name="f186" fmla="*/ f142 1 420"/>
                <a:gd name="f187" fmla="*/ f143 1 297"/>
                <a:gd name="f188" fmla="*/ f144 1 420"/>
                <a:gd name="f189" fmla="*/ f145 1 297"/>
                <a:gd name="f190" fmla="*/ f146 1 420"/>
                <a:gd name="f191" fmla="*/ f147 1 297"/>
                <a:gd name="f192" fmla="*/ f148 1 420"/>
                <a:gd name="f193" fmla="*/ f149 1 297"/>
                <a:gd name="f194" fmla="*/ f150 1 420"/>
                <a:gd name="f195" fmla="*/ f151 1 297"/>
                <a:gd name="f196" fmla="*/ f152 1 420"/>
                <a:gd name="f197" fmla="*/ f153 1 297"/>
                <a:gd name="f198" fmla="*/ f154 1 420"/>
                <a:gd name="f199" fmla="*/ f155 1 297"/>
                <a:gd name="f200" fmla="*/ f156 1 420"/>
                <a:gd name="f201" fmla="*/ f157 1 297"/>
                <a:gd name="f202" fmla="*/ f158 1 420"/>
                <a:gd name="f203" fmla="*/ 0 1 f114"/>
                <a:gd name="f204" fmla="*/ f108 1 f114"/>
                <a:gd name="f205" fmla="*/ 0 1 f115"/>
                <a:gd name="f206" fmla="*/ f109 1 f115"/>
                <a:gd name="f207" fmla="*/ f160 1 f114"/>
                <a:gd name="f208" fmla="*/ f161 1 f115"/>
                <a:gd name="f209" fmla="*/ f162 1 f114"/>
                <a:gd name="f210" fmla="*/ f163 1 f115"/>
                <a:gd name="f211" fmla="*/ f164 1 f114"/>
                <a:gd name="f212" fmla="*/ f165 1 f115"/>
                <a:gd name="f213" fmla="*/ f166 1 f114"/>
                <a:gd name="f214" fmla="*/ f167 1 f115"/>
                <a:gd name="f215" fmla="*/ f168 1 f114"/>
                <a:gd name="f216" fmla="*/ f169 1 f115"/>
                <a:gd name="f217" fmla="*/ f170 1 f114"/>
                <a:gd name="f218" fmla="*/ f171 1 f115"/>
                <a:gd name="f219" fmla="*/ f172 1 f114"/>
                <a:gd name="f220" fmla="*/ f173 1 f115"/>
                <a:gd name="f221" fmla="*/ f174 1 f115"/>
                <a:gd name="f222" fmla="*/ f175 1 f114"/>
                <a:gd name="f223" fmla="*/ f176 1 f115"/>
                <a:gd name="f224" fmla="*/ f177 1 f114"/>
                <a:gd name="f225" fmla="*/ f178 1 f115"/>
                <a:gd name="f226" fmla="*/ f179 1 f114"/>
                <a:gd name="f227" fmla="*/ f180 1 f115"/>
                <a:gd name="f228" fmla="*/ f181 1 f114"/>
                <a:gd name="f229" fmla="*/ f182 1 f115"/>
                <a:gd name="f230" fmla="*/ f183 1 f114"/>
                <a:gd name="f231" fmla="*/ f184 1 f115"/>
                <a:gd name="f232" fmla="*/ f185 1 f114"/>
                <a:gd name="f233" fmla="*/ f186 1 f115"/>
                <a:gd name="f234" fmla="*/ f187 1 f114"/>
                <a:gd name="f235" fmla="*/ f188 1 f115"/>
                <a:gd name="f236" fmla="*/ f189 1 f114"/>
                <a:gd name="f237" fmla="*/ f190 1 f115"/>
                <a:gd name="f238" fmla="*/ f191 1 f114"/>
                <a:gd name="f239" fmla="*/ f192 1 f115"/>
                <a:gd name="f240" fmla="*/ f193 1 f114"/>
                <a:gd name="f241" fmla="*/ f194 1 f115"/>
                <a:gd name="f242" fmla="*/ f195 1 f114"/>
                <a:gd name="f243" fmla="*/ f196 1 f115"/>
                <a:gd name="f244" fmla="*/ f197 1 f114"/>
                <a:gd name="f245" fmla="*/ f198 1 f115"/>
                <a:gd name="f246" fmla="*/ f199 1 f114"/>
                <a:gd name="f247" fmla="*/ f200 1 f115"/>
                <a:gd name="f248" fmla="*/ f201 1 f114"/>
                <a:gd name="f249" fmla="*/ f202 1 f115"/>
                <a:gd name="f250" fmla="*/ f203 f105 1"/>
                <a:gd name="f251" fmla="*/ f204 f105 1"/>
                <a:gd name="f252" fmla="*/ f206 f106 1"/>
                <a:gd name="f253" fmla="*/ f205 f106 1"/>
                <a:gd name="f254" fmla="*/ f207 f105 1"/>
                <a:gd name="f255" fmla="*/ f208 f106 1"/>
                <a:gd name="f256" fmla="*/ f209 f105 1"/>
                <a:gd name="f257" fmla="*/ f210 f106 1"/>
                <a:gd name="f258" fmla="*/ f211 f105 1"/>
                <a:gd name="f259" fmla="*/ f212 f106 1"/>
                <a:gd name="f260" fmla="*/ f213 f105 1"/>
                <a:gd name="f261" fmla="*/ f214 f106 1"/>
                <a:gd name="f262" fmla="*/ f215 f105 1"/>
                <a:gd name="f263" fmla="*/ f216 f106 1"/>
                <a:gd name="f264" fmla="*/ f217 f105 1"/>
                <a:gd name="f265" fmla="*/ f218 f106 1"/>
                <a:gd name="f266" fmla="*/ f219 f105 1"/>
                <a:gd name="f267" fmla="*/ f220 f106 1"/>
                <a:gd name="f268" fmla="*/ f221 f106 1"/>
                <a:gd name="f269" fmla="*/ f222 f105 1"/>
                <a:gd name="f270" fmla="*/ f223 f106 1"/>
                <a:gd name="f271" fmla="*/ f224 f105 1"/>
                <a:gd name="f272" fmla="*/ f225 f106 1"/>
                <a:gd name="f273" fmla="*/ f226 f105 1"/>
                <a:gd name="f274" fmla="*/ f227 f106 1"/>
                <a:gd name="f275" fmla="*/ f228 f105 1"/>
                <a:gd name="f276" fmla="*/ f229 f106 1"/>
                <a:gd name="f277" fmla="*/ f230 f105 1"/>
                <a:gd name="f278" fmla="*/ f231 f106 1"/>
                <a:gd name="f279" fmla="*/ f232 f105 1"/>
                <a:gd name="f280" fmla="*/ f233 f106 1"/>
                <a:gd name="f281" fmla="*/ f234 f105 1"/>
                <a:gd name="f282" fmla="*/ f235 f106 1"/>
                <a:gd name="f283" fmla="*/ f236 f105 1"/>
                <a:gd name="f284" fmla="*/ f237 f106 1"/>
                <a:gd name="f285" fmla="*/ f238 f105 1"/>
                <a:gd name="f286" fmla="*/ f239 f106 1"/>
                <a:gd name="f287" fmla="*/ f240 f105 1"/>
                <a:gd name="f288" fmla="*/ f241 f106 1"/>
                <a:gd name="f289" fmla="*/ f242 f105 1"/>
                <a:gd name="f290" fmla="*/ f243 f106 1"/>
                <a:gd name="f291" fmla="*/ f244 f105 1"/>
                <a:gd name="f292" fmla="*/ f245 f106 1"/>
                <a:gd name="f293" fmla="*/ f246 f105 1"/>
                <a:gd name="f294" fmla="*/ f247 f106 1"/>
                <a:gd name="f295" fmla="*/ f248 f105 1"/>
                <a:gd name="f296" fmla="*/ f249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9">
                  <a:pos x="f254" y="f255"/>
                </a:cxn>
                <a:cxn ang="f159">
                  <a:pos x="f256" y="f257"/>
                </a:cxn>
                <a:cxn ang="f159">
                  <a:pos x="f258" y="f259"/>
                </a:cxn>
                <a:cxn ang="f159">
                  <a:pos x="f260" y="f261"/>
                </a:cxn>
                <a:cxn ang="f159">
                  <a:pos x="f262" y="f263"/>
                </a:cxn>
                <a:cxn ang="f159">
                  <a:pos x="f264" y="f265"/>
                </a:cxn>
                <a:cxn ang="f159">
                  <a:pos x="f266" y="f267"/>
                </a:cxn>
                <a:cxn ang="f159">
                  <a:pos x="f266" y="f268"/>
                </a:cxn>
                <a:cxn ang="f159">
                  <a:pos x="f269" y="f270"/>
                </a:cxn>
                <a:cxn ang="f159">
                  <a:pos x="f271" y="f272"/>
                </a:cxn>
                <a:cxn ang="f159">
                  <a:pos x="f269" y="f270"/>
                </a:cxn>
                <a:cxn ang="f159">
                  <a:pos x="f273" y="f274"/>
                </a:cxn>
                <a:cxn ang="f159">
                  <a:pos x="f275" y="f276"/>
                </a:cxn>
                <a:cxn ang="f159">
                  <a:pos x="f277" y="f278"/>
                </a:cxn>
                <a:cxn ang="f159">
                  <a:pos x="f279" y="f280"/>
                </a:cxn>
                <a:cxn ang="f159">
                  <a:pos x="f281" y="f282"/>
                </a:cxn>
                <a:cxn ang="f159">
                  <a:pos x="f283" y="f284"/>
                </a:cxn>
                <a:cxn ang="f159">
                  <a:pos x="f285" y="f286"/>
                </a:cxn>
                <a:cxn ang="f159">
                  <a:pos x="f287" y="f288"/>
                </a:cxn>
                <a:cxn ang="f159">
                  <a:pos x="f289" y="f290"/>
                </a:cxn>
                <a:cxn ang="f159">
                  <a:pos x="f291" y="f292"/>
                </a:cxn>
                <a:cxn ang="f159">
                  <a:pos x="f293" y="f294"/>
                </a:cxn>
                <a:cxn ang="f159">
                  <a:pos x="f295" y="f296"/>
                </a:cxn>
                <a:cxn ang="f159">
                  <a:pos x="f254" y="f255"/>
                </a:cxn>
              </a:cxnLst>
              <a:rect l="f250" t="f253" r="f251" b="f252"/>
              <a:pathLst>
                <a:path w="297" h="42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5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5"/>
                    <a:pt x="f30" y="f31"/>
                  </a:cubicBezTo>
                  <a:cubicBezTo>
                    <a:pt x="f32" y="f27"/>
                    <a:pt x="f33" y="f34"/>
                    <a:pt x="f35" y="f36"/>
                  </a:cubicBezTo>
                  <a:cubicBezTo>
                    <a:pt x="f8" y="f12"/>
                    <a:pt x="f37" y="f38"/>
                    <a:pt x="f39" y="f40"/>
                  </a:cubicBezTo>
                  <a:cubicBezTo>
                    <a:pt x="f39" y="f40"/>
                    <a:pt x="f39" y="f41"/>
                    <a:pt x="f39" y="f41"/>
                  </a:cubicBezTo>
                  <a:cubicBezTo>
                    <a:pt x="f42" y="f43"/>
                    <a:pt x="f44" y="f45"/>
                    <a:pt x="f46" y="f8"/>
                  </a:cubicBezTo>
                  <a:cubicBezTo>
                    <a:pt x="f47" y="f48"/>
                    <a:pt x="f47" y="f48"/>
                    <a:pt x="f47" y="f48"/>
                  </a:cubicBezTo>
                  <a:cubicBezTo>
                    <a:pt x="f47" y="f48"/>
                    <a:pt x="f46" y="f8"/>
                    <a:pt x="f46" y="f8"/>
                  </a:cubicBezTo>
                  <a:cubicBezTo>
                    <a:pt x="f49" y="f50"/>
                    <a:pt x="f51" y="f52"/>
                    <a:pt x="f53" y="f47"/>
                  </a:cubicBezTo>
                  <a:cubicBezTo>
                    <a:pt x="f54" y="f55"/>
                    <a:pt x="f6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7"/>
                    <a:pt x="f68" y="f69"/>
                  </a:cubicBezTo>
                  <a:cubicBezTo>
                    <a:pt x="f70" y="f71"/>
                    <a:pt x="f20" y="f41"/>
                    <a:pt x="f72" y="f73"/>
                  </a:cubicBezTo>
                  <a:cubicBezTo>
                    <a:pt x="f74" y="f75"/>
                    <a:pt x="f76" y="f77"/>
                    <a:pt x="f22" y="f78"/>
                  </a:cubicBezTo>
                  <a:cubicBezTo>
                    <a:pt x="f14" y="f70"/>
                    <a:pt x="f36" y="f79"/>
                    <a:pt x="f32" y="f80"/>
                  </a:cubicBezTo>
                  <a:cubicBezTo>
                    <a:pt x="f81" y="f68"/>
                    <a:pt x="f82" y="f83"/>
                    <a:pt x="f76" y="f4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46" y="f57"/>
                    <a:pt x="f92" y="f93"/>
                  </a:cubicBezTo>
                  <a:cubicBezTo>
                    <a:pt x="f92" y="f94"/>
                    <a:pt x="f55" y="f95"/>
                    <a:pt x="f96" y="f97"/>
                  </a:cubicBezTo>
                  <a:cubicBezTo>
                    <a:pt x="f51" y="f98"/>
                    <a:pt x="f53" y="f99"/>
                    <a:pt x="f100" y="f7"/>
                  </a:cubicBezTo>
                  <a:cubicBezTo>
                    <a:pt x="f101" y="f102"/>
                    <a:pt x="f67" y="f103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99B075AC-EF0F-18C3-6D0B-46D9017646A6}"/>
                </a:ext>
              </a:extLst>
            </p:cNvPr>
            <p:cNvSpPr/>
            <p:nvPr/>
          </p:nvSpPr>
          <p:spPr>
            <a:xfrm>
              <a:off x="6267453" y="2601916"/>
              <a:ext cx="342900" cy="3762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1"/>
                <a:gd name="f7" fmla="val 365"/>
                <a:gd name="f8" fmla="val 80"/>
                <a:gd name="f9" fmla="val 43"/>
                <a:gd name="f10" fmla="val 82"/>
                <a:gd name="f11" fmla="val 48"/>
                <a:gd name="f12" fmla="val 86"/>
                <a:gd name="f13" fmla="val 49"/>
                <a:gd name="f14" fmla="val 91"/>
                <a:gd name="f15" fmla="val 50"/>
                <a:gd name="f16" fmla="val 117"/>
                <a:gd name="f17" fmla="val 67"/>
                <a:gd name="f18" fmla="val 146"/>
                <a:gd name="f19" fmla="val 78"/>
                <a:gd name="f20" fmla="val 176"/>
                <a:gd name="f21" fmla="val 87"/>
                <a:gd name="f22" fmla="val 178"/>
                <a:gd name="f23" fmla="val 90"/>
                <a:gd name="f24" fmla="val 181"/>
                <a:gd name="f25" fmla="val 184"/>
                <a:gd name="f26" fmla="val 234"/>
                <a:gd name="f27" fmla="val 113"/>
                <a:gd name="f28" fmla="val 273"/>
                <a:gd name="f29" fmla="val 147"/>
                <a:gd name="f30" fmla="val 301"/>
                <a:gd name="f31" fmla="val 194"/>
                <a:gd name="f32" fmla="val 308"/>
                <a:gd name="f33" fmla="val 215"/>
                <a:gd name="f34" fmla="val 315"/>
                <a:gd name="f35" fmla="val 236"/>
                <a:gd name="f36" fmla="val 312"/>
                <a:gd name="f37" fmla="val 258"/>
                <a:gd name="f38" fmla="val 311"/>
                <a:gd name="f39" fmla="val 259"/>
                <a:gd name="f40" fmla="val 260"/>
                <a:gd name="f41" fmla="val 261"/>
                <a:gd name="f42" fmla="val 293"/>
                <a:gd name="f43" fmla="val 250"/>
                <a:gd name="f44" fmla="val 283"/>
                <a:gd name="f45" fmla="val 231"/>
                <a:gd name="f46" fmla="val 269"/>
                <a:gd name="f47" fmla="val 216"/>
                <a:gd name="f48" fmla="val 159"/>
                <a:gd name="f49" fmla="val 135"/>
                <a:gd name="f50" fmla="val 153"/>
                <a:gd name="f51" fmla="val 74"/>
                <a:gd name="f52" fmla="val 110"/>
                <a:gd name="f53" fmla="val 71"/>
                <a:gd name="f54" fmla="val 123"/>
                <a:gd name="f55" fmla="val 76"/>
                <a:gd name="f56" fmla="val 131"/>
                <a:gd name="f57" fmla="val 138"/>
                <a:gd name="f58" fmla="val 98"/>
                <a:gd name="f59" fmla="val 156"/>
                <a:gd name="f60" fmla="val 116"/>
                <a:gd name="f61" fmla="val 172"/>
                <a:gd name="f62" fmla="val 185"/>
                <a:gd name="f63" fmla="val 167"/>
                <a:gd name="f64" fmla="val 203"/>
                <a:gd name="f65" fmla="val 199"/>
                <a:gd name="f66" fmla="val 214"/>
                <a:gd name="f67" fmla="val 230"/>
                <a:gd name="f68" fmla="val 228"/>
                <a:gd name="f69" fmla="val 288"/>
                <a:gd name="f70" fmla="val 254"/>
                <a:gd name="f71" fmla="val 316"/>
                <a:gd name="f72" fmla="val 302"/>
                <a:gd name="f73" fmla="val 295"/>
                <a:gd name="f74" fmla="val 336"/>
                <a:gd name="f75" fmla="val 320"/>
                <a:gd name="f76" fmla="val 213"/>
                <a:gd name="f77" fmla="val 211"/>
                <a:gd name="f78" fmla="val 314"/>
                <a:gd name="f79" fmla="val 208"/>
                <a:gd name="f80" fmla="val 205"/>
                <a:gd name="f81" fmla="val 310"/>
                <a:gd name="f82" fmla="val 201"/>
                <a:gd name="f83" fmla="val 196"/>
                <a:gd name="f84" fmla="val 195"/>
                <a:gd name="f85" fmla="val 193"/>
                <a:gd name="f86" fmla="val 191"/>
                <a:gd name="f87" fmla="val 307"/>
                <a:gd name="f88" fmla="val 188"/>
                <a:gd name="f89" fmla="val 306"/>
                <a:gd name="f90" fmla="val 182"/>
                <a:gd name="f91" fmla="val 179"/>
                <a:gd name="f92" fmla="val 305"/>
                <a:gd name="f93" fmla="val 298"/>
                <a:gd name="f94" fmla="val 155"/>
                <a:gd name="f95" fmla="val 144"/>
                <a:gd name="f96" fmla="val 287"/>
                <a:gd name="f97" fmla="val 103"/>
                <a:gd name="f98" fmla="val 277"/>
                <a:gd name="f99" fmla="val 84"/>
                <a:gd name="f100" fmla="val 266"/>
                <a:gd name="f101" fmla="val 65"/>
                <a:gd name="f102" fmla="val 253"/>
                <a:gd name="f103" fmla="val 34"/>
                <a:gd name="f104" fmla="val 221"/>
                <a:gd name="f105" fmla="val 33"/>
                <a:gd name="f106" fmla="val 12"/>
                <a:gd name="f107" fmla="val 136"/>
                <a:gd name="f108" fmla="val 77"/>
                <a:gd name="f109" fmla="val 64"/>
                <a:gd name="f110" fmla="val 5"/>
                <a:gd name="f111" fmla="val 3"/>
                <a:gd name="f112" fmla="val 35"/>
                <a:gd name="f113" fmla="val 4"/>
                <a:gd name="f114" fmla="val 27"/>
                <a:gd name="f115" fmla="val 8"/>
                <a:gd name="f116" fmla="val 16"/>
                <a:gd name="f117" fmla="val 14"/>
                <a:gd name="f118" fmla="val 24"/>
                <a:gd name="f119" fmla="val 62"/>
                <a:gd name="f120" fmla="val 37"/>
                <a:gd name="f121" fmla="+- 0 0 -90"/>
                <a:gd name="f122" fmla="*/ f3 1 331"/>
                <a:gd name="f123" fmla="*/ f4 1 365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331"/>
                <a:gd name="f132" fmla="*/ f128 1 365"/>
                <a:gd name="f133" fmla="*/ 80 f129 1"/>
                <a:gd name="f134" fmla="*/ 43 f128 1"/>
                <a:gd name="f135" fmla="*/ 91 f129 1"/>
                <a:gd name="f136" fmla="*/ 50 f128 1"/>
                <a:gd name="f137" fmla="*/ 176 f129 1"/>
                <a:gd name="f138" fmla="*/ 87 f128 1"/>
                <a:gd name="f139" fmla="*/ 184 f129 1"/>
                <a:gd name="f140" fmla="*/ 90 f128 1"/>
                <a:gd name="f141" fmla="*/ 301 f129 1"/>
                <a:gd name="f142" fmla="*/ 194 f128 1"/>
                <a:gd name="f143" fmla="*/ 312 f129 1"/>
                <a:gd name="f144" fmla="*/ 258 f128 1"/>
                <a:gd name="f145" fmla="*/ 261 f128 1"/>
                <a:gd name="f146" fmla="*/ 269 f129 1"/>
                <a:gd name="f147" fmla="*/ 216 f128 1"/>
                <a:gd name="f148" fmla="*/ 74 f129 1"/>
                <a:gd name="f149" fmla="*/ 110 f128 1"/>
                <a:gd name="f150" fmla="*/ 82 f129 1"/>
                <a:gd name="f151" fmla="*/ 138 f128 1"/>
                <a:gd name="f152" fmla="*/ 138 f129 1"/>
                <a:gd name="f153" fmla="*/ 185 f128 1"/>
                <a:gd name="f154" fmla="*/ 230 f129 1"/>
                <a:gd name="f155" fmla="*/ 228 f128 1"/>
                <a:gd name="f156" fmla="*/ 331 f129 1"/>
                <a:gd name="f157" fmla="*/ 365 f128 1"/>
                <a:gd name="f158" fmla="*/ 216 f129 1"/>
                <a:gd name="f159" fmla="*/ 315 f128 1"/>
                <a:gd name="f160" fmla="*/ 208 f129 1"/>
                <a:gd name="f161" fmla="*/ 314 f128 1"/>
                <a:gd name="f162" fmla="*/ 196 f129 1"/>
                <a:gd name="f163" fmla="*/ 311 f128 1"/>
                <a:gd name="f164" fmla="*/ 195 f129 1"/>
                <a:gd name="f165" fmla="*/ 310 f128 1"/>
                <a:gd name="f166" fmla="*/ 193 f129 1"/>
                <a:gd name="f167" fmla="*/ 308 f128 1"/>
                <a:gd name="f168" fmla="*/ 305 f128 1"/>
                <a:gd name="f169" fmla="*/ 144 f129 1"/>
                <a:gd name="f170" fmla="*/ 295 f128 1"/>
                <a:gd name="f171" fmla="*/ 84 f129 1"/>
                <a:gd name="f172" fmla="*/ 266 f128 1"/>
                <a:gd name="f173" fmla="*/ 34 f129 1"/>
                <a:gd name="f174" fmla="*/ 221 f128 1"/>
                <a:gd name="f175" fmla="*/ 33 f129 1"/>
                <a:gd name="f176" fmla="*/ 0 f129 1"/>
                <a:gd name="f177" fmla="*/ 4 f129 1"/>
                <a:gd name="f178" fmla="*/ 27 f128 1"/>
                <a:gd name="f179" fmla="*/ 35 f129 1"/>
                <a:gd name="f180" fmla="*/ 14 f128 1"/>
                <a:gd name="f181" fmla="+- f130 0 f1"/>
                <a:gd name="f182" fmla="*/ f133 1 331"/>
                <a:gd name="f183" fmla="*/ f134 1 365"/>
                <a:gd name="f184" fmla="*/ f135 1 331"/>
                <a:gd name="f185" fmla="*/ f136 1 365"/>
                <a:gd name="f186" fmla="*/ f137 1 331"/>
                <a:gd name="f187" fmla="*/ f138 1 365"/>
                <a:gd name="f188" fmla="*/ f139 1 331"/>
                <a:gd name="f189" fmla="*/ f140 1 365"/>
                <a:gd name="f190" fmla="*/ f141 1 331"/>
                <a:gd name="f191" fmla="*/ f142 1 365"/>
                <a:gd name="f192" fmla="*/ f143 1 331"/>
                <a:gd name="f193" fmla="*/ f144 1 365"/>
                <a:gd name="f194" fmla="*/ f145 1 365"/>
                <a:gd name="f195" fmla="*/ f146 1 331"/>
                <a:gd name="f196" fmla="*/ f147 1 365"/>
                <a:gd name="f197" fmla="*/ f148 1 331"/>
                <a:gd name="f198" fmla="*/ f149 1 365"/>
                <a:gd name="f199" fmla="*/ f150 1 331"/>
                <a:gd name="f200" fmla="*/ f151 1 365"/>
                <a:gd name="f201" fmla="*/ f152 1 331"/>
                <a:gd name="f202" fmla="*/ f153 1 365"/>
                <a:gd name="f203" fmla="*/ f154 1 331"/>
                <a:gd name="f204" fmla="*/ f155 1 365"/>
                <a:gd name="f205" fmla="*/ f156 1 331"/>
                <a:gd name="f206" fmla="*/ f157 1 365"/>
                <a:gd name="f207" fmla="*/ f158 1 331"/>
                <a:gd name="f208" fmla="*/ f159 1 365"/>
                <a:gd name="f209" fmla="*/ f160 1 331"/>
                <a:gd name="f210" fmla="*/ f161 1 365"/>
                <a:gd name="f211" fmla="*/ f162 1 331"/>
                <a:gd name="f212" fmla="*/ f163 1 365"/>
                <a:gd name="f213" fmla="*/ f164 1 331"/>
                <a:gd name="f214" fmla="*/ f165 1 365"/>
                <a:gd name="f215" fmla="*/ f166 1 331"/>
                <a:gd name="f216" fmla="*/ f167 1 365"/>
                <a:gd name="f217" fmla="*/ f168 1 365"/>
                <a:gd name="f218" fmla="*/ f169 1 331"/>
                <a:gd name="f219" fmla="*/ f170 1 365"/>
                <a:gd name="f220" fmla="*/ f171 1 331"/>
                <a:gd name="f221" fmla="*/ f172 1 365"/>
                <a:gd name="f222" fmla="*/ f173 1 331"/>
                <a:gd name="f223" fmla="*/ f174 1 365"/>
                <a:gd name="f224" fmla="*/ f175 1 331"/>
                <a:gd name="f225" fmla="*/ f176 1 331"/>
                <a:gd name="f226" fmla="*/ f177 1 331"/>
                <a:gd name="f227" fmla="*/ f178 1 365"/>
                <a:gd name="f228" fmla="*/ f179 1 331"/>
                <a:gd name="f229" fmla="*/ f180 1 365"/>
                <a:gd name="f230" fmla="*/ 0 1 f131"/>
                <a:gd name="f231" fmla="*/ f125 1 f131"/>
                <a:gd name="f232" fmla="*/ 0 1 f132"/>
                <a:gd name="f233" fmla="*/ f126 1 f132"/>
                <a:gd name="f234" fmla="*/ f182 1 f131"/>
                <a:gd name="f235" fmla="*/ f183 1 f132"/>
                <a:gd name="f236" fmla="*/ f184 1 f131"/>
                <a:gd name="f237" fmla="*/ f185 1 f132"/>
                <a:gd name="f238" fmla="*/ f186 1 f131"/>
                <a:gd name="f239" fmla="*/ f187 1 f132"/>
                <a:gd name="f240" fmla="*/ f188 1 f131"/>
                <a:gd name="f241" fmla="*/ f189 1 f132"/>
                <a:gd name="f242" fmla="*/ f190 1 f131"/>
                <a:gd name="f243" fmla="*/ f191 1 f132"/>
                <a:gd name="f244" fmla="*/ f192 1 f131"/>
                <a:gd name="f245" fmla="*/ f193 1 f132"/>
                <a:gd name="f246" fmla="*/ f194 1 f132"/>
                <a:gd name="f247" fmla="*/ f195 1 f131"/>
                <a:gd name="f248" fmla="*/ f196 1 f132"/>
                <a:gd name="f249" fmla="*/ f197 1 f131"/>
                <a:gd name="f250" fmla="*/ f198 1 f132"/>
                <a:gd name="f251" fmla="*/ f199 1 f131"/>
                <a:gd name="f252" fmla="*/ f200 1 f132"/>
                <a:gd name="f253" fmla="*/ f201 1 f131"/>
                <a:gd name="f254" fmla="*/ f202 1 f132"/>
                <a:gd name="f255" fmla="*/ f203 1 f131"/>
                <a:gd name="f256" fmla="*/ f204 1 f132"/>
                <a:gd name="f257" fmla="*/ f205 1 f131"/>
                <a:gd name="f258" fmla="*/ f206 1 f132"/>
                <a:gd name="f259" fmla="*/ f207 1 f131"/>
                <a:gd name="f260" fmla="*/ f208 1 f132"/>
                <a:gd name="f261" fmla="*/ f209 1 f131"/>
                <a:gd name="f262" fmla="*/ f210 1 f132"/>
                <a:gd name="f263" fmla="*/ f211 1 f131"/>
                <a:gd name="f264" fmla="*/ f212 1 f132"/>
                <a:gd name="f265" fmla="*/ f213 1 f131"/>
                <a:gd name="f266" fmla="*/ f214 1 f132"/>
                <a:gd name="f267" fmla="*/ f215 1 f131"/>
                <a:gd name="f268" fmla="*/ f216 1 f132"/>
                <a:gd name="f269" fmla="*/ f217 1 f132"/>
                <a:gd name="f270" fmla="*/ f218 1 f131"/>
                <a:gd name="f271" fmla="*/ f219 1 f132"/>
                <a:gd name="f272" fmla="*/ f220 1 f131"/>
                <a:gd name="f273" fmla="*/ f221 1 f132"/>
                <a:gd name="f274" fmla="*/ f222 1 f131"/>
                <a:gd name="f275" fmla="*/ f223 1 f132"/>
                <a:gd name="f276" fmla="*/ f224 1 f131"/>
                <a:gd name="f277" fmla="*/ f225 1 f131"/>
                <a:gd name="f278" fmla="*/ f226 1 f131"/>
                <a:gd name="f279" fmla="*/ f227 1 f132"/>
                <a:gd name="f280" fmla="*/ f228 1 f131"/>
                <a:gd name="f281" fmla="*/ f229 1 f132"/>
                <a:gd name="f282" fmla="*/ f230 f122 1"/>
                <a:gd name="f283" fmla="*/ f231 f122 1"/>
                <a:gd name="f284" fmla="*/ f233 f123 1"/>
                <a:gd name="f285" fmla="*/ f232 f123 1"/>
                <a:gd name="f286" fmla="*/ f234 f122 1"/>
                <a:gd name="f287" fmla="*/ f235 f123 1"/>
                <a:gd name="f288" fmla="*/ f236 f122 1"/>
                <a:gd name="f289" fmla="*/ f237 f123 1"/>
                <a:gd name="f290" fmla="*/ f238 f122 1"/>
                <a:gd name="f291" fmla="*/ f239 f123 1"/>
                <a:gd name="f292" fmla="*/ f240 f122 1"/>
                <a:gd name="f293" fmla="*/ f241 f123 1"/>
                <a:gd name="f294" fmla="*/ f242 f122 1"/>
                <a:gd name="f295" fmla="*/ f243 f123 1"/>
                <a:gd name="f296" fmla="*/ f244 f122 1"/>
                <a:gd name="f297" fmla="*/ f245 f123 1"/>
                <a:gd name="f298" fmla="*/ f246 f123 1"/>
                <a:gd name="f299" fmla="*/ f247 f122 1"/>
                <a:gd name="f300" fmla="*/ f248 f123 1"/>
                <a:gd name="f301" fmla="*/ f249 f122 1"/>
                <a:gd name="f302" fmla="*/ f250 f123 1"/>
                <a:gd name="f303" fmla="*/ f251 f122 1"/>
                <a:gd name="f304" fmla="*/ f252 f123 1"/>
                <a:gd name="f305" fmla="*/ f253 f122 1"/>
                <a:gd name="f306" fmla="*/ f254 f123 1"/>
                <a:gd name="f307" fmla="*/ f255 f122 1"/>
                <a:gd name="f308" fmla="*/ f256 f123 1"/>
                <a:gd name="f309" fmla="*/ f257 f122 1"/>
                <a:gd name="f310" fmla="*/ f258 f123 1"/>
                <a:gd name="f311" fmla="*/ f259 f122 1"/>
                <a:gd name="f312" fmla="*/ f260 f123 1"/>
                <a:gd name="f313" fmla="*/ f261 f122 1"/>
                <a:gd name="f314" fmla="*/ f262 f123 1"/>
                <a:gd name="f315" fmla="*/ f263 f122 1"/>
                <a:gd name="f316" fmla="*/ f264 f123 1"/>
                <a:gd name="f317" fmla="*/ f265 f122 1"/>
                <a:gd name="f318" fmla="*/ f266 f123 1"/>
                <a:gd name="f319" fmla="*/ f267 f122 1"/>
                <a:gd name="f320" fmla="*/ f268 f123 1"/>
                <a:gd name="f321" fmla="*/ f269 f123 1"/>
                <a:gd name="f322" fmla="*/ f270 f122 1"/>
                <a:gd name="f323" fmla="*/ f271 f123 1"/>
                <a:gd name="f324" fmla="*/ f272 f122 1"/>
                <a:gd name="f325" fmla="*/ f273 f123 1"/>
                <a:gd name="f326" fmla="*/ f274 f122 1"/>
                <a:gd name="f327" fmla="*/ f275 f123 1"/>
                <a:gd name="f328" fmla="*/ f276 f122 1"/>
                <a:gd name="f329" fmla="*/ f277 f122 1"/>
                <a:gd name="f330" fmla="*/ f278 f122 1"/>
                <a:gd name="f331" fmla="*/ f279 f123 1"/>
                <a:gd name="f332" fmla="*/ f280 f122 1"/>
                <a:gd name="f333" fmla="*/ f281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1">
                  <a:pos x="f286" y="f287"/>
                </a:cxn>
                <a:cxn ang="f181">
                  <a:pos x="f288" y="f289"/>
                </a:cxn>
                <a:cxn ang="f181">
                  <a:pos x="f290" y="f291"/>
                </a:cxn>
                <a:cxn ang="f181">
                  <a:pos x="f292" y="f293"/>
                </a:cxn>
                <a:cxn ang="f181">
                  <a:pos x="f294" y="f295"/>
                </a:cxn>
                <a:cxn ang="f181">
                  <a:pos x="f296" y="f297"/>
                </a:cxn>
                <a:cxn ang="f181">
                  <a:pos x="f296" y="f298"/>
                </a:cxn>
                <a:cxn ang="f181">
                  <a:pos x="f299" y="f300"/>
                </a:cxn>
                <a:cxn ang="f181">
                  <a:pos x="f301" y="f302"/>
                </a:cxn>
                <a:cxn ang="f181">
                  <a:pos x="f303" y="f304"/>
                </a:cxn>
                <a:cxn ang="f181">
                  <a:pos x="f305" y="f306"/>
                </a:cxn>
                <a:cxn ang="f181">
                  <a:pos x="f307" y="f308"/>
                </a:cxn>
                <a:cxn ang="f181">
                  <a:pos x="f309" y="f310"/>
                </a:cxn>
                <a:cxn ang="f181">
                  <a:pos x="f311" y="f312"/>
                </a:cxn>
                <a:cxn ang="f181">
                  <a:pos x="f313" y="f314"/>
                </a:cxn>
                <a:cxn ang="f181">
                  <a:pos x="f315" y="f316"/>
                </a:cxn>
                <a:cxn ang="f181">
                  <a:pos x="f317" y="f318"/>
                </a:cxn>
                <a:cxn ang="f181">
                  <a:pos x="f319" y="f318"/>
                </a:cxn>
                <a:cxn ang="f181">
                  <a:pos x="f292" y="f320"/>
                </a:cxn>
                <a:cxn ang="f181">
                  <a:pos x="f290" y="f321"/>
                </a:cxn>
                <a:cxn ang="f181">
                  <a:pos x="f322" y="f323"/>
                </a:cxn>
                <a:cxn ang="f181">
                  <a:pos x="f324" y="f325"/>
                </a:cxn>
                <a:cxn ang="f181">
                  <a:pos x="f326" y="f327"/>
                </a:cxn>
                <a:cxn ang="f181">
                  <a:pos x="f328" y="f327"/>
                </a:cxn>
                <a:cxn ang="f181">
                  <a:pos x="f329" y="f293"/>
                </a:cxn>
                <a:cxn ang="f181">
                  <a:pos x="f329" y="f289"/>
                </a:cxn>
                <a:cxn ang="f181">
                  <a:pos x="f330" y="f331"/>
                </a:cxn>
                <a:cxn ang="f181">
                  <a:pos x="f332" y="f333"/>
                </a:cxn>
                <a:cxn ang="f181">
                  <a:pos x="f286" y="f287"/>
                </a:cxn>
              </a:cxnLst>
              <a:rect l="f282" t="f285" r="f283" b="f284"/>
              <a:pathLst>
                <a:path w="331" h="36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3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36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33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10" y="f57"/>
                  </a:cubicBezTo>
                  <a:cubicBezTo>
                    <a:pt x="f58" y="f59"/>
                    <a:pt x="f60" y="f61"/>
                    <a:pt x="f57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6" y="f7"/>
                  </a:cubicBezTo>
                  <a:cubicBezTo>
                    <a:pt x="f73" y="f74"/>
                    <a:pt x="f37" y="f75"/>
                    <a:pt x="f47" y="f34"/>
                  </a:cubicBezTo>
                  <a:cubicBezTo>
                    <a:pt x="f76" y="f34"/>
                    <a:pt x="f77" y="f78"/>
                    <a:pt x="f79" y="f78"/>
                  </a:cubicBezTo>
                  <a:cubicBezTo>
                    <a:pt x="f80" y="f81"/>
                    <a:pt x="f82" y="f81"/>
                    <a:pt x="f83" y="f38"/>
                  </a:cubicBezTo>
                  <a:cubicBezTo>
                    <a:pt x="f84" y="f81"/>
                    <a:pt x="f84" y="f81"/>
                    <a:pt x="f84" y="f81"/>
                  </a:cubicBezTo>
                  <a:cubicBezTo>
                    <a:pt x="f84" y="f81"/>
                    <a:pt x="f85" y="f81"/>
                    <a:pt x="f85" y="f81"/>
                  </a:cubicBezTo>
                  <a:cubicBezTo>
                    <a:pt x="f86" y="f87"/>
                    <a:pt x="f88" y="f89"/>
                    <a:pt x="f25" y="f32"/>
                  </a:cubicBezTo>
                  <a:cubicBezTo>
                    <a:pt x="f90" y="f87"/>
                    <a:pt x="f91" y="f89"/>
                    <a:pt x="f20" y="f92"/>
                  </a:cubicBezTo>
                  <a:cubicBezTo>
                    <a:pt x="f63" y="f93"/>
                    <a:pt x="f94" y="f93"/>
                    <a:pt x="f95" y="f73"/>
                  </a:cubicBezTo>
                  <a:cubicBezTo>
                    <a:pt x="f54" y="f96"/>
                    <a:pt x="f97" y="f98"/>
                    <a:pt x="f99" y="f100"/>
                  </a:cubicBezTo>
                  <a:cubicBezTo>
                    <a:pt x="f101" y="f102"/>
                    <a:pt x="f15" y="f35"/>
                    <a:pt x="f103" y="f104"/>
                  </a:cubicBezTo>
                  <a:cubicBezTo>
                    <a:pt x="f105" y="f104"/>
                    <a:pt x="f105" y="f104"/>
                    <a:pt x="f105" y="f104"/>
                  </a:cubicBezTo>
                  <a:cubicBezTo>
                    <a:pt x="f106" y="f2"/>
                    <a:pt x="f5" y="f107"/>
                    <a:pt x="f5" y="f23"/>
                  </a:cubicBezTo>
                  <a:cubicBezTo>
                    <a:pt x="f5" y="f108"/>
                    <a:pt x="f5" y="f109"/>
                    <a:pt x="f5" y="f15"/>
                  </a:cubicBezTo>
                  <a:cubicBezTo>
                    <a:pt x="f110" y="f9"/>
                    <a:pt x="f111" y="f112"/>
                    <a:pt x="f113" y="f114"/>
                  </a:cubicBezTo>
                  <a:cubicBezTo>
                    <a:pt x="f115" y="f111"/>
                    <a:pt x="f116" y="f5"/>
                    <a:pt x="f112" y="f117"/>
                  </a:cubicBezTo>
                  <a:cubicBezTo>
                    <a:pt x="f15" y="f118"/>
                    <a:pt x="f119" y="f120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B68E177-5306-802A-BFF1-FA4723E1D51D}"/>
                </a:ext>
              </a:extLst>
            </p:cNvPr>
            <p:cNvSpPr/>
            <p:nvPr/>
          </p:nvSpPr>
          <p:spPr>
            <a:xfrm>
              <a:off x="6688141" y="1065211"/>
              <a:ext cx="211134" cy="349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4"/>
                <a:gd name="f7" fmla="val 337"/>
                <a:gd name="f8" fmla="val 64"/>
                <a:gd name="f9" fmla="val 65"/>
                <a:gd name="f10" fmla="val 181"/>
                <a:gd name="f11" fmla="val 67"/>
                <a:gd name="f12" fmla="val 69"/>
                <a:gd name="f13" fmla="val 196"/>
                <a:gd name="f14" fmla="val 112"/>
                <a:gd name="f15" fmla="val 155"/>
                <a:gd name="f16" fmla="val 189"/>
                <a:gd name="f17" fmla="val 200"/>
                <a:gd name="f18" fmla="val 188"/>
                <a:gd name="f19" fmla="val 203"/>
                <a:gd name="f20" fmla="val 187"/>
                <a:gd name="f21" fmla="val 205"/>
                <a:gd name="f22" fmla="val 186"/>
                <a:gd name="f23" fmla="val 207"/>
                <a:gd name="f24" fmla="val 159"/>
                <a:gd name="f25" fmla="val 259"/>
                <a:gd name="f26" fmla="val 114"/>
                <a:gd name="f27" fmla="val 292"/>
                <a:gd name="f28" fmla="val 326"/>
                <a:gd name="f29" fmla="val 63"/>
                <a:gd name="f30" fmla="val 330"/>
                <a:gd name="f31" fmla="val 55"/>
                <a:gd name="f32" fmla="val 54"/>
                <a:gd name="f33" fmla="val 321"/>
                <a:gd name="f34" fmla="val 53"/>
                <a:gd name="f35" fmla="val 281"/>
                <a:gd name="f36" fmla="val 37"/>
                <a:gd name="f37" fmla="val 245"/>
                <a:gd name="f38" fmla="val 19"/>
                <a:gd name="f39" fmla="val 210"/>
                <a:gd name="f40" fmla="val 175"/>
                <a:gd name="f41" fmla="val 1"/>
                <a:gd name="f42" fmla="val 168"/>
                <a:gd name="f43" fmla="val 27"/>
                <a:gd name="f44" fmla="val 138"/>
                <a:gd name="f45" fmla="val 31"/>
                <a:gd name="f46" fmla="val 133"/>
                <a:gd name="f47" fmla="val 36"/>
                <a:gd name="f48" fmla="val 128"/>
                <a:gd name="f49" fmla="val 41"/>
                <a:gd name="f50" fmla="val 123"/>
                <a:gd name="f51" fmla="val 76"/>
                <a:gd name="f52" fmla="val 88"/>
                <a:gd name="f53" fmla="val 109"/>
                <a:gd name="f54" fmla="val 51"/>
                <a:gd name="f55" fmla="val 130"/>
                <a:gd name="f56" fmla="val 4"/>
                <a:gd name="f57" fmla="val 143"/>
                <a:gd name="f58" fmla="val 148"/>
                <a:gd name="f59" fmla="val 10"/>
                <a:gd name="f60" fmla="val 153"/>
                <a:gd name="f61" fmla="val 18"/>
                <a:gd name="f62" fmla="val 162"/>
                <a:gd name="f63" fmla="val 33"/>
                <a:gd name="f64" fmla="val 171"/>
                <a:gd name="f65" fmla="val 48"/>
                <a:gd name="f66" fmla="+- 0 0 -90"/>
                <a:gd name="f67" fmla="*/ f3 1 204"/>
                <a:gd name="f68" fmla="*/ f4 1 337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204"/>
                <a:gd name="f77" fmla="*/ f73 1 337"/>
                <a:gd name="f78" fmla="*/ 180 f74 1"/>
                <a:gd name="f79" fmla="*/ 64 f73 1"/>
                <a:gd name="f80" fmla="*/ 181 f74 1"/>
                <a:gd name="f81" fmla="*/ 69 f73 1"/>
                <a:gd name="f82" fmla="*/ 189 f74 1"/>
                <a:gd name="f83" fmla="*/ 200 f73 1"/>
                <a:gd name="f84" fmla="*/ 186 f74 1"/>
                <a:gd name="f85" fmla="*/ 207 f73 1"/>
                <a:gd name="f86" fmla="*/ 69 f74 1"/>
                <a:gd name="f87" fmla="*/ 326 f73 1"/>
                <a:gd name="f88" fmla="*/ 54 f74 1"/>
                <a:gd name="f89" fmla="*/ 321 f73 1"/>
                <a:gd name="f90" fmla="*/ 19 f74 1"/>
                <a:gd name="f91" fmla="*/ 210 f73 1"/>
                <a:gd name="f92" fmla="*/ 27 f74 1"/>
                <a:gd name="f93" fmla="*/ 138 f73 1"/>
                <a:gd name="f94" fmla="*/ 41 f74 1"/>
                <a:gd name="f95" fmla="*/ 123 f73 1"/>
                <a:gd name="f96" fmla="*/ 130 f74 1"/>
                <a:gd name="f97" fmla="*/ 4 f73 1"/>
                <a:gd name="f98" fmla="*/ 153 f74 1"/>
                <a:gd name="f99" fmla="*/ 18 f73 1"/>
                <a:gd name="f100" fmla="+- f75 0 f1"/>
                <a:gd name="f101" fmla="*/ f78 1 204"/>
                <a:gd name="f102" fmla="*/ f79 1 337"/>
                <a:gd name="f103" fmla="*/ f80 1 204"/>
                <a:gd name="f104" fmla="*/ f81 1 337"/>
                <a:gd name="f105" fmla="*/ f82 1 204"/>
                <a:gd name="f106" fmla="*/ f83 1 337"/>
                <a:gd name="f107" fmla="*/ f84 1 204"/>
                <a:gd name="f108" fmla="*/ f85 1 337"/>
                <a:gd name="f109" fmla="*/ f86 1 204"/>
                <a:gd name="f110" fmla="*/ f87 1 337"/>
                <a:gd name="f111" fmla="*/ f88 1 204"/>
                <a:gd name="f112" fmla="*/ f89 1 337"/>
                <a:gd name="f113" fmla="*/ f90 1 204"/>
                <a:gd name="f114" fmla="*/ f91 1 337"/>
                <a:gd name="f115" fmla="*/ f92 1 204"/>
                <a:gd name="f116" fmla="*/ f93 1 337"/>
                <a:gd name="f117" fmla="*/ f94 1 204"/>
                <a:gd name="f118" fmla="*/ f95 1 337"/>
                <a:gd name="f119" fmla="*/ f96 1 204"/>
                <a:gd name="f120" fmla="*/ f97 1 337"/>
                <a:gd name="f121" fmla="*/ f98 1 204"/>
                <a:gd name="f122" fmla="*/ f99 1 337"/>
                <a:gd name="f123" fmla="*/ 0 1 f76"/>
                <a:gd name="f124" fmla="*/ f70 1 f76"/>
                <a:gd name="f125" fmla="*/ 0 1 f77"/>
                <a:gd name="f126" fmla="*/ f71 1 f77"/>
                <a:gd name="f127" fmla="*/ f101 1 f76"/>
                <a:gd name="f128" fmla="*/ f102 1 f77"/>
                <a:gd name="f129" fmla="*/ f103 1 f76"/>
                <a:gd name="f130" fmla="*/ f104 1 f77"/>
                <a:gd name="f131" fmla="*/ f105 1 f76"/>
                <a:gd name="f132" fmla="*/ f106 1 f77"/>
                <a:gd name="f133" fmla="*/ f107 1 f76"/>
                <a:gd name="f134" fmla="*/ f108 1 f77"/>
                <a:gd name="f135" fmla="*/ f109 1 f76"/>
                <a:gd name="f136" fmla="*/ f110 1 f77"/>
                <a:gd name="f137" fmla="*/ f111 1 f76"/>
                <a:gd name="f138" fmla="*/ f112 1 f77"/>
                <a:gd name="f139" fmla="*/ f113 1 f76"/>
                <a:gd name="f140" fmla="*/ f114 1 f77"/>
                <a:gd name="f141" fmla="*/ f115 1 f76"/>
                <a:gd name="f142" fmla="*/ f116 1 f77"/>
                <a:gd name="f143" fmla="*/ f117 1 f76"/>
                <a:gd name="f144" fmla="*/ f118 1 f77"/>
                <a:gd name="f145" fmla="*/ f119 1 f76"/>
                <a:gd name="f146" fmla="*/ f120 1 f77"/>
                <a:gd name="f147" fmla="*/ f121 1 f76"/>
                <a:gd name="f148" fmla="*/ f122 1 f77"/>
                <a:gd name="f149" fmla="*/ f123 f67 1"/>
                <a:gd name="f150" fmla="*/ f124 f67 1"/>
                <a:gd name="f151" fmla="*/ f126 f68 1"/>
                <a:gd name="f152" fmla="*/ f125 f68 1"/>
                <a:gd name="f153" fmla="*/ f127 f67 1"/>
                <a:gd name="f154" fmla="*/ f128 f68 1"/>
                <a:gd name="f155" fmla="*/ f129 f67 1"/>
                <a:gd name="f156" fmla="*/ f130 f68 1"/>
                <a:gd name="f157" fmla="*/ f131 f67 1"/>
                <a:gd name="f158" fmla="*/ f132 f68 1"/>
                <a:gd name="f159" fmla="*/ f133 f67 1"/>
                <a:gd name="f160" fmla="*/ f134 f68 1"/>
                <a:gd name="f161" fmla="*/ f135 f67 1"/>
                <a:gd name="f162" fmla="*/ f136 f68 1"/>
                <a:gd name="f163" fmla="*/ f137 f67 1"/>
                <a:gd name="f164" fmla="*/ f138 f68 1"/>
                <a:gd name="f165" fmla="*/ f139 f67 1"/>
                <a:gd name="f166" fmla="*/ f140 f68 1"/>
                <a:gd name="f167" fmla="*/ f141 f67 1"/>
                <a:gd name="f168" fmla="*/ f142 f68 1"/>
                <a:gd name="f169" fmla="*/ f143 f67 1"/>
                <a:gd name="f170" fmla="*/ f144 f68 1"/>
                <a:gd name="f171" fmla="*/ f145 f67 1"/>
                <a:gd name="f172" fmla="*/ f146 f68 1"/>
                <a:gd name="f173" fmla="*/ f147 f67 1"/>
                <a:gd name="f174" fmla="*/ f14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3" y="f154"/>
                </a:cxn>
                <a:cxn ang="f100">
                  <a:pos x="f155" y="f156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53" y="f154"/>
                </a:cxn>
              </a:cxnLst>
              <a:rect l="f149" t="f152" r="f150" b="f151"/>
              <a:pathLst>
                <a:path w="204" h="337">
                  <a:moveTo>
                    <a:pt x="f2" y="f8"/>
                  </a:moveTo>
                  <a:cubicBezTo>
                    <a:pt x="f2" y="f9"/>
                    <a:pt x="f10" y="f11"/>
                    <a:pt x="f10" y="f12"/>
                  </a:cubicBezTo>
                  <a:cubicBezTo>
                    <a:pt x="f13" y="f14"/>
                    <a:pt x="f6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12" y="f28"/>
                  </a:cubicBezTo>
                  <a:cubicBezTo>
                    <a:pt x="f29" y="f30"/>
                    <a:pt x="f31" y="f7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5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6"/>
                    <a:pt x="f55" y="f56"/>
                    <a:pt x="f55" y="f56"/>
                  </a:cubicBezTo>
                  <a:cubicBezTo>
                    <a:pt x="f57" y="f5"/>
                    <a:pt x="f58" y="f59"/>
                    <a:pt x="f60" y="f61"/>
                  </a:cubicBezTo>
                  <a:cubicBezTo>
                    <a:pt x="f62" y="f63"/>
                    <a:pt x="f64" y="f65"/>
                    <a:pt x="f2" y="f8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03E90E61-AA73-A692-5E5A-622D4C171F72}"/>
                </a:ext>
              </a:extLst>
            </p:cNvPr>
            <p:cNvSpPr/>
            <p:nvPr/>
          </p:nvSpPr>
          <p:spPr>
            <a:xfrm>
              <a:off x="8258174" y="3802066"/>
              <a:ext cx="252410" cy="336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"/>
                <a:gd name="f7" fmla="val 325"/>
                <a:gd name="f8" fmla="val 45"/>
                <a:gd name="f9" fmla="val 120"/>
                <a:gd name="f10" fmla="val 47"/>
                <a:gd name="f11" fmla="val 118"/>
                <a:gd name="f12" fmla="val 49"/>
                <a:gd name="f13" fmla="val 116"/>
                <a:gd name="f14" fmla="val 50"/>
                <a:gd name="f15" fmla="val 114"/>
                <a:gd name="f16" fmla="val 69"/>
                <a:gd name="f17" fmla="val 102"/>
                <a:gd name="f18" fmla="val 88"/>
                <a:gd name="f19" fmla="val 89"/>
                <a:gd name="f20" fmla="val 107"/>
                <a:gd name="f21" fmla="val 77"/>
                <a:gd name="f22" fmla="val 117"/>
                <a:gd name="f23" fmla="val 75"/>
                <a:gd name="f24" fmla="val 125"/>
                <a:gd name="f25" fmla="val 71"/>
                <a:gd name="f26" fmla="val 131"/>
                <a:gd name="f27" fmla="val 64"/>
                <a:gd name="f28" fmla="val 134"/>
                <a:gd name="f29" fmla="val 63"/>
                <a:gd name="f30" fmla="val 62"/>
                <a:gd name="f31" fmla="val 59"/>
                <a:gd name="f32" fmla="val 140"/>
                <a:gd name="f33" fmla="val 61"/>
                <a:gd name="f34" fmla="val 143"/>
                <a:gd name="f35" fmla="val 57"/>
                <a:gd name="f36" fmla="val 147"/>
                <a:gd name="f37" fmla="val 54"/>
                <a:gd name="f38" fmla="val 149"/>
                <a:gd name="f39" fmla="val 55"/>
                <a:gd name="f40" fmla="val 150"/>
                <a:gd name="f41" fmla="val 52"/>
                <a:gd name="f42" fmla="val 151"/>
                <a:gd name="f43" fmla="val 156"/>
                <a:gd name="f44" fmla="val 160"/>
                <a:gd name="f45" fmla="val 162"/>
                <a:gd name="f46" fmla="val 44"/>
                <a:gd name="f47" fmla="val 163"/>
                <a:gd name="f48" fmla="val 43"/>
                <a:gd name="f49" fmla="val 167"/>
                <a:gd name="f50" fmla="val 170"/>
                <a:gd name="f51" fmla="val 41"/>
                <a:gd name="f52" fmla="val 171"/>
                <a:gd name="f53" fmla="val 36"/>
                <a:gd name="f54" fmla="val 173"/>
                <a:gd name="f55" fmla="val 35"/>
                <a:gd name="f56" fmla="val 174"/>
                <a:gd name="f57" fmla="val 34"/>
                <a:gd name="f58" fmla="val 175"/>
                <a:gd name="f59" fmla="val 32"/>
                <a:gd name="f60" fmla="val 182"/>
                <a:gd name="f61" fmla="val 31"/>
                <a:gd name="f62" fmla="val 186"/>
                <a:gd name="f63" fmla="val 25"/>
                <a:gd name="f64" fmla="val 191"/>
                <a:gd name="f65" fmla="val 20"/>
                <a:gd name="f66" fmla="val 212"/>
                <a:gd name="f67" fmla="val 227"/>
                <a:gd name="f68" fmla="val 27"/>
                <a:gd name="f69" fmla="val 228"/>
                <a:gd name="f70" fmla="val 30"/>
                <a:gd name="f71" fmla="val 235"/>
                <a:gd name="f72" fmla="val 53"/>
                <a:gd name="f73" fmla="val 234"/>
                <a:gd name="f74" fmla="val 76"/>
                <a:gd name="f75" fmla="val 243"/>
                <a:gd name="f76" fmla="val 96"/>
                <a:gd name="f77" fmla="val 99"/>
                <a:gd name="f78" fmla="val 101"/>
                <a:gd name="f79" fmla="val 104"/>
                <a:gd name="f80" fmla="val 239"/>
                <a:gd name="f81" fmla="val 216"/>
                <a:gd name="f82" fmla="val 215"/>
                <a:gd name="f83" fmla="val 213"/>
                <a:gd name="f84" fmla="val 210"/>
                <a:gd name="f85" fmla="val 207"/>
                <a:gd name="f86" fmla="val 219"/>
                <a:gd name="f87" fmla="val 206"/>
                <a:gd name="f88" fmla="val 224"/>
                <a:gd name="f89" fmla="val 185"/>
                <a:gd name="f90" fmla="val 241"/>
                <a:gd name="f91" fmla="val 255"/>
                <a:gd name="f92" fmla="val 137"/>
                <a:gd name="f93" fmla="val 265"/>
                <a:gd name="f94" fmla="val 119"/>
                <a:gd name="f95" fmla="val 272"/>
                <a:gd name="f96" fmla="val 100"/>
                <a:gd name="f97" fmla="val 278"/>
                <a:gd name="f98" fmla="val 83"/>
                <a:gd name="f99" fmla="val 289"/>
                <a:gd name="f100" fmla="val 288"/>
                <a:gd name="f101" fmla="val 73"/>
                <a:gd name="f102" fmla="val 296"/>
                <a:gd name="f103" fmla="val 67"/>
                <a:gd name="f104" fmla="val 298"/>
                <a:gd name="f105" fmla="val 51"/>
                <a:gd name="f106" fmla="val 301"/>
                <a:gd name="f107" fmla="val 319"/>
                <a:gd name="f108" fmla="val 281"/>
                <a:gd name="f109" fmla="val 40"/>
                <a:gd name="f110" fmla="val 242"/>
                <a:gd name="f111" fmla="val 74"/>
                <a:gd name="f112" fmla="val 85"/>
                <a:gd name="f113" fmla="val 204"/>
                <a:gd name="f114" fmla="val 197"/>
                <a:gd name="f115" fmla="val 188"/>
                <a:gd name="f116" fmla="val 126"/>
                <a:gd name="f117" fmla="val 179"/>
                <a:gd name="f118" fmla="val 172"/>
                <a:gd name="f119" fmla="val 155"/>
                <a:gd name="f120" fmla="val 113"/>
                <a:gd name="f121" fmla="val 184"/>
                <a:gd name="f122" fmla="val 108"/>
                <a:gd name="f123" fmla="val 178"/>
                <a:gd name="f124" fmla="val 97"/>
                <a:gd name="f125" fmla="val 176"/>
                <a:gd name="f126" fmla="val 103"/>
                <a:gd name="f127" fmla="val 127"/>
                <a:gd name="f128" fmla="val 122"/>
                <a:gd name="f129" fmla="val 139"/>
                <a:gd name="f130" fmla="val 138"/>
                <a:gd name="f131" fmla="val 142"/>
                <a:gd name="f132" fmla="val 111"/>
                <a:gd name="f133" fmla="val 144"/>
                <a:gd name="f134" fmla="val 86"/>
                <a:gd name="f135" fmla="val 153"/>
                <a:gd name="f136" fmla="val 66"/>
                <a:gd name="f137" fmla="val 190"/>
                <a:gd name="f138" fmla="val 48"/>
                <a:gd name="f139" fmla="val 193"/>
                <a:gd name="f140" fmla="val 26"/>
                <a:gd name="f141" fmla="val 225"/>
                <a:gd name="f142" fmla="val 13"/>
                <a:gd name="f143" fmla="val 240"/>
                <a:gd name="f144" fmla="val 218"/>
                <a:gd name="f145" fmla="val 7"/>
                <a:gd name="f146" fmla="val 10"/>
                <a:gd name="f147" fmla="val 11"/>
                <a:gd name="f148" fmla="val 12"/>
                <a:gd name="f149" fmla="val 23"/>
                <a:gd name="f150" fmla="+- 0 0 -90"/>
                <a:gd name="f151" fmla="*/ f3 1 245"/>
                <a:gd name="f152" fmla="*/ f4 1 325"/>
                <a:gd name="f153" fmla="val f5"/>
                <a:gd name="f154" fmla="val f6"/>
                <a:gd name="f155" fmla="val f7"/>
                <a:gd name="f156" fmla="*/ f150 f0 1"/>
                <a:gd name="f157" fmla="+- f155 0 f153"/>
                <a:gd name="f158" fmla="+- f154 0 f153"/>
                <a:gd name="f159" fmla="*/ f156 1 f2"/>
                <a:gd name="f160" fmla="*/ f158 1 245"/>
                <a:gd name="f161" fmla="*/ f157 1 325"/>
                <a:gd name="f162" fmla="*/ 45 f158 1"/>
                <a:gd name="f163" fmla="*/ 120 f157 1"/>
                <a:gd name="f164" fmla="*/ 50 f158 1"/>
                <a:gd name="f165" fmla="*/ 114 f157 1"/>
                <a:gd name="f166" fmla="*/ 107 f158 1"/>
                <a:gd name="f167" fmla="*/ 77 f157 1"/>
                <a:gd name="f168" fmla="*/ 131 f158 1"/>
                <a:gd name="f169" fmla="*/ 64 f157 1"/>
                <a:gd name="f170" fmla="*/ 134 f158 1"/>
                <a:gd name="f171" fmla="*/ 59 f157 1"/>
                <a:gd name="f172" fmla="*/ 147 f158 1"/>
                <a:gd name="f173" fmla="*/ 54 f157 1"/>
                <a:gd name="f174" fmla="*/ 150 f158 1"/>
                <a:gd name="f175" fmla="*/ 52 f157 1"/>
                <a:gd name="f176" fmla="*/ 151 f158 1"/>
                <a:gd name="f177" fmla="*/ 162 f158 1"/>
                <a:gd name="f178" fmla="*/ 44 f157 1"/>
                <a:gd name="f179" fmla="*/ 163 f158 1"/>
                <a:gd name="f180" fmla="*/ 43 f157 1"/>
                <a:gd name="f181" fmla="*/ 171 f158 1"/>
                <a:gd name="f182" fmla="*/ 36 f157 1"/>
                <a:gd name="f183" fmla="*/ 175 f158 1"/>
                <a:gd name="f184" fmla="*/ 32 f157 1"/>
                <a:gd name="f185" fmla="*/ 191 f158 1"/>
                <a:gd name="f186" fmla="*/ 20 f157 1"/>
                <a:gd name="f187" fmla="*/ 227 f158 1"/>
                <a:gd name="f188" fmla="*/ 25 f157 1"/>
                <a:gd name="f189" fmla="*/ 228 f158 1"/>
                <a:gd name="f190" fmla="*/ 243 f158 1"/>
                <a:gd name="f191" fmla="*/ 96 f157 1"/>
                <a:gd name="f192" fmla="*/ 104 f157 1"/>
                <a:gd name="f193" fmla="*/ 216 f158 1"/>
                <a:gd name="f194" fmla="*/ 212 f157 1"/>
                <a:gd name="f195" fmla="*/ 215 f158 1"/>
                <a:gd name="f196" fmla="*/ 213 f157 1"/>
                <a:gd name="f197" fmla="*/ 206 f158 1"/>
                <a:gd name="f198" fmla="*/ 224 f157 1"/>
                <a:gd name="f199" fmla="*/ 137 f158 1"/>
                <a:gd name="f200" fmla="*/ 265 f157 1"/>
                <a:gd name="f201" fmla="*/ 83 f158 1"/>
                <a:gd name="f202" fmla="*/ 289 f157 1"/>
                <a:gd name="f203" fmla="*/ 67 f158 1"/>
                <a:gd name="f204" fmla="*/ 298 f157 1"/>
                <a:gd name="f205" fmla="*/ 31 f158 1"/>
                <a:gd name="f206" fmla="*/ 325 f157 1"/>
                <a:gd name="f207" fmla="*/ 74 f158 1"/>
                <a:gd name="f208" fmla="*/ 188 f157 1"/>
                <a:gd name="f209" fmla="*/ 172 f157 1"/>
                <a:gd name="f210" fmla="*/ 182 f158 1"/>
                <a:gd name="f211" fmla="*/ 113 f157 1"/>
                <a:gd name="f212" fmla="*/ 100 f157 1"/>
                <a:gd name="f213" fmla="*/ 174 f158 1"/>
                <a:gd name="f214" fmla="*/ 103 f157 1"/>
                <a:gd name="f215" fmla="*/ 122 f158 1"/>
                <a:gd name="f216" fmla="*/ 139 f157 1"/>
                <a:gd name="f217" fmla="*/ 111 f158 1"/>
                <a:gd name="f218" fmla="*/ 144 f157 1"/>
                <a:gd name="f219" fmla="*/ 51 f158 1"/>
                <a:gd name="f220" fmla="*/ 47 f158 1"/>
                <a:gd name="f221" fmla="*/ 193 f157 1"/>
                <a:gd name="f222" fmla="*/ 13 f158 1"/>
                <a:gd name="f223" fmla="*/ 240 f157 1"/>
                <a:gd name="f224" fmla="*/ 10 f158 1"/>
                <a:gd name="f225" fmla="*/ 176 f157 1"/>
                <a:gd name="f226" fmla="*/ 11 f158 1"/>
                <a:gd name="f227" fmla="*/ 173 f157 1"/>
                <a:gd name="f228" fmla="+- f159 0 f1"/>
                <a:gd name="f229" fmla="*/ f162 1 245"/>
                <a:gd name="f230" fmla="*/ f163 1 325"/>
                <a:gd name="f231" fmla="*/ f164 1 245"/>
                <a:gd name="f232" fmla="*/ f165 1 325"/>
                <a:gd name="f233" fmla="*/ f166 1 245"/>
                <a:gd name="f234" fmla="*/ f167 1 325"/>
                <a:gd name="f235" fmla="*/ f168 1 245"/>
                <a:gd name="f236" fmla="*/ f169 1 325"/>
                <a:gd name="f237" fmla="*/ f170 1 245"/>
                <a:gd name="f238" fmla="*/ f171 1 325"/>
                <a:gd name="f239" fmla="*/ f172 1 245"/>
                <a:gd name="f240" fmla="*/ f173 1 325"/>
                <a:gd name="f241" fmla="*/ f174 1 245"/>
                <a:gd name="f242" fmla="*/ f175 1 325"/>
                <a:gd name="f243" fmla="*/ f176 1 245"/>
                <a:gd name="f244" fmla="*/ f177 1 245"/>
                <a:gd name="f245" fmla="*/ f178 1 325"/>
                <a:gd name="f246" fmla="*/ f179 1 245"/>
                <a:gd name="f247" fmla="*/ f180 1 325"/>
                <a:gd name="f248" fmla="*/ f181 1 245"/>
                <a:gd name="f249" fmla="*/ f182 1 325"/>
                <a:gd name="f250" fmla="*/ f183 1 245"/>
                <a:gd name="f251" fmla="*/ f184 1 325"/>
                <a:gd name="f252" fmla="*/ f185 1 245"/>
                <a:gd name="f253" fmla="*/ f186 1 325"/>
                <a:gd name="f254" fmla="*/ f187 1 245"/>
                <a:gd name="f255" fmla="*/ f188 1 325"/>
                <a:gd name="f256" fmla="*/ f189 1 245"/>
                <a:gd name="f257" fmla="*/ f190 1 245"/>
                <a:gd name="f258" fmla="*/ f191 1 325"/>
                <a:gd name="f259" fmla="*/ f192 1 325"/>
                <a:gd name="f260" fmla="*/ f193 1 245"/>
                <a:gd name="f261" fmla="*/ f194 1 325"/>
                <a:gd name="f262" fmla="*/ f195 1 245"/>
                <a:gd name="f263" fmla="*/ f196 1 325"/>
                <a:gd name="f264" fmla="*/ f197 1 245"/>
                <a:gd name="f265" fmla="*/ f198 1 325"/>
                <a:gd name="f266" fmla="*/ f199 1 245"/>
                <a:gd name="f267" fmla="*/ f200 1 325"/>
                <a:gd name="f268" fmla="*/ f201 1 245"/>
                <a:gd name="f269" fmla="*/ f202 1 325"/>
                <a:gd name="f270" fmla="*/ f203 1 245"/>
                <a:gd name="f271" fmla="*/ f204 1 325"/>
                <a:gd name="f272" fmla="*/ f205 1 245"/>
                <a:gd name="f273" fmla="*/ f206 1 325"/>
                <a:gd name="f274" fmla="*/ f207 1 245"/>
                <a:gd name="f275" fmla="*/ f208 1 325"/>
                <a:gd name="f276" fmla="*/ f209 1 325"/>
                <a:gd name="f277" fmla="*/ f210 1 245"/>
                <a:gd name="f278" fmla="*/ f211 1 325"/>
                <a:gd name="f279" fmla="*/ f212 1 325"/>
                <a:gd name="f280" fmla="*/ f213 1 245"/>
                <a:gd name="f281" fmla="*/ f214 1 325"/>
                <a:gd name="f282" fmla="*/ f215 1 245"/>
                <a:gd name="f283" fmla="*/ f216 1 325"/>
                <a:gd name="f284" fmla="*/ f217 1 245"/>
                <a:gd name="f285" fmla="*/ f218 1 325"/>
                <a:gd name="f286" fmla="*/ f219 1 245"/>
                <a:gd name="f287" fmla="*/ f220 1 245"/>
                <a:gd name="f288" fmla="*/ f221 1 325"/>
                <a:gd name="f289" fmla="*/ f222 1 245"/>
                <a:gd name="f290" fmla="*/ f223 1 325"/>
                <a:gd name="f291" fmla="*/ f224 1 245"/>
                <a:gd name="f292" fmla="*/ f225 1 325"/>
                <a:gd name="f293" fmla="*/ f226 1 245"/>
                <a:gd name="f294" fmla="*/ f227 1 325"/>
                <a:gd name="f295" fmla="*/ 0 1 f160"/>
                <a:gd name="f296" fmla="*/ f154 1 f160"/>
                <a:gd name="f297" fmla="*/ 0 1 f161"/>
                <a:gd name="f298" fmla="*/ f155 1 f161"/>
                <a:gd name="f299" fmla="*/ f229 1 f160"/>
                <a:gd name="f300" fmla="*/ f230 1 f161"/>
                <a:gd name="f301" fmla="*/ f231 1 f160"/>
                <a:gd name="f302" fmla="*/ f232 1 f161"/>
                <a:gd name="f303" fmla="*/ f233 1 f160"/>
                <a:gd name="f304" fmla="*/ f234 1 f161"/>
                <a:gd name="f305" fmla="*/ f235 1 f160"/>
                <a:gd name="f306" fmla="*/ f236 1 f161"/>
                <a:gd name="f307" fmla="*/ f237 1 f160"/>
                <a:gd name="f308" fmla="*/ f238 1 f161"/>
                <a:gd name="f309" fmla="*/ f239 1 f160"/>
                <a:gd name="f310" fmla="*/ f240 1 f161"/>
                <a:gd name="f311" fmla="*/ f241 1 f160"/>
                <a:gd name="f312" fmla="*/ f242 1 f161"/>
                <a:gd name="f313" fmla="*/ f243 1 f160"/>
                <a:gd name="f314" fmla="*/ f244 1 f160"/>
                <a:gd name="f315" fmla="*/ f245 1 f161"/>
                <a:gd name="f316" fmla="*/ f246 1 f160"/>
                <a:gd name="f317" fmla="*/ f247 1 f161"/>
                <a:gd name="f318" fmla="*/ f248 1 f160"/>
                <a:gd name="f319" fmla="*/ f249 1 f161"/>
                <a:gd name="f320" fmla="*/ f250 1 f160"/>
                <a:gd name="f321" fmla="*/ f251 1 f161"/>
                <a:gd name="f322" fmla="*/ f252 1 f160"/>
                <a:gd name="f323" fmla="*/ f253 1 f161"/>
                <a:gd name="f324" fmla="*/ f254 1 f160"/>
                <a:gd name="f325" fmla="*/ f255 1 f161"/>
                <a:gd name="f326" fmla="*/ f256 1 f160"/>
                <a:gd name="f327" fmla="*/ f257 1 f160"/>
                <a:gd name="f328" fmla="*/ f258 1 f161"/>
                <a:gd name="f329" fmla="*/ f259 1 f161"/>
                <a:gd name="f330" fmla="*/ f260 1 f160"/>
                <a:gd name="f331" fmla="*/ f261 1 f161"/>
                <a:gd name="f332" fmla="*/ f262 1 f160"/>
                <a:gd name="f333" fmla="*/ f263 1 f161"/>
                <a:gd name="f334" fmla="*/ f264 1 f160"/>
                <a:gd name="f335" fmla="*/ f265 1 f161"/>
                <a:gd name="f336" fmla="*/ f266 1 f160"/>
                <a:gd name="f337" fmla="*/ f267 1 f161"/>
                <a:gd name="f338" fmla="*/ f268 1 f160"/>
                <a:gd name="f339" fmla="*/ f269 1 f161"/>
                <a:gd name="f340" fmla="*/ f270 1 f160"/>
                <a:gd name="f341" fmla="*/ f271 1 f161"/>
                <a:gd name="f342" fmla="*/ f272 1 f160"/>
                <a:gd name="f343" fmla="*/ f273 1 f161"/>
                <a:gd name="f344" fmla="*/ f274 1 f160"/>
                <a:gd name="f345" fmla="*/ f275 1 f161"/>
                <a:gd name="f346" fmla="*/ f276 1 f161"/>
                <a:gd name="f347" fmla="*/ f277 1 f160"/>
                <a:gd name="f348" fmla="*/ f278 1 f161"/>
                <a:gd name="f349" fmla="*/ f279 1 f161"/>
                <a:gd name="f350" fmla="*/ f280 1 f160"/>
                <a:gd name="f351" fmla="*/ f281 1 f161"/>
                <a:gd name="f352" fmla="*/ f282 1 f160"/>
                <a:gd name="f353" fmla="*/ f283 1 f161"/>
                <a:gd name="f354" fmla="*/ f284 1 f160"/>
                <a:gd name="f355" fmla="*/ f285 1 f161"/>
                <a:gd name="f356" fmla="*/ f286 1 f160"/>
                <a:gd name="f357" fmla="*/ f287 1 f160"/>
                <a:gd name="f358" fmla="*/ f288 1 f161"/>
                <a:gd name="f359" fmla="*/ f289 1 f160"/>
                <a:gd name="f360" fmla="*/ f290 1 f161"/>
                <a:gd name="f361" fmla="*/ f291 1 f160"/>
                <a:gd name="f362" fmla="*/ f292 1 f161"/>
                <a:gd name="f363" fmla="*/ f293 1 f160"/>
                <a:gd name="f364" fmla="*/ f294 1 f161"/>
                <a:gd name="f365" fmla="*/ f295 f151 1"/>
                <a:gd name="f366" fmla="*/ f296 f151 1"/>
                <a:gd name="f367" fmla="*/ f298 f152 1"/>
                <a:gd name="f368" fmla="*/ f297 f152 1"/>
                <a:gd name="f369" fmla="*/ f299 f151 1"/>
                <a:gd name="f370" fmla="*/ f300 f152 1"/>
                <a:gd name="f371" fmla="*/ f301 f151 1"/>
                <a:gd name="f372" fmla="*/ f302 f152 1"/>
                <a:gd name="f373" fmla="*/ f303 f151 1"/>
                <a:gd name="f374" fmla="*/ f304 f152 1"/>
                <a:gd name="f375" fmla="*/ f305 f151 1"/>
                <a:gd name="f376" fmla="*/ f306 f152 1"/>
                <a:gd name="f377" fmla="*/ f307 f151 1"/>
                <a:gd name="f378" fmla="*/ f308 f152 1"/>
                <a:gd name="f379" fmla="*/ f309 f151 1"/>
                <a:gd name="f380" fmla="*/ f310 f152 1"/>
                <a:gd name="f381" fmla="*/ f311 f151 1"/>
                <a:gd name="f382" fmla="*/ f312 f152 1"/>
                <a:gd name="f383" fmla="*/ f313 f151 1"/>
                <a:gd name="f384" fmla="*/ f314 f151 1"/>
                <a:gd name="f385" fmla="*/ f315 f152 1"/>
                <a:gd name="f386" fmla="*/ f316 f151 1"/>
                <a:gd name="f387" fmla="*/ f317 f152 1"/>
                <a:gd name="f388" fmla="*/ f318 f151 1"/>
                <a:gd name="f389" fmla="*/ f319 f152 1"/>
                <a:gd name="f390" fmla="*/ f320 f151 1"/>
                <a:gd name="f391" fmla="*/ f321 f152 1"/>
                <a:gd name="f392" fmla="*/ f322 f151 1"/>
                <a:gd name="f393" fmla="*/ f323 f152 1"/>
                <a:gd name="f394" fmla="*/ f324 f151 1"/>
                <a:gd name="f395" fmla="*/ f325 f152 1"/>
                <a:gd name="f396" fmla="*/ f326 f151 1"/>
                <a:gd name="f397" fmla="*/ f327 f151 1"/>
                <a:gd name="f398" fmla="*/ f328 f152 1"/>
                <a:gd name="f399" fmla="*/ f329 f152 1"/>
                <a:gd name="f400" fmla="*/ f330 f151 1"/>
                <a:gd name="f401" fmla="*/ f331 f152 1"/>
                <a:gd name="f402" fmla="*/ f332 f151 1"/>
                <a:gd name="f403" fmla="*/ f333 f152 1"/>
                <a:gd name="f404" fmla="*/ f334 f151 1"/>
                <a:gd name="f405" fmla="*/ f335 f152 1"/>
                <a:gd name="f406" fmla="*/ f336 f151 1"/>
                <a:gd name="f407" fmla="*/ f337 f152 1"/>
                <a:gd name="f408" fmla="*/ f338 f151 1"/>
                <a:gd name="f409" fmla="*/ f339 f152 1"/>
                <a:gd name="f410" fmla="*/ f340 f151 1"/>
                <a:gd name="f411" fmla="*/ f341 f152 1"/>
                <a:gd name="f412" fmla="*/ f342 f151 1"/>
                <a:gd name="f413" fmla="*/ f343 f152 1"/>
                <a:gd name="f414" fmla="*/ f344 f151 1"/>
                <a:gd name="f415" fmla="*/ f345 f152 1"/>
                <a:gd name="f416" fmla="*/ f346 f152 1"/>
                <a:gd name="f417" fmla="*/ f347 f151 1"/>
                <a:gd name="f418" fmla="*/ f348 f152 1"/>
                <a:gd name="f419" fmla="*/ f349 f152 1"/>
                <a:gd name="f420" fmla="*/ f350 f151 1"/>
                <a:gd name="f421" fmla="*/ f351 f152 1"/>
                <a:gd name="f422" fmla="*/ f352 f151 1"/>
                <a:gd name="f423" fmla="*/ f353 f152 1"/>
                <a:gd name="f424" fmla="*/ f354 f151 1"/>
                <a:gd name="f425" fmla="*/ f355 f152 1"/>
                <a:gd name="f426" fmla="*/ f356 f151 1"/>
                <a:gd name="f427" fmla="*/ f357 f151 1"/>
                <a:gd name="f428" fmla="*/ f358 f152 1"/>
                <a:gd name="f429" fmla="*/ f359 f151 1"/>
                <a:gd name="f430" fmla="*/ f360 f152 1"/>
                <a:gd name="f431" fmla="*/ f361 f151 1"/>
                <a:gd name="f432" fmla="*/ f362 f152 1"/>
                <a:gd name="f433" fmla="*/ f363 f151 1"/>
                <a:gd name="f434" fmla="*/ f364 f1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8">
                  <a:pos x="f369" y="f370"/>
                </a:cxn>
                <a:cxn ang="f228">
                  <a:pos x="f371" y="f372"/>
                </a:cxn>
                <a:cxn ang="f228">
                  <a:pos x="f373" y="f374"/>
                </a:cxn>
                <a:cxn ang="f228">
                  <a:pos x="f373" y="f374"/>
                </a:cxn>
                <a:cxn ang="f228">
                  <a:pos x="f375" y="f376"/>
                </a:cxn>
                <a:cxn ang="f228">
                  <a:pos x="f377" y="f378"/>
                </a:cxn>
                <a:cxn ang="f228">
                  <a:pos x="f377" y="f378"/>
                </a:cxn>
                <a:cxn ang="f228">
                  <a:pos x="f379" y="f380"/>
                </a:cxn>
                <a:cxn ang="f228">
                  <a:pos x="f381" y="f382"/>
                </a:cxn>
                <a:cxn ang="f228">
                  <a:pos x="f383" y="f382"/>
                </a:cxn>
                <a:cxn ang="f228">
                  <a:pos x="f384" y="f385"/>
                </a:cxn>
                <a:cxn ang="f228">
                  <a:pos x="f386" y="f387"/>
                </a:cxn>
                <a:cxn ang="f228">
                  <a:pos x="f388" y="f389"/>
                </a:cxn>
                <a:cxn ang="f228">
                  <a:pos x="f388" y="f389"/>
                </a:cxn>
                <a:cxn ang="f228">
                  <a:pos x="f390" y="f391"/>
                </a:cxn>
                <a:cxn ang="f228">
                  <a:pos x="f390" y="f391"/>
                </a:cxn>
                <a:cxn ang="f228">
                  <a:pos x="f392" y="f393"/>
                </a:cxn>
                <a:cxn ang="f228">
                  <a:pos x="f394" y="f395"/>
                </a:cxn>
                <a:cxn ang="f228">
                  <a:pos x="f396" y="f391"/>
                </a:cxn>
                <a:cxn ang="f228">
                  <a:pos x="f397" y="f398"/>
                </a:cxn>
                <a:cxn ang="f228">
                  <a:pos x="f397" y="f399"/>
                </a:cxn>
                <a:cxn ang="f228">
                  <a:pos x="f400" y="f401"/>
                </a:cxn>
                <a:cxn ang="f228">
                  <a:pos x="f402" y="f403"/>
                </a:cxn>
                <a:cxn ang="f228">
                  <a:pos x="f404" y="f405"/>
                </a:cxn>
                <a:cxn ang="f228">
                  <a:pos x="f404" y="f405"/>
                </a:cxn>
                <a:cxn ang="f228">
                  <a:pos x="f406" y="f407"/>
                </a:cxn>
                <a:cxn ang="f228">
                  <a:pos x="f408" y="f409"/>
                </a:cxn>
                <a:cxn ang="f228">
                  <a:pos x="f410" y="f411"/>
                </a:cxn>
                <a:cxn ang="f228">
                  <a:pos x="f412" y="f413"/>
                </a:cxn>
                <a:cxn ang="f228">
                  <a:pos x="f414" y="f403"/>
                </a:cxn>
                <a:cxn ang="f228">
                  <a:pos x="f373" y="f415"/>
                </a:cxn>
                <a:cxn ang="f228">
                  <a:pos x="f377" y="f416"/>
                </a:cxn>
                <a:cxn ang="f228">
                  <a:pos x="f417" y="f418"/>
                </a:cxn>
                <a:cxn ang="f228">
                  <a:pos x="f417" y="f419"/>
                </a:cxn>
                <a:cxn ang="f228">
                  <a:pos x="f420" y="f421"/>
                </a:cxn>
                <a:cxn ang="f228">
                  <a:pos x="f422" y="f423"/>
                </a:cxn>
                <a:cxn ang="f228">
                  <a:pos x="f424" y="f425"/>
                </a:cxn>
                <a:cxn ang="f228">
                  <a:pos x="f426" y="f415"/>
                </a:cxn>
                <a:cxn ang="f228">
                  <a:pos x="f427" y="f428"/>
                </a:cxn>
                <a:cxn ang="f228">
                  <a:pos x="f429" y="f430"/>
                </a:cxn>
                <a:cxn ang="f228">
                  <a:pos x="f431" y="f432"/>
                </a:cxn>
                <a:cxn ang="f228">
                  <a:pos x="f433" y="f434"/>
                </a:cxn>
                <a:cxn ang="f228">
                  <a:pos x="f369" y="f370"/>
                </a:cxn>
              </a:cxnLst>
              <a:rect l="f365" t="f368" r="f366" b="f367"/>
              <a:pathLst>
                <a:path w="245" h="3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8" y="f30"/>
                    <a:pt x="f28" y="f31"/>
                  </a:cubicBezTo>
                  <a:cubicBezTo>
                    <a:pt x="f28" y="f31"/>
                    <a:pt x="f28" y="f31"/>
                    <a:pt x="f28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37"/>
                    <a:pt x="f40" y="f41"/>
                  </a:cubicBezTo>
                  <a:cubicBezTo>
                    <a:pt x="f40" y="f41"/>
                    <a:pt x="f42" y="f41"/>
                    <a:pt x="f42" y="f41"/>
                  </a:cubicBezTo>
                  <a:cubicBezTo>
                    <a:pt x="f43" y="f41"/>
                    <a:pt x="f44" y="f12"/>
                    <a:pt x="f45" y="f46"/>
                  </a:cubicBezTo>
                  <a:cubicBezTo>
                    <a:pt x="f45" y="f46"/>
                    <a:pt x="f47" y="f48"/>
                    <a:pt x="f47" y="f48"/>
                  </a:cubicBezTo>
                  <a:cubicBezTo>
                    <a:pt x="f49" y="f48"/>
                    <a:pt x="f50" y="f51"/>
                    <a:pt x="f52" y="f53"/>
                  </a:cubicBezTo>
                  <a:cubicBezTo>
                    <a:pt x="f52" y="f53"/>
                    <a:pt x="f52" y="f53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58" y="f59"/>
                    <a:pt x="f58" y="f59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5"/>
                    <a:pt x="f66" y="f5"/>
                    <a:pt x="f67" y="f63"/>
                  </a:cubicBezTo>
                  <a:cubicBezTo>
                    <a:pt x="f67" y="f68"/>
                    <a:pt x="f69" y="f70"/>
                    <a:pt x="f69" y="f5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5" y="f77"/>
                    <a:pt x="f75" y="f78"/>
                    <a:pt x="f75" y="f79"/>
                  </a:cubicBezTo>
                  <a:cubicBezTo>
                    <a:pt x="f6" y="f34"/>
                    <a:pt x="f80" y="f2"/>
                    <a:pt x="f81" y="f66"/>
                  </a:cubicBezTo>
                  <a:cubicBezTo>
                    <a:pt x="f81" y="f66"/>
                    <a:pt x="f82" y="f83"/>
                    <a:pt x="f82" y="f83"/>
                  </a:cubicBezTo>
                  <a:cubicBezTo>
                    <a:pt x="f84" y="f82"/>
                    <a:pt x="f85" y="f86"/>
                    <a:pt x="f87" y="f88"/>
                  </a:cubicBezTo>
                  <a:cubicBezTo>
                    <a:pt x="f87" y="f88"/>
                    <a:pt x="f87" y="f88"/>
                    <a:pt x="f87" y="f88"/>
                  </a:cubicBezTo>
                  <a:cubicBezTo>
                    <a:pt x="f89" y="f90"/>
                    <a:pt x="f45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23" y="f100"/>
                    <a:pt x="f101" y="f102"/>
                    <a:pt x="f103" y="f104"/>
                  </a:cubicBezTo>
                  <a:cubicBezTo>
                    <a:pt x="f105" y="f106"/>
                    <a:pt x="f10" y="f107"/>
                    <a:pt x="f61" y="f7"/>
                  </a:cubicBezTo>
                  <a:cubicBezTo>
                    <a:pt x="f59" y="f108"/>
                    <a:pt x="f109" y="f110"/>
                    <a:pt x="f111" y="f83"/>
                  </a:cubicBezTo>
                  <a:cubicBezTo>
                    <a:pt x="f112" y="f113"/>
                    <a:pt x="f76" y="f114"/>
                    <a:pt x="f20" y="f115"/>
                  </a:cubicBezTo>
                  <a:cubicBezTo>
                    <a:pt x="f11" y="f62"/>
                    <a:pt x="f116" y="f117"/>
                    <a:pt x="f28" y="f118"/>
                  </a:cubicBezTo>
                  <a:cubicBezTo>
                    <a:pt x="f119" y="f43"/>
                    <a:pt x="f118" y="f92"/>
                    <a:pt x="f60" y="f120"/>
                  </a:cubicBezTo>
                  <a:cubicBezTo>
                    <a:pt x="f121" y="f122"/>
                    <a:pt x="f62" y="f79"/>
                    <a:pt x="f60" y="f96"/>
                  </a:cubicBezTo>
                  <a:cubicBezTo>
                    <a:pt x="f123" y="f124"/>
                    <a:pt x="f125" y="f96"/>
                    <a:pt x="f56" y="f126"/>
                  </a:cubicBezTo>
                  <a:cubicBezTo>
                    <a:pt x="f44" y="f94"/>
                    <a:pt x="f32" y="f127"/>
                    <a:pt x="f128" y="f129"/>
                  </a:cubicBezTo>
                  <a:cubicBezTo>
                    <a:pt x="f22" y="f130"/>
                    <a:pt x="f15" y="f131"/>
                    <a:pt x="f132" y="f133"/>
                  </a:cubicBezTo>
                  <a:cubicBezTo>
                    <a:pt x="f134" y="f135"/>
                    <a:pt x="f136" y="f49"/>
                    <a:pt x="f105" y="f115"/>
                  </a:cubicBezTo>
                  <a:cubicBezTo>
                    <a:pt x="f14" y="f137"/>
                    <a:pt x="f138" y="f64"/>
                    <a:pt x="f10" y="f139"/>
                  </a:cubicBezTo>
                  <a:cubicBezTo>
                    <a:pt x="f70" y="f113"/>
                    <a:pt x="f140" y="f141"/>
                    <a:pt x="f142" y="f143"/>
                  </a:cubicBezTo>
                  <a:cubicBezTo>
                    <a:pt x="f5" y="f144"/>
                    <a:pt x="f145" y="f114"/>
                    <a:pt x="f146" y="f125"/>
                  </a:cubicBezTo>
                  <a:cubicBezTo>
                    <a:pt x="f147" y="f58"/>
                    <a:pt x="f148" y="f56"/>
                    <a:pt x="f147" y="f54"/>
                  </a:cubicBezTo>
                  <a:cubicBezTo>
                    <a:pt x="f149" y="f119"/>
                    <a:pt x="f57" y="f92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FC4E3D10-C0E5-BC9B-4F0F-CF9FA925BB4C}"/>
                </a:ext>
              </a:extLst>
            </p:cNvPr>
            <p:cNvSpPr/>
            <p:nvPr/>
          </p:nvSpPr>
          <p:spPr>
            <a:xfrm>
              <a:off x="8066086" y="2282827"/>
              <a:ext cx="296859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"/>
                <a:gd name="f7" fmla="val 133"/>
                <a:gd name="f8" fmla="val 145"/>
                <a:gd name="f9" fmla="val 1"/>
                <a:gd name="f10" fmla="val 214"/>
                <a:gd name="f11" fmla="val 249"/>
                <a:gd name="f12" fmla="val 275"/>
                <a:gd name="f13" fmla="val 2"/>
                <a:gd name="f14" fmla="val 16"/>
                <a:gd name="f15" fmla="val 283"/>
                <a:gd name="f16" fmla="val 41"/>
                <a:gd name="f17" fmla="val 277"/>
                <a:gd name="f18" fmla="val 69"/>
                <a:gd name="f19" fmla="val 268"/>
                <a:gd name="f20" fmla="val 97"/>
                <a:gd name="f21" fmla="val 260"/>
                <a:gd name="f22" fmla="val 126"/>
                <a:gd name="f23" fmla="val 258"/>
                <a:gd name="f24" fmla="val 252"/>
                <a:gd name="f25" fmla="val 246"/>
                <a:gd name="f26" fmla="val 178"/>
                <a:gd name="f27" fmla="val 111"/>
                <a:gd name="f28" fmla="val 132"/>
                <a:gd name="f29" fmla="val 44"/>
                <a:gd name="f30" fmla="val 35"/>
                <a:gd name="f31" fmla="val 30"/>
                <a:gd name="f32" fmla="val 130"/>
                <a:gd name="f33" fmla="val 28"/>
                <a:gd name="f34" fmla="val 121"/>
                <a:gd name="f35" fmla="val 21"/>
                <a:gd name="f36" fmla="val 13"/>
                <a:gd name="f37" fmla="val 73"/>
                <a:gd name="f38" fmla="val 7"/>
                <a:gd name="f39" fmla="val 49"/>
                <a:gd name="f40" fmla="val 17"/>
                <a:gd name="f41" fmla="val 45"/>
                <a:gd name="f42" fmla="val 78"/>
                <a:gd name="f43" fmla="val 112"/>
                <a:gd name="f44" fmla="+- 0 0 -90"/>
                <a:gd name="f45" fmla="*/ f3 1 288"/>
                <a:gd name="f46" fmla="*/ f4 1 133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288"/>
                <a:gd name="f55" fmla="*/ f51 1 133"/>
                <a:gd name="f56" fmla="*/ 145 f52 1"/>
                <a:gd name="f57" fmla="*/ 1 f51 1"/>
                <a:gd name="f58" fmla="*/ 249 f52 1"/>
                <a:gd name="f59" fmla="*/ 283 f52 1"/>
                <a:gd name="f60" fmla="*/ 41 f51 1"/>
                <a:gd name="f61" fmla="*/ 260 f52 1"/>
                <a:gd name="f62" fmla="*/ 126 f51 1"/>
                <a:gd name="f63" fmla="*/ 246 f52 1"/>
                <a:gd name="f64" fmla="*/ 133 f51 1"/>
                <a:gd name="f65" fmla="*/ 44 f52 1"/>
                <a:gd name="f66" fmla="*/ 28 f52 1"/>
                <a:gd name="f67" fmla="*/ 121 f51 1"/>
                <a:gd name="f68" fmla="*/ 7 f52 1"/>
                <a:gd name="f69" fmla="*/ 49 f51 1"/>
                <a:gd name="f70" fmla="*/ 45 f52 1"/>
                <a:gd name="f71" fmla="*/ 0 f51 1"/>
                <a:gd name="f72" fmla="+- f53 0 f1"/>
                <a:gd name="f73" fmla="*/ f56 1 288"/>
                <a:gd name="f74" fmla="*/ f57 1 133"/>
                <a:gd name="f75" fmla="*/ f58 1 288"/>
                <a:gd name="f76" fmla="*/ f59 1 288"/>
                <a:gd name="f77" fmla="*/ f60 1 133"/>
                <a:gd name="f78" fmla="*/ f61 1 288"/>
                <a:gd name="f79" fmla="*/ f62 1 133"/>
                <a:gd name="f80" fmla="*/ f63 1 288"/>
                <a:gd name="f81" fmla="*/ f64 1 133"/>
                <a:gd name="f82" fmla="*/ f65 1 288"/>
                <a:gd name="f83" fmla="*/ f66 1 288"/>
                <a:gd name="f84" fmla="*/ f67 1 133"/>
                <a:gd name="f85" fmla="*/ f68 1 288"/>
                <a:gd name="f86" fmla="*/ f69 1 133"/>
                <a:gd name="f87" fmla="*/ f70 1 288"/>
                <a:gd name="f88" fmla="*/ f71 1 133"/>
                <a:gd name="f89" fmla="*/ 0 1 f54"/>
                <a:gd name="f90" fmla="*/ f48 1 f54"/>
                <a:gd name="f91" fmla="*/ 0 1 f55"/>
                <a:gd name="f92" fmla="*/ f49 1 f55"/>
                <a:gd name="f93" fmla="*/ f73 1 f54"/>
                <a:gd name="f94" fmla="*/ f74 1 f55"/>
                <a:gd name="f95" fmla="*/ f75 1 f54"/>
                <a:gd name="f96" fmla="*/ f76 1 f54"/>
                <a:gd name="f97" fmla="*/ f77 1 f55"/>
                <a:gd name="f98" fmla="*/ f78 1 f54"/>
                <a:gd name="f99" fmla="*/ f79 1 f55"/>
                <a:gd name="f100" fmla="*/ f80 1 f54"/>
                <a:gd name="f101" fmla="*/ f81 1 f55"/>
                <a:gd name="f102" fmla="*/ f82 1 f54"/>
                <a:gd name="f103" fmla="*/ f83 1 f54"/>
                <a:gd name="f104" fmla="*/ f84 1 f55"/>
                <a:gd name="f105" fmla="*/ f85 1 f54"/>
                <a:gd name="f106" fmla="*/ f86 1 f55"/>
                <a:gd name="f107" fmla="*/ f87 1 f54"/>
                <a:gd name="f108" fmla="*/ f88 1 f55"/>
                <a:gd name="f109" fmla="*/ f89 f45 1"/>
                <a:gd name="f110" fmla="*/ f90 f45 1"/>
                <a:gd name="f111" fmla="*/ f92 f46 1"/>
                <a:gd name="f112" fmla="*/ f91 f46 1"/>
                <a:gd name="f113" fmla="*/ f93 f45 1"/>
                <a:gd name="f114" fmla="*/ f94 f46 1"/>
                <a:gd name="f115" fmla="*/ f95 f45 1"/>
                <a:gd name="f116" fmla="*/ f96 f45 1"/>
                <a:gd name="f117" fmla="*/ f97 f46 1"/>
                <a:gd name="f118" fmla="*/ f98 f45 1"/>
                <a:gd name="f119" fmla="*/ f99 f46 1"/>
                <a:gd name="f120" fmla="*/ f100 f45 1"/>
                <a:gd name="f121" fmla="*/ f101 f46 1"/>
                <a:gd name="f122" fmla="*/ f102 f45 1"/>
                <a:gd name="f123" fmla="*/ f103 f45 1"/>
                <a:gd name="f124" fmla="*/ f104 f46 1"/>
                <a:gd name="f125" fmla="*/ f105 f45 1"/>
                <a:gd name="f126" fmla="*/ f106 f46 1"/>
                <a:gd name="f127" fmla="*/ f107 f45 1"/>
                <a:gd name="f128" fmla="*/ f108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3" y="f114"/>
                </a:cxn>
                <a:cxn ang="f72">
                  <a:pos x="f115" y="f114"/>
                </a:cxn>
                <a:cxn ang="f72">
                  <a:pos x="f116" y="f117"/>
                </a:cxn>
                <a:cxn ang="f72">
                  <a:pos x="f118" y="f119"/>
                </a:cxn>
                <a:cxn ang="f72">
                  <a:pos x="f120" y="f121"/>
                </a:cxn>
                <a:cxn ang="f72">
                  <a:pos x="f122" y="f121"/>
                </a:cxn>
                <a:cxn ang="f72">
                  <a:pos x="f123" y="f124"/>
                </a:cxn>
                <a:cxn ang="f72">
                  <a:pos x="f125" y="f126"/>
                </a:cxn>
                <a:cxn ang="f72">
                  <a:pos x="f127" y="f128"/>
                </a:cxn>
                <a:cxn ang="f72">
                  <a:pos x="f113" y="f128"/>
                </a:cxn>
                <a:cxn ang="f72">
                  <a:pos x="f113" y="f114"/>
                </a:cxn>
              </a:cxnLst>
              <a:rect l="f109" t="f112" r="f110" b="f111"/>
              <a:pathLst>
                <a:path w="288" h="133">
                  <a:moveTo>
                    <a:pt x="f8" y="f9"/>
                  </a:moveTo>
                  <a:cubicBezTo>
                    <a:pt x="f2" y="f9"/>
                    <a:pt x="f10" y="f5"/>
                    <a:pt x="f11" y="f9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7"/>
                    <a:pt x="f24" y="f7"/>
                    <a:pt x="f25" y="f7"/>
                  </a:cubicBezTo>
                  <a:cubicBezTo>
                    <a:pt x="f26" y="f7"/>
                    <a:pt x="f27" y="f28"/>
                    <a:pt x="f29" y="f7"/>
                  </a:cubicBezTo>
                  <a:cubicBezTo>
                    <a:pt x="f30" y="f7"/>
                    <a:pt x="f31" y="f32"/>
                    <a:pt x="f33" y="f34"/>
                  </a:cubicBezTo>
                  <a:cubicBezTo>
                    <a:pt x="f35" y="f20"/>
                    <a:pt x="f36" y="f37"/>
                    <a:pt x="f38" y="f39"/>
                  </a:cubicBezTo>
                  <a:cubicBezTo>
                    <a:pt x="f5" y="f40"/>
                    <a:pt x="f36" y="f9"/>
                    <a:pt x="f41" y="f5"/>
                  </a:cubicBezTo>
                  <a:cubicBezTo>
                    <a:pt x="f42" y="f5"/>
                    <a:pt x="f43" y="f5"/>
                    <a:pt x="f8" y="f5"/>
                  </a:cubicBezTo>
                  <a:cubicBezTo>
                    <a:pt x="f8" y="f5"/>
                    <a:pt x="f8" y="f5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C629C7CF-7708-4395-FF48-A78B33A28429}"/>
                </a:ext>
              </a:extLst>
            </p:cNvPr>
            <p:cNvSpPr/>
            <p:nvPr/>
          </p:nvSpPr>
          <p:spPr>
            <a:xfrm>
              <a:off x="6546847" y="2495553"/>
              <a:ext cx="201616" cy="3159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"/>
                <a:gd name="f7" fmla="val 305"/>
                <a:gd name="f8" fmla="val 28"/>
                <a:gd name="f9" fmla="val 200"/>
                <a:gd name="f10" fmla="val 26"/>
                <a:gd name="f11" fmla="val 199"/>
                <a:gd name="f12" fmla="val 25"/>
                <a:gd name="f13" fmla="val 197"/>
                <a:gd name="f14" fmla="val 23"/>
                <a:gd name="f15" fmla="val 196"/>
                <a:gd name="f16" fmla="val 13"/>
                <a:gd name="f17" fmla="val 185"/>
                <a:gd name="f18" fmla="val 174"/>
                <a:gd name="f19" fmla="val 12"/>
                <a:gd name="f20" fmla="val 156"/>
                <a:gd name="f21" fmla="val 14"/>
                <a:gd name="f22" fmla="val 154"/>
                <a:gd name="f23" fmla="val 15"/>
                <a:gd name="f24" fmla="val 152"/>
                <a:gd name="f25" fmla="val 16"/>
                <a:gd name="f26" fmla="val 150"/>
                <a:gd name="f27" fmla="val 21"/>
                <a:gd name="f28" fmla="val 148"/>
                <a:gd name="f29" fmla="val 145"/>
                <a:gd name="f30" fmla="val 140"/>
                <a:gd name="f31" fmla="val 27"/>
                <a:gd name="f32" fmla="val 139"/>
                <a:gd name="f33" fmla="val 138"/>
                <a:gd name="f34" fmla="val 137"/>
                <a:gd name="f35" fmla="val 31"/>
                <a:gd name="f36" fmla="val 135"/>
                <a:gd name="f37" fmla="val 34"/>
                <a:gd name="f38" fmla="val 132"/>
                <a:gd name="f39" fmla="val 35"/>
                <a:gd name="f40" fmla="val 128"/>
                <a:gd name="f41" fmla="val 37"/>
                <a:gd name="f42" fmla="val 126"/>
                <a:gd name="f43" fmla="val 39"/>
                <a:gd name="f44" fmla="val 125"/>
                <a:gd name="f45" fmla="val 41"/>
                <a:gd name="f46" fmla="val 123"/>
                <a:gd name="f47" fmla="val 72"/>
                <a:gd name="f48" fmla="val 92"/>
                <a:gd name="f49" fmla="val 99"/>
                <a:gd name="f50" fmla="val 58"/>
                <a:gd name="f51" fmla="val 118"/>
                <a:gd name="f52" fmla="val 17"/>
                <a:gd name="f53" fmla="val 1"/>
                <a:gd name="f54" fmla="val 143"/>
                <a:gd name="f55" fmla="val 149"/>
                <a:gd name="f56" fmla="val 22"/>
                <a:gd name="f57" fmla="val 29"/>
                <a:gd name="f58" fmla="val 159"/>
                <a:gd name="f59" fmla="val 36"/>
                <a:gd name="f60" fmla="val 160"/>
                <a:gd name="f61" fmla="val 161"/>
                <a:gd name="f62" fmla="val 162"/>
                <a:gd name="f63" fmla="val 175"/>
                <a:gd name="f64" fmla="val 69"/>
                <a:gd name="f65" fmla="val 186"/>
                <a:gd name="f66" fmla="val 98"/>
                <a:gd name="f67" fmla="val 158"/>
                <a:gd name="f68" fmla="val 172"/>
                <a:gd name="f69" fmla="val 187"/>
                <a:gd name="f70" fmla="val 203"/>
                <a:gd name="f71" fmla="val 230"/>
                <a:gd name="f72" fmla="val 155"/>
                <a:gd name="f73" fmla="val 256"/>
                <a:gd name="f74" fmla="val 144"/>
                <a:gd name="f75" fmla="val 267"/>
                <a:gd name="f76" fmla="val 134"/>
                <a:gd name="f77" fmla="val 278"/>
                <a:gd name="f78" fmla="val 288"/>
                <a:gd name="f79" fmla="val 116"/>
                <a:gd name="f80" fmla="val 293"/>
                <a:gd name="f81" fmla="val 109"/>
                <a:gd name="f82" fmla="val 298"/>
                <a:gd name="f83" fmla="val 104"/>
                <a:gd name="f84" fmla="val 103"/>
                <a:gd name="f85" fmla="val 94"/>
                <a:gd name="f86" fmla="val 303"/>
                <a:gd name="f87" fmla="val 294"/>
                <a:gd name="f88" fmla="val 91"/>
                <a:gd name="f89" fmla="val 287"/>
                <a:gd name="f90" fmla="val 81"/>
                <a:gd name="f91" fmla="val 264"/>
                <a:gd name="f92" fmla="val 243"/>
                <a:gd name="f93" fmla="val 51"/>
                <a:gd name="f94" fmla="val 225"/>
                <a:gd name="f95" fmla="val 224"/>
                <a:gd name="f96" fmla="val 50"/>
                <a:gd name="f97" fmla="val 223"/>
                <a:gd name="f98" fmla="val 49"/>
                <a:gd name="f99" fmla="val 45"/>
                <a:gd name="f100" fmla="val 215"/>
                <a:gd name="f101" fmla="val 208"/>
                <a:gd name="f102" fmla="val 204"/>
                <a:gd name="f103" fmla="val 30"/>
                <a:gd name="f104" fmla="val 201"/>
                <a:gd name="f105" fmla="+- 0 0 -90"/>
                <a:gd name="f106" fmla="*/ f3 1 195"/>
                <a:gd name="f107" fmla="*/ f4 1 305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195"/>
                <a:gd name="f116" fmla="*/ f112 1 305"/>
                <a:gd name="f117" fmla="*/ 28 f113 1"/>
                <a:gd name="f118" fmla="*/ 200 f112 1"/>
                <a:gd name="f119" fmla="*/ 23 f113 1"/>
                <a:gd name="f120" fmla="*/ 196 f112 1"/>
                <a:gd name="f121" fmla="*/ 12 f113 1"/>
                <a:gd name="f122" fmla="*/ 156 f112 1"/>
                <a:gd name="f123" fmla="*/ 16 f113 1"/>
                <a:gd name="f124" fmla="*/ 150 f112 1"/>
                <a:gd name="f125" fmla="*/ 25 f113 1"/>
                <a:gd name="f126" fmla="*/ 140 f112 1"/>
                <a:gd name="f127" fmla="*/ 27 f113 1"/>
                <a:gd name="f128" fmla="*/ 138 f112 1"/>
                <a:gd name="f129" fmla="*/ 137 f112 1"/>
                <a:gd name="f130" fmla="*/ 35 f113 1"/>
                <a:gd name="f131" fmla="*/ 128 f112 1"/>
                <a:gd name="f132" fmla="*/ 41 f113 1"/>
                <a:gd name="f133" fmla="*/ 123 f112 1"/>
                <a:gd name="f134" fmla="*/ 118 f113 1"/>
                <a:gd name="f135" fmla="*/ 17 f112 1"/>
                <a:gd name="f136" fmla="*/ 143 f113 1"/>
                <a:gd name="f137" fmla="*/ 15 f112 1"/>
                <a:gd name="f138" fmla="*/ 159 f113 1"/>
                <a:gd name="f139" fmla="*/ 36 f112 1"/>
                <a:gd name="f140" fmla="*/ 162 f113 1"/>
                <a:gd name="f141" fmla="*/ 41 f112 1"/>
                <a:gd name="f142" fmla="*/ 195 f113 1"/>
                <a:gd name="f143" fmla="*/ 172 f112 1"/>
                <a:gd name="f144" fmla="*/ 155 f113 1"/>
                <a:gd name="f145" fmla="*/ 256 f112 1"/>
                <a:gd name="f146" fmla="*/ 123 f113 1"/>
                <a:gd name="f147" fmla="*/ 288 f112 1"/>
                <a:gd name="f148" fmla="*/ 104 f113 1"/>
                <a:gd name="f149" fmla="*/ 305 f112 1"/>
                <a:gd name="f150" fmla="*/ 103 f113 1"/>
                <a:gd name="f151" fmla="*/ 91 f113 1"/>
                <a:gd name="f152" fmla="*/ 287 f112 1"/>
                <a:gd name="f153" fmla="*/ 51 f113 1"/>
                <a:gd name="f154" fmla="*/ 225 f112 1"/>
                <a:gd name="f155" fmla="*/ 49 f113 1"/>
                <a:gd name="f156" fmla="*/ 223 f112 1"/>
                <a:gd name="f157" fmla="*/ 31 f113 1"/>
                <a:gd name="f158" fmla="*/ 204 f112 1"/>
                <a:gd name="f159" fmla="*/ 199 f112 1"/>
                <a:gd name="f160" fmla="+- f114 0 f1"/>
                <a:gd name="f161" fmla="*/ f117 1 195"/>
                <a:gd name="f162" fmla="*/ f118 1 305"/>
                <a:gd name="f163" fmla="*/ f119 1 195"/>
                <a:gd name="f164" fmla="*/ f120 1 305"/>
                <a:gd name="f165" fmla="*/ f121 1 195"/>
                <a:gd name="f166" fmla="*/ f122 1 305"/>
                <a:gd name="f167" fmla="*/ f123 1 195"/>
                <a:gd name="f168" fmla="*/ f124 1 305"/>
                <a:gd name="f169" fmla="*/ f125 1 195"/>
                <a:gd name="f170" fmla="*/ f126 1 305"/>
                <a:gd name="f171" fmla="*/ f127 1 195"/>
                <a:gd name="f172" fmla="*/ f128 1 305"/>
                <a:gd name="f173" fmla="*/ f129 1 305"/>
                <a:gd name="f174" fmla="*/ f130 1 195"/>
                <a:gd name="f175" fmla="*/ f131 1 305"/>
                <a:gd name="f176" fmla="*/ f132 1 195"/>
                <a:gd name="f177" fmla="*/ f133 1 305"/>
                <a:gd name="f178" fmla="*/ f134 1 195"/>
                <a:gd name="f179" fmla="*/ f135 1 305"/>
                <a:gd name="f180" fmla="*/ f136 1 195"/>
                <a:gd name="f181" fmla="*/ f137 1 305"/>
                <a:gd name="f182" fmla="*/ f138 1 195"/>
                <a:gd name="f183" fmla="*/ f139 1 305"/>
                <a:gd name="f184" fmla="*/ f140 1 195"/>
                <a:gd name="f185" fmla="*/ f141 1 305"/>
                <a:gd name="f186" fmla="*/ f142 1 195"/>
                <a:gd name="f187" fmla="*/ f143 1 305"/>
                <a:gd name="f188" fmla="*/ f144 1 195"/>
                <a:gd name="f189" fmla="*/ f145 1 305"/>
                <a:gd name="f190" fmla="*/ f146 1 195"/>
                <a:gd name="f191" fmla="*/ f147 1 305"/>
                <a:gd name="f192" fmla="*/ f148 1 195"/>
                <a:gd name="f193" fmla="*/ f149 1 305"/>
                <a:gd name="f194" fmla="*/ f150 1 195"/>
                <a:gd name="f195" fmla="*/ f151 1 195"/>
                <a:gd name="f196" fmla="*/ f152 1 305"/>
                <a:gd name="f197" fmla="*/ f153 1 195"/>
                <a:gd name="f198" fmla="*/ f154 1 305"/>
                <a:gd name="f199" fmla="*/ f155 1 195"/>
                <a:gd name="f200" fmla="*/ f156 1 305"/>
                <a:gd name="f201" fmla="*/ f157 1 195"/>
                <a:gd name="f202" fmla="*/ f158 1 305"/>
                <a:gd name="f203" fmla="*/ f159 1 305"/>
                <a:gd name="f204" fmla="*/ 0 1 f115"/>
                <a:gd name="f205" fmla="*/ f109 1 f115"/>
                <a:gd name="f206" fmla="*/ 0 1 f116"/>
                <a:gd name="f207" fmla="*/ f110 1 f116"/>
                <a:gd name="f208" fmla="*/ f161 1 f115"/>
                <a:gd name="f209" fmla="*/ f162 1 f116"/>
                <a:gd name="f210" fmla="*/ f163 1 f115"/>
                <a:gd name="f211" fmla="*/ f164 1 f116"/>
                <a:gd name="f212" fmla="*/ f165 1 f115"/>
                <a:gd name="f213" fmla="*/ f166 1 f116"/>
                <a:gd name="f214" fmla="*/ f167 1 f115"/>
                <a:gd name="f215" fmla="*/ f168 1 f116"/>
                <a:gd name="f216" fmla="*/ f169 1 f115"/>
                <a:gd name="f217" fmla="*/ f170 1 f116"/>
                <a:gd name="f218" fmla="*/ f171 1 f115"/>
                <a:gd name="f219" fmla="*/ f172 1 f116"/>
                <a:gd name="f220" fmla="*/ f173 1 f116"/>
                <a:gd name="f221" fmla="*/ f174 1 f115"/>
                <a:gd name="f222" fmla="*/ f175 1 f116"/>
                <a:gd name="f223" fmla="*/ f176 1 f115"/>
                <a:gd name="f224" fmla="*/ f177 1 f116"/>
                <a:gd name="f225" fmla="*/ f178 1 f115"/>
                <a:gd name="f226" fmla="*/ f179 1 f116"/>
                <a:gd name="f227" fmla="*/ f180 1 f115"/>
                <a:gd name="f228" fmla="*/ f181 1 f116"/>
                <a:gd name="f229" fmla="*/ f182 1 f115"/>
                <a:gd name="f230" fmla="*/ f183 1 f116"/>
                <a:gd name="f231" fmla="*/ f184 1 f115"/>
                <a:gd name="f232" fmla="*/ f185 1 f116"/>
                <a:gd name="f233" fmla="*/ f186 1 f115"/>
                <a:gd name="f234" fmla="*/ f187 1 f116"/>
                <a:gd name="f235" fmla="*/ f188 1 f115"/>
                <a:gd name="f236" fmla="*/ f189 1 f116"/>
                <a:gd name="f237" fmla="*/ f190 1 f115"/>
                <a:gd name="f238" fmla="*/ f191 1 f116"/>
                <a:gd name="f239" fmla="*/ f192 1 f115"/>
                <a:gd name="f240" fmla="*/ f193 1 f116"/>
                <a:gd name="f241" fmla="*/ f194 1 f115"/>
                <a:gd name="f242" fmla="*/ f195 1 f115"/>
                <a:gd name="f243" fmla="*/ f196 1 f116"/>
                <a:gd name="f244" fmla="*/ f197 1 f115"/>
                <a:gd name="f245" fmla="*/ f198 1 f116"/>
                <a:gd name="f246" fmla="*/ f199 1 f115"/>
                <a:gd name="f247" fmla="*/ f200 1 f116"/>
                <a:gd name="f248" fmla="*/ f201 1 f115"/>
                <a:gd name="f249" fmla="*/ f202 1 f116"/>
                <a:gd name="f250" fmla="*/ f203 1 f116"/>
                <a:gd name="f251" fmla="*/ f204 f106 1"/>
                <a:gd name="f252" fmla="*/ f205 f106 1"/>
                <a:gd name="f253" fmla="*/ f207 f107 1"/>
                <a:gd name="f254" fmla="*/ f206 f107 1"/>
                <a:gd name="f255" fmla="*/ f208 f106 1"/>
                <a:gd name="f256" fmla="*/ f209 f107 1"/>
                <a:gd name="f257" fmla="*/ f210 f106 1"/>
                <a:gd name="f258" fmla="*/ f211 f107 1"/>
                <a:gd name="f259" fmla="*/ f212 f106 1"/>
                <a:gd name="f260" fmla="*/ f213 f107 1"/>
                <a:gd name="f261" fmla="*/ f214 f106 1"/>
                <a:gd name="f262" fmla="*/ f215 f107 1"/>
                <a:gd name="f263" fmla="*/ f216 f106 1"/>
                <a:gd name="f264" fmla="*/ f217 f107 1"/>
                <a:gd name="f265" fmla="*/ f218 f106 1"/>
                <a:gd name="f266" fmla="*/ f219 f107 1"/>
                <a:gd name="f267" fmla="*/ f220 f107 1"/>
                <a:gd name="f268" fmla="*/ f221 f106 1"/>
                <a:gd name="f269" fmla="*/ f222 f107 1"/>
                <a:gd name="f270" fmla="*/ f223 f106 1"/>
                <a:gd name="f271" fmla="*/ f224 f107 1"/>
                <a:gd name="f272" fmla="*/ f225 f106 1"/>
                <a:gd name="f273" fmla="*/ f226 f107 1"/>
                <a:gd name="f274" fmla="*/ f227 f106 1"/>
                <a:gd name="f275" fmla="*/ f228 f107 1"/>
                <a:gd name="f276" fmla="*/ f229 f106 1"/>
                <a:gd name="f277" fmla="*/ f230 f107 1"/>
                <a:gd name="f278" fmla="*/ f231 f106 1"/>
                <a:gd name="f279" fmla="*/ f232 f107 1"/>
                <a:gd name="f280" fmla="*/ f233 f106 1"/>
                <a:gd name="f281" fmla="*/ f234 f107 1"/>
                <a:gd name="f282" fmla="*/ f235 f106 1"/>
                <a:gd name="f283" fmla="*/ f236 f107 1"/>
                <a:gd name="f284" fmla="*/ f237 f106 1"/>
                <a:gd name="f285" fmla="*/ f238 f107 1"/>
                <a:gd name="f286" fmla="*/ f239 f106 1"/>
                <a:gd name="f287" fmla="*/ f240 f107 1"/>
                <a:gd name="f288" fmla="*/ f241 f106 1"/>
                <a:gd name="f289" fmla="*/ f242 f106 1"/>
                <a:gd name="f290" fmla="*/ f243 f107 1"/>
                <a:gd name="f291" fmla="*/ f244 f106 1"/>
                <a:gd name="f292" fmla="*/ f245 f107 1"/>
                <a:gd name="f293" fmla="*/ f246 f106 1"/>
                <a:gd name="f294" fmla="*/ f247 f107 1"/>
                <a:gd name="f295" fmla="*/ f248 f106 1"/>
                <a:gd name="f296" fmla="*/ f249 f107 1"/>
                <a:gd name="f297" fmla="*/ f25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0">
                  <a:pos x="f255" y="f256"/>
                </a:cxn>
                <a:cxn ang="f160">
                  <a:pos x="f257" y="f258"/>
                </a:cxn>
                <a:cxn ang="f160">
                  <a:pos x="f259" y="f260"/>
                </a:cxn>
                <a:cxn ang="f160">
                  <a:pos x="f261" y="f262"/>
                </a:cxn>
                <a:cxn ang="f160">
                  <a:pos x="f263" y="f264"/>
                </a:cxn>
                <a:cxn ang="f160">
                  <a:pos x="f265" y="f266"/>
                </a:cxn>
                <a:cxn ang="f160">
                  <a:pos x="f255" y="f266"/>
                </a:cxn>
                <a:cxn ang="f160">
                  <a:pos x="f265" y="f267"/>
                </a:cxn>
                <a:cxn ang="f160">
                  <a:pos x="f268" y="f269"/>
                </a:cxn>
                <a:cxn ang="f160">
                  <a:pos x="f270" y="f271"/>
                </a:cxn>
                <a:cxn ang="f160">
                  <a:pos x="f272" y="f273"/>
                </a:cxn>
                <a:cxn ang="f160">
                  <a:pos x="f274" y="f275"/>
                </a:cxn>
                <a:cxn ang="f160">
                  <a:pos x="f276" y="f277"/>
                </a:cxn>
                <a:cxn ang="f160">
                  <a:pos x="f278" y="f279"/>
                </a:cxn>
                <a:cxn ang="f160">
                  <a:pos x="f280" y="f269"/>
                </a:cxn>
                <a:cxn ang="f160">
                  <a:pos x="f280" y="f281"/>
                </a:cxn>
                <a:cxn ang="f160">
                  <a:pos x="f282" y="f283"/>
                </a:cxn>
                <a:cxn ang="f160">
                  <a:pos x="f284" y="f285"/>
                </a:cxn>
                <a:cxn ang="f160">
                  <a:pos x="f286" y="f287"/>
                </a:cxn>
                <a:cxn ang="f160">
                  <a:pos x="f288" y="f287"/>
                </a:cxn>
                <a:cxn ang="f160">
                  <a:pos x="f289" y="f290"/>
                </a:cxn>
                <a:cxn ang="f160">
                  <a:pos x="f291" y="f292"/>
                </a:cxn>
                <a:cxn ang="f160">
                  <a:pos x="f293" y="f294"/>
                </a:cxn>
                <a:cxn ang="f160">
                  <a:pos x="f295" y="f296"/>
                </a:cxn>
                <a:cxn ang="f160">
                  <a:pos x="f255" y="f256"/>
                </a:cxn>
                <a:cxn ang="f160">
                  <a:pos x="f255" y="f297"/>
                </a:cxn>
                <a:cxn ang="f160">
                  <a:pos x="f255" y="f256"/>
                </a:cxn>
              </a:cxnLst>
              <a:rect l="f251" t="f254" r="f252" b="f253"/>
              <a:pathLst>
                <a:path w="195" h="3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5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12" y="f29"/>
                    <a:pt x="f12" y="f30"/>
                  </a:cubicBezTo>
                  <a:cubicBezTo>
                    <a:pt x="f31" y="f30"/>
                    <a:pt x="f31" y="f32"/>
                    <a:pt x="f31" y="f33"/>
                  </a:cubicBezTo>
                  <a:cubicBezTo>
                    <a:pt x="f31" y="f33"/>
                    <a:pt x="f8" y="f33"/>
                    <a:pt x="f8" y="f33"/>
                  </a:cubicBezTo>
                  <a:cubicBezTo>
                    <a:pt x="f31" y="f34"/>
                    <a:pt x="f31" y="f34"/>
                    <a:pt x="f31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42" y="f5"/>
                    <a:pt x="f38" y="f53"/>
                    <a:pt x="f54" y="f23"/>
                  </a:cubicBezTo>
                  <a:cubicBezTo>
                    <a:pt x="f55" y="f56"/>
                    <a:pt x="f22" y="f57"/>
                    <a:pt x="f58" y="f59"/>
                  </a:cubicBezTo>
                  <a:cubicBezTo>
                    <a:pt x="f60" y="f41"/>
                    <a:pt x="f61" y="f43"/>
                    <a:pt x="f62" y="f45"/>
                  </a:cubicBezTo>
                  <a:cubicBezTo>
                    <a:pt x="f63" y="f64"/>
                    <a:pt x="f65" y="f66"/>
                    <a:pt x="f6" y="f40"/>
                  </a:cubicBezTo>
                  <a:cubicBezTo>
                    <a:pt x="f6" y="f54"/>
                    <a:pt x="f6" y="f67"/>
                    <a:pt x="f6" y="f68"/>
                  </a:cubicBezTo>
                  <a:cubicBezTo>
                    <a:pt x="f69" y="f70"/>
                    <a:pt x="f68" y="f71"/>
                    <a:pt x="f72" y="f73"/>
                  </a:cubicBezTo>
                  <a:cubicBezTo>
                    <a:pt x="f74" y="f75"/>
                    <a:pt x="f76" y="f77"/>
                    <a:pt x="f46" y="f78"/>
                  </a:cubicBezTo>
                  <a:cubicBezTo>
                    <a:pt x="f79" y="f80"/>
                    <a:pt x="f81" y="f82"/>
                    <a:pt x="f83" y="f7"/>
                  </a:cubicBezTo>
                  <a:cubicBezTo>
                    <a:pt x="f83" y="f7"/>
                    <a:pt x="f84" y="f7"/>
                    <a:pt x="f84" y="f7"/>
                  </a:cubicBezTo>
                  <a:cubicBezTo>
                    <a:pt x="f85" y="f86"/>
                    <a:pt x="f85" y="f87"/>
                    <a:pt x="f88" y="f89"/>
                  </a:cubicBezTo>
                  <a:cubicBezTo>
                    <a:pt x="f90" y="f91"/>
                    <a:pt x="f64" y="f92"/>
                    <a:pt x="f93" y="f94"/>
                  </a:cubicBezTo>
                  <a:cubicBezTo>
                    <a:pt x="f93" y="f95"/>
                    <a:pt x="f96" y="f97"/>
                    <a:pt x="f98" y="f97"/>
                  </a:cubicBezTo>
                  <a:cubicBezTo>
                    <a:pt x="f99" y="f100"/>
                    <a:pt x="f43" y="f101"/>
                    <a:pt x="f35" y="f102"/>
                  </a:cubicBezTo>
                  <a:cubicBezTo>
                    <a:pt x="f103" y="f70"/>
                    <a:pt x="f57" y="f104"/>
                    <a:pt x="f8" y="f9"/>
                  </a:cubicBezTo>
                  <a:cubicBezTo>
                    <a:pt x="f8" y="f9"/>
                    <a:pt x="f8" y="f11"/>
                    <a:pt x="f8" y="f11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F8BF1C8C-52FB-52C3-AA2F-ADF1110219C4}"/>
                </a:ext>
              </a:extLst>
            </p:cNvPr>
            <p:cNvSpPr/>
            <p:nvPr/>
          </p:nvSpPr>
          <p:spPr>
            <a:xfrm>
              <a:off x="8110535" y="3659191"/>
              <a:ext cx="152403" cy="2905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281"/>
                <a:gd name="f8" fmla="val 14"/>
                <a:gd name="f9" fmla="val 201"/>
                <a:gd name="f10" fmla="val 200"/>
                <a:gd name="f11" fmla="val 199"/>
                <a:gd name="f12" fmla="val 12"/>
                <a:gd name="f13" fmla="val 198"/>
                <a:gd name="f14" fmla="val 5"/>
                <a:gd name="f15" fmla="val 173"/>
                <a:gd name="f16" fmla="val 6"/>
                <a:gd name="f17" fmla="val 147"/>
                <a:gd name="f18" fmla="val 1"/>
                <a:gd name="f19" fmla="val 122"/>
                <a:gd name="f20" fmla="val 93"/>
                <a:gd name="f21" fmla="val 63"/>
                <a:gd name="f22" fmla="val 34"/>
                <a:gd name="f23" fmla="val 26"/>
                <a:gd name="f24" fmla="val 3"/>
                <a:gd name="f25" fmla="val 19"/>
                <a:gd name="f26" fmla="val 4"/>
                <a:gd name="f27" fmla="val 11"/>
                <a:gd name="f28" fmla="val 10"/>
                <a:gd name="f29" fmla="val 17"/>
                <a:gd name="f30" fmla="val 2"/>
                <a:gd name="f31" fmla="val 18"/>
                <a:gd name="f32" fmla="val 20"/>
                <a:gd name="f33" fmla="val 25"/>
                <a:gd name="f34" fmla="val 15"/>
                <a:gd name="f35" fmla="val 41"/>
                <a:gd name="f36" fmla="val 69"/>
                <a:gd name="f37" fmla="val 40"/>
                <a:gd name="f38" fmla="val 94"/>
                <a:gd name="f39" fmla="val 62"/>
                <a:gd name="f40" fmla="val 117"/>
                <a:gd name="f41" fmla="val 87"/>
                <a:gd name="f42" fmla="val 137"/>
                <a:gd name="f43" fmla="val 110"/>
                <a:gd name="f44" fmla="val 136"/>
                <a:gd name="f45" fmla="val 145"/>
                <a:gd name="f46" fmla="val 167"/>
                <a:gd name="f47" fmla="val 143"/>
                <a:gd name="f48" fmla="val 203"/>
                <a:gd name="f49" fmla="val 132"/>
                <a:gd name="f50" fmla="val 236"/>
                <a:gd name="f51" fmla="val 118"/>
                <a:gd name="f52" fmla="val 269"/>
                <a:gd name="f53" fmla="val 115"/>
                <a:gd name="f54" fmla="val 276"/>
                <a:gd name="f55" fmla="val 112"/>
                <a:gd name="f56" fmla="val 102"/>
                <a:gd name="f57" fmla="val 273"/>
                <a:gd name="f58" fmla="val 72"/>
                <a:gd name="f59" fmla="val 250"/>
                <a:gd name="f60" fmla="val 38"/>
                <a:gd name="f61" fmla="val 232"/>
                <a:gd name="f62" fmla="+- 0 0 -90"/>
                <a:gd name="f63" fmla="*/ f3 1 148"/>
                <a:gd name="f64" fmla="*/ f4 1 281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148"/>
                <a:gd name="f73" fmla="*/ f69 1 281"/>
                <a:gd name="f74" fmla="*/ 14 f70 1"/>
                <a:gd name="f75" fmla="*/ 201 f69 1"/>
                <a:gd name="f76" fmla="*/ 12 f70 1"/>
                <a:gd name="f77" fmla="*/ 198 f69 1"/>
                <a:gd name="f78" fmla="*/ 1 f70 1"/>
                <a:gd name="f79" fmla="*/ 122 f69 1"/>
                <a:gd name="f80" fmla="*/ 0 f70 1"/>
                <a:gd name="f81" fmla="*/ 34 f69 1"/>
                <a:gd name="f82" fmla="*/ 4 f70 1"/>
                <a:gd name="f83" fmla="*/ 11 f69 1"/>
                <a:gd name="f84" fmla="*/ 17 f70 1"/>
                <a:gd name="f85" fmla="*/ 1 f69 1"/>
                <a:gd name="f86" fmla="*/ 20 f70 1"/>
                <a:gd name="f87" fmla="*/ 3 f69 1"/>
                <a:gd name="f88" fmla="*/ 41 f70 1"/>
                <a:gd name="f89" fmla="*/ 20 f69 1"/>
                <a:gd name="f90" fmla="*/ 117 f70 1"/>
                <a:gd name="f91" fmla="*/ 87 f69 1"/>
                <a:gd name="f92" fmla="*/ 145 f70 1"/>
                <a:gd name="f93" fmla="*/ 167 f69 1"/>
                <a:gd name="f94" fmla="*/ 118 f70 1"/>
                <a:gd name="f95" fmla="*/ 269 f69 1"/>
                <a:gd name="f96" fmla="*/ 102 f70 1"/>
                <a:gd name="f97" fmla="*/ 273 f69 1"/>
                <a:gd name="f98" fmla="+- f71 0 f1"/>
                <a:gd name="f99" fmla="*/ f74 1 148"/>
                <a:gd name="f100" fmla="*/ f75 1 281"/>
                <a:gd name="f101" fmla="*/ f76 1 148"/>
                <a:gd name="f102" fmla="*/ f77 1 281"/>
                <a:gd name="f103" fmla="*/ f78 1 148"/>
                <a:gd name="f104" fmla="*/ f79 1 281"/>
                <a:gd name="f105" fmla="*/ f80 1 148"/>
                <a:gd name="f106" fmla="*/ f81 1 281"/>
                <a:gd name="f107" fmla="*/ f82 1 148"/>
                <a:gd name="f108" fmla="*/ f83 1 281"/>
                <a:gd name="f109" fmla="*/ f84 1 148"/>
                <a:gd name="f110" fmla="*/ f85 1 281"/>
                <a:gd name="f111" fmla="*/ f86 1 148"/>
                <a:gd name="f112" fmla="*/ f87 1 281"/>
                <a:gd name="f113" fmla="*/ f88 1 148"/>
                <a:gd name="f114" fmla="*/ f89 1 281"/>
                <a:gd name="f115" fmla="*/ f90 1 148"/>
                <a:gd name="f116" fmla="*/ f91 1 281"/>
                <a:gd name="f117" fmla="*/ f92 1 148"/>
                <a:gd name="f118" fmla="*/ f93 1 281"/>
                <a:gd name="f119" fmla="*/ f94 1 148"/>
                <a:gd name="f120" fmla="*/ f95 1 281"/>
                <a:gd name="f121" fmla="*/ f96 1 148"/>
                <a:gd name="f122" fmla="*/ f97 1 281"/>
                <a:gd name="f123" fmla="*/ 0 1 f72"/>
                <a:gd name="f124" fmla="*/ f66 1 f72"/>
                <a:gd name="f125" fmla="*/ 0 1 f73"/>
                <a:gd name="f126" fmla="*/ f67 1 f73"/>
                <a:gd name="f127" fmla="*/ f99 1 f72"/>
                <a:gd name="f128" fmla="*/ f100 1 f73"/>
                <a:gd name="f129" fmla="*/ f101 1 f72"/>
                <a:gd name="f130" fmla="*/ f102 1 f73"/>
                <a:gd name="f131" fmla="*/ f103 1 f72"/>
                <a:gd name="f132" fmla="*/ f104 1 f73"/>
                <a:gd name="f133" fmla="*/ f105 1 f72"/>
                <a:gd name="f134" fmla="*/ f106 1 f73"/>
                <a:gd name="f135" fmla="*/ f107 1 f72"/>
                <a:gd name="f136" fmla="*/ f108 1 f73"/>
                <a:gd name="f137" fmla="*/ f109 1 f72"/>
                <a:gd name="f138" fmla="*/ f110 1 f73"/>
                <a:gd name="f139" fmla="*/ f111 1 f72"/>
                <a:gd name="f140" fmla="*/ f112 1 f73"/>
                <a:gd name="f141" fmla="*/ f113 1 f72"/>
                <a:gd name="f142" fmla="*/ f114 1 f73"/>
                <a:gd name="f143" fmla="*/ f115 1 f72"/>
                <a:gd name="f144" fmla="*/ f116 1 f73"/>
                <a:gd name="f145" fmla="*/ f117 1 f72"/>
                <a:gd name="f146" fmla="*/ f118 1 f73"/>
                <a:gd name="f147" fmla="*/ f119 1 f72"/>
                <a:gd name="f148" fmla="*/ f120 1 f73"/>
                <a:gd name="f149" fmla="*/ f121 1 f72"/>
                <a:gd name="f150" fmla="*/ f122 1 f73"/>
                <a:gd name="f151" fmla="*/ f123 f63 1"/>
                <a:gd name="f152" fmla="*/ f124 f63 1"/>
                <a:gd name="f153" fmla="*/ f126 f64 1"/>
                <a:gd name="f154" fmla="*/ f125 f64 1"/>
                <a:gd name="f155" fmla="*/ f127 f63 1"/>
                <a:gd name="f156" fmla="*/ f128 f64 1"/>
                <a:gd name="f157" fmla="*/ f129 f63 1"/>
                <a:gd name="f158" fmla="*/ f130 f64 1"/>
                <a:gd name="f159" fmla="*/ f131 f63 1"/>
                <a:gd name="f160" fmla="*/ f132 f64 1"/>
                <a:gd name="f161" fmla="*/ f133 f63 1"/>
                <a:gd name="f162" fmla="*/ f134 f64 1"/>
                <a:gd name="f163" fmla="*/ f135 f63 1"/>
                <a:gd name="f164" fmla="*/ f136 f64 1"/>
                <a:gd name="f165" fmla="*/ f137 f63 1"/>
                <a:gd name="f166" fmla="*/ f138 f64 1"/>
                <a:gd name="f167" fmla="*/ f139 f63 1"/>
                <a:gd name="f168" fmla="*/ f140 f64 1"/>
                <a:gd name="f169" fmla="*/ f141 f63 1"/>
                <a:gd name="f170" fmla="*/ f142 f64 1"/>
                <a:gd name="f171" fmla="*/ f143 f63 1"/>
                <a:gd name="f172" fmla="*/ f144 f64 1"/>
                <a:gd name="f173" fmla="*/ f145 f63 1"/>
                <a:gd name="f174" fmla="*/ f146 f64 1"/>
                <a:gd name="f175" fmla="*/ f147 f63 1"/>
                <a:gd name="f176" fmla="*/ f148 f64 1"/>
                <a:gd name="f177" fmla="*/ f149 f63 1"/>
                <a:gd name="f178" fmla="*/ f150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5" y="f156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72"/>
                </a:cxn>
                <a:cxn ang="f98">
                  <a:pos x="f173" y="f174"/>
                </a:cxn>
                <a:cxn ang="f98">
                  <a:pos x="f175" y="f176"/>
                </a:cxn>
                <a:cxn ang="f98">
                  <a:pos x="f177" y="f178"/>
                </a:cxn>
                <a:cxn ang="f98">
                  <a:pos x="f155" y="f156"/>
                </a:cxn>
              </a:cxnLst>
              <a:rect l="f151" t="f154" r="f152" b="f153"/>
              <a:pathLst>
                <a:path w="148" h="281">
                  <a:moveTo>
                    <a:pt x="f8" y="f9"/>
                  </a:moveTo>
                  <a:cubicBezTo>
                    <a:pt x="f8" y="f10"/>
                    <a:pt x="f8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5" y="f21"/>
                    <a:pt x="f5" y="f22"/>
                  </a:cubicBezTo>
                  <a:cubicBezTo>
                    <a:pt x="f18" y="f23"/>
                    <a:pt x="f24" y="f25"/>
                    <a:pt x="f26" y="f27"/>
                  </a:cubicBezTo>
                  <a:cubicBezTo>
                    <a:pt x="f26" y="f18"/>
                    <a:pt x="f28" y="f5"/>
                    <a:pt x="f29" y="f18"/>
                  </a:cubicBezTo>
                  <a:cubicBezTo>
                    <a:pt x="f29" y="f30"/>
                    <a:pt x="f31" y="f24"/>
                    <a:pt x="f32" y="f24"/>
                  </a:cubicBezTo>
                  <a:cubicBezTo>
                    <a:pt x="f33" y="f27"/>
                    <a:pt x="f22" y="f34"/>
                    <a:pt x="f35" y="f32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6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7"/>
                    <a:pt x="f56" y="f57"/>
                  </a:cubicBezTo>
                  <a:cubicBezTo>
                    <a:pt x="f58" y="f59"/>
                    <a:pt x="f60" y="f61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57DC5728-F757-275D-3716-908C3E56F83D}"/>
                </a:ext>
              </a:extLst>
            </p:cNvPr>
            <p:cNvSpPr/>
            <p:nvPr/>
          </p:nvSpPr>
          <p:spPr>
            <a:xfrm>
              <a:off x="8175622" y="1042992"/>
              <a:ext cx="112708" cy="2254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218"/>
                <a:gd name="f8" fmla="val 52"/>
                <a:gd name="f9" fmla="val 197"/>
                <a:gd name="f10" fmla="val 60"/>
                <a:gd name="f11" fmla="val 167"/>
                <a:gd name="f12" fmla="val 44"/>
                <a:gd name="f13" fmla="val 141"/>
                <a:gd name="f14" fmla="val 23"/>
                <a:gd name="f15" fmla="val 118"/>
                <a:gd name="f16" fmla="val 3"/>
                <a:gd name="f17" fmla="val 96"/>
                <a:gd name="f18" fmla="val 70"/>
                <a:gd name="f19" fmla="val 13"/>
                <a:gd name="f20" fmla="val 26"/>
                <a:gd name="f21" fmla="val 18"/>
                <a:gd name="f22" fmla="val 49"/>
                <a:gd name="f23" fmla="val 7"/>
                <a:gd name="f24" fmla="val 77"/>
                <a:gd name="f25" fmla="val 2"/>
                <a:gd name="f26" fmla="val 89"/>
                <a:gd name="f27" fmla="val 93"/>
                <a:gd name="f28" fmla="val 87"/>
                <a:gd name="f29" fmla="val 16"/>
                <a:gd name="f30" fmla="val 63"/>
                <a:gd name="f31" fmla="val 48"/>
                <a:gd name="f32" fmla="val 75"/>
                <a:gd name="f33" fmla="val 78"/>
                <a:gd name="f34" fmla="val 90"/>
                <a:gd name="f35" fmla="val 109"/>
                <a:gd name="f36" fmla="val 94"/>
                <a:gd name="f37" fmla="val 97"/>
                <a:gd name="f38" fmla="val 127"/>
                <a:gd name="f39" fmla="val 100"/>
                <a:gd name="f40" fmla="val 137"/>
                <a:gd name="f41" fmla="val 168"/>
                <a:gd name="f42" fmla="val 101"/>
                <a:gd name="f43" fmla="val 187"/>
                <a:gd name="f44" fmla="val 72"/>
                <a:gd name="f45" fmla="val 210"/>
                <a:gd name="f46" fmla="val 68"/>
                <a:gd name="f47" fmla="val 214"/>
                <a:gd name="f48" fmla="val 64"/>
                <a:gd name="f49" fmla="val 58"/>
                <a:gd name="f50" fmla="val 53"/>
                <a:gd name="f51" fmla="val 211"/>
                <a:gd name="f52" fmla="val 51"/>
                <a:gd name="f53" fmla="val 206"/>
                <a:gd name="f54" fmla="+- 0 0 -90"/>
                <a:gd name="f55" fmla="*/ f3 1 110"/>
                <a:gd name="f56" fmla="*/ f4 1 218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110"/>
                <a:gd name="f65" fmla="*/ f61 1 218"/>
                <a:gd name="f66" fmla="*/ 52 f62 1"/>
                <a:gd name="f67" fmla="*/ 197 f61 1"/>
                <a:gd name="f68" fmla="*/ 23 f62 1"/>
                <a:gd name="f69" fmla="*/ 118 f61 1"/>
                <a:gd name="f70" fmla="*/ 13 f62 1"/>
                <a:gd name="f71" fmla="*/ 44 f61 1"/>
                <a:gd name="f72" fmla="*/ 77 f62 1"/>
                <a:gd name="f73" fmla="*/ 2 f61 1"/>
                <a:gd name="f74" fmla="*/ 87 f62 1"/>
                <a:gd name="f75" fmla="*/ 16 f61 1"/>
                <a:gd name="f76" fmla="*/ 90 f62 1"/>
                <a:gd name="f77" fmla="*/ 109 f61 1"/>
                <a:gd name="f78" fmla="*/ 100 f62 1"/>
                <a:gd name="f79" fmla="*/ 137 f61 1"/>
                <a:gd name="f80" fmla="*/ 72 f62 1"/>
                <a:gd name="f81" fmla="*/ 210 f61 1"/>
                <a:gd name="f82" fmla="*/ 58 f62 1"/>
                <a:gd name="f83" fmla="*/ 214 f61 1"/>
                <a:gd name="f84" fmla="+- f63 0 f1"/>
                <a:gd name="f85" fmla="*/ f66 1 110"/>
                <a:gd name="f86" fmla="*/ f67 1 218"/>
                <a:gd name="f87" fmla="*/ f68 1 110"/>
                <a:gd name="f88" fmla="*/ f69 1 218"/>
                <a:gd name="f89" fmla="*/ f70 1 110"/>
                <a:gd name="f90" fmla="*/ f71 1 218"/>
                <a:gd name="f91" fmla="*/ f72 1 110"/>
                <a:gd name="f92" fmla="*/ f73 1 218"/>
                <a:gd name="f93" fmla="*/ f74 1 110"/>
                <a:gd name="f94" fmla="*/ f75 1 218"/>
                <a:gd name="f95" fmla="*/ f76 1 110"/>
                <a:gd name="f96" fmla="*/ f77 1 218"/>
                <a:gd name="f97" fmla="*/ f78 1 110"/>
                <a:gd name="f98" fmla="*/ f79 1 218"/>
                <a:gd name="f99" fmla="*/ f80 1 110"/>
                <a:gd name="f100" fmla="*/ f81 1 218"/>
                <a:gd name="f101" fmla="*/ f82 1 110"/>
                <a:gd name="f102" fmla="*/ f83 1 218"/>
                <a:gd name="f103" fmla="*/ 0 1 f64"/>
                <a:gd name="f104" fmla="*/ f58 1 f64"/>
                <a:gd name="f105" fmla="*/ 0 1 f65"/>
                <a:gd name="f106" fmla="*/ f59 1 f65"/>
                <a:gd name="f107" fmla="*/ f85 1 f64"/>
                <a:gd name="f108" fmla="*/ f86 1 f65"/>
                <a:gd name="f109" fmla="*/ f87 1 f64"/>
                <a:gd name="f110" fmla="*/ f88 1 f65"/>
                <a:gd name="f111" fmla="*/ f89 1 f64"/>
                <a:gd name="f112" fmla="*/ f90 1 f65"/>
                <a:gd name="f113" fmla="*/ f91 1 f64"/>
                <a:gd name="f114" fmla="*/ f92 1 f65"/>
                <a:gd name="f115" fmla="*/ f93 1 f64"/>
                <a:gd name="f116" fmla="*/ f94 1 f65"/>
                <a:gd name="f117" fmla="*/ f95 1 f64"/>
                <a:gd name="f118" fmla="*/ f96 1 f65"/>
                <a:gd name="f119" fmla="*/ f97 1 f64"/>
                <a:gd name="f120" fmla="*/ f98 1 f65"/>
                <a:gd name="f121" fmla="*/ f99 1 f64"/>
                <a:gd name="f122" fmla="*/ f100 1 f65"/>
                <a:gd name="f123" fmla="*/ f101 1 f64"/>
                <a:gd name="f124" fmla="*/ f102 1 f65"/>
                <a:gd name="f125" fmla="*/ f103 f55 1"/>
                <a:gd name="f126" fmla="*/ f104 f55 1"/>
                <a:gd name="f127" fmla="*/ f106 f56 1"/>
                <a:gd name="f128" fmla="*/ f105 f56 1"/>
                <a:gd name="f129" fmla="*/ f107 f55 1"/>
                <a:gd name="f130" fmla="*/ f108 f56 1"/>
                <a:gd name="f131" fmla="*/ f109 f55 1"/>
                <a:gd name="f132" fmla="*/ f110 f56 1"/>
                <a:gd name="f133" fmla="*/ f111 f55 1"/>
                <a:gd name="f134" fmla="*/ f112 f56 1"/>
                <a:gd name="f135" fmla="*/ f113 f55 1"/>
                <a:gd name="f136" fmla="*/ f114 f56 1"/>
                <a:gd name="f137" fmla="*/ f115 f55 1"/>
                <a:gd name="f138" fmla="*/ f116 f56 1"/>
                <a:gd name="f139" fmla="*/ f117 f55 1"/>
                <a:gd name="f140" fmla="*/ f118 f56 1"/>
                <a:gd name="f141" fmla="*/ f119 f55 1"/>
                <a:gd name="f142" fmla="*/ f120 f56 1"/>
                <a:gd name="f143" fmla="*/ f121 f55 1"/>
                <a:gd name="f144" fmla="*/ f122 f56 1"/>
                <a:gd name="f145" fmla="*/ f123 f55 1"/>
                <a:gd name="f146" fmla="*/ f124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29" y="f130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29" y="f130"/>
                </a:cxn>
              </a:cxnLst>
              <a:rect l="f125" t="f128" r="f126" b="f127"/>
              <a:pathLst>
                <a:path w="110" h="21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5" y="f18"/>
                    <a:pt x="f19" y="f12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5"/>
                    <a:pt x="f27" y="f23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15"/>
                    <a:pt x="f37" y="f38"/>
                    <a:pt x="f39" y="f40"/>
                  </a:cubicBezTo>
                  <a:cubicBezTo>
                    <a:pt x="f6" y="f41"/>
                    <a:pt x="f42" y="f43"/>
                    <a:pt x="f44" y="f45"/>
                  </a:cubicBezTo>
                  <a:cubicBezTo>
                    <a:pt x="f46" y="f47"/>
                    <a:pt x="f48" y="f7"/>
                    <a:pt x="f49" y="f47"/>
                  </a:cubicBezTo>
                  <a:cubicBezTo>
                    <a:pt x="f50" y="f51"/>
                    <a:pt x="f52" y="f53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2C54F91F-4DDA-C13A-4F64-E8F248F9AF5C}"/>
                </a:ext>
              </a:extLst>
            </p:cNvPr>
            <p:cNvSpPr/>
            <p:nvPr/>
          </p:nvSpPr>
          <p:spPr>
            <a:xfrm>
              <a:off x="8001000" y="1044573"/>
              <a:ext cx="107954" cy="2254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218"/>
                <a:gd name="f8" fmla="val 75"/>
                <a:gd name="f9" fmla="val 85"/>
                <a:gd name="f10" fmla="val 2"/>
                <a:gd name="f11" fmla="val 92"/>
                <a:gd name="f12" fmla="val 4"/>
                <a:gd name="f13" fmla="val 15"/>
                <a:gd name="f14" fmla="val 65"/>
                <a:gd name="f15" fmla="val 44"/>
                <a:gd name="f16" fmla="val 70"/>
                <a:gd name="f17" fmla="val 73"/>
                <a:gd name="f18" fmla="val 102"/>
                <a:gd name="f19" fmla="val 93"/>
                <a:gd name="f20" fmla="val 115"/>
                <a:gd name="f21" fmla="val 99"/>
                <a:gd name="f22" fmla="val 129"/>
                <a:gd name="f23" fmla="val 101"/>
                <a:gd name="f24" fmla="val 145"/>
                <a:gd name="f25" fmla="val 170"/>
                <a:gd name="f26" fmla="val 89"/>
                <a:gd name="f27" fmla="val 200"/>
                <a:gd name="f28" fmla="val 67"/>
                <a:gd name="f29" fmla="val 212"/>
                <a:gd name="f30" fmla="val 58"/>
                <a:gd name="f31" fmla="val 49"/>
                <a:gd name="f32" fmla="val 213"/>
                <a:gd name="f33" fmla="val 51"/>
                <a:gd name="f34" fmla="val 204"/>
                <a:gd name="f35" fmla="val 59"/>
                <a:gd name="f36" fmla="val 163"/>
                <a:gd name="f37" fmla="val 37"/>
                <a:gd name="f38" fmla="val 136"/>
                <a:gd name="f39" fmla="val 107"/>
                <a:gd name="f40" fmla="val 1"/>
                <a:gd name="f41" fmla="val 87"/>
                <a:gd name="f42" fmla="val 12"/>
                <a:gd name="f43" fmla="val 43"/>
                <a:gd name="f44" fmla="val 26"/>
                <a:gd name="f45" fmla="val 17"/>
                <a:gd name="f46" fmla="val 6"/>
                <a:gd name="f47" fmla="+- 0 0 -90"/>
                <a:gd name="f48" fmla="*/ f3 1 104"/>
                <a:gd name="f49" fmla="*/ f4 1 21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04"/>
                <a:gd name="f58" fmla="*/ f54 1 218"/>
                <a:gd name="f59" fmla="*/ 75 f55 1"/>
                <a:gd name="f60" fmla="*/ 0 f54 1"/>
                <a:gd name="f61" fmla="*/ 85 f55 1"/>
                <a:gd name="f62" fmla="*/ 15 f54 1"/>
                <a:gd name="f63" fmla="*/ 102 f54 1"/>
                <a:gd name="f64" fmla="*/ 101 f55 1"/>
                <a:gd name="f65" fmla="*/ 145 f54 1"/>
                <a:gd name="f66" fmla="*/ 67 f55 1"/>
                <a:gd name="f67" fmla="*/ 212 f54 1"/>
                <a:gd name="f68" fmla="*/ 51 f55 1"/>
                <a:gd name="f69" fmla="*/ 204 f54 1"/>
                <a:gd name="f70" fmla="*/ 15 f55 1"/>
                <a:gd name="f71" fmla="*/ 107 f54 1"/>
                <a:gd name="f72" fmla="*/ 12 f55 1"/>
                <a:gd name="f73" fmla="*/ 43 f54 1"/>
                <a:gd name="f74" fmla="+- f56 0 f1"/>
                <a:gd name="f75" fmla="*/ f59 1 104"/>
                <a:gd name="f76" fmla="*/ f60 1 218"/>
                <a:gd name="f77" fmla="*/ f61 1 104"/>
                <a:gd name="f78" fmla="*/ f62 1 218"/>
                <a:gd name="f79" fmla="*/ f63 1 218"/>
                <a:gd name="f80" fmla="*/ f64 1 104"/>
                <a:gd name="f81" fmla="*/ f65 1 218"/>
                <a:gd name="f82" fmla="*/ f66 1 104"/>
                <a:gd name="f83" fmla="*/ f67 1 218"/>
                <a:gd name="f84" fmla="*/ f68 1 104"/>
                <a:gd name="f85" fmla="*/ f69 1 218"/>
                <a:gd name="f86" fmla="*/ f70 1 104"/>
                <a:gd name="f87" fmla="*/ f71 1 218"/>
                <a:gd name="f88" fmla="*/ f72 1 104"/>
                <a:gd name="f89" fmla="*/ f73 1 218"/>
                <a:gd name="f90" fmla="*/ 0 1 f57"/>
                <a:gd name="f91" fmla="*/ f51 1 f57"/>
                <a:gd name="f92" fmla="*/ 0 1 f58"/>
                <a:gd name="f93" fmla="*/ f52 1 f58"/>
                <a:gd name="f94" fmla="*/ f75 1 f57"/>
                <a:gd name="f95" fmla="*/ f76 1 f58"/>
                <a:gd name="f96" fmla="*/ f77 1 f57"/>
                <a:gd name="f97" fmla="*/ f78 1 f58"/>
                <a:gd name="f98" fmla="*/ f79 1 f58"/>
                <a:gd name="f99" fmla="*/ f80 1 f57"/>
                <a:gd name="f100" fmla="*/ f81 1 f58"/>
                <a:gd name="f101" fmla="*/ f82 1 f57"/>
                <a:gd name="f102" fmla="*/ f83 1 f58"/>
                <a:gd name="f103" fmla="*/ f84 1 f57"/>
                <a:gd name="f104" fmla="*/ f85 1 f58"/>
                <a:gd name="f105" fmla="*/ f86 1 f57"/>
                <a:gd name="f106" fmla="*/ f87 1 f58"/>
                <a:gd name="f107" fmla="*/ f88 1 f57"/>
                <a:gd name="f108" fmla="*/ f89 1 f58"/>
                <a:gd name="f109" fmla="*/ f90 f48 1"/>
                <a:gd name="f110" fmla="*/ f91 f48 1"/>
                <a:gd name="f111" fmla="*/ f93 f49 1"/>
                <a:gd name="f112" fmla="*/ f92 f49 1"/>
                <a:gd name="f113" fmla="*/ f94 f48 1"/>
                <a:gd name="f114" fmla="*/ f95 f49 1"/>
                <a:gd name="f115" fmla="*/ f96 f48 1"/>
                <a:gd name="f116" fmla="*/ f97 f49 1"/>
                <a:gd name="f117" fmla="*/ f98 f49 1"/>
                <a:gd name="f118" fmla="*/ f99 f48 1"/>
                <a:gd name="f119" fmla="*/ f100 f49 1"/>
                <a:gd name="f120" fmla="*/ f101 f48 1"/>
                <a:gd name="f121" fmla="*/ f102 f49 1"/>
                <a:gd name="f122" fmla="*/ f103 f48 1"/>
                <a:gd name="f123" fmla="*/ f104 f49 1"/>
                <a:gd name="f124" fmla="*/ f105 f48 1"/>
                <a:gd name="f125" fmla="*/ f106 f49 1"/>
                <a:gd name="f126" fmla="*/ f107 f48 1"/>
                <a:gd name="f127" fmla="*/ f108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5" y="f117"/>
                </a:cxn>
                <a:cxn ang="f74">
                  <a:pos x="f118" y="f119"/>
                </a:cxn>
                <a:cxn ang="f74">
                  <a:pos x="f120" y="f121"/>
                </a:cxn>
                <a:cxn ang="f74">
                  <a:pos x="f122" y="f123"/>
                </a:cxn>
                <a:cxn ang="f74">
                  <a:pos x="f124" y="f125"/>
                </a:cxn>
                <a:cxn ang="f74">
                  <a:pos x="f126" y="f127"/>
                </a:cxn>
                <a:cxn ang="f74">
                  <a:pos x="f113" y="f114"/>
                </a:cxn>
              </a:cxnLst>
              <a:rect l="f109" t="f112" r="f110" b="f111"/>
              <a:pathLst>
                <a:path w="104" h="218">
                  <a:moveTo>
                    <a:pt x="f8" y="f5"/>
                  </a:moveTo>
                  <a:cubicBezTo>
                    <a:pt x="f9" y="f10"/>
                    <a:pt x="f11" y="f12"/>
                    <a:pt x="f9" y="f13"/>
                  </a:cubicBezTo>
                  <a:cubicBezTo>
                    <a:pt x="f14" y="f15"/>
                    <a:pt x="f16" y="f17"/>
                    <a:pt x="f9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1" y="f32"/>
                    <a:pt x="f33" y="f34"/>
                  </a:cubicBezTo>
                  <a:cubicBezTo>
                    <a:pt x="f35" y="f36"/>
                    <a:pt x="f37" y="f38"/>
                    <a:pt x="f13" y="f39"/>
                  </a:cubicBezTo>
                  <a:cubicBezTo>
                    <a:pt x="f40" y="f41"/>
                    <a:pt x="f5" y="f14"/>
                    <a:pt x="f42" y="f43"/>
                  </a:cubicBezTo>
                  <a:cubicBezTo>
                    <a:pt x="f44" y="f45"/>
                    <a:pt x="f31" y="f46"/>
                    <a:pt x="f8" y="f5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1BD55E2B-CBA8-861F-95EE-04C800EEEB1F}"/>
              </a:ext>
            </a:extLst>
          </p:cNvPr>
          <p:cNvSpPr txBox="1"/>
          <p:nvPr/>
        </p:nvSpPr>
        <p:spPr>
          <a:xfrm>
            <a:off x="197574" y="162936"/>
            <a:ext cx="3608386" cy="5730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800" b="1" i="0" u="none" strike="noStrike" kern="0" cap="none" spc="0" baseline="0">
                <a:solidFill>
                  <a:srgbClr val="7FB33B"/>
                </a:solidFill>
                <a:uFillTx/>
                <a:latin typeface="Poppins" pitchFamily="2"/>
                <a:ea typeface="Chau Philomene One"/>
                <a:cs typeface="Poppins" pitchFamily="2"/>
              </a:rPr>
              <a:t>RESOURCES</a:t>
            </a:r>
            <a:endParaRPr lang="es-PE" sz="3000" b="1" i="0" u="none" strike="noStrike" kern="0" cap="none" spc="0" baseline="0">
              <a:solidFill>
                <a:srgbClr val="7FB33B"/>
              </a:solidFill>
              <a:uFillTx/>
              <a:latin typeface="Poppins" pitchFamily="2"/>
              <a:ea typeface="Chau Philomene One"/>
              <a:cs typeface="Poppins" pitchFamily="2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10BA2DE-3CFB-5C3D-4675-DD1F2C56AB85}"/>
              </a:ext>
            </a:extLst>
          </p:cNvPr>
          <p:cNvSpPr/>
          <p:nvPr/>
        </p:nvSpPr>
        <p:spPr>
          <a:xfrm>
            <a:off x="377820" y="985842"/>
            <a:ext cx="1047746" cy="11668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9"/>
              <a:gd name="f7" fmla="val 868"/>
              <a:gd name="f8" fmla="val 494"/>
              <a:gd name="f9" fmla="val 438"/>
              <a:gd name="f10" fmla="val 514"/>
              <a:gd name="f11" fmla="val 421"/>
              <a:gd name="f12" fmla="val 532"/>
              <a:gd name="f13" fmla="val 406"/>
              <a:gd name="f14" fmla="val 550"/>
              <a:gd name="f15" fmla="val 391"/>
              <a:gd name="f16" fmla="val 594"/>
              <a:gd name="f17" fmla="val 355"/>
              <a:gd name="f18" fmla="val 643"/>
              <a:gd name="f19" fmla="val 328"/>
              <a:gd name="f20" fmla="val 693"/>
              <a:gd name="f21" fmla="val 304"/>
              <a:gd name="f22" fmla="val 703"/>
              <a:gd name="f23" fmla="val 299"/>
              <a:gd name="f24" fmla="val 709"/>
              <a:gd name="f25" fmla="val 300"/>
              <a:gd name="f26" fmla="val 713"/>
              <a:gd name="f27" fmla="val 311"/>
              <a:gd name="f28" fmla="val 750"/>
              <a:gd name="f29" fmla="val 417"/>
              <a:gd name="f30" fmla="val 778"/>
              <a:gd name="f31" fmla="val 524"/>
              <a:gd name="f32" fmla="val 636"/>
              <a:gd name="f33" fmla="val 683"/>
              <a:gd name="f34" fmla="val 772"/>
              <a:gd name="f35" fmla="val 728"/>
              <a:gd name="f36" fmla="val 752"/>
              <a:gd name="f37" fmla="val 770"/>
              <a:gd name="f38" fmla="val 721"/>
              <a:gd name="f39" fmla="val 831"/>
              <a:gd name="f40" fmla="val 670"/>
              <a:gd name="f41" fmla="val 859"/>
              <a:gd name="f42" fmla="val 605"/>
              <a:gd name="f43" fmla="val 865"/>
              <a:gd name="f44" fmla="val 573"/>
              <a:gd name="f45" fmla="val 541"/>
              <a:gd name="f46" fmla="val 509"/>
              <a:gd name="f47" fmla="val 862"/>
              <a:gd name="f48" fmla="val 496"/>
              <a:gd name="f49" fmla="val 860"/>
              <a:gd name="f50" fmla="val 854"/>
              <a:gd name="f51" fmla="val 495"/>
              <a:gd name="f52" fmla="val 844"/>
              <a:gd name="f53" fmla="val 799"/>
              <a:gd name="f54" fmla="val 506"/>
              <a:gd name="f55" fmla="val 757"/>
              <a:gd name="f56" fmla="val 518"/>
              <a:gd name="f57" fmla="val 714"/>
              <a:gd name="f58" fmla="val 539"/>
              <a:gd name="f59" fmla="val 638"/>
              <a:gd name="f60" fmla="val 568"/>
              <a:gd name="f61" fmla="val 566"/>
              <a:gd name="f62" fmla="val 602"/>
              <a:gd name="f63" fmla="val 603"/>
              <a:gd name="f64" fmla="val 492"/>
              <a:gd name="f65" fmla="val 490"/>
              <a:gd name="f66" fmla="val 486"/>
              <a:gd name="f67" fmla="val 561"/>
              <a:gd name="f68" fmla="val 529"/>
              <a:gd name="f69" fmla="val 596"/>
              <a:gd name="f70" fmla="val 504"/>
              <a:gd name="f71" fmla="val 657"/>
              <a:gd name="f72" fmla="val 478"/>
              <a:gd name="f73" fmla="val 718"/>
              <a:gd name="f74" fmla="val 460"/>
              <a:gd name="f75" fmla="val 781"/>
              <a:gd name="f76" fmla="val 455"/>
              <a:gd name="f77" fmla="val 851"/>
              <a:gd name="f78" fmla="val 440"/>
              <a:gd name="f79" fmla="val 836"/>
              <a:gd name="f80" fmla="val 434"/>
              <a:gd name="f81" fmla="val 820"/>
              <a:gd name="f82" fmla="val 427"/>
              <a:gd name="f83" fmla="val 805"/>
              <a:gd name="f84" fmla="val 422"/>
              <a:gd name="f85" fmla="val 792"/>
              <a:gd name="f86" fmla="val 785"/>
              <a:gd name="f87" fmla="val 402"/>
              <a:gd name="f88" fmla="val 798"/>
              <a:gd name="f89" fmla="val 369"/>
              <a:gd name="f90" fmla="val 826"/>
              <a:gd name="f91" fmla="val 368"/>
              <a:gd name="f92" fmla="val 825"/>
              <a:gd name="f93" fmla="val 346"/>
              <a:gd name="f94" fmla="val 787"/>
              <a:gd name="f95" fmla="val 297"/>
              <a:gd name="f96" fmla="val 701"/>
              <a:gd name="f97" fmla="val 270"/>
              <a:gd name="f98" fmla="val 607"/>
              <a:gd name="f99" fmla="val 248"/>
              <a:gd name="f100" fmla="val 512"/>
              <a:gd name="f101" fmla="val 232"/>
              <a:gd name="f102" fmla="val 445"/>
              <a:gd name="f103" fmla="val 221"/>
              <a:gd name="f104" fmla="val 377"/>
              <a:gd name="f105" fmla="val 212"/>
              <a:gd name="f106" fmla="val 309"/>
              <a:gd name="f107" fmla="val 211"/>
              <a:gd name="f108" fmla="val 307"/>
              <a:gd name="f109" fmla="val 210"/>
              <a:gd name="f110" fmla="val 207"/>
              <a:gd name="f111" fmla="val 302"/>
              <a:gd name="f112" fmla="val 200"/>
              <a:gd name="f113" fmla="val 396"/>
              <a:gd name="f114" fmla="val 205"/>
              <a:gd name="f115" fmla="val 489"/>
              <a:gd name="f116" fmla="val 223"/>
              <a:gd name="f117" fmla="val 581"/>
              <a:gd name="f118" fmla="val 240"/>
              <a:gd name="f119" fmla="val 675"/>
              <a:gd name="f120" fmla="val 268"/>
              <a:gd name="f121" fmla="val 764"/>
              <a:gd name="f122" fmla="val 322"/>
              <a:gd name="f123" fmla="val 848"/>
              <a:gd name="f124" fmla="val 281"/>
              <a:gd name="f125" fmla="val 841"/>
              <a:gd name="f126" fmla="val 246"/>
              <a:gd name="f127" fmla="val 828"/>
              <a:gd name="f128" fmla="val 213"/>
              <a:gd name="f129" fmla="val 812"/>
              <a:gd name="f130" fmla="val 111"/>
              <a:gd name="f131" fmla="val 763"/>
              <a:gd name="f132" fmla="val 37"/>
              <a:gd name="f133" fmla="val 688"/>
              <a:gd name="f134" fmla="val 14"/>
              <a:gd name="f135" fmla="val 502"/>
              <a:gd name="f136" fmla="val 7"/>
              <a:gd name="f137" fmla="val 432"/>
              <a:gd name="f138" fmla="val 26"/>
              <a:gd name="f139" fmla="val 362"/>
              <a:gd name="f140" fmla="val 60"/>
              <a:gd name="f141" fmla="val 234"/>
              <a:gd name="f142" fmla="val 125"/>
              <a:gd name="f143" fmla="val 121"/>
              <a:gd name="f144" fmla="val 197"/>
              <a:gd name="f145" fmla="val 12"/>
              <a:gd name="f146" fmla="val 202"/>
              <a:gd name="f147" fmla="val 3"/>
              <a:gd name="f148" fmla="val 206"/>
              <a:gd name="f149" fmla="val 216"/>
              <a:gd name="f150" fmla="val 9"/>
              <a:gd name="f151" fmla="val 326"/>
              <a:gd name="f152" fmla="val 127"/>
              <a:gd name="f153" fmla="val 254"/>
              <a:gd name="f154" fmla="val 483"/>
              <a:gd name="f155" fmla="val 487"/>
              <a:gd name="f156" fmla="val 416"/>
              <a:gd name="f157" fmla="val 426"/>
              <a:gd name="f158" fmla="+- 0 0 -90"/>
              <a:gd name="f159" fmla="*/ f3 1 779"/>
              <a:gd name="f160" fmla="*/ f4 1 868"/>
              <a:gd name="f161" fmla="val f5"/>
              <a:gd name="f162" fmla="val f6"/>
              <a:gd name="f163" fmla="val f7"/>
              <a:gd name="f164" fmla="*/ f158 f0 1"/>
              <a:gd name="f165" fmla="+- f163 0 f161"/>
              <a:gd name="f166" fmla="+- f162 0 f161"/>
              <a:gd name="f167" fmla="*/ f164 1 f2"/>
              <a:gd name="f168" fmla="*/ f166 1 779"/>
              <a:gd name="f169" fmla="*/ f165 1 868"/>
              <a:gd name="f170" fmla="*/ 494 f166 1"/>
              <a:gd name="f171" fmla="*/ 438 f165 1"/>
              <a:gd name="f172" fmla="*/ 550 f166 1"/>
              <a:gd name="f173" fmla="*/ 391 f165 1"/>
              <a:gd name="f174" fmla="*/ 693 f166 1"/>
              <a:gd name="f175" fmla="*/ 304 f165 1"/>
              <a:gd name="f176" fmla="*/ 713 f166 1"/>
              <a:gd name="f177" fmla="*/ 311 f165 1"/>
              <a:gd name="f178" fmla="*/ 779 f166 1"/>
              <a:gd name="f179" fmla="*/ 636 f165 1"/>
              <a:gd name="f180" fmla="*/ 752 f166 1"/>
              <a:gd name="f181" fmla="*/ 770 f165 1"/>
              <a:gd name="f182" fmla="*/ 605 f166 1"/>
              <a:gd name="f183" fmla="*/ 865 f165 1"/>
              <a:gd name="f184" fmla="*/ 509 f166 1"/>
              <a:gd name="f185" fmla="*/ 862 f165 1"/>
              <a:gd name="f186" fmla="*/ 495 f166 1"/>
              <a:gd name="f187" fmla="*/ 844 f165 1"/>
              <a:gd name="f188" fmla="*/ 518 f166 1"/>
              <a:gd name="f189" fmla="*/ 714 f165 1"/>
              <a:gd name="f190" fmla="*/ 602 f166 1"/>
              <a:gd name="f191" fmla="*/ 494 f165 1"/>
              <a:gd name="f192" fmla="*/ 486 f165 1"/>
              <a:gd name="f193" fmla="*/ 504 f166 1"/>
              <a:gd name="f194" fmla="*/ 657 f165 1"/>
              <a:gd name="f195" fmla="*/ 455 f166 1"/>
              <a:gd name="f196" fmla="*/ 851 f165 1"/>
              <a:gd name="f197" fmla="*/ 427 f166 1"/>
              <a:gd name="f198" fmla="*/ 805 f165 1"/>
              <a:gd name="f199" fmla="*/ 402 f166 1"/>
              <a:gd name="f200" fmla="*/ 798 f165 1"/>
              <a:gd name="f201" fmla="*/ 346 f166 1"/>
              <a:gd name="f202" fmla="*/ 787 f165 1"/>
              <a:gd name="f203" fmla="*/ 248 f166 1"/>
              <a:gd name="f204" fmla="*/ 512 f165 1"/>
              <a:gd name="f205" fmla="*/ 212 f166 1"/>
              <a:gd name="f206" fmla="*/ 309 f165 1"/>
              <a:gd name="f207" fmla="*/ 207 f166 1"/>
              <a:gd name="f208" fmla="*/ 302 f165 1"/>
              <a:gd name="f209" fmla="*/ 223 f166 1"/>
              <a:gd name="f210" fmla="*/ 581 f165 1"/>
              <a:gd name="f211" fmla="*/ 322 f166 1"/>
              <a:gd name="f212" fmla="*/ 848 f165 1"/>
              <a:gd name="f213" fmla="*/ 213 f166 1"/>
              <a:gd name="f214" fmla="*/ 812 f165 1"/>
              <a:gd name="f215" fmla="*/ 14 f166 1"/>
              <a:gd name="f216" fmla="*/ 573 f165 1"/>
              <a:gd name="f217" fmla="*/ 26 f166 1"/>
              <a:gd name="f218" fmla="*/ 362 f165 1"/>
              <a:gd name="f219" fmla="*/ 197 f166 1"/>
              <a:gd name="f220" fmla="*/ 12 f165 1"/>
              <a:gd name="f221" fmla="*/ 216 f166 1"/>
              <a:gd name="f222" fmla="*/ 9 f165 1"/>
              <a:gd name="f223" fmla="*/ 483 f166 1"/>
              <a:gd name="f224" fmla="*/ 406 f165 1"/>
              <a:gd name="f225" fmla="+- f167 0 f1"/>
              <a:gd name="f226" fmla="*/ f170 1 779"/>
              <a:gd name="f227" fmla="*/ f171 1 868"/>
              <a:gd name="f228" fmla="*/ f172 1 779"/>
              <a:gd name="f229" fmla="*/ f173 1 868"/>
              <a:gd name="f230" fmla="*/ f174 1 779"/>
              <a:gd name="f231" fmla="*/ f175 1 868"/>
              <a:gd name="f232" fmla="*/ f176 1 779"/>
              <a:gd name="f233" fmla="*/ f177 1 868"/>
              <a:gd name="f234" fmla="*/ f178 1 779"/>
              <a:gd name="f235" fmla="*/ f179 1 868"/>
              <a:gd name="f236" fmla="*/ f180 1 779"/>
              <a:gd name="f237" fmla="*/ f181 1 868"/>
              <a:gd name="f238" fmla="*/ f182 1 779"/>
              <a:gd name="f239" fmla="*/ f183 1 868"/>
              <a:gd name="f240" fmla="*/ f184 1 779"/>
              <a:gd name="f241" fmla="*/ f185 1 868"/>
              <a:gd name="f242" fmla="*/ f186 1 779"/>
              <a:gd name="f243" fmla="*/ f187 1 868"/>
              <a:gd name="f244" fmla="*/ f188 1 779"/>
              <a:gd name="f245" fmla="*/ f189 1 868"/>
              <a:gd name="f246" fmla="*/ f190 1 779"/>
              <a:gd name="f247" fmla="*/ f191 1 868"/>
              <a:gd name="f248" fmla="*/ f192 1 868"/>
              <a:gd name="f249" fmla="*/ f193 1 779"/>
              <a:gd name="f250" fmla="*/ f194 1 868"/>
              <a:gd name="f251" fmla="*/ f195 1 779"/>
              <a:gd name="f252" fmla="*/ f196 1 868"/>
              <a:gd name="f253" fmla="*/ f197 1 779"/>
              <a:gd name="f254" fmla="*/ f198 1 868"/>
              <a:gd name="f255" fmla="*/ f199 1 779"/>
              <a:gd name="f256" fmla="*/ f200 1 868"/>
              <a:gd name="f257" fmla="*/ f201 1 779"/>
              <a:gd name="f258" fmla="*/ f202 1 868"/>
              <a:gd name="f259" fmla="*/ f203 1 779"/>
              <a:gd name="f260" fmla="*/ f204 1 868"/>
              <a:gd name="f261" fmla="*/ f205 1 779"/>
              <a:gd name="f262" fmla="*/ f206 1 868"/>
              <a:gd name="f263" fmla="*/ f207 1 779"/>
              <a:gd name="f264" fmla="*/ f208 1 868"/>
              <a:gd name="f265" fmla="*/ f209 1 779"/>
              <a:gd name="f266" fmla="*/ f210 1 868"/>
              <a:gd name="f267" fmla="*/ f211 1 779"/>
              <a:gd name="f268" fmla="*/ f212 1 868"/>
              <a:gd name="f269" fmla="*/ f213 1 779"/>
              <a:gd name="f270" fmla="*/ f214 1 868"/>
              <a:gd name="f271" fmla="*/ f215 1 779"/>
              <a:gd name="f272" fmla="*/ f216 1 868"/>
              <a:gd name="f273" fmla="*/ f217 1 779"/>
              <a:gd name="f274" fmla="*/ f218 1 868"/>
              <a:gd name="f275" fmla="*/ f219 1 779"/>
              <a:gd name="f276" fmla="*/ f220 1 868"/>
              <a:gd name="f277" fmla="*/ f221 1 779"/>
              <a:gd name="f278" fmla="*/ f222 1 868"/>
              <a:gd name="f279" fmla="*/ f223 1 779"/>
              <a:gd name="f280" fmla="*/ f224 1 868"/>
              <a:gd name="f281" fmla="*/ 0 1 f168"/>
              <a:gd name="f282" fmla="*/ f162 1 f168"/>
              <a:gd name="f283" fmla="*/ 0 1 f169"/>
              <a:gd name="f284" fmla="*/ f163 1 f169"/>
              <a:gd name="f285" fmla="*/ f226 1 f168"/>
              <a:gd name="f286" fmla="*/ f227 1 f169"/>
              <a:gd name="f287" fmla="*/ f228 1 f168"/>
              <a:gd name="f288" fmla="*/ f229 1 f169"/>
              <a:gd name="f289" fmla="*/ f230 1 f168"/>
              <a:gd name="f290" fmla="*/ f231 1 f169"/>
              <a:gd name="f291" fmla="*/ f232 1 f168"/>
              <a:gd name="f292" fmla="*/ f233 1 f169"/>
              <a:gd name="f293" fmla="*/ f234 1 f168"/>
              <a:gd name="f294" fmla="*/ f235 1 f169"/>
              <a:gd name="f295" fmla="*/ f236 1 f168"/>
              <a:gd name="f296" fmla="*/ f237 1 f169"/>
              <a:gd name="f297" fmla="*/ f238 1 f168"/>
              <a:gd name="f298" fmla="*/ f239 1 f169"/>
              <a:gd name="f299" fmla="*/ f240 1 f168"/>
              <a:gd name="f300" fmla="*/ f241 1 f169"/>
              <a:gd name="f301" fmla="*/ f242 1 f168"/>
              <a:gd name="f302" fmla="*/ f243 1 f169"/>
              <a:gd name="f303" fmla="*/ f244 1 f168"/>
              <a:gd name="f304" fmla="*/ f245 1 f169"/>
              <a:gd name="f305" fmla="*/ f246 1 f168"/>
              <a:gd name="f306" fmla="*/ f247 1 f169"/>
              <a:gd name="f307" fmla="*/ f248 1 f169"/>
              <a:gd name="f308" fmla="*/ f249 1 f168"/>
              <a:gd name="f309" fmla="*/ f250 1 f169"/>
              <a:gd name="f310" fmla="*/ f251 1 f168"/>
              <a:gd name="f311" fmla="*/ f252 1 f169"/>
              <a:gd name="f312" fmla="*/ f253 1 f168"/>
              <a:gd name="f313" fmla="*/ f254 1 f169"/>
              <a:gd name="f314" fmla="*/ f255 1 f168"/>
              <a:gd name="f315" fmla="*/ f256 1 f169"/>
              <a:gd name="f316" fmla="*/ f257 1 f168"/>
              <a:gd name="f317" fmla="*/ f258 1 f169"/>
              <a:gd name="f318" fmla="*/ f259 1 f168"/>
              <a:gd name="f319" fmla="*/ f260 1 f169"/>
              <a:gd name="f320" fmla="*/ f261 1 f168"/>
              <a:gd name="f321" fmla="*/ f262 1 f169"/>
              <a:gd name="f322" fmla="*/ f263 1 f168"/>
              <a:gd name="f323" fmla="*/ f264 1 f169"/>
              <a:gd name="f324" fmla="*/ f265 1 f168"/>
              <a:gd name="f325" fmla="*/ f266 1 f169"/>
              <a:gd name="f326" fmla="*/ f267 1 f168"/>
              <a:gd name="f327" fmla="*/ f268 1 f169"/>
              <a:gd name="f328" fmla="*/ f269 1 f168"/>
              <a:gd name="f329" fmla="*/ f270 1 f169"/>
              <a:gd name="f330" fmla="*/ f271 1 f168"/>
              <a:gd name="f331" fmla="*/ f272 1 f169"/>
              <a:gd name="f332" fmla="*/ f273 1 f168"/>
              <a:gd name="f333" fmla="*/ f274 1 f169"/>
              <a:gd name="f334" fmla="*/ f275 1 f168"/>
              <a:gd name="f335" fmla="*/ f276 1 f169"/>
              <a:gd name="f336" fmla="*/ f277 1 f168"/>
              <a:gd name="f337" fmla="*/ f278 1 f169"/>
              <a:gd name="f338" fmla="*/ f279 1 f168"/>
              <a:gd name="f339" fmla="*/ f280 1 f169"/>
              <a:gd name="f340" fmla="*/ f281 f159 1"/>
              <a:gd name="f341" fmla="*/ f282 f159 1"/>
              <a:gd name="f342" fmla="*/ f284 f160 1"/>
              <a:gd name="f343" fmla="*/ f283 f160 1"/>
              <a:gd name="f344" fmla="*/ f285 f159 1"/>
              <a:gd name="f345" fmla="*/ f286 f160 1"/>
              <a:gd name="f346" fmla="*/ f287 f159 1"/>
              <a:gd name="f347" fmla="*/ f288 f160 1"/>
              <a:gd name="f348" fmla="*/ f289 f159 1"/>
              <a:gd name="f349" fmla="*/ f290 f160 1"/>
              <a:gd name="f350" fmla="*/ f291 f159 1"/>
              <a:gd name="f351" fmla="*/ f292 f160 1"/>
              <a:gd name="f352" fmla="*/ f293 f159 1"/>
              <a:gd name="f353" fmla="*/ f294 f160 1"/>
              <a:gd name="f354" fmla="*/ f295 f159 1"/>
              <a:gd name="f355" fmla="*/ f296 f160 1"/>
              <a:gd name="f356" fmla="*/ f297 f159 1"/>
              <a:gd name="f357" fmla="*/ f298 f160 1"/>
              <a:gd name="f358" fmla="*/ f299 f159 1"/>
              <a:gd name="f359" fmla="*/ f300 f160 1"/>
              <a:gd name="f360" fmla="*/ f301 f159 1"/>
              <a:gd name="f361" fmla="*/ f302 f160 1"/>
              <a:gd name="f362" fmla="*/ f303 f159 1"/>
              <a:gd name="f363" fmla="*/ f304 f160 1"/>
              <a:gd name="f364" fmla="*/ f305 f159 1"/>
              <a:gd name="f365" fmla="*/ f306 f160 1"/>
              <a:gd name="f366" fmla="*/ f307 f160 1"/>
              <a:gd name="f367" fmla="*/ f308 f159 1"/>
              <a:gd name="f368" fmla="*/ f309 f160 1"/>
              <a:gd name="f369" fmla="*/ f310 f159 1"/>
              <a:gd name="f370" fmla="*/ f311 f160 1"/>
              <a:gd name="f371" fmla="*/ f312 f159 1"/>
              <a:gd name="f372" fmla="*/ f313 f160 1"/>
              <a:gd name="f373" fmla="*/ f314 f159 1"/>
              <a:gd name="f374" fmla="*/ f315 f160 1"/>
              <a:gd name="f375" fmla="*/ f316 f159 1"/>
              <a:gd name="f376" fmla="*/ f317 f160 1"/>
              <a:gd name="f377" fmla="*/ f318 f159 1"/>
              <a:gd name="f378" fmla="*/ f319 f160 1"/>
              <a:gd name="f379" fmla="*/ f320 f159 1"/>
              <a:gd name="f380" fmla="*/ f321 f160 1"/>
              <a:gd name="f381" fmla="*/ f322 f159 1"/>
              <a:gd name="f382" fmla="*/ f323 f160 1"/>
              <a:gd name="f383" fmla="*/ f324 f159 1"/>
              <a:gd name="f384" fmla="*/ f325 f160 1"/>
              <a:gd name="f385" fmla="*/ f326 f159 1"/>
              <a:gd name="f386" fmla="*/ f327 f160 1"/>
              <a:gd name="f387" fmla="*/ f328 f159 1"/>
              <a:gd name="f388" fmla="*/ f329 f160 1"/>
              <a:gd name="f389" fmla="*/ f330 f159 1"/>
              <a:gd name="f390" fmla="*/ f331 f160 1"/>
              <a:gd name="f391" fmla="*/ f332 f159 1"/>
              <a:gd name="f392" fmla="*/ f333 f160 1"/>
              <a:gd name="f393" fmla="*/ f334 f159 1"/>
              <a:gd name="f394" fmla="*/ f335 f160 1"/>
              <a:gd name="f395" fmla="*/ f336 f159 1"/>
              <a:gd name="f396" fmla="*/ f337 f160 1"/>
              <a:gd name="f397" fmla="*/ f338 f159 1"/>
              <a:gd name="f398" fmla="*/ f339 f1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5">
                <a:pos x="f344" y="f345"/>
              </a:cxn>
              <a:cxn ang="f225">
                <a:pos x="f346" y="f347"/>
              </a:cxn>
              <a:cxn ang="f225">
                <a:pos x="f348" y="f349"/>
              </a:cxn>
              <a:cxn ang="f225">
                <a:pos x="f350" y="f351"/>
              </a:cxn>
              <a:cxn ang="f225">
                <a:pos x="f352" y="f353"/>
              </a:cxn>
              <a:cxn ang="f225">
                <a:pos x="f354" y="f355"/>
              </a:cxn>
              <a:cxn ang="f225">
                <a:pos x="f356" y="f357"/>
              </a:cxn>
              <a:cxn ang="f225">
                <a:pos x="f358" y="f359"/>
              </a:cxn>
              <a:cxn ang="f225">
                <a:pos x="f360" y="f361"/>
              </a:cxn>
              <a:cxn ang="f225">
                <a:pos x="f362" y="f363"/>
              </a:cxn>
              <a:cxn ang="f225">
                <a:pos x="f364" y="f365"/>
              </a:cxn>
              <a:cxn ang="f225">
                <a:pos x="f364" y="f366"/>
              </a:cxn>
              <a:cxn ang="f225">
                <a:pos x="f367" y="f368"/>
              </a:cxn>
              <a:cxn ang="f225">
                <a:pos x="f369" y="f370"/>
              </a:cxn>
              <a:cxn ang="f225">
                <a:pos x="f371" y="f372"/>
              </a:cxn>
              <a:cxn ang="f225">
                <a:pos x="f373" y="f374"/>
              </a:cxn>
              <a:cxn ang="f225">
                <a:pos x="f375" y="f376"/>
              </a:cxn>
              <a:cxn ang="f225">
                <a:pos x="f377" y="f378"/>
              </a:cxn>
              <a:cxn ang="f225">
                <a:pos x="f379" y="f380"/>
              </a:cxn>
              <a:cxn ang="f225">
                <a:pos x="f381" y="f382"/>
              </a:cxn>
              <a:cxn ang="f225">
                <a:pos x="f383" y="f384"/>
              </a:cxn>
              <a:cxn ang="f225">
                <a:pos x="f385" y="f386"/>
              </a:cxn>
              <a:cxn ang="f225">
                <a:pos x="f387" y="f388"/>
              </a:cxn>
              <a:cxn ang="f225">
                <a:pos x="f389" y="f390"/>
              </a:cxn>
              <a:cxn ang="f225">
                <a:pos x="f391" y="f392"/>
              </a:cxn>
              <a:cxn ang="f225">
                <a:pos x="f393" y="f394"/>
              </a:cxn>
              <a:cxn ang="f225">
                <a:pos x="f395" y="f396"/>
              </a:cxn>
              <a:cxn ang="f225">
                <a:pos x="f397" y="f398"/>
              </a:cxn>
              <a:cxn ang="f225">
                <a:pos x="f344" y="f345"/>
              </a:cxn>
            </a:cxnLst>
            <a:rect l="f340" t="f343" r="f341" b="f342"/>
            <a:pathLst>
              <a:path w="779" h="86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6" y="f32"/>
                </a:cubicBezTo>
                <a:cubicBezTo>
                  <a:pt x="f6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7"/>
                  <a:pt x="f45" y="f43"/>
                  <a:pt x="f46" y="f47"/>
                </a:cubicBezTo>
                <a:cubicBezTo>
                  <a:pt x="f48" y="f49"/>
                  <a:pt x="f8" y="f50"/>
                  <a:pt x="f51" y="f52"/>
                </a:cubicBezTo>
                <a:cubicBezTo>
                  <a:pt x="f48" y="f53"/>
                  <a:pt x="f54" y="f55"/>
                  <a:pt x="f56" y="f57"/>
                </a:cubicBezTo>
                <a:cubicBezTo>
                  <a:pt x="f58" y="f59"/>
                  <a:pt x="f60" y="f61"/>
                  <a:pt x="f62" y="f8"/>
                </a:cubicBezTo>
                <a:cubicBezTo>
                  <a:pt x="f63" y="f64"/>
                  <a:pt x="f63" y="f65"/>
                  <a:pt x="f62" y="f66"/>
                </a:cubicBezTo>
                <a:cubicBezTo>
                  <a:pt x="f67" y="f58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29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21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44"/>
                </a:cubicBezTo>
                <a:cubicBezTo>
                  <a:pt x="f5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5"/>
                  <a:pt x="f149" y="f150"/>
                </a:cubicBezTo>
                <a:cubicBezTo>
                  <a:pt x="f151" y="f152"/>
                  <a:pt x="f84" y="f153"/>
                  <a:pt x="f154" y="f13"/>
                </a:cubicBezTo>
                <a:cubicBezTo>
                  <a:pt x="f155" y="f156"/>
                  <a:pt x="f65" y="f157"/>
                  <a:pt x="f8" y="f9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380DF3A-2ADC-2B67-48A4-6839BE01BE64}"/>
              </a:ext>
            </a:extLst>
          </p:cNvPr>
          <p:cNvSpPr/>
          <p:nvPr/>
        </p:nvSpPr>
        <p:spPr>
          <a:xfrm>
            <a:off x="1635120" y="2359023"/>
            <a:ext cx="1539877" cy="1235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4"/>
              <a:gd name="f7" fmla="val 918"/>
              <a:gd name="f8" fmla="val 587"/>
              <a:gd name="f9" fmla="val 679"/>
              <a:gd name="f10" fmla="val 586"/>
              <a:gd name="f11" fmla="val 616"/>
              <a:gd name="f12" fmla="val 598"/>
              <a:gd name="f13" fmla="val 557"/>
              <a:gd name="f14" fmla="val 631"/>
              <a:gd name="f15" fmla="val 503"/>
              <a:gd name="f16" fmla="val 669"/>
              <a:gd name="f17" fmla="val 441"/>
              <a:gd name="f18" fmla="val 727"/>
              <a:gd name="f19" fmla="val 408"/>
              <a:gd name="f20" fmla="val 797"/>
              <a:gd name="f21" fmla="val 401"/>
              <a:gd name="f22" fmla="val 929"/>
              <a:gd name="f23" fmla="val 390"/>
              <a:gd name="f24" fmla="val 1041"/>
              <a:gd name="f25" fmla="val 434"/>
              <a:gd name="f26" fmla="val 1132"/>
              <a:gd name="f27" fmla="val 531"/>
              <a:gd name="f28" fmla="val 1137"/>
              <a:gd name="f29" fmla="val 536"/>
              <a:gd name="f30" fmla="val 1140"/>
              <a:gd name="f31" fmla="val 542"/>
              <a:gd name="f32" fmla="val 547"/>
              <a:gd name="f33" fmla="val 1142"/>
              <a:gd name="f34" fmla="val 548"/>
              <a:gd name="f35" fmla="val 1141"/>
              <a:gd name="f36" fmla="val 550"/>
              <a:gd name="f37" fmla="val 1099"/>
              <a:gd name="f38" fmla="val 534"/>
              <a:gd name="f39" fmla="val 1078"/>
              <a:gd name="f40" fmla="val 540"/>
              <a:gd name="f41" fmla="val 1045"/>
              <a:gd name="f42" fmla="val 578"/>
              <a:gd name="f43" fmla="val 1001"/>
              <a:gd name="f44" fmla="val 630"/>
              <a:gd name="f45" fmla="val 956"/>
              <a:gd name="f46" fmla="val 682"/>
              <a:gd name="f47" fmla="val 903"/>
              <a:gd name="f48" fmla="val 873"/>
              <a:gd name="f49" fmla="val 752"/>
              <a:gd name="f50" fmla="val 840"/>
              <a:gd name="f51" fmla="val 774"/>
              <a:gd name="f52" fmla="val 803"/>
              <a:gd name="f53" fmla="val 787"/>
              <a:gd name="f54" fmla="val 737"/>
              <a:gd name="f55" fmla="val 809"/>
              <a:gd name="f56" fmla="val 795"/>
              <a:gd name="f57" fmla="val 629"/>
              <a:gd name="f58" fmla="val 746"/>
              <a:gd name="f59" fmla="val 609"/>
              <a:gd name="f60" fmla="val 726"/>
              <a:gd name="f61" fmla="val 608"/>
              <a:gd name="f62" fmla="val 592"/>
              <a:gd name="f63" fmla="val 749"/>
              <a:gd name="f64" fmla="val 558"/>
              <a:gd name="f65" fmla="val 533"/>
              <a:gd name="f66" fmla="val 845"/>
              <a:gd name="f67" fmla="val 516"/>
              <a:gd name="f68" fmla="val 899"/>
              <a:gd name="f69" fmla="val 510"/>
              <a:gd name="f70" fmla="val 493"/>
              <a:gd name="f71" fmla="val 907"/>
              <a:gd name="f72" fmla="val 482"/>
              <a:gd name="f73" fmla="val 909"/>
              <a:gd name="f74" fmla="val 473"/>
              <a:gd name="f75" fmla="val 911"/>
              <a:gd name="f76" fmla="val 478"/>
              <a:gd name="f77" fmla="val 479"/>
              <a:gd name="f78" fmla="val 893"/>
              <a:gd name="f79" fmla="val 825"/>
              <a:gd name="f80" fmla="val 499"/>
              <a:gd name="f81" fmla="val 757"/>
              <a:gd name="f82" fmla="val 496"/>
              <a:gd name="f83" fmla="val 687"/>
              <a:gd name="f84" fmla="val 494"/>
              <a:gd name="f85" fmla="val 638"/>
              <a:gd name="f86" fmla="val 448"/>
              <a:gd name="f87" fmla="val 647"/>
              <a:gd name="f88" fmla="val 351"/>
              <a:gd name="f89" fmla="val 666"/>
              <a:gd name="f90" fmla="val 274"/>
              <a:gd name="f91" fmla="val 637"/>
              <a:gd name="f92" fmla="val 216"/>
              <a:gd name="f93" fmla="val 556"/>
              <a:gd name="f94" fmla="val 169"/>
              <a:gd name="f95" fmla="val 491"/>
              <a:gd name="f96" fmla="val 147"/>
              <a:gd name="f97" fmla="val 416"/>
              <a:gd name="f98" fmla="val 128"/>
              <a:gd name="f99" fmla="val 340"/>
              <a:gd name="f100" fmla="val 114"/>
              <a:gd name="f101" fmla="val 282"/>
              <a:gd name="f102" fmla="val 106"/>
              <a:gd name="f103" fmla="val 222"/>
              <a:gd name="f104" fmla="val 96"/>
              <a:gd name="f105" fmla="val 163"/>
              <a:gd name="f106" fmla="val 90"/>
              <a:gd name="f107" fmla="val 80"/>
              <a:gd name="f108" fmla="val 95"/>
              <a:gd name="f109" fmla="val 45"/>
              <a:gd name="f110" fmla="val 75"/>
              <a:gd name="f111" fmla="val 31"/>
              <a:gd name="f112" fmla="val 67"/>
              <a:gd name="f113" fmla="val 16"/>
              <a:gd name="f114" fmla="val 6"/>
              <a:gd name="f115" fmla="val 57"/>
              <a:gd name="f116" fmla="val 15"/>
              <a:gd name="f117" fmla="val 56"/>
              <a:gd name="f118" fmla="val 23"/>
              <a:gd name="f119" fmla="val 54"/>
              <a:gd name="f120" fmla="val 214"/>
              <a:gd name="f121" fmla="val 388"/>
              <a:gd name="f122" fmla="val 535"/>
              <a:gd name="f123" fmla="val 167"/>
              <a:gd name="f124" fmla="val 617"/>
              <a:gd name="f125" fmla="val 242"/>
              <a:gd name="f126" fmla="val 636"/>
              <a:gd name="f127" fmla="val 341"/>
              <a:gd name="f128" fmla="val 612"/>
              <a:gd name="f129" fmla="val 600"/>
              <a:gd name="f130" fmla="val 579"/>
              <a:gd name="f131" fmla="val 555"/>
              <a:gd name="f132" fmla="val 545"/>
              <a:gd name="f133" fmla="val 605"/>
              <a:gd name="f134" fmla="val 539"/>
              <a:gd name="f135" fmla="val 575"/>
              <a:gd name="f136" fmla="val 530"/>
              <a:gd name="f137" fmla="val 521"/>
              <a:gd name="f138" fmla="val 490"/>
              <a:gd name="f139" fmla="val 342"/>
              <a:gd name="f140" fmla="val 387"/>
              <a:gd name="f141" fmla="val 213"/>
              <a:gd name="f142" fmla="val 228"/>
              <a:gd name="f143" fmla="val 127"/>
              <a:gd name="f144" fmla="val 224"/>
              <a:gd name="f145" fmla="val 126"/>
              <a:gd name="f146" fmla="val 220"/>
              <a:gd name="f147" fmla="val 125"/>
              <a:gd name="f148" fmla="val 124"/>
              <a:gd name="f149" fmla="val 212"/>
              <a:gd name="f150" fmla="val 119"/>
              <a:gd name="f151" fmla="val 207"/>
              <a:gd name="f152" fmla="val 115"/>
              <a:gd name="f153" fmla="val 200"/>
              <a:gd name="f154" fmla="val 118"/>
              <a:gd name="f155" fmla="val 202"/>
              <a:gd name="f156" fmla="val 205"/>
              <a:gd name="f157" fmla="val 121"/>
              <a:gd name="f158" fmla="val 122"/>
              <a:gd name="f159" fmla="val 210"/>
              <a:gd name="f160" fmla="val 123"/>
              <a:gd name="f161" fmla="val 217"/>
              <a:gd name="f162" fmla="val 236"/>
              <a:gd name="f163" fmla="val 143"/>
              <a:gd name="f164" fmla="val 262"/>
              <a:gd name="f165" fmla="val 154"/>
              <a:gd name="f166" fmla="val 284"/>
              <a:gd name="f167" fmla="val 171"/>
              <a:gd name="f168" fmla="val 430"/>
              <a:gd name="f169" fmla="val 511"/>
              <a:gd name="f170" fmla="val 428"/>
              <a:gd name="f171" fmla="val 522"/>
              <a:gd name="f172" fmla="val 611"/>
              <a:gd name="f173" fmla="val 526"/>
              <a:gd name="f174" fmla="val 671"/>
              <a:gd name="f175" fmla="val 732"/>
              <a:gd name="f176" fmla="val 520"/>
              <a:gd name="f177" fmla="val 793"/>
              <a:gd name="f178" fmla="val 813"/>
              <a:gd name="f179" fmla="val 828"/>
              <a:gd name="f180" fmla="val 792"/>
              <a:gd name="f181" fmla="val 561"/>
              <a:gd name="f182" fmla="val 761"/>
              <a:gd name="f183" fmla="val 728"/>
              <a:gd name="f184" fmla="val 645"/>
              <a:gd name="f185" fmla="val 614"/>
              <a:gd name="f186" fmla="val 744"/>
              <a:gd name="f187" fmla="val 543"/>
              <a:gd name="f188" fmla="val 912"/>
              <a:gd name="f189" fmla="val 508"/>
              <a:gd name="f190" fmla="val 952"/>
              <a:gd name="f191" fmla="val 505"/>
              <a:gd name="f192" fmla="val 991"/>
              <a:gd name="f193" fmla="val 506"/>
              <a:gd name="f194" fmla="val 721"/>
              <a:gd name="f195" fmla="val 537"/>
              <a:gd name="f196" fmla="val 621"/>
              <a:gd name="f197" fmla="val 646"/>
              <a:gd name="f198" fmla="val 610"/>
              <a:gd name="f199" fmla="val 657"/>
              <a:gd name="f200" fmla="val 589"/>
              <a:gd name="f201" fmla="val 680"/>
              <a:gd name="f202" fmla="val 588"/>
              <a:gd name="f203" fmla="+- 0 0 -90"/>
              <a:gd name="f204" fmla="*/ f3 1 1144"/>
              <a:gd name="f205" fmla="*/ f4 1 918"/>
              <a:gd name="f206" fmla="val f5"/>
              <a:gd name="f207" fmla="val f6"/>
              <a:gd name="f208" fmla="val f7"/>
              <a:gd name="f209" fmla="*/ f203 f0 1"/>
              <a:gd name="f210" fmla="+- f208 0 f206"/>
              <a:gd name="f211" fmla="+- f207 0 f206"/>
              <a:gd name="f212" fmla="*/ f209 1 f2"/>
              <a:gd name="f213" fmla="*/ f211 1 1144"/>
              <a:gd name="f214" fmla="*/ f210 1 918"/>
              <a:gd name="f215" fmla="*/ 587 f211 1"/>
              <a:gd name="f216" fmla="*/ 679 f210 1"/>
              <a:gd name="f217" fmla="*/ 631 f211 1"/>
              <a:gd name="f218" fmla="*/ 503 f210 1"/>
              <a:gd name="f219" fmla="*/ 797 f211 1"/>
              <a:gd name="f220" fmla="*/ 401 f210 1"/>
              <a:gd name="f221" fmla="*/ 1132 f211 1"/>
              <a:gd name="f222" fmla="*/ 531 f210 1"/>
              <a:gd name="f223" fmla="*/ 1144 f211 1"/>
              <a:gd name="f224" fmla="*/ 547 f210 1"/>
              <a:gd name="f225" fmla="*/ 1141 f211 1"/>
              <a:gd name="f226" fmla="*/ 550 f210 1"/>
              <a:gd name="f227" fmla="*/ 1045 f211 1"/>
              <a:gd name="f228" fmla="*/ 578 f210 1"/>
              <a:gd name="f229" fmla="*/ 903 f211 1"/>
              <a:gd name="f230" fmla="*/ 727 f210 1"/>
              <a:gd name="f231" fmla="*/ 803 f211 1"/>
              <a:gd name="f232" fmla="*/ 787 f210 1"/>
              <a:gd name="f233" fmla="*/ 629 f211 1"/>
              <a:gd name="f234" fmla="*/ 746 f210 1"/>
              <a:gd name="f235" fmla="*/ 592 f211 1"/>
              <a:gd name="f236" fmla="*/ 749 f210 1"/>
              <a:gd name="f237" fmla="*/ 516 f211 1"/>
              <a:gd name="f238" fmla="*/ 899 f210 1"/>
              <a:gd name="f239" fmla="*/ 482 f211 1"/>
              <a:gd name="f240" fmla="*/ 909 f210 1"/>
              <a:gd name="f241" fmla="*/ 479 f211 1"/>
              <a:gd name="f242" fmla="*/ 893 f210 1"/>
              <a:gd name="f243" fmla="*/ 496 f211 1"/>
              <a:gd name="f244" fmla="*/ 687 f210 1"/>
              <a:gd name="f245" fmla="*/ 448 f211 1"/>
              <a:gd name="f246" fmla="*/ 647 f210 1"/>
              <a:gd name="f247" fmla="*/ 216 f211 1"/>
              <a:gd name="f248" fmla="*/ 556 f210 1"/>
              <a:gd name="f249" fmla="*/ 128 f211 1"/>
              <a:gd name="f250" fmla="*/ 340 f210 1"/>
              <a:gd name="f251" fmla="*/ 96 f211 1"/>
              <a:gd name="f252" fmla="*/ 163 f210 1"/>
              <a:gd name="f253" fmla="*/ 45 f211 1"/>
              <a:gd name="f254" fmla="*/ 75 f210 1"/>
              <a:gd name="f255" fmla="*/ 0 f211 1"/>
              <a:gd name="f256" fmla="*/ 67 f210 1"/>
              <a:gd name="f257" fmla="*/ 23 f211 1"/>
              <a:gd name="f258" fmla="*/ 54 f210 1"/>
              <a:gd name="f259" fmla="*/ 535 f211 1"/>
              <a:gd name="f260" fmla="*/ 167 f210 1"/>
              <a:gd name="f261" fmla="*/ 612 f211 1"/>
              <a:gd name="f262" fmla="*/ 448 f210 1"/>
              <a:gd name="f263" fmla="*/ 545 f211 1"/>
              <a:gd name="f264" fmla="*/ 605 f210 1"/>
              <a:gd name="f265" fmla="*/ 530 f211 1"/>
              <a:gd name="f266" fmla="*/ 521 f210 1"/>
              <a:gd name="f267" fmla="*/ 228 f211 1"/>
              <a:gd name="f268" fmla="*/ 127 f210 1"/>
              <a:gd name="f269" fmla="*/ 124 f210 1"/>
              <a:gd name="f270" fmla="*/ 200 f211 1"/>
              <a:gd name="f271" fmla="*/ 118 f210 1"/>
              <a:gd name="f272" fmla="*/ 207 f211 1"/>
              <a:gd name="f273" fmla="*/ 122 f210 1"/>
              <a:gd name="f274" fmla="*/ 217 f211 1"/>
              <a:gd name="f275" fmla="*/ 123 f210 1"/>
              <a:gd name="f276" fmla="*/ 284 f211 1"/>
              <a:gd name="f277" fmla="*/ 171 f210 1"/>
              <a:gd name="f278" fmla="*/ 522 f211 1"/>
              <a:gd name="f279" fmla="*/ 611 f210 1"/>
              <a:gd name="f280" fmla="*/ 520 f211 1"/>
              <a:gd name="f281" fmla="*/ 793 f210 1"/>
              <a:gd name="f282" fmla="*/ 828 f210 1"/>
              <a:gd name="f283" fmla="*/ 579 f211 1"/>
              <a:gd name="f284" fmla="*/ 728 f210 1"/>
              <a:gd name="f285" fmla="*/ 873 f211 1"/>
              <a:gd name="f286" fmla="*/ 516 f210 1"/>
              <a:gd name="f287" fmla="*/ 991 f211 1"/>
              <a:gd name="f288" fmla="*/ 506 f210 1"/>
              <a:gd name="f289" fmla="*/ 621 f211 1"/>
              <a:gd name="f290" fmla="*/ 646 f210 1"/>
              <a:gd name="f291" fmla="*/ 589 f211 1"/>
              <a:gd name="f292" fmla="*/ 680 f210 1"/>
              <a:gd name="f293" fmla="+- f212 0 f1"/>
              <a:gd name="f294" fmla="*/ f215 1 1144"/>
              <a:gd name="f295" fmla="*/ f216 1 918"/>
              <a:gd name="f296" fmla="*/ f217 1 1144"/>
              <a:gd name="f297" fmla="*/ f218 1 918"/>
              <a:gd name="f298" fmla="*/ f219 1 1144"/>
              <a:gd name="f299" fmla="*/ f220 1 918"/>
              <a:gd name="f300" fmla="*/ f221 1 1144"/>
              <a:gd name="f301" fmla="*/ f222 1 918"/>
              <a:gd name="f302" fmla="*/ f223 1 1144"/>
              <a:gd name="f303" fmla="*/ f224 1 918"/>
              <a:gd name="f304" fmla="*/ f225 1 1144"/>
              <a:gd name="f305" fmla="*/ f226 1 918"/>
              <a:gd name="f306" fmla="*/ f227 1 1144"/>
              <a:gd name="f307" fmla="*/ f228 1 918"/>
              <a:gd name="f308" fmla="*/ f229 1 1144"/>
              <a:gd name="f309" fmla="*/ f230 1 918"/>
              <a:gd name="f310" fmla="*/ f231 1 1144"/>
              <a:gd name="f311" fmla="*/ f232 1 918"/>
              <a:gd name="f312" fmla="*/ f233 1 1144"/>
              <a:gd name="f313" fmla="*/ f234 1 918"/>
              <a:gd name="f314" fmla="*/ f235 1 1144"/>
              <a:gd name="f315" fmla="*/ f236 1 918"/>
              <a:gd name="f316" fmla="*/ f237 1 1144"/>
              <a:gd name="f317" fmla="*/ f238 1 918"/>
              <a:gd name="f318" fmla="*/ f239 1 1144"/>
              <a:gd name="f319" fmla="*/ f240 1 918"/>
              <a:gd name="f320" fmla="*/ f241 1 1144"/>
              <a:gd name="f321" fmla="*/ f242 1 918"/>
              <a:gd name="f322" fmla="*/ f243 1 1144"/>
              <a:gd name="f323" fmla="*/ f244 1 918"/>
              <a:gd name="f324" fmla="*/ f245 1 1144"/>
              <a:gd name="f325" fmla="*/ f246 1 918"/>
              <a:gd name="f326" fmla="*/ f247 1 1144"/>
              <a:gd name="f327" fmla="*/ f248 1 918"/>
              <a:gd name="f328" fmla="*/ f249 1 1144"/>
              <a:gd name="f329" fmla="*/ f250 1 918"/>
              <a:gd name="f330" fmla="*/ f251 1 1144"/>
              <a:gd name="f331" fmla="*/ f252 1 918"/>
              <a:gd name="f332" fmla="*/ f253 1 1144"/>
              <a:gd name="f333" fmla="*/ f254 1 918"/>
              <a:gd name="f334" fmla="*/ f255 1 1144"/>
              <a:gd name="f335" fmla="*/ f256 1 918"/>
              <a:gd name="f336" fmla="*/ f257 1 1144"/>
              <a:gd name="f337" fmla="*/ f258 1 918"/>
              <a:gd name="f338" fmla="*/ f259 1 1144"/>
              <a:gd name="f339" fmla="*/ f260 1 918"/>
              <a:gd name="f340" fmla="*/ f261 1 1144"/>
              <a:gd name="f341" fmla="*/ f262 1 918"/>
              <a:gd name="f342" fmla="*/ f263 1 1144"/>
              <a:gd name="f343" fmla="*/ f264 1 918"/>
              <a:gd name="f344" fmla="*/ f265 1 1144"/>
              <a:gd name="f345" fmla="*/ f266 1 918"/>
              <a:gd name="f346" fmla="*/ f267 1 1144"/>
              <a:gd name="f347" fmla="*/ f268 1 918"/>
              <a:gd name="f348" fmla="*/ f269 1 918"/>
              <a:gd name="f349" fmla="*/ f270 1 1144"/>
              <a:gd name="f350" fmla="*/ f271 1 918"/>
              <a:gd name="f351" fmla="*/ f272 1 1144"/>
              <a:gd name="f352" fmla="*/ f273 1 918"/>
              <a:gd name="f353" fmla="*/ f274 1 1144"/>
              <a:gd name="f354" fmla="*/ f275 1 918"/>
              <a:gd name="f355" fmla="*/ f276 1 1144"/>
              <a:gd name="f356" fmla="*/ f277 1 918"/>
              <a:gd name="f357" fmla="*/ f278 1 1144"/>
              <a:gd name="f358" fmla="*/ f279 1 918"/>
              <a:gd name="f359" fmla="*/ f280 1 1144"/>
              <a:gd name="f360" fmla="*/ f281 1 918"/>
              <a:gd name="f361" fmla="*/ f282 1 918"/>
              <a:gd name="f362" fmla="*/ f283 1 1144"/>
              <a:gd name="f363" fmla="*/ f284 1 918"/>
              <a:gd name="f364" fmla="*/ f285 1 1144"/>
              <a:gd name="f365" fmla="*/ f286 1 918"/>
              <a:gd name="f366" fmla="*/ f287 1 1144"/>
              <a:gd name="f367" fmla="*/ f288 1 918"/>
              <a:gd name="f368" fmla="*/ f289 1 1144"/>
              <a:gd name="f369" fmla="*/ f290 1 918"/>
              <a:gd name="f370" fmla="*/ f291 1 1144"/>
              <a:gd name="f371" fmla="*/ f292 1 918"/>
              <a:gd name="f372" fmla="*/ 0 1 f213"/>
              <a:gd name="f373" fmla="*/ f207 1 f213"/>
              <a:gd name="f374" fmla="*/ 0 1 f214"/>
              <a:gd name="f375" fmla="*/ f208 1 f214"/>
              <a:gd name="f376" fmla="*/ f294 1 f213"/>
              <a:gd name="f377" fmla="*/ f295 1 f214"/>
              <a:gd name="f378" fmla="*/ f296 1 f213"/>
              <a:gd name="f379" fmla="*/ f297 1 f214"/>
              <a:gd name="f380" fmla="*/ f298 1 f213"/>
              <a:gd name="f381" fmla="*/ f299 1 f214"/>
              <a:gd name="f382" fmla="*/ f300 1 f213"/>
              <a:gd name="f383" fmla="*/ f301 1 f214"/>
              <a:gd name="f384" fmla="*/ f302 1 f213"/>
              <a:gd name="f385" fmla="*/ f303 1 f214"/>
              <a:gd name="f386" fmla="*/ f304 1 f213"/>
              <a:gd name="f387" fmla="*/ f305 1 f214"/>
              <a:gd name="f388" fmla="*/ f306 1 f213"/>
              <a:gd name="f389" fmla="*/ f307 1 f214"/>
              <a:gd name="f390" fmla="*/ f308 1 f213"/>
              <a:gd name="f391" fmla="*/ f309 1 f214"/>
              <a:gd name="f392" fmla="*/ f310 1 f213"/>
              <a:gd name="f393" fmla="*/ f311 1 f214"/>
              <a:gd name="f394" fmla="*/ f312 1 f213"/>
              <a:gd name="f395" fmla="*/ f313 1 f214"/>
              <a:gd name="f396" fmla="*/ f314 1 f213"/>
              <a:gd name="f397" fmla="*/ f315 1 f214"/>
              <a:gd name="f398" fmla="*/ f316 1 f213"/>
              <a:gd name="f399" fmla="*/ f317 1 f214"/>
              <a:gd name="f400" fmla="*/ f318 1 f213"/>
              <a:gd name="f401" fmla="*/ f319 1 f214"/>
              <a:gd name="f402" fmla="*/ f320 1 f213"/>
              <a:gd name="f403" fmla="*/ f321 1 f214"/>
              <a:gd name="f404" fmla="*/ f322 1 f213"/>
              <a:gd name="f405" fmla="*/ f323 1 f214"/>
              <a:gd name="f406" fmla="*/ f324 1 f213"/>
              <a:gd name="f407" fmla="*/ f325 1 f214"/>
              <a:gd name="f408" fmla="*/ f326 1 f213"/>
              <a:gd name="f409" fmla="*/ f327 1 f214"/>
              <a:gd name="f410" fmla="*/ f328 1 f213"/>
              <a:gd name="f411" fmla="*/ f329 1 f214"/>
              <a:gd name="f412" fmla="*/ f330 1 f213"/>
              <a:gd name="f413" fmla="*/ f331 1 f214"/>
              <a:gd name="f414" fmla="*/ f332 1 f213"/>
              <a:gd name="f415" fmla="*/ f333 1 f214"/>
              <a:gd name="f416" fmla="*/ f334 1 f213"/>
              <a:gd name="f417" fmla="*/ f335 1 f214"/>
              <a:gd name="f418" fmla="*/ f336 1 f213"/>
              <a:gd name="f419" fmla="*/ f337 1 f214"/>
              <a:gd name="f420" fmla="*/ f338 1 f213"/>
              <a:gd name="f421" fmla="*/ f339 1 f214"/>
              <a:gd name="f422" fmla="*/ f340 1 f213"/>
              <a:gd name="f423" fmla="*/ f341 1 f214"/>
              <a:gd name="f424" fmla="*/ f342 1 f213"/>
              <a:gd name="f425" fmla="*/ f343 1 f214"/>
              <a:gd name="f426" fmla="*/ f344 1 f213"/>
              <a:gd name="f427" fmla="*/ f345 1 f214"/>
              <a:gd name="f428" fmla="*/ f346 1 f213"/>
              <a:gd name="f429" fmla="*/ f347 1 f214"/>
              <a:gd name="f430" fmla="*/ f348 1 f214"/>
              <a:gd name="f431" fmla="*/ f349 1 f213"/>
              <a:gd name="f432" fmla="*/ f350 1 f214"/>
              <a:gd name="f433" fmla="*/ f351 1 f213"/>
              <a:gd name="f434" fmla="*/ f352 1 f214"/>
              <a:gd name="f435" fmla="*/ f353 1 f213"/>
              <a:gd name="f436" fmla="*/ f354 1 f214"/>
              <a:gd name="f437" fmla="*/ f355 1 f213"/>
              <a:gd name="f438" fmla="*/ f356 1 f214"/>
              <a:gd name="f439" fmla="*/ f357 1 f213"/>
              <a:gd name="f440" fmla="*/ f358 1 f214"/>
              <a:gd name="f441" fmla="*/ f359 1 f213"/>
              <a:gd name="f442" fmla="*/ f360 1 f214"/>
              <a:gd name="f443" fmla="*/ f361 1 f214"/>
              <a:gd name="f444" fmla="*/ f362 1 f213"/>
              <a:gd name="f445" fmla="*/ f363 1 f214"/>
              <a:gd name="f446" fmla="*/ f364 1 f213"/>
              <a:gd name="f447" fmla="*/ f365 1 f214"/>
              <a:gd name="f448" fmla="*/ f366 1 f213"/>
              <a:gd name="f449" fmla="*/ f367 1 f214"/>
              <a:gd name="f450" fmla="*/ f368 1 f213"/>
              <a:gd name="f451" fmla="*/ f369 1 f214"/>
              <a:gd name="f452" fmla="*/ f370 1 f213"/>
              <a:gd name="f453" fmla="*/ f371 1 f214"/>
              <a:gd name="f454" fmla="*/ f372 f204 1"/>
              <a:gd name="f455" fmla="*/ f373 f204 1"/>
              <a:gd name="f456" fmla="*/ f375 f205 1"/>
              <a:gd name="f457" fmla="*/ f374 f205 1"/>
              <a:gd name="f458" fmla="*/ f376 f204 1"/>
              <a:gd name="f459" fmla="*/ f377 f205 1"/>
              <a:gd name="f460" fmla="*/ f378 f204 1"/>
              <a:gd name="f461" fmla="*/ f379 f205 1"/>
              <a:gd name="f462" fmla="*/ f380 f204 1"/>
              <a:gd name="f463" fmla="*/ f381 f205 1"/>
              <a:gd name="f464" fmla="*/ f382 f204 1"/>
              <a:gd name="f465" fmla="*/ f383 f205 1"/>
              <a:gd name="f466" fmla="*/ f384 f204 1"/>
              <a:gd name="f467" fmla="*/ f385 f205 1"/>
              <a:gd name="f468" fmla="*/ f386 f204 1"/>
              <a:gd name="f469" fmla="*/ f387 f205 1"/>
              <a:gd name="f470" fmla="*/ f388 f204 1"/>
              <a:gd name="f471" fmla="*/ f389 f205 1"/>
              <a:gd name="f472" fmla="*/ f390 f204 1"/>
              <a:gd name="f473" fmla="*/ f391 f205 1"/>
              <a:gd name="f474" fmla="*/ f392 f204 1"/>
              <a:gd name="f475" fmla="*/ f393 f205 1"/>
              <a:gd name="f476" fmla="*/ f394 f204 1"/>
              <a:gd name="f477" fmla="*/ f395 f205 1"/>
              <a:gd name="f478" fmla="*/ f396 f204 1"/>
              <a:gd name="f479" fmla="*/ f397 f205 1"/>
              <a:gd name="f480" fmla="*/ f398 f204 1"/>
              <a:gd name="f481" fmla="*/ f399 f205 1"/>
              <a:gd name="f482" fmla="*/ f400 f204 1"/>
              <a:gd name="f483" fmla="*/ f401 f205 1"/>
              <a:gd name="f484" fmla="*/ f402 f204 1"/>
              <a:gd name="f485" fmla="*/ f403 f205 1"/>
              <a:gd name="f486" fmla="*/ f404 f204 1"/>
              <a:gd name="f487" fmla="*/ f405 f205 1"/>
              <a:gd name="f488" fmla="*/ f406 f204 1"/>
              <a:gd name="f489" fmla="*/ f407 f205 1"/>
              <a:gd name="f490" fmla="*/ f408 f204 1"/>
              <a:gd name="f491" fmla="*/ f409 f205 1"/>
              <a:gd name="f492" fmla="*/ f410 f204 1"/>
              <a:gd name="f493" fmla="*/ f411 f205 1"/>
              <a:gd name="f494" fmla="*/ f412 f204 1"/>
              <a:gd name="f495" fmla="*/ f413 f205 1"/>
              <a:gd name="f496" fmla="*/ f414 f204 1"/>
              <a:gd name="f497" fmla="*/ f415 f205 1"/>
              <a:gd name="f498" fmla="*/ f416 f204 1"/>
              <a:gd name="f499" fmla="*/ f417 f205 1"/>
              <a:gd name="f500" fmla="*/ f418 f204 1"/>
              <a:gd name="f501" fmla="*/ f419 f205 1"/>
              <a:gd name="f502" fmla="*/ f420 f204 1"/>
              <a:gd name="f503" fmla="*/ f421 f205 1"/>
              <a:gd name="f504" fmla="*/ f422 f204 1"/>
              <a:gd name="f505" fmla="*/ f423 f205 1"/>
              <a:gd name="f506" fmla="*/ f424 f204 1"/>
              <a:gd name="f507" fmla="*/ f425 f205 1"/>
              <a:gd name="f508" fmla="*/ f426 f204 1"/>
              <a:gd name="f509" fmla="*/ f427 f205 1"/>
              <a:gd name="f510" fmla="*/ f428 f204 1"/>
              <a:gd name="f511" fmla="*/ f429 f205 1"/>
              <a:gd name="f512" fmla="*/ f430 f205 1"/>
              <a:gd name="f513" fmla="*/ f431 f204 1"/>
              <a:gd name="f514" fmla="*/ f432 f205 1"/>
              <a:gd name="f515" fmla="*/ f433 f204 1"/>
              <a:gd name="f516" fmla="*/ f434 f205 1"/>
              <a:gd name="f517" fmla="*/ f435 f204 1"/>
              <a:gd name="f518" fmla="*/ f436 f205 1"/>
              <a:gd name="f519" fmla="*/ f437 f204 1"/>
              <a:gd name="f520" fmla="*/ f438 f205 1"/>
              <a:gd name="f521" fmla="*/ f439 f204 1"/>
              <a:gd name="f522" fmla="*/ f440 f205 1"/>
              <a:gd name="f523" fmla="*/ f441 f204 1"/>
              <a:gd name="f524" fmla="*/ f442 f205 1"/>
              <a:gd name="f525" fmla="*/ f443 f205 1"/>
              <a:gd name="f526" fmla="*/ f444 f204 1"/>
              <a:gd name="f527" fmla="*/ f445 f205 1"/>
              <a:gd name="f528" fmla="*/ f446 f204 1"/>
              <a:gd name="f529" fmla="*/ f447 f205 1"/>
              <a:gd name="f530" fmla="*/ f448 f204 1"/>
              <a:gd name="f531" fmla="*/ f449 f205 1"/>
              <a:gd name="f532" fmla="*/ f450 f204 1"/>
              <a:gd name="f533" fmla="*/ f451 f205 1"/>
              <a:gd name="f534" fmla="*/ f452 f204 1"/>
              <a:gd name="f535" fmla="*/ f453 f2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3">
                <a:pos x="f458" y="f459"/>
              </a:cxn>
              <a:cxn ang="f293">
                <a:pos x="f460" y="f461"/>
              </a:cxn>
              <a:cxn ang="f293">
                <a:pos x="f462" y="f463"/>
              </a:cxn>
              <a:cxn ang="f293">
                <a:pos x="f464" y="f465"/>
              </a:cxn>
              <a:cxn ang="f293">
                <a:pos x="f466" y="f467"/>
              </a:cxn>
              <a:cxn ang="f293">
                <a:pos x="f468" y="f469"/>
              </a:cxn>
              <a:cxn ang="f293">
                <a:pos x="f470" y="f471"/>
              </a:cxn>
              <a:cxn ang="f293">
                <a:pos x="f472" y="f473"/>
              </a:cxn>
              <a:cxn ang="f293">
                <a:pos x="f474" y="f475"/>
              </a:cxn>
              <a:cxn ang="f293">
                <a:pos x="f476" y="f477"/>
              </a:cxn>
              <a:cxn ang="f293">
                <a:pos x="f478" y="f479"/>
              </a:cxn>
              <a:cxn ang="f293">
                <a:pos x="f480" y="f481"/>
              </a:cxn>
              <a:cxn ang="f293">
                <a:pos x="f482" y="f483"/>
              </a:cxn>
              <a:cxn ang="f293">
                <a:pos x="f484" y="f485"/>
              </a:cxn>
              <a:cxn ang="f293">
                <a:pos x="f486" y="f487"/>
              </a:cxn>
              <a:cxn ang="f293">
                <a:pos x="f488" y="f489"/>
              </a:cxn>
              <a:cxn ang="f293">
                <a:pos x="f490" y="f491"/>
              </a:cxn>
              <a:cxn ang="f293">
                <a:pos x="f492" y="f493"/>
              </a:cxn>
              <a:cxn ang="f293">
                <a:pos x="f494" y="f495"/>
              </a:cxn>
              <a:cxn ang="f293">
                <a:pos x="f496" y="f497"/>
              </a:cxn>
              <a:cxn ang="f293">
                <a:pos x="f498" y="f499"/>
              </a:cxn>
              <a:cxn ang="f293">
                <a:pos x="f500" y="f501"/>
              </a:cxn>
              <a:cxn ang="f293">
                <a:pos x="f502" y="f503"/>
              </a:cxn>
              <a:cxn ang="f293">
                <a:pos x="f504" y="f505"/>
              </a:cxn>
              <a:cxn ang="f293">
                <a:pos x="f506" y="f507"/>
              </a:cxn>
              <a:cxn ang="f293">
                <a:pos x="f508" y="f509"/>
              </a:cxn>
              <a:cxn ang="f293">
                <a:pos x="f510" y="f511"/>
              </a:cxn>
              <a:cxn ang="f293">
                <a:pos x="f490" y="f512"/>
              </a:cxn>
              <a:cxn ang="f293">
                <a:pos x="f513" y="f514"/>
              </a:cxn>
              <a:cxn ang="f293">
                <a:pos x="f515" y="f516"/>
              </a:cxn>
              <a:cxn ang="f293">
                <a:pos x="f517" y="f518"/>
              </a:cxn>
              <a:cxn ang="f293">
                <a:pos x="f519" y="f520"/>
              </a:cxn>
              <a:cxn ang="f293">
                <a:pos x="f521" y="f522"/>
              </a:cxn>
              <a:cxn ang="f293">
                <a:pos x="f523" y="f524"/>
              </a:cxn>
              <a:cxn ang="f293">
                <a:pos x="f523" y="f525"/>
              </a:cxn>
              <a:cxn ang="f293">
                <a:pos x="f526" y="f527"/>
              </a:cxn>
              <a:cxn ang="f293">
                <a:pos x="f528" y="f529"/>
              </a:cxn>
              <a:cxn ang="f293">
                <a:pos x="f530" y="f531"/>
              </a:cxn>
              <a:cxn ang="f293">
                <a:pos x="f532" y="f533"/>
              </a:cxn>
              <a:cxn ang="f293">
                <a:pos x="f534" y="f535"/>
              </a:cxn>
              <a:cxn ang="f293">
                <a:pos x="f458" y="f459"/>
              </a:cxn>
            </a:cxnLst>
            <a:rect l="f454" t="f457" r="f455" b="f456"/>
            <a:pathLst>
              <a:path w="1144" h="91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6" y="f32"/>
                </a:cubicBezTo>
                <a:cubicBezTo>
                  <a:pt x="f33" y="f34"/>
                  <a:pt x="f35" y="f36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18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9" y="f56"/>
                  <a:pt x="f57" y="f58"/>
                </a:cubicBezTo>
                <a:cubicBezTo>
                  <a:pt x="f59" y="f60"/>
                  <a:pt x="f61" y="f60"/>
                  <a:pt x="f62" y="f63"/>
                </a:cubicBezTo>
                <a:cubicBezTo>
                  <a:pt x="f64" y="f56"/>
                  <a:pt x="f65" y="f66"/>
                  <a:pt x="f67" y="f68"/>
                </a:cubicBezTo>
                <a:cubicBezTo>
                  <a:pt x="f69" y="f7"/>
                  <a:pt x="f70" y="f71"/>
                  <a:pt x="f72" y="f73"/>
                </a:cubicBezTo>
                <a:cubicBezTo>
                  <a:pt x="f74" y="f75"/>
                  <a:pt x="f76" y="f68"/>
                  <a:pt x="f77" y="f78"/>
                </a:cubicBezTo>
                <a:cubicBezTo>
                  <a:pt x="f70" y="f79"/>
                  <a:pt x="f80" y="f81"/>
                  <a:pt x="f82" y="f83"/>
                </a:cubicBezTo>
                <a:cubicBezTo>
                  <a:pt x="f84" y="f85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98"/>
                  <a:pt x="f107" y="f108"/>
                  <a:pt x="f109" y="f110"/>
                </a:cubicBezTo>
                <a:cubicBezTo>
                  <a:pt x="f111" y="f112"/>
                  <a:pt x="f113" y="f112"/>
                  <a:pt x="f5" y="f112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5"/>
                  <a:pt x="f121" y="f111"/>
                  <a:pt x="f122" y="f123"/>
                </a:cubicBezTo>
                <a:cubicBezTo>
                  <a:pt x="f124" y="f125"/>
                  <a:pt x="f126" y="f127"/>
                  <a:pt x="f128" y="f86"/>
                </a:cubicBezTo>
                <a:cubicBezTo>
                  <a:pt x="f129" y="f15"/>
                  <a:pt x="f130" y="f131"/>
                  <a:pt x="f132" y="f133"/>
                </a:cubicBezTo>
                <a:cubicBezTo>
                  <a:pt x="f134" y="f135"/>
                  <a:pt x="f29" y="f32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92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0"/>
                  <a:pt x="f156" y="f157"/>
                  <a:pt x="f151" y="f158"/>
                </a:cubicBezTo>
                <a:cubicBezTo>
                  <a:pt x="f159" y="f160"/>
                  <a:pt x="f141" y="f160"/>
                  <a:pt x="f161" y="f160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01"/>
                  <a:pt x="f169" y="f170"/>
                  <a:pt x="f171" y="f172"/>
                </a:cubicBezTo>
                <a:cubicBezTo>
                  <a:pt x="f173" y="f174"/>
                  <a:pt x="f137" y="f175"/>
                  <a:pt x="f176" y="f177"/>
                </a:cubicBezTo>
                <a:cubicBezTo>
                  <a:pt x="f176" y="f52"/>
                  <a:pt x="f176" y="f178"/>
                  <a:pt x="f176" y="f179"/>
                </a:cubicBezTo>
                <a:cubicBezTo>
                  <a:pt x="f31" y="f180"/>
                  <a:pt x="f181" y="f182"/>
                  <a:pt x="f130" y="f183"/>
                </a:cubicBezTo>
                <a:cubicBezTo>
                  <a:pt x="f184" y="f185"/>
                  <a:pt x="f186" y="f187"/>
                  <a:pt x="f48" y="f6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66" y="f95"/>
                  <a:pt x="f194" y="f195"/>
                  <a:pt x="f196" y="f197"/>
                </a:cubicBezTo>
                <a:cubicBezTo>
                  <a:pt x="f198" y="f199"/>
                  <a:pt x="f129" y="f16"/>
                  <a:pt x="f200" y="f201"/>
                </a:cubicBezTo>
                <a:cubicBezTo>
                  <a:pt x="f202" y="f201"/>
                  <a:pt x="f202" y="f9"/>
                  <a:pt x="f8" y="f9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2AFB268E-CA09-A303-863D-4C64FB617376}"/>
              </a:ext>
            </a:extLst>
          </p:cNvPr>
          <p:cNvSpPr/>
          <p:nvPr/>
        </p:nvSpPr>
        <p:spPr>
          <a:xfrm>
            <a:off x="415923" y="2503490"/>
            <a:ext cx="930273" cy="930273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92"/>
              <a:gd name="f8" fmla="val 349"/>
              <a:gd name="f9" fmla="val 540"/>
              <a:gd name="f10" fmla="val 154"/>
              <a:gd name="f11" fmla="val 347"/>
              <a:gd name="f12" fmla="val 537"/>
              <a:gd name="f13" fmla="val 538"/>
              <a:gd name="f14" fmla="val 158"/>
              <a:gd name="f15" fmla="val 351"/>
              <a:gd name="f16" fmla="val 153"/>
              <a:gd name="f17" fmla="val 152"/>
              <a:gd name="f18" fmla="val 123"/>
              <a:gd name="f19" fmla="val 134"/>
              <a:gd name="f20" fmla="val 199"/>
              <a:gd name="f21" fmla="val 160"/>
              <a:gd name="f22" fmla="val 262"/>
              <a:gd name="f23" fmla="val 156"/>
              <a:gd name="f24" fmla="val 327"/>
              <a:gd name="f25" fmla="val 155"/>
              <a:gd name="f26" fmla="val 344"/>
              <a:gd name="f27" fmla="val 159"/>
              <a:gd name="f28" fmla="val 164"/>
              <a:gd name="f29" fmla="val 376"/>
              <a:gd name="f30" fmla="val 181"/>
              <a:gd name="f31" fmla="val 437"/>
              <a:gd name="f32" fmla="val 219"/>
              <a:gd name="f33" fmla="val 478"/>
              <a:gd name="f34" fmla="val 279"/>
              <a:gd name="f35" fmla="val 498"/>
              <a:gd name="f36" fmla="val 293"/>
              <a:gd name="f37" fmla="val 502"/>
              <a:gd name="f38" fmla="val 304"/>
              <a:gd name="f39" fmla="val 302"/>
              <a:gd name="f40" fmla="val 483"/>
              <a:gd name="f41" fmla="val 297"/>
              <a:gd name="f42" fmla="val 415"/>
              <a:gd name="f43" fmla="val 330"/>
              <a:gd name="f44" fmla="val 370"/>
              <a:gd name="f45" fmla="val 387"/>
              <a:gd name="f46" fmla="val 338"/>
              <a:gd name="f47" fmla="val 446"/>
              <a:gd name="f48" fmla="val 306"/>
              <a:gd name="f49" fmla="val 510"/>
              <a:gd name="f50" fmla="val 296"/>
              <a:gd name="f51" fmla="val 576"/>
              <a:gd name="f52" fmla="val 292"/>
              <a:gd name="f53" fmla="val 582"/>
              <a:gd name="f54" fmla="val 592"/>
              <a:gd name="f55" fmla="val 295"/>
              <a:gd name="f56" fmla="val 591"/>
              <a:gd name="f57" fmla="val 285"/>
              <a:gd name="f58" fmla="val 590"/>
              <a:gd name="f59" fmla="val 276"/>
              <a:gd name="f60" fmla="val 581"/>
              <a:gd name="f61" fmla="val 280"/>
              <a:gd name="f62" fmla="val 535"/>
              <a:gd name="f63" fmla="val 496"/>
              <a:gd name="f64" fmla="val 457"/>
              <a:gd name="f65" fmla="val 445"/>
              <a:gd name="f66" fmla="val 298"/>
              <a:gd name="f67" fmla="val 432"/>
              <a:gd name="f68" fmla="val 421"/>
              <a:gd name="f69" fmla="val 408"/>
              <a:gd name="f70" fmla="val 303"/>
              <a:gd name="f71" fmla="val 406"/>
              <a:gd name="f72" fmla="val 398"/>
              <a:gd name="f73" fmla="val 277"/>
              <a:gd name="f74" fmla="val 397"/>
              <a:gd name="f75" fmla="val 275"/>
              <a:gd name="f76" fmla="val 395"/>
              <a:gd name="f77" fmla="val 274"/>
              <a:gd name="f78" fmla="val 394"/>
              <a:gd name="f79" fmla="val 272"/>
              <a:gd name="f80" fmla="val 324"/>
              <a:gd name="f81" fmla="val 191"/>
              <a:gd name="f82" fmla="val 226"/>
              <a:gd name="f83" fmla="val 520"/>
              <a:gd name="f84" fmla="val 331"/>
              <a:gd name="f85" fmla="val 511"/>
              <a:gd name="f86" fmla="val 507"/>
              <a:gd name="f87" fmla="val 332"/>
              <a:gd name="f88" fmla="val 335"/>
              <a:gd name="f89" fmla="val 428"/>
              <a:gd name="f90" fmla="val 385"/>
              <a:gd name="f91" fmla="val 372"/>
              <a:gd name="f92" fmla="val 449"/>
              <a:gd name="f93" fmla="val 341"/>
              <a:gd name="f94" fmla="val 532"/>
              <a:gd name="f95" fmla="val 556"/>
              <a:gd name="f96" fmla="val 323"/>
              <a:gd name="f97" fmla="val 608"/>
              <a:gd name="f98" fmla="val 621"/>
              <a:gd name="f99" fmla="val 622"/>
              <a:gd name="f100" fmla="val 623"/>
              <a:gd name="f101" fmla="val 352"/>
              <a:gd name="f102" fmla="val 625"/>
              <a:gd name="f103" fmla="val 618"/>
              <a:gd name="f104" fmla="val 611"/>
              <a:gd name="f105" fmla="val 354"/>
              <a:gd name="f106" fmla="val 543"/>
              <a:gd name="f107" fmla="val 382"/>
              <a:gd name="f108" fmla="val 484"/>
              <a:gd name="f109" fmla="val 422"/>
              <a:gd name="f110" fmla="val 430"/>
              <a:gd name="f111" fmla="val 393"/>
              <a:gd name="f112" fmla="val 361"/>
              <a:gd name="f113" fmla="val 401"/>
              <a:gd name="f114" fmla="val 565"/>
              <a:gd name="f115" fmla="val 391"/>
              <a:gd name="f116" fmla="val 381"/>
              <a:gd name="f117" fmla="val 366"/>
              <a:gd name="f118" fmla="val 362"/>
              <a:gd name="f119" fmla="val 567"/>
              <a:gd name="f120" fmla="val 363"/>
              <a:gd name="f121" fmla="val 573"/>
              <a:gd name="f122" fmla="val 579"/>
              <a:gd name="f123" fmla="val 368"/>
              <a:gd name="f124" fmla="val 578"/>
              <a:gd name="f125" fmla="val 386"/>
              <a:gd name="f126" fmla="val 416"/>
              <a:gd name="f127" fmla="val 577"/>
              <a:gd name="f128" fmla="val 473"/>
              <a:gd name="f129" fmla="val 512"/>
              <a:gd name="f130" fmla="val 544"/>
              <a:gd name="f131" fmla="val 534"/>
              <a:gd name="f132" fmla="val 491"/>
              <a:gd name="f133" fmla="val 546"/>
              <a:gd name="f134" fmla="val 463"/>
              <a:gd name="f135" fmla="val 551"/>
              <a:gd name="f136" fmla="val 433"/>
              <a:gd name="f137" fmla="val 559"/>
              <a:gd name="f138" fmla="val 405"/>
              <a:gd name="f139" fmla="val 571"/>
              <a:gd name="f140" fmla="val 364"/>
              <a:gd name="f141" fmla="val 580"/>
              <a:gd name="f142" fmla="val 619"/>
              <a:gd name="f143" fmla="val 624"/>
              <a:gd name="f144" fmla="val 290"/>
              <a:gd name="f145" fmla="val 620"/>
              <a:gd name="f146" fmla="val 286"/>
              <a:gd name="f147" fmla="val 616"/>
              <a:gd name="f148" fmla="val 288"/>
              <a:gd name="f149" fmla="val 613"/>
              <a:gd name="f150" fmla="val 593"/>
              <a:gd name="f151" fmla="val 321"/>
              <a:gd name="f152" fmla="val 342"/>
              <a:gd name="f153" fmla="val 426"/>
              <a:gd name="f154" fmla="val 531"/>
              <a:gd name="f155" fmla="val 469"/>
              <a:gd name="f156" fmla="val 539"/>
              <a:gd name="f157" fmla="val 474"/>
              <a:gd name="f158" fmla="val 566"/>
              <a:gd name="f159" fmla="+- 0 0 -90"/>
              <a:gd name="f160" fmla="*/ f4 1 692"/>
              <a:gd name="f161" fmla="*/ f5 1 692"/>
              <a:gd name="f162" fmla="val f6"/>
              <a:gd name="f163" fmla="val f7"/>
              <a:gd name="f164" fmla="*/ f159 f0 1"/>
              <a:gd name="f165" fmla="+- f163 0 f162"/>
              <a:gd name="f166" fmla="*/ f164 1 f3"/>
              <a:gd name="f167" fmla="*/ f165 1 692"/>
              <a:gd name="f168" fmla="*/ 349 f165 1"/>
              <a:gd name="f169" fmla="*/ 0 f165 1"/>
              <a:gd name="f170" fmla="*/ 692 f165 1"/>
              <a:gd name="f171" fmla="*/ 347 f165 1"/>
              <a:gd name="f172" fmla="*/ 351 f165 1"/>
              <a:gd name="f173" fmla="*/ 123 f165 1"/>
              <a:gd name="f174" fmla="*/ 134 f165 1"/>
              <a:gd name="f175" fmla="*/ 156 f165 1"/>
              <a:gd name="f176" fmla="*/ 327 f165 1"/>
              <a:gd name="f177" fmla="*/ 164 f165 1"/>
              <a:gd name="f178" fmla="*/ 376 f165 1"/>
              <a:gd name="f179" fmla="*/ 279 f165 1"/>
              <a:gd name="f180" fmla="*/ 498 f165 1"/>
              <a:gd name="f181" fmla="*/ 302 f165 1"/>
              <a:gd name="f182" fmla="*/ 483 f165 1"/>
              <a:gd name="f183" fmla="*/ 387 f165 1"/>
              <a:gd name="f184" fmla="*/ 338 f165 1"/>
              <a:gd name="f185" fmla="*/ 576 f165 1"/>
              <a:gd name="f186" fmla="*/ 292 f165 1"/>
              <a:gd name="f187" fmla="*/ 591 f165 1"/>
              <a:gd name="f188" fmla="*/ 285 f165 1"/>
              <a:gd name="f189" fmla="*/ 280 f165 1"/>
              <a:gd name="f190" fmla="*/ 457 f165 1"/>
              <a:gd name="f191" fmla="*/ 295 f165 1"/>
              <a:gd name="f192" fmla="*/ 421 f165 1"/>
              <a:gd name="f193" fmla="*/ 304 f165 1"/>
              <a:gd name="f194" fmla="*/ 398 f165 1"/>
              <a:gd name="f195" fmla="*/ 277 f165 1"/>
              <a:gd name="f196" fmla="*/ 394 f165 1"/>
              <a:gd name="f197" fmla="*/ 272 f165 1"/>
              <a:gd name="f198" fmla="*/ 520 f165 1"/>
              <a:gd name="f199" fmla="*/ 331 f165 1"/>
              <a:gd name="f200" fmla="*/ 502 f165 1"/>
              <a:gd name="f201" fmla="*/ 335 f165 1"/>
              <a:gd name="f202" fmla="*/ 341 f165 1"/>
              <a:gd name="f203" fmla="*/ 532 f165 1"/>
              <a:gd name="f204" fmla="*/ 323 f165 1"/>
              <a:gd name="f205" fmla="*/ 608 f165 1"/>
              <a:gd name="f206" fmla="*/ 623 f165 1"/>
              <a:gd name="f207" fmla="*/ 611 f165 1"/>
              <a:gd name="f208" fmla="*/ 422 f165 1"/>
              <a:gd name="f209" fmla="*/ 430 f165 1"/>
              <a:gd name="f210" fmla="*/ 401 f165 1"/>
              <a:gd name="f211" fmla="*/ 565 f165 1"/>
              <a:gd name="f212" fmla="*/ 372 f165 1"/>
              <a:gd name="f213" fmla="*/ 363 f165 1"/>
              <a:gd name="f214" fmla="*/ 573 f165 1"/>
              <a:gd name="f215" fmla="*/ 578 f165 1"/>
              <a:gd name="f216" fmla="*/ 416 f165 1"/>
              <a:gd name="f217" fmla="*/ 577 f165 1"/>
              <a:gd name="f218" fmla="*/ 534 f165 1"/>
              <a:gd name="f219" fmla="*/ 491 f165 1"/>
              <a:gd name="f220" fmla="*/ 559 f165 1"/>
              <a:gd name="f221" fmla="*/ 405 f165 1"/>
              <a:gd name="f222" fmla="*/ 619 f165 1"/>
              <a:gd name="f223" fmla="*/ 298 f165 1"/>
              <a:gd name="f224" fmla="*/ 622 f165 1"/>
              <a:gd name="f225" fmla="*/ 290 f165 1"/>
              <a:gd name="f226" fmla="*/ 613 f165 1"/>
              <a:gd name="f227" fmla="*/ 571 f165 1"/>
              <a:gd name="f228" fmla="*/ 342 f165 1"/>
              <a:gd name="f229" fmla="*/ 531 f165 1"/>
              <a:gd name="f230" fmla="*/ 469 f165 1"/>
              <a:gd name="f231" fmla="+- f166 0 f1"/>
              <a:gd name="f232" fmla="*/ f168 1 692"/>
              <a:gd name="f233" fmla="*/ f169 1 692"/>
              <a:gd name="f234" fmla="*/ f170 1 692"/>
              <a:gd name="f235" fmla="*/ f171 1 692"/>
              <a:gd name="f236" fmla="*/ f172 1 692"/>
              <a:gd name="f237" fmla="*/ f173 1 692"/>
              <a:gd name="f238" fmla="*/ f174 1 692"/>
              <a:gd name="f239" fmla="*/ f175 1 692"/>
              <a:gd name="f240" fmla="*/ f176 1 692"/>
              <a:gd name="f241" fmla="*/ f177 1 692"/>
              <a:gd name="f242" fmla="*/ f178 1 692"/>
              <a:gd name="f243" fmla="*/ f179 1 692"/>
              <a:gd name="f244" fmla="*/ f180 1 692"/>
              <a:gd name="f245" fmla="*/ f181 1 692"/>
              <a:gd name="f246" fmla="*/ f182 1 692"/>
              <a:gd name="f247" fmla="*/ f183 1 692"/>
              <a:gd name="f248" fmla="*/ f184 1 692"/>
              <a:gd name="f249" fmla="*/ f185 1 692"/>
              <a:gd name="f250" fmla="*/ f186 1 692"/>
              <a:gd name="f251" fmla="*/ f187 1 692"/>
              <a:gd name="f252" fmla="*/ f188 1 692"/>
              <a:gd name="f253" fmla="*/ f189 1 692"/>
              <a:gd name="f254" fmla="*/ f190 1 692"/>
              <a:gd name="f255" fmla="*/ f191 1 692"/>
              <a:gd name="f256" fmla="*/ f192 1 692"/>
              <a:gd name="f257" fmla="*/ f193 1 692"/>
              <a:gd name="f258" fmla="*/ f194 1 692"/>
              <a:gd name="f259" fmla="*/ f195 1 692"/>
              <a:gd name="f260" fmla="*/ f196 1 692"/>
              <a:gd name="f261" fmla="*/ f197 1 692"/>
              <a:gd name="f262" fmla="*/ f198 1 692"/>
              <a:gd name="f263" fmla="*/ f199 1 692"/>
              <a:gd name="f264" fmla="*/ f200 1 692"/>
              <a:gd name="f265" fmla="*/ f201 1 692"/>
              <a:gd name="f266" fmla="*/ f202 1 692"/>
              <a:gd name="f267" fmla="*/ f203 1 692"/>
              <a:gd name="f268" fmla="*/ f204 1 692"/>
              <a:gd name="f269" fmla="*/ f205 1 692"/>
              <a:gd name="f270" fmla="*/ f206 1 692"/>
              <a:gd name="f271" fmla="*/ f207 1 692"/>
              <a:gd name="f272" fmla="*/ f208 1 692"/>
              <a:gd name="f273" fmla="*/ f209 1 692"/>
              <a:gd name="f274" fmla="*/ f210 1 692"/>
              <a:gd name="f275" fmla="*/ f211 1 692"/>
              <a:gd name="f276" fmla="*/ f212 1 692"/>
              <a:gd name="f277" fmla="*/ f213 1 692"/>
              <a:gd name="f278" fmla="*/ f214 1 692"/>
              <a:gd name="f279" fmla="*/ f215 1 692"/>
              <a:gd name="f280" fmla="*/ f216 1 692"/>
              <a:gd name="f281" fmla="*/ f217 1 692"/>
              <a:gd name="f282" fmla="*/ f218 1 692"/>
              <a:gd name="f283" fmla="*/ f219 1 692"/>
              <a:gd name="f284" fmla="*/ f220 1 692"/>
              <a:gd name="f285" fmla="*/ f221 1 692"/>
              <a:gd name="f286" fmla="*/ f222 1 692"/>
              <a:gd name="f287" fmla="*/ f223 1 692"/>
              <a:gd name="f288" fmla="*/ f224 1 692"/>
              <a:gd name="f289" fmla="*/ f225 1 692"/>
              <a:gd name="f290" fmla="*/ f226 1 692"/>
              <a:gd name="f291" fmla="*/ f227 1 692"/>
              <a:gd name="f292" fmla="*/ f228 1 692"/>
              <a:gd name="f293" fmla="*/ f229 1 692"/>
              <a:gd name="f294" fmla="*/ f230 1 692"/>
              <a:gd name="f295" fmla="*/ 0 1 f167"/>
              <a:gd name="f296" fmla="*/ f163 1 f167"/>
              <a:gd name="f297" fmla="*/ f232 1 f167"/>
              <a:gd name="f298" fmla="*/ f233 1 f167"/>
              <a:gd name="f299" fmla="*/ f234 1 f167"/>
              <a:gd name="f300" fmla="*/ f235 1 f167"/>
              <a:gd name="f301" fmla="*/ f236 1 f167"/>
              <a:gd name="f302" fmla="*/ f237 1 f167"/>
              <a:gd name="f303" fmla="*/ f238 1 f167"/>
              <a:gd name="f304" fmla="*/ f239 1 f167"/>
              <a:gd name="f305" fmla="*/ f240 1 f167"/>
              <a:gd name="f306" fmla="*/ f241 1 f167"/>
              <a:gd name="f307" fmla="*/ f242 1 f167"/>
              <a:gd name="f308" fmla="*/ f243 1 f167"/>
              <a:gd name="f309" fmla="*/ f244 1 f167"/>
              <a:gd name="f310" fmla="*/ f245 1 f167"/>
              <a:gd name="f311" fmla="*/ f246 1 f167"/>
              <a:gd name="f312" fmla="*/ f247 1 f167"/>
              <a:gd name="f313" fmla="*/ f248 1 f167"/>
              <a:gd name="f314" fmla="*/ f249 1 f167"/>
              <a:gd name="f315" fmla="*/ f250 1 f167"/>
              <a:gd name="f316" fmla="*/ f251 1 f167"/>
              <a:gd name="f317" fmla="*/ f252 1 f167"/>
              <a:gd name="f318" fmla="*/ f253 1 f167"/>
              <a:gd name="f319" fmla="*/ f254 1 f167"/>
              <a:gd name="f320" fmla="*/ f255 1 f167"/>
              <a:gd name="f321" fmla="*/ f256 1 f167"/>
              <a:gd name="f322" fmla="*/ f257 1 f167"/>
              <a:gd name="f323" fmla="*/ f258 1 f167"/>
              <a:gd name="f324" fmla="*/ f259 1 f167"/>
              <a:gd name="f325" fmla="*/ f260 1 f167"/>
              <a:gd name="f326" fmla="*/ f261 1 f167"/>
              <a:gd name="f327" fmla="*/ f262 1 f167"/>
              <a:gd name="f328" fmla="*/ f263 1 f167"/>
              <a:gd name="f329" fmla="*/ f264 1 f167"/>
              <a:gd name="f330" fmla="*/ f265 1 f167"/>
              <a:gd name="f331" fmla="*/ f266 1 f167"/>
              <a:gd name="f332" fmla="*/ f267 1 f167"/>
              <a:gd name="f333" fmla="*/ f268 1 f167"/>
              <a:gd name="f334" fmla="*/ f269 1 f167"/>
              <a:gd name="f335" fmla="*/ f270 1 f167"/>
              <a:gd name="f336" fmla="*/ f271 1 f167"/>
              <a:gd name="f337" fmla="*/ f272 1 f167"/>
              <a:gd name="f338" fmla="*/ f273 1 f167"/>
              <a:gd name="f339" fmla="*/ f274 1 f167"/>
              <a:gd name="f340" fmla="*/ f275 1 f167"/>
              <a:gd name="f341" fmla="*/ f276 1 f167"/>
              <a:gd name="f342" fmla="*/ f277 1 f167"/>
              <a:gd name="f343" fmla="*/ f278 1 f167"/>
              <a:gd name="f344" fmla="*/ f279 1 f167"/>
              <a:gd name="f345" fmla="*/ f280 1 f167"/>
              <a:gd name="f346" fmla="*/ f281 1 f167"/>
              <a:gd name="f347" fmla="*/ f282 1 f167"/>
              <a:gd name="f348" fmla="*/ f283 1 f167"/>
              <a:gd name="f349" fmla="*/ f284 1 f167"/>
              <a:gd name="f350" fmla="*/ f285 1 f167"/>
              <a:gd name="f351" fmla="*/ f286 1 f167"/>
              <a:gd name="f352" fmla="*/ f287 1 f167"/>
              <a:gd name="f353" fmla="*/ f288 1 f167"/>
              <a:gd name="f354" fmla="*/ f289 1 f167"/>
              <a:gd name="f355" fmla="*/ f290 1 f167"/>
              <a:gd name="f356" fmla="*/ f291 1 f167"/>
              <a:gd name="f357" fmla="*/ f292 1 f167"/>
              <a:gd name="f358" fmla="*/ f293 1 f167"/>
              <a:gd name="f359" fmla="*/ f294 1 f167"/>
              <a:gd name="f360" fmla="*/ f295 f160 1"/>
              <a:gd name="f361" fmla="*/ f296 f160 1"/>
              <a:gd name="f362" fmla="*/ f296 f161 1"/>
              <a:gd name="f363" fmla="*/ f295 f161 1"/>
              <a:gd name="f364" fmla="*/ f297 f160 1"/>
              <a:gd name="f365" fmla="*/ f298 f161 1"/>
              <a:gd name="f366" fmla="*/ f299 f160 1"/>
              <a:gd name="f367" fmla="*/ f300 f161 1"/>
              <a:gd name="f368" fmla="*/ f299 f161 1"/>
              <a:gd name="f369" fmla="*/ f298 f160 1"/>
              <a:gd name="f370" fmla="*/ f301 f161 1"/>
              <a:gd name="f371" fmla="*/ f302 f160 1"/>
              <a:gd name="f372" fmla="*/ f303 f161 1"/>
              <a:gd name="f373" fmla="*/ f304 f160 1"/>
              <a:gd name="f374" fmla="*/ f305 f161 1"/>
              <a:gd name="f375" fmla="*/ f306 f160 1"/>
              <a:gd name="f376" fmla="*/ f307 f161 1"/>
              <a:gd name="f377" fmla="*/ f308 f160 1"/>
              <a:gd name="f378" fmla="*/ f309 f161 1"/>
              <a:gd name="f379" fmla="*/ f310 f160 1"/>
              <a:gd name="f380" fmla="*/ f311 f161 1"/>
              <a:gd name="f381" fmla="*/ f312 f160 1"/>
              <a:gd name="f382" fmla="*/ f313 f161 1"/>
              <a:gd name="f383" fmla="*/ f314 f160 1"/>
              <a:gd name="f384" fmla="*/ f315 f161 1"/>
              <a:gd name="f385" fmla="*/ f316 f160 1"/>
              <a:gd name="f386" fmla="*/ f317 f161 1"/>
              <a:gd name="f387" fmla="*/ f318 f161 1"/>
              <a:gd name="f388" fmla="*/ f319 f160 1"/>
              <a:gd name="f389" fmla="*/ f320 f161 1"/>
              <a:gd name="f390" fmla="*/ f321 f160 1"/>
              <a:gd name="f391" fmla="*/ f322 f161 1"/>
              <a:gd name="f392" fmla="*/ f323 f160 1"/>
              <a:gd name="f393" fmla="*/ f324 f161 1"/>
              <a:gd name="f394" fmla="*/ f325 f160 1"/>
              <a:gd name="f395" fmla="*/ f326 f161 1"/>
              <a:gd name="f396" fmla="*/ f327 f160 1"/>
              <a:gd name="f397" fmla="*/ f328 f161 1"/>
              <a:gd name="f398" fmla="*/ f329 f160 1"/>
              <a:gd name="f399" fmla="*/ f330 f161 1"/>
              <a:gd name="f400" fmla="*/ f331 f160 1"/>
              <a:gd name="f401" fmla="*/ f332 f161 1"/>
              <a:gd name="f402" fmla="*/ f333 f160 1"/>
              <a:gd name="f403" fmla="*/ f334 f161 1"/>
              <a:gd name="f404" fmla="*/ f335 f161 1"/>
              <a:gd name="f405" fmla="*/ f301 f160 1"/>
              <a:gd name="f406" fmla="*/ f336 f161 1"/>
              <a:gd name="f407" fmla="*/ f337 f160 1"/>
              <a:gd name="f408" fmla="*/ f338 f161 1"/>
              <a:gd name="f409" fmla="*/ f339 f160 1"/>
              <a:gd name="f410" fmla="*/ f340 f161 1"/>
              <a:gd name="f411" fmla="*/ f341 f160 1"/>
              <a:gd name="f412" fmla="*/ f342 f160 1"/>
              <a:gd name="f413" fmla="*/ f343 f161 1"/>
              <a:gd name="f414" fmla="*/ f344 f161 1"/>
              <a:gd name="f415" fmla="*/ f345 f160 1"/>
              <a:gd name="f416" fmla="*/ f346 f161 1"/>
              <a:gd name="f417" fmla="*/ f347 f160 1"/>
              <a:gd name="f418" fmla="*/ f348 f161 1"/>
              <a:gd name="f419" fmla="*/ f349 f160 1"/>
              <a:gd name="f420" fmla="*/ f350 f161 1"/>
              <a:gd name="f421" fmla="*/ f351 f160 1"/>
              <a:gd name="f422" fmla="*/ f352 f161 1"/>
              <a:gd name="f423" fmla="*/ f353 f160 1"/>
              <a:gd name="f424" fmla="*/ f354 f161 1"/>
              <a:gd name="f425" fmla="*/ f355 f160 1"/>
              <a:gd name="f426" fmla="*/ f356 f160 1"/>
              <a:gd name="f427" fmla="*/ f357 f161 1"/>
              <a:gd name="f428" fmla="*/ f358 f160 1"/>
              <a:gd name="f429" fmla="*/ f359 f1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364" y="f365"/>
              </a:cxn>
              <a:cxn ang="f231">
                <a:pos x="f366" y="f367"/>
              </a:cxn>
              <a:cxn ang="f231">
                <a:pos x="f364" y="f368"/>
              </a:cxn>
              <a:cxn ang="f231">
                <a:pos x="f369" y="f370"/>
              </a:cxn>
              <a:cxn ang="f231">
                <a:pos x="f364" y="f365"/>
              </a:cxn>
              <a:cxn ang="f231">
                <a:pos x="f371" y="f372"/>
              </a:cxn>
              <a:cxn ang="f231">
                <a:pos x="f373" y="f374"/>
              </a:cxn>
              <a:cxn ang="f231">
                <a:pos x="f375" y="f376"/>
              </a:cxn>
              <a:cxn ang="f231">
                <a:pos x="f377" y="f378"/>
              </a:cxn>
              <a:cxn ang="f231">
                <a:pos x="f379" y="f380"/>
              </a:cxn>
              <a:cxn ang="f231">
                <a:pos x="f381" y="f382"/>
              </a:cxn>
              <a:cxn ang="f231">
                <a:pos x="f383" y="f384"/>
              </a:cxn>
              <a:cxn ang="f231">
                <a:pos x="f385" y="f386"/>
              </a:cxn>
              <a:cxn ang="f231">
                <a:pos x="f383" y="f387"/>
              </a:cxn>
              <a:cxn ang="f231">
                <a:pos x="f388" y="f389"/>
              </a:cxn>
              <a:cxn ang="f231">
                <a:pos x="f390" y="f391"/>
              </a:cxn>
              <a:cxn ang="f231">
                <a:pos x="f392" y="f393"/>
              </a:cxn>
              <a:cxn ang="f231">
                <a:pos x="f394" y="f395"/>
              </a:cxn>
              <a:cxn ang="f231">
                <a:pos x="f371" y="f372"/>
              </a:cxn>
              <a:cxn ang="f231">
                <a:pos x="f396" y="f397"/>
              </a:cxn>
              <a:cxn ang="f231">
                <a:pos x="f398" y="f399"/>
              </a:cxn>
              <a:cxn ang="f231">
                <a:pos x="f400" y="f401"/>
              </a:cxn>
              <a:cxn ang="f231">
                <a:pos x="f402" y="f403"/>
              </a:cxn>
              <a:cxn ang="f231">
                <a:pos x="f400" y="f404"/>
              </a:cxn>
              <a:cxn ang="f231">
                <a:pos x="f405" y="f406"/>
              </a:cxn>
              <a:cxn ang="f231">
                <a:pos x="f407" y="f408"/>
              </a:cxn>
              <a:cxn ang="f231">
                <a:pos x="f396" y="f397"/>
              </a:cxn>
              <a:cxn ang="f231">
                <a:pos x="f409" y="f410"/>
              </a:cxn>
              <a:cxn ang="f231">
                <a:pos x="f411" y="f410"/>
              </a:cxn>
              <a:cxn ang="f231">
                <a:pos x="f412" y="f413"/>
              </a:cxn>
              <a:cxn ang="f231">
                <a:pos x="f411" y="f414"/>
              </a:cxn>
              <a:cxn ang="f231">
                <a:pos x="f415" y="f416"/>
              </a:cxn>
              <a:cxn ang="f231">
                <a:pos x="f417" y="f418"/>
              </a:cxn>
              <a:cxn ang="f231">
                <a:pos x="f419" y="f420"/>
              </a:cxn>
              <a:cxn ang="f231">
                <a:pos x="f421" y="f422"/>
              </a:cxn>
              <a:cxn ang="f231">
                <a:pos x="f423" y="f424"/>
              </a:cxn>
              <a:cxn ang="f231">
                <a:pos x="f425" y="f424"/>
              </a:cxn>
              <a:cxn ang="f231">
                <a:pos x="f426" y="f427"/>
              </a:cxn>
              <a:cxn ang="f231">
                <a:pos x="f428" y="f429"/>
              </a:cxn>
              <a:cxn ang="f231">
                <a:pos x="f409" y="f410"/>
              </a:cxn>
            </a:cxnLst>
            <a:rect l="f360" t="f363" r="f361" b="f362"/>
            <a:pathLst>
              <a:path w="692" h="692">
                <a:moveTo>
                  <a:pt x="f8" y="f6"/>
                </a:moveTo>
                <a:cubicBezTo>
                  <a:pt x="f9" y="f6"/>
                  <a:pt x="f7" y="f10"/>
                  <a:pt x="f7" y="f11"/>
                </a:cubicBezTo>
                <a:cubicBezTo>
                  <a:pt x="f7" y="f12"/>
                  <a:pt x="f13" y="f7"/>
                  <a:pt x="f8" y="f7"/>
                </a:cubicBezTo>
                <a:cubicBezTo>
                  <a:pt x="f14" y="f7"/>
                  <a:pt x="f6" y="f13"/>
                  <a:pt x="f6" y="f15"/>
                </a:cubicBezTo>
                <a:cubicBezTo>
                  <a:pt x="f6" y="f16"/>
                  <a:pt x="f17" y="f6"/>
                  <a:pt x="f8" y="f6"/>
                </a:cubicBezTo>
                <a:close/>
                <a:moveTo>
                  <a:pt x="f18" y="f19"/>
                </a:moveTo>
                <a:cubicBezTo>
                  <a:pt x="f16" y="f20"/>
                  <a:pt x="f21" y="f22"/>
                  <a:pt x="f23" y="f24"/>
                </a:cubicBezTo>
                <a:cubicBezTo>
                  <a:pt x="f25" y="f26"/>
                  <a:pt x="f27" y="f2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7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2"/>
                  <a:pt x="f54" y="f55"/>
                  <a:pt x="f56" y="f57"/>
                </a:cubicBezTo>
                <a:cubicBezTo>
                  <a:pt x="f58" y="f59"/>
                  <a:pt x="f60" y="f61"/>
                  <a:pt x="f51" y="f61"/>
                </a:cubicBezTo>
                <a:cubicBezTo>
                  <a:pt x="f62" y="f61"/>
                  <a:pt x="f63" y="f57"/>
                  <a:pt x="f64" y="f55"/>
                </a:cubicBezTo>
                <a:cubicBezTo>
                  <a:pt x="f65" y="f66"/>
                  <a:pt x="f67" y="f48"/>
                  <a:pt x="f68" y="f38"/>
                </a:cubicBezTo>
                <a:cubicBezTo>
                  <a:pt x="f69" y="f70"/>
                  <a:pt x="f71" y="f57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28"/>
                  <a:pt x="f18" y="f19"/>
                </a:cubicBezTo>
                <a:close/>
                <a:moveTo>
                  <a:pt x="f83" y="f84"/>
                </a:moveTo>
                <a:cubicBezTo>
                  <a:pt x="f85" y="f24"/>
                  <a:pt x="f86" y="f87"/>
                  <a:pt x="f3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87" y="f95"/>
                  <a:pt x="f80" y="f60"/>
                  <a:pt x="f96" y="f97"/>
                </a:cubicBezTo>
                <a:cubicBezTo>
                  <a:pt x="f96" y="f98"/>
                  <a:pt x="f84" y="f99"/>
                  <a:pt x="f93" y="f100"/>
                </a:cubicBezTo>
                <a:cubicBezTo>
                  <a:pt x="f101" y="f102"/>
                  <a:pt x="f15" y="f103"/>
                  <a:pt x="f15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92" y="f111"/>
                  <a:pt x="f40" y="f112"/>
                  <a:pt x="f83" y="f84"/>
                </a:cubicBezTo>
                <a:close/>
                <a:moveTo>
                  <a:pt x="f113" y="f114"/>
                </a:moveTo>
                <a:cubicBezTo>
                  <a:pt x="f115" y="f114"/>
                  <a:pt x="f116" y="f114"/>
                  <a:pt x="f91" y="f114"/>
                </a:cubicBezTo>
                <a:cubicBezTo>
                  <a:pt x="f117" y="f114"/>
                  <a:pt x="f118" y="f119"/>
                  <a:pt x="f120" y="f121"/>
                </a:cubicBezTo>
                <a:cubicBezTo>
                  <a:pt x="f120" y="f122"/>
                  <a:pt x="f123" y="f124"/>
                  <a:pt x="f91" y="f124"/>
                </a:cubicBezTo>
                <a:cubicBezTo>
                  <a:pt x="f125" y="f124"/>
                  <a:pt x="f113" y="f124"/>
                  <a:pt x="f126" y="f127"/>
                </a:cubicBezTo>
                <a:cubicBezTo>
                  <a:pt x="f128" y="f121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96"/>
                  <a:pt x="f142" y="f66"/>
                </a:cubicBezTo>
                <a:cubicBezTo>
                  <a:pt x="f100" y="f50"/>
                  <a:pt x="f143" y="f36"/>
                  <a:pt x="f99" y="f144"/>
                </a:cubicBezTo>
                <a:cubicBezTo>
                  <a:pt x="f145" y="f146"/>
                  <a:pt x="f147" y="f148"/>
                  <a:pt x="f149" y="f144"/>
                </a:cubicBezTo>
                <a:cubicBezTo>
                  <a:pt x="f150" y="f39"/>
                  <a:pt x="f60" y="f151"/>
                  <a:pt x="f139" y="f152"/>
                </a:cubicBezTo>
                <a:cubicBezTo>
                  <a:pt x="f135" y="f107"/>
                  <a:pt x="f106" y="f153"/>
                  <a:pt x="f154" y="f155"/>
                </a:cubicBezTo>
                <a:cubicBezTo>
                  <a:pt x="f85" y="f156"/>
                  <a:pt x="f157" y="f158"/>
                  <a:pt x="f113" y="f114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1D56944F-8825-0721-8DE3-D0292F9B7696}"/>
              </a:ext>
            </a:extLst>
          </p:cNvPr>
          <p:cNvSpPr/>
          <p:nvPr/>
        </p:nvSpPr>
        <p:spPr>
          <a:xfrm>
            <a:off x="2914650" y="3819521"/>
            <a:ext cx="1214442" cy="11842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03"/>
              <a:gd name="f7" fmla="val 881"/>
              <a:gd name="f8" fmla="val 615"/>
              <a:gd name="f9" fmla="val 786"/>
              <a:gd name="f10" fmla="val 671"/>
              <a:gd name="f11" fmla="val 778"/>
              <a:gd name="f12" fmla="val 717"/>
              <a:gd name="f13" fmla="val 751"/>
              <a:gd name="f14" fmla="val 753"/>
              <a:gd name="f15" fmla="val 708"/>
              <a:gd name="f16" fmla="val 767"/>
              <a:gd name="f17" fmla="val 691"/>
              <a:gd name="f18" fmla="val 783"/>
              <a:gd name="f19" fmla="val 676"/>
              <a:gd name="f20" fmla="val 797"/>
              <a:gd name="f21" fmla="val 659"/>
              <a:gd name="f22" fmla="val 823"/>
              <a:gd name="f23" fmla="val 628"/>
              <a:gd name="f24" fmla="val 839"/>
              <a:gd name="f25" fmla="val 591"/>
              <a:gd name="f26" fmla="val 861"/>
              <a:gd name="f27" fmla="val 558"/>
              <a:gd name="f28" fmla="val 868"/>
              <a:gd name="f29" fmla="val 547"/>
              <a:gd name="f30" fmla="val 874"/>
              <a:gd name="f31" fmla="val 531"/>
              <a:gd name="f32" fmla="val 887"/>
              <a:gd name="f33" fmla="val 535"/>
              <a:gd name="f34" fmla="val 539"/>
              <a:gd name="f35" fmla="val 895"/>
              <a:gd name="f36" fmla="val 557"/>
              <a:gd name="f37" fmla="val 894"/>
              <a:gd name="f38" fmla="val 568"/>
              <a:gd name="f39" fmla="val 612"/>
              <a:gd name="f40" fmla="val 865"/>
              <a:gd name="f41" fmla="val 650"/>
              <a:gd name="f42" fmla="val 840"/>
              <a:gd name="f43" fmla="val 685"/>
              <a:gd name="f44" fmla="val 733"/>
              <a:gd name="f45" fmla="val 832"/>
              <a:gd name="f46" fmla="val 585"/>
              <a:gd name="f47" fmla="val 411"/>
              <a:gd name="f48" fmla="val 855"/>
              <a:gd name="f49" fmla="val 136"/>
              <a:gd name="f50" fmla="val 815"/>
              <a:gd name="f51" fmla="val 536"/>
              <a:gd name="f52" fmla="val 74"/>
              <a:gd name="f53" fmla="val 306"/>
              <a:gd name="f54" fmla="val 117"/>
              <a:gd name="f55" fmla="val 172"/>
              <a:gd name="f56" fmla="val 205"/>
              <a:gd name="f57" fmla="val 79"/>
              <a:gd name="f58" fmla="val 339"/>
              <a:gd name="f59" fmla="val 34"/>
              <a:gd name="f60" fmla="val 439"/>
              <a:gd name="f61" fmla="val 5"/>
              <a:gd name="f62" fmla="val 637"/>
              <a:gd name="f63" fmla="val 47"/>
              <a:gd name="f64" fmla="val 689"/>
              <a:gd name="f65" fmla="val 70"/>
              <a:gd name="f66" fmla="val 734"/>
              <a:gd name="f67" fmla="val 101"/>
              <a:gd name="f68" fmla="val 774"/>
              <a:gd name="f69" fmla="val 141"/>
              <a:gd name="f70" fmla="val 790"/>
              <a:gd name="f71" fmla="val 158"/>
              <a:gd name="f72" fmla="val 804"/>
              <a:gd name="f73" fmla="val 174"/>
              <a:gd name="f74" fmla="val 798"/>
              <a:gd name="f75" fmla="val 199"/>
              <a:gd name="f76" fmla="val 198"/>
              <a:gd name="f77" fmla="val 784"/>
              <a:gd name="f78" fmla="val 185"/>
              <a:gd name="f79" fmla="val 769"/>
              <a:gd name="f80" fmla="val 173"/>
              <a:gd name="f81" fmla="val 762"/>
              <a:gd name="f82" fmla="val 154"/>
              <a:gd name="f83" fmla="val 764"/>
              <a:gd name="f84" fmla="val 153"/>
              <a:gd name="f85" fmla="val 771"/>
              <a:gd name="f86" fmla="val 157"/>
              <a:gd name="f87" fmla="val 768"/>
              <a:gd name="f88" fmla="val 152"/>
              <a:gd name="f89" fmla="val 146"/>
              <a:gd name="f90" fmla="val 759"/>
              <a:gd name="f91" fmla="val 139"/>
              <a:gd name="f92" fmla="val 749"/>
              <a:gd name="f93" fmla="val 752"/>
              <a:gd name="f94" fmla="val 147"/>
              <a:gd name="f95" fmla="val 761"/>
              <a:gd name="f96" fmla="val 155"/>
              <a:gd name="f97" fmla="val 756"/>
              <a:gd name="f98" fmla="val 149"/>
              <a:gd name="f99" fmla="val 129"/>
              <a:gd name="f100" fmla="val 122"/>
              <a:gd name="f101" fmla="val 720"/>
              <a:gd name="f102" fmla="val 113"/>
              <a:gd name="f103" fmla="val 699"/>
              <a:gd name="f104" fmla="val 100"/>
              <a:gd name="f105" fmla="val 678"/>
              <a:gd name="f106" fmla="val 87"/>
              <a:gd name="f107" fmla="val 657"/>
              <a:gd name="f108" fmla="val 75"/>
              <a:gd name="f109" fmla="val 642"/>
              <a:gd name="f110" fmla="val 66"/>
              <a:gd name="f111" fmla="val 626"/>
              <a:gd name="f112" fmla="val 59"/>
              <a:gd name="f113" fmla="val 609"/>
              <a:gd name="f114" fmla="val 56"/>
              <a:gd name="f115" fmla="val 577"/>
              <a:gd name="f116" fmla="val 50"/>
              <a:gd name="f117" fmla="val 546"/>
              <a:gd name="f118" fmla="val 43"/>
              <a:gd name="f119" fmla="val 513"/>
              <a:gd name="f120" fmla="val 40"/>
              <a:gd name="f121" fmla="val 406"/>
              <a:gd name="f122" fmla="val 32"/>
              <a:gd name="f123" fmla="val 314"/>
              <a:gd name="f124" fmla="val 67"/>
              <a:gd name="f125" fmla="val 235"/>
              <a:gd name="f126" fmla="val 121"/>
              <a:gd name="f127" fmla="val 236"/>
              <a:gd name="f128" fmla="val 80"/>
              <a:gd name="f129" fmla="val 362"/>
              <a:gd name="f130" fmla="val 111"/>
              <a:gd name="f131" fmla="val 509"/>
              <a:gd name="f132" fmla="val 135"/>
              <a:gd name="f133" fmla="val 621"/>
              <a:gd name="f134" fmla="val 200"/>
              <a:gd name="f135" fmla="val 302"/>
              <a:gd name="f136" fmla="val 321"/>
              <a:gd name="f137" fmla="val 775"/>
              <a:gd name="f138" fmla="val 319"/>
              <a:gd name="f139" fmla="val 322"/>
              <a:gd name="f140" fmla="val 326"/>
              <a:gd name="f141" fmla="val 715"/>
              <a:gd name="f142" fmla="val 317"/>
              <a:gd name="f143" fmla="val 686"/>
              <a:gd name="f144" fmla="val 288"/>
              <a:gd name="f145" fmla="val 251"/>
              <a:gd name="f146" fmla="val 224"/>
              <a:gd name="f147" fmla="val 584"/>
              <a:gd name="f148" fmla="val 211"/>
              <a:gd name="f149" fmla="val 485"/>
              <a:gd name="f150" fmla="val 206"/>
              <a:gd name="f151" fmla="val 437"/>
              <a:gd name="f152" fmla="val 222"/>
              <a:gd name="f153" fmla="val 390"/>
              <a:gd name="f154" fmla="val 253"/>
              <a:gd name="f155" fmla="val 297"/>
              <a:gd name="f156" fmla="val 296"/>
              <a:gd name="f157" fmla="val 336"/>
              <a:gd name="f158" fmla="val 349"/>
              <a:gd name="f159" fmla="val 148"/>
              <a:gd name="f160" fmla="val 361"/>
              <a:gd name="f161" fmla="val 176"/>
              <a:gd name="f162" fmla="val 373"/>
              <a:gd name="f163" fmla="val 204"/>
              <a:gd name="f164" fmla="val 395"/>
              <a:gd name="f165" fmla="val 419"/>
              <a:gd name="f166" fmla="val 301"/>
              <a:gd name="f167" fmla="val 351"/>
              <a:gd name="f168" fmla="val 469"/>
              <a:gd name="f169" fmla="val 428"/>
              <a:gd name="f170" fmla="val 504"/>
              <a:gd name="f171" fmla="val 446"/>
              <a:gd name="f172" fmla="val 582"/>
              <a:gd name="f173" fmla="val 442"/>
              <a:gd name="f174" fmla="val 587"/>
              <a:gd name="f175" fmla="val 593"/>
              <a:gd name="f176" fmla="val 435"/>
              <a:gd name="f177" fmla="val 597"/>
              <a:gd name="f178" fmla="val 604"/>
              <a:gd name="f179" fmla="val 441"/>
              <a:gd name="f180" fmla="val 599"/>
              <a:gd name="f181" fmla="val 443"/>
              <a:gd name="f182" fmla="val 596"/>
              <a:gd name="f183" fmla="val 590"/>
              <a:gd name="f184" fmla="val 447"/>
              <a:gd name="f185" fmla="val 586"/>
              <a:gd name="f186" fmla="val 467"/>
              <a:gd name="f187" fmla="val 559"/>
              <a:gd name="f188" fmla="val 471"/>
              <a:gd name="f189" fmla="val 530"/>
              <a:gd name="f190" fmla="val 474"/>
              <a:gd name="f191" fmla="val 501"/>
              <a:gd name="f192" fmla="val 479"/>
              <a:gd name="f193" fmla="val 440"/>
              <a:gd name="f194" fmla="val 458"/>
              <a:gd name="f195" fmla="val 385"/>
              <a:gd name="f196" fmla="val 331"/>
              <a:gd name="f197" fmla="val 430"/>
              <a:gd name="f198" fmla="val 318"/>
              <a:gd name="f199" fmla="val 429"/>
              <a:gd name="f200" fmla="val 307"/>
              <a:gd name="f201" fmla="val 436"/>
              <a:gd name="f202" fmla="val 294"/>
              <a:gd name="f203" fmla="val 450"/>
              <a:gd name="f204" fmla="val 264"/>
              <a:gd name="f205" fmla="val 463"/>
              <a:gd name="f206" fmla="val 232"/>
              <a:gd name="f207" fmla="val 478"/>
              <a:gd name="f208" fmla="val 496"/>
              <a:gd name="f209" fmla="val 239"/>
              <a:gd name="f210" fmla="val 276"/>
              <a:gd name="f211" fmla="val 550"/>
              <a:gd name="f212" fmla="val 359"/>
              <a:gd name="f213" fmla="val 571"/>
              <a:gd name="f214" fmla="val 404"/>
              <a:gd name="f215" fmla="val 452"/>
              <a:gd name="f216" fmla="val 515"/>
              <a:gd name="f217" fmla="val 575"/>
              <a:gd name="f218" fmla="val 629"/>
              <a:gd name="f219" fmla="val 555"/>
              <a:gd name="f220" fmla="val 635"/>
              <a:gd name="f221" fmla="val 551"/>
              <a:gd name="f222" fmla="val 639"/>
              <a:gd name="f223" fmla="val 646"/>
              <a:gd name="f224" fmla="val 533"/>
              <a:gd name="f225" fmla="val 664"/>
              <a:gd name="f226" fmla="val 682"/>
              <a:gd name="f227" fmla="val 498"/>
              <a:gd name="f228" fmla="val 700"/>
              <a:gd name="f229" fmla="val 495"/>
              <a:gd name="f230" fmla="val 703"/>
              <a:gd name="f231" fmla="val 494"/>
              <a:gd name="f232" fmla="val 707"/>
              <a:gd name="f233" fmla="val 711"/>
              <a:gd name="f234" fmla="val 739"/>
              <a:gd name="f235" fmla="val 795"/>
              <a:gd name="f236" fmla="val 803"/>
              <a:gd name="f237" fmla="val 497"/>
              <a:gd name="f238" fmla="val 806"/>
              <a:gd name="f239" fmla="val 505"/>
              <a:gd name="f240" fmla="val 805"/>
              <a:gd name="f241" fmla="val 802"/>
              <a:gd name="f242" fmla="val 567"/>
              <a:gd name="f243" fmla="val 800"/>
              <a:gd name="f244" fmla="val 603"/>
              <a:gd name="f245" fmla="val 791"/>
              <a:gd name="f246" fmla="val 789"/>
              <a:gd name="f247" fmla="val 611"/>
              <a:gd name="f248" fmla="val 413"/>
              <a:gd name="f249" fmla="val 631"/>
              <a:gd name="f250" fmla="val 397"/>
              <a:gd name="f251" fmla="val 654"/>
              <a:gd name="f252" fmla="val 377"/>
              <a:gd name="f253" fmla="val 672"/>
              <a:gd name="f254" fmla="val 688"/>
              <a:gd name="f255" fmla="val 353"/>
              <a:gd name="f256" fmla="val 705"/>
              <a:gd name="f257" fmla="val 729"/>
              <a:gd name="f258" fmla="val 355"/>
              <a:gd name="f259" fmla="val 794"/>
              <a:gd name="f260" fmla="val 354"/>
              <a:gd name="f261" fmla="val 420"/>
              <a:gd name="f262" fmla="val 465"/>
              <a:gd name="f263" fmla="val 807"/>
              <a:gd name="f264" fmla="val 760"/>
              <a:gd name="f265" fmla="val 758"/>
              <a:gd name="f266" fmla="val 757"/>
              <a:gd name="f267" fmla="val 468"/>
              <a:gd name="f268" fmla="val 723"/>
              <a:gd name="f269" fmla="val 695"/>
              <a:gd name="f270" fmla="val 433"/>
              <a:gd name="f271" fmla="val 408"/>
              <a:gd name="f272" fmla="val 647"/>
              <a:gd name="f273" fmla="val 618"/>
              <a:gd name="f274" fmla="val 616"/>
              <a:gd name="f275" fmla="val 613"/>
              <a:gd name="f276" fmla="val 610"/>
              <a:gd name="f277" fmla="val 431"/>
              <a:gd name="f278" fmla="val 432"/>
              <a:gd name="f279" fmla="val 608"/>
              <a:gd name="f280" fmla="val 607"/>
              <a:gd name="f281" fmla="+- 0 0 -90"/>
              <a:gd name="f282" fmla="*/ f3 1 903"/>
              <a:gd name="f283" fmla="*/ f4 1 881"/>
              <a:gd name="f284" fmla="val f5"/>
              <a:gd name="f285" fmla="val f6"/>
              <a:gd name="f286" fmla="val f7"/>
              <a:gd name="f287" fmla="*/ f281 f0 1"/>
              <a:gd name="f288" fmla="+- f286 0 f284"/>
              <a:gd name="f289" fmla="+- f285 0 f284"/>
              <a:gd name="f290" fmla="*/ f287 1 f2"/>
              <a:gd name="f291" fmla="*/ f289 1 903"/>
              <a:gd name="f292" fmla="*/ f288 1 881"/>
              <a:gd name="f293" fmla="*/ 753 f289 1"/>
              <a:gd name="f294" fmla="*/ 708 f288 1"/>
              <a:gd name="f295" fmla="*/ 861 f289 1"/>
              <a:gd name="f296" fmla="*/ 558 f288 1"/>
              <a:gd name="f297" fmla="*/ 894 f289 1"/>
              <a:gd name="f298" fmla="*/ 568 f288 1"/>
              <a:gd name="f299" fmla="*/ 411 f289 1"/>
              <a:gd name="f300" fmla="*/ 855 f288 1"/>
              <a:gd name="f301" fmla="*/ 339 f289 1"/>
              <a:gd name="f302" fmla="*/ 34 f288 1"/>
              <a:gd name="f303" fmla="*/ 774 f289 1"/>
              <a:gd name="f304" fmla="*/ 141 f288 1"/>
              <a:gd name="f305" fmla="*/ 798 f289 1"/>
              <a:gd name="f306" fmla="*/ 198 f288 1"/>
              <a:gd name="f307" fmla="*/ 768 f289 1"/>
              <a:gd name="f308" fmla="*/ 152 f288 1"/>
              <a:gd name="f309" fmla="*/ 762 f289 1"/>
              <a:gd name="f310" fmla="*/ 155 f288 1"/>
              <a:gd name="f311" fmla="*/ 720 f289 1"/>
              <a:gd name="f312" fmla="*/ 113 f288 1"/>
              <a:gd name="f313" fmla="*/ 609 f289 1"/>
              <a:gd name="f314" fmla="*/ 56 f288 1"/>
              <a:gd name="f315" fmla="*/ 235 f289 1"/>
              <a:gd name="f316" fmla="*/ 136 f288 1"/>
              <a:gd name="f317" fmla="*/ 302 f289 1"/>
              <a:gd name="f318" fmla="*/ 764 f288 1"/>
              <a:gd name="f319" fmla="*/ 288 f289 1"/>
              <a:gd name="f320" fmla="*/ 659 f288 1"/>
              <a:gd name="f321" fmla="*/ 222 f289 1"/>
              <a:gd name="f322" fmla="*/ 390 f288 1"/>
              <a:gd name="f323" fmla="*/ 373 f289 1"/>
              <a:gd name="f324" fmla="*/ 204 f288 1"/>
              <a:gd name="f325" fmla="*/ 446 f289 1"/>
              <a:gd name="f326" fmla="*/ 582 f288 1"/>
              <a:gd name="f327" fmla="*/ 435 f289 1"/>
              <a:gd name="f328" fmla="*/ 604 f288 1"/>
              <a:gd name="f329" fmla="*/ 331 f288 1"/>
              <a:gd name="f330" fmla="*/ 478 f289 1"/>
              <a:gd name="f331" fmla="*/ 585 f289 1"/>
              <a:gd name="f332" fmla="*/ 452 f288 1"/>
              <a:gd name="f333" fmla="*/ 550 f289 1"/>
              <a:gd name="f334" fmla="*/ 646 f288 1"/>
              <a:gd name="f335" fmla="*/ 498 f289 1"/>
              <a:gd name="f336" fmla="*/ 700 f288 1"/>
              <a:gd name="f337" fmla="*/ 494 f289 1"/>
              <a:gd name="f338" fmla="*/ 795 f288 1"/>
              <a:gd name="f339" fmla="*/ 597 f289 1"/>
              <a:gd name="f340" fmla="*/ 790 f288 1"/>
              <a:gd name="f341" fmla="*/ 430 f289 1"/>
              <a:gd name="f342" fmla="*/ 611 f288 1"/>
              <a:gd name="f343" fmla="*/ 353 f289 1"/>
              <a:gd name="f344" fmla="*/ 729 f288 1"/>
              <a:gd name="f345" fmla="*/ 465 f289 1"/>
              <a:gd name="f346" fmla="*/ 761 f288 1"/>
              <a:gd name="f347" fmla="*/ 433 f289 1"/>
              <a:gd name="f348" fmla="*/ 671 f288 1"/>
              <a:gd name="f349" fmla="*/ 610 f288 1"/>
              <a:gd name="f350" fmla="*/ 431 f289 1"/>
              <a:gd name="f351" fmla="*/ 607 f288 1"/>
              <a:gd name="f352" fmla="+- f290 0 f1"/>
              <a:gd name="f353" fmla="*/ f293 1 903"/>
              <a:gd name="f354" fmla="*/ f294 1 881"/>
              <a:gd name="f355" fmla="*/ f295 1 903"/>
              <a:gd name="f356" fmla="*/ f296 1 881"/>
              <a:gd name="f357" fmla="*/ f297 1 903"/>
              <a:gd name="f358" fmla="*/ f298 1 881"/>
              <a:gd name="f359" fmla="*/ f299 1 903"/>
              <a:gd name="f360" fmla="*/ f300 1 881"/>
              <a:gd name="f361" fmla="*/ f301 1 903"/>
              <a:gd name="f362" fmla="*/ f302 1 881"/>
              <a:gd name="f363" fmla="*/ f303 1 903"/>
              <a:gd name="f364" fmla="*/ f304 1 881"/>
              <a:gd name="f365" fmla="*/ f305 1 903"/>
              <a:gd name="f366" fmla="*/ f306 1 881"/>
              <a:gd name="f367" fmla="*/ f307 1 903"/>
              <a:gd name="f368" fmla="*/ f308 1 881"/>
              <a:gd name="f369" fmla="*/ f309 1 903"/>
              <a:gd name="f370" fmla="*/ f310 1 881"/>
              <a:gd name="f371" fmla="*/ f311 1 903"/>
              <a:gd name="f372" fmla="*/ f312 1 881"/>
              <a:gd name="f373" fmla="*/ f313 1 903"/>
              <a:gd name="f374" fmla="*/ f314 1 881"/>
              <a:gd name="f375" fmla="*/ f315 1 903"/>
              <a:gd name="f376" fmla="*/ f316 1 881"/>
              <a:gd name="f377" fmla="*/ f317 1 903"/>
              <a:gd name="f378" fmla="*/ f318 1 881"/>
              <a:gd name="f379" fmla="*/ f319 1 903"/>
              <a:gd name="f380" fmla="*/ f320 1 881"/>
              <a:gd name="f381" fmla="*/ f321 1 903"/>
              <a:gd name="f382" fmla="*/ f322 1 881"/>
              <a:gd name="f383" fmla="*/ f323 1 903"/>
              <a:gd name="f384" fmla="*/ f324 1 881"/>
              <a:gd name="f385" fmla="*/ f325 1 903"/>
              <a:gd name="f386" fmla="*/ f326 1 881"/>
              <a:gd name="f387" fmla="*/ f327 1 903"/>
              <a:gd name="f388" fmla="*/ f328 1 881"/>
              <a:gd name="f389" fmla="*/ f329 1 881"/>
              <a:gd name="f390" fmla="*/ f330 1 903"/>
              <a:gd name="f391" fmla="*/ f331 1 903"/>
              <a:gd name="f392" fmla="*/ f332 1 881"/>
              <a:gd name="f393" fmla="*/ f333 1 903"/>
              <a:gd name="f394" fmla="*/ f334 1 881"/>
              <a:gd name="f395" fmla="*/ f335 1 903"/>
              <a:gd name="f396" fmla="*/ f336 1 881"/>
              <a:gd name="f397" fmla="*/ f337 1 903"/>
              <a:gd name="f398" fmla="*/ f338 1 881"/>
              <a:gd name="f399" fmla="*/ f339 1 903"/>
              <a:gd name="f400" fmla="*/ f340 1 881"/>
              <a:gd name="f401" fmla="*/ f341 1 903"/>
              <a:gd name="f402" fmla="*/ f342 1 881"/>
              <a:gd name="f403" fmla="*/ f343 1 903"/>
              <a:gd name="f404" fmla="*/ f344 1 881"/>
              <a:gd name="f405" fmla="*/ f345 1 903"/>
              <a:gd name="f406" fmla="*/ f346 1 881"/>
              <a:gd name="f407" fmla="*/ f347 1 903"/>
              <a:gd name="f408" fmla="*/ f348 1 881"/>
              <a:gd name="f409" fmla="*/ f349 1 881"/>
              <a:gd name="f410" fmla="*/ f350 1 903"/>
              <a:gd name="f411" fmla="*/ f351 1 881"/>
              <a:gd name="f412" fmla="*/ 0 1 f291"/>
              <a:gd name="f413" fmla="*/ f285 1 f291"/>
              <a:gd name="f414" fmla="*/ 0 1 f292"/>
              <a:gd name="f415" fmla="*/ f286 1 f292"/>
              <a:gd name="f416" fmla="*/ f353 1 f291"/>
              <a:gd name="f417" fmla="*/ f354 1 f292"/>
              <a:gd name="f418" fmla="*/ f355 1 f291"/>
              <a:gd name="f419" fmla="*/ f356 1 f292"/>
              <a:gd name="f420" fmla="*/ f357 1 f291"/>
              <a:gd name="f421" fmla="*/ f358 1 f292"/>
              <a:gd name="f422" fmla="*/ f359 1 f291"/>
              <a:gd name="f423" fmla="*/ f360 1 f292"/>
              <a:gd name="f424" fmla="*/ f361 1 f291"/>
              <a:gd name="f425" fmla="*/ f362 1 f292"/>
              <a:gd name="f426" fmla="*/ f363 1 f291"/>
              <a:gd name="f427" fmla="*/ f364 1 f292"/>
              <a:gd name="f428" fmla="*/ f365 1 f291"/>
              <a:gd name="f429" fmla="*/ f366 1 f292"/>
              <a:gd name="f430" fmla="*/ f367 1 f291"/>
              <a:gd name="f431" fmla="*/ f368 1 f292"/>
              <a:gd name="f432" fmla="*/ f369 1 f291"/>
              <a:gd name="f433" fmla="*/ f370 1 f292"/>
              <a:gd name="f434" fmla="*/ f371 1 f291"/>
              <a:gd name="f435" fmla="*/ f372 1 f292"/>
              <a:gd name="f436" fmla="*/ f373 1 f291"/>
              <a:gd name="f437" fmla="*/ f374 1 f292"/>
              <a:gd name="f438" fmla="*/ f375 1 f291"/>
              <a:gd name="f439" fmla="*/ f376 1 f292"/>
              <a:gd name="f440" fmla="*/ f377 1 f291"/>
              <a:gd name="f441" fmla="*/ f378 1 f292"/>
              <a:gd name="f442" fmla="*/ f379 1 f291"/>
              <a:gd name="f443" fmla="*/ f380 1 f292"/>
              <a:gd name="f444" fmla="*/ f381 1 f291"/>
              <a:gd name="f445" fmla="*/ f382 1 f292"/>
              <a:gd name="f446" fmla="*/ f383 1 f291"/>
              <a:gd name="f447" fmla="*/ f384 1 f292"/>
              <a:gd name="f448" fmla="*/ f385 1 f291"/>
              <a:gd name="f449" fmla="*/ f386 1 f292"/>
              <a:gd name="f450" fmla="*/ f387 1 f291"/>
              <a:gd name="f451" fmla="*/ f388 1 f292"/>
              <a:gd name="f452" fmla="*/ f389 1 f292"/>
              <a:gd name="f453" fmla="*/ f390 1 f291"/>
              <a:gd name="f454" fmla="*/ f391 1 f291"/>
              <a:gd name="f455" fmla="*/ f392 1 f292"/>
              <a:gd name="f456" fmla="*/ f393 1 f291"/>
              <a:gd name="f457" fmla="*/ f394 1 f292"/>
              <a:gd name="f458" fmla="*/ f395 1 f291"/>
              <a:gd name="f459" fmla="*/ f396 1 f292"/>
              <a:gd name="f460" fmla="*/ f397 1 f291"/>
              <a:gd name="f461" fmla="*/ f398 1 f292"/>
              <a:gd name="f462" fmla="*/ f399 1 f291"/>
              <a:gd name="f463" fmla="*/ f400 1 f292"/>
              <a:gd name="f464" fmla="*/ f401 1 f291"/>
              <a:gd name="f465" fmla="*/ f402 1 f292"/>
              <a:gd name="f466" fmla="*/ f403 1 f291"/>
              <a:gd name="f467" fmla="*/ f404 1 f292"/>
              <a:gd name="f468" fmla="*/ f405 1 f291"/>
              <a:gd name="f469" fmla="*/ f406 1 f292"/>
              <a:gd name="f470" fmla="*/ f407 1 f291"/>
              <a:gd name="f471" fmla="*/ f408 1 f292"/>
              <a:gd name="f472" fmla="*/ f409 1 f292"/>
              <a:gd name="f473" fmla="*/ f410 1 f291"/>
              <a:gd name="f474" fmla="*/ f411 1 f292"/>
              <a:gd name="f475" fmla="*/ f412 f282 1"/>
              <a:gd name="f476" fmla="*/ f413 f282 1"/>
              <a:gd name="f477" fmla="*/ f415 f283 1"/>
              <a:gd name="f478" fmla="*/ f414 f283 1"/>
              <a:gd name="f479" fmla="*/ f416 f282 1"/>
              <a:gd name="f480" fmla="*/ f417 f283 1"/>
              <a:gd name="f481" fmla="*/ f418 f282 1"/>
              <a:gd name="f482" fmla="*/ f419 f283 1"/>
              <a:gd name="f483" fmla="*/ f420 f282 1"/>
              <a:gd name="f484" fmla="*/ f421 f283 1"/>
              <a:gd name="f485" fmla="*/ f422 f282 1"/>
              <a:gd name="f486" fmla="*/ f423 f283 1"/>
              <a:gd name="f487" fmla="*/ f424 f282 1"/>
              <a:gd name="f488" fmla="*/ f425 f283 1"/>
              <a:gd name="f489" fmla="*/ f426 f282 1"/>
              <a:gd name="f490" fmla="*/ f427 f283 1"/>
              <a:gd name="f491" fmla="*/ f428 f282 1"/>
              <a:gd name="f492" fmla="*/ f429 f283 1"/>
              <a:gd name="f493" fmla="*/ f430 f282 1"/>
              <a:gd name="f494" fmla="*/ f431 f283 1"/>
              <a:gd name="f495" fmla="*/ f432 f282 1"/>
              <a:gd name="f496" fmla="*/ f433 f283 1"/>
              <a:gd name="f497" fmla="*/ f434 f282 1"/>
              <a:gd name="f498" fmla="*/ f435 f283 1"/>
              <a:gd name="f499" fmla="*/ f436 f282 1"/>
              <a:gd name="f500" fmla="*/ f437 f283 1"/>
              <a:gd name="f501" fmla="*/ f438 f282 1"/>
              <a:gd name="f502" fmla="*/ f439 f283 1"/>
              <a:gd name="f503" fmla="*/ f440 f282 1"/>
              <a:gd name="f504" fmla="*/ f441 f283 1"/>
              <a:gd name="f505" fmla="*/ f442 f282 1"/>
              <a:gd name="f506" fmla="*/ f443 f283 1"/>
              <a:gd name="f507" fmla="*/ f444 f282 1"/>
              <a:gd name="f508" fmla="*/ f445 f283 1"/>
              <a:gd name="f509" fmla="*/ f446 f282 1"/>
              <a:gd name="f510" fmla="*/ f447 f283 1"/>
              <a:gd name="f511" fmla="*/ f448 f282 1"/>
              <a:gd name="f512" fmla="*/ f449 f283 1"/>
              <a:gd name="f513" fmla="*/ f450 f282 1"/>
              <a:gd name="f514" fmla="*/ f451 f283 1"/>
              <a:gd name="f515" fmla="*/ f452 f283 1"/>
              <a:gd name="f516" fmla="*/ f453 f282 1"/>
              <a:gd name="f517" fmla="*/ f454 f282 1"/>
              <a:gd name="f518" fmla="*/ f455 f283 1"/>
              <a:gd name="f519" fmla="*/ f456 f282 1"/>
              <a:gd name="f520" fmla="*/ f457 f283 1"/>
              <a:gd name="f521" fmla="*/ f458 f282 1"/>
              <a:gd name="f522" fmla="*/ f459 f283 1"/>
              <a:gd name="f523" fmla="*/ f460 f282 1"/>
              <a:gd name="f524" fmla="*/ f461 f283 1"/>
              <a:gd name="f525" fmla="*/ f462 f282 1"/>
              <a:gd name="f526" fmla="*/ f463 f283 1"/>
              <a:gd name="f527" fmla="*/ f464 f282 1"/>
              <a:gd name="f528" fmla="*/ f465 f283 1"/>
              <a:gd name="f529" fmla="*/ f466 f282 1"/>
              <a:gd name="f530" fmla="*/ f467 f283 1"/>
              <a:gd name="f531" fmla="*/ f468 f282 1"/>
              <a:gd name="f532" fmla="*/ f469 f283 1"/>
              <a:gd name="f533" fmla="*/ f470 f282 1"/>
              <a:gd name="f534" fmla="*/ f471 f283 1"/>
              <a:gd name="f535" fmla="*/ f472 f283 1"/>
              <a:gd name="f536" fmla="*/ f473 f282 1"/>
              <a:gd name="f537" fmla="*/ f474 f2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2">
                <a:pos x="f479" y="f480"/>
              </a:cxn>
              <a:cxn ang="f352">
                <a:pos x="f481" y="f482"/>
              </a:cxn>
              <a:cxn ang="f352">
                <a:pos x="f483" y="f484"/>
              </a:cxn>
              <a:cxn ang="f352">
                <a:pos x="f485" y="f486"/>
              </a:cxn>
              <a:cxn ang="f352">
                <a:pos x="f487" y="f488"/>
              </a:cxn>
              <a:cxn ang="f352">
                <a:pos x="f489" y="f490"/>
              </a:cxn>
              <a:cxn ang="f352">
                <a:pos x="f491" y="f492"/>
              </a:cxn>
              <a:cxn ang="f352">
                <a:pos x="f493" y="f494"/>
              </a:cxn>
              <a:cxn ang="f352">
                <a:pos x="f495" y="f496"/>
              </a:cxn>
              <a:cxn ang="f352">
                <a:pos x="f497" y="f498"/>
              </a:cxn>
              <a:cxn ang="f352">
                <a:pos x="f499" y="f500"/>
              </a:cxn>
              <a:cxn ang="f352">
                <a:pos x="f501" y="f502"/>
              </a:cxn>
              <a:cxn ang="f352">
                <a:pos x="f503" y="f504"/>
              </a:cxn>
              <a:cxn ang="f352">
                <a:pos x="f505" y="f506"/>
              </a:cxn>
              <a:cxn ang="f352">
                <a:pos x="f507" y="f508"/>
              </a:cxn>
              <a:cxn ang="f352">
                <a:pos x="f509" y="f510"/>
              </a:cxn>
              <a:cxn ang="f352">
                <a:pos x="f511" y="f512"/>
              </a:cxn>
              <a:cxn ang="f352">
                <a:pos x="f513" y="f514"/>
              </a:cxn>
              <a:cxn ang="f352">
                <a:pos x="f511" y="f512"/>
              </a:cxn>
              <a:cxn ang="f352">
                <a:pos x="f513" y="f515"/>
              </a:cxn>
              <a:cxn ang="f352">
                <a:pos x="f516" y="f492"/>
              </a:cxn>
              <a:cxn ang="f352">
                <a:pos x="f517" y="f518"/>
              </a:cxn>
              <a:cxn ang="f352">
                <a:pos x="f519" y="f520"/>
              </a:cxn>
              <a:cxn ang="f352">
                <a:pos x="f521" y="f522"/>
              </a:cxn>
              <a:cxn ang="f352">
                <a:pos x="f523" y="f524"/>
              </a:cxn>
              <a:cxn ang="f352">
                <a:pos x="f525" y="f526"/>
              </a:cxn>
              <a:cxn ang="f352">
                <a:pos x="f527" y="f528"/>
              </a:cxn>
              <a:cxn ang="f352">
                <a:pos x="f529" y="f530"/>
              </a:cxn>
              <a:cxn ang="f352">
                <a:pos x="f531" y="f532"/>
              </a:cxn>
              <a:cxn ang="f352">
                <a:pos x="f533" y="f534"/>
              </a:cxn>
              <a:cxn ang="f352">
                <a:pos x="f527" y="f535"/>
              </a:cxn>
              <a:cxn ang="f352">
                <a:pos x="f536" y="f537"/>
              </a:cxn>
            </a:cxnLst>
            <a:rect l="f475" t="f478" r="f476" b="f477"/>
            <a:pathLst>
              <a:path w="903" h="88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6" y="f34"/>
                  <a:pt x="f35" y="f36"/>
                  <a:pt x="f37" y="f38"/>
                </a:cubicBezTo>
                <a:cubicBezTo>
                  <a:pt x="f32" y="f39"/>
                  <a:pt x="f40" y="f41"/>
                  <a:pt x="f42" y="f43"/>
                </a:cubicBezTo>
                <a:cubicBezTo>
                  <a:pt x="f44" y="f45"/>
                  <a:pt x="f46" y="f7"/>
                  <a:pt x="f47" y="f48"/>
                </a:cubicBezTo>
                <a:cubicBezTo>
                  <a:pt x="f49" y="f50"/>
                  <a:pt x="f5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"/>
                  <a:pt x="f34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4" y="f76"/>
                  <a:pt x="f74" y="f76"/>
                  <a:pt x="f74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3" y="f89"/>
                  <a:pt x="f90" y="f91"/>
                  <a:pt x="f92" y="f91"/>
                </a:cubicBezTo>
                <a:cubicBezTo>
                  <a:pt x="f93" y="f94"/>
                  <a:pt x="f95" y="f94"/>
                  <a:pt x="f81" y="f96"/>
                </a:cubicBezTo>
                <a:cubicBezTo>
                  <a:pt x="f97" y="f86"/>
                  <a:pt x="f93" y="f88"/>
                  <a:pt x="f93" y="f98"/>
                </a:cubicBezTo>
                <a:cubicBezTo>
                  <a:pt x="f92" y="f99"/>
                  <a:pt x="f44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49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5"/>
                  <a:pt x="f135" y="f83"/>
                </a:cubicBezTo>
                <a:cubicBezTo>
                  <a:pt x="f136" y="f137"/>
                  <a:pt x="f138" y="f68"/>
                  <a:pt x="f139" y="f93"/>
                </a:cubicBezTo>
                <a:cubicBezTo>
                  <a:pt x="f140" y="f141"/>
                  <a:pt x="f142" y="f143"/>
                  <a:pt x="f144" y="f21"/>
                </a:cubicBezTo>
                <a:cubicBezTo>
                  <a:pt x="f145" y="f111"/>
                  <a:pt x="f146" y="f147"/>
                  <a:pt x="f148" y="f33"/>
                </a:cubicBezTo>
                <a:cubicBezTo>
                  <a:pt x="f75" y="f149"/>
                  <a:pt x="f150" y="f151"/>
                  <a:pt x="f152" y="f153"/>
                </a:cubicBezTo>
                <a:cubicBezTo>
                  <a:pt x="f154" y="f155"/>
                  <a:pt x="f156" y="f148"/>
                  <a:pt x="f157" y="f54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54"/>
                  <a:pt x="f165" y="f166"/>
                  <a:pt x="f60" y="f167"/>
                </a:cubicBezTo>
                <a:cubicBezTo>
                  <a:pt x="f168" y="f169"/>
                  <a:pt x="f149" y="f170"/>
                  <a:pt x="f171" y="f172"/>
                </a:cubicBezTo>
                <a:cubicBezTo>
                  <a:pt x="f173" y="f147"/>
                  <a:pt x="f173" y="f174"/>
                  <a:pt x="f173" y="f25"/>
                </a:cubicBezTo>
                <a:cubicBezTo>
                  <a:pt x="f151" y="f175"/>
                  <a:pt x="f176" y="f177"/>
                  <a:pt x="f176" y="f178"/>
                </a:cubicBezTo>
                <a:cubicBezTo>
                  <a:pt x="f179" y="f180"/>
                  <a:pt x="f181" y="f182"/>
                  <a:pt x="f173" y="f183"/>
                </a:cubicBezTo>
                <a:cubicBezTo>
                  <a:pt x="f184" y="f183"/>
                  <a:pt x="f184" y="f185"/>
                  <a:pt x="f171" y="f172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76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76"/>
                </a:cubicBezTo>
                <a:cubicBezTo>
                  <a:pt x="f208" y="f209"/>
                  <a:pt x="f119" y="f210"/>
                  <a:pt x="f189" y="f123"/>
                </a:cubicBezTo>
                <a:cubicBezTo>
                  <a:pt x="f211" y="f212"/>
                  <a:pt x="f213" y="f214"/>
                  <a:pt x="f46" y="f215"/>
                </a:cubicBezTo>
                <a:cubicBezTo>
                  <a:pt x="f178" y="f216"/>
                  <a:pt x="f177" y="f217"/>
                  <a:pt x="f187" y="f218"/>
                </a:cubicBezTo>
                <a:cubicBezTo>
                  <a:pt x="f219" y="f220"/>
                  <a:pt x="f221" y="f222"/>
                  <a:pt x="f211" y="f223"/>
                </a:cubicBezTo>
                <a:cubicBezTo>
                  <a:pt x="f211" y="f223"/>
                  <a:pt x="f211" y="f223"/>
                  <a:pt x="f211" y="f223"/>
                </a:cubicBezTo>
                <a:cubicBezTo>
                  <a:pt x="f224" y="f225"/>
                  <a:pt x="f216" y="f226"/>
                  <a:pt x="f227" y="f228"/>
                </a:cubicBezTo>
                <a:cubicBezTo>
                  <a:pt x="f229" y="f230"/>
                  <a:pt x="f231" y="f232"/>
                  <a:pt x="f231" y="f233"/>
                </a:cubicBezTo>
                <a:cubicBezTo>
                  <a:pt x="f231" y="f234"/>
                  <a:pt x="f229" y="f16"/>
                  <a:pt x="f231" y="f235"/>
                </a:cubicBezTo>
                <a:cubicBezTo>
                  <a:pt x="f231" y="f236"/>
                  <a:pt x="f237" y="f238"/>
                  <a:pt x="f239" y="f240"/>
                </a:cubicBezTo>
                <a:cubicBezTo>
                  <a:pt x="f51" y="f241"/>
                  <a:pt x="f242" y="f243"/>
                  <a:pt x="f177" y="f70"/>
                </a:cubicBezTo>
                <a:cubicBezTo>
                  <a:pt x="f244" y="f245"/>
                  <a:pt x="f113" y="f246"/>
                  <a:pt x="f8" y="f9"/>
                </a:cubicBezTo>
                <a:close/>
                <a:moveTo>
                  <a:pt x="f197" y="f247"/>
                </a:moveTo>
                <a:cubicBezTo>
                  <a:pt x="f248" y="f249"/>
                  <a:pt x="f250" y="f251"/>
                  <a:pt x="f252" y="f253"/>
                </a:cubicBezTo>
                <a:cubicBezTo>
                  <a:pt x="f212" y="f254"/>
                  <a:pt x="f255" y="f256"/>
                  <a:pt x="f255" y="f257"/>
                </a:cubicBezTo>
                <a:cubicBezTo>
                  <a:pt x="f258" y="f259"/>
                  <a:pt x="f260" y="f259"/>
                  <a:pt x="f261" y="f241"/>
                </a:cubicBezTo>
                <a:cubicBezTo>
                  <a:pt x="f262" y="f263"/>
                  <a:pt x="f262" y="f263"/>
                  <a:pt x="f262" y="f95"/>
                </a:cubicBezTo>
                <a:cubicBezTo>
                  <a:pt x="f262" y="f264"/>
                  <a:pt x="f262" y="f265"/>
                  <a:pt x="f262" y="f266"/>
                </a:cubicBezTo>
                <a:cubicBezTo>
                  <a:pt x="f267" y="f268"/>
                  <a:pt x="f205" y="f269"/>
                  <a:pt x="f270" y="f10"/>
                </a:cubicBezTo>
                <a:cubicBezTo>
                  <a:pt x="f271" y="f41"/>
                  <a:pt x="f47" y="f272"/>
                  <a:pt x="f169" y="f273"/>
                </a:cubicBezTo>
                <a:cubicBezTo>
                  <a:pt x="f199" y="f274"/>
                  <a:pt x="f199" y="f275"/>
                  <a:pt x="f197" y="f276"/>
                </a:cubicBezTo>
                <a:cubicBezTo>
                  <a:pt x="f277" y="f276"/>
                  <a:pt x="f278" y="f113"/>
                  <a:pt x="f270" y="f113"/>
                </a:cubicBezTo>
                <a:cubicBezTo>
                  <a:pt x="f278" y="f279"/>
                  <a:pt x="f278" y="f279"/>
                  <a:pt x="f277" y="f280"/>
                </a:cubicBezTo>
                <a:cubicBezTo>
                  <a:pt x="f277" y="f279"/>
                  <a:pt x="f277" y="f113"/>
                  <a:pt x="f197" y="f247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EAE6F06-FD8A-9B75-73C8-DCC4546AEEB7}"/>
              </a:ext>
            </a:extLst>
          </p:cNvPr>
          <p:cNvSpPr/>
          <p:nvPr/>
        </p:nvSpPr>
        <p:spPr>
          <a:xfrm>
            <a:off x="1947864" y="1169983"/>
            <a:ext cx="604839" cy="9826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9"/>
              <a:gd name="f7" fmla="val 731"/>
              <a:gd name="f8" fmla="val 683"/>
              <a:gd name="f9" fmla="val 412"/>
              <a:gd name="f10" fmla="val 701"/>
              <a:gd name="f11" fmla="val 376"/>
              <a:gd name="f12" fmla="val 712"/>
              <a:gd name="f13" fmla="val 339"/>
              <a:gd name="f14" fmla="val 718"/>
              <a:gd name="f15" fmla="val 262"/>
              <a:gd name="f16" fmla="val 191"/>
              <a:gd name="f17" fmla="val 720"/>
              <a:gd name="f18" fmla="val 134"/>
              <a:gd name="f19" fmla="val 661"/>
              <a:gd name="f20" fmla="val 91"/>
              <a:gd name="f21" fmla="val 616"/>
              <a:gd name="f22" fmla="val 69"/>
              <a:gd name="f23" fmla="val 560"/>
              <a:gd name="f24" fmla="val 55"/>
              <a:gd name="f25" fmla="val 500"/>
              <a:gd name="f26" fmla="val 45"/>
              <a:gd name="f27" fmla="val 452"/>
              <a:gd name="f28" fmla="val 40"/>
              <a:gd name="f29" fmla="val 404"/>
              <a:gd name="f30" fmla="val 43"/>
              <a:gd name="f31" fmla="val 354"/>
              <a:gd name="f32" fmla="val 47"/>
              <a:gd name="f33" fmla="val 255"/>
              <a:gd name="f34" fmla="val 44"/>
              <a:gd name="f35" fmla="val 157"/>
              <a:gd name="f36" fmla="val 21"/>
              <a:gd name="f37" fmla="val 60"/>
              <a:gd name="f38" fmla="val 18"/>
              <a:gd name="f39" fmla="val 46"/>
              <a:gd name="f40" fmla="val 16"/>
              <a:gd name="f41" fmla="val 32"/>
              <a:gd name="f42" fmla="val 10"/>
              <a:gd name="f43" fmla="val 20"/>
              <a:gd name="f44" fmla="val 1"/>
              <a:gd name="f45" fmla="val 24"/>
              <a:gd name="f46" fmla="val 4"/>
              <a:gd name="f47" fmla="val 57"/>
              <a:gd name="f48" fmla="val 11"/>
              <a:gd name="f49" fmla="val 92"/>
              <a:gd name="f50" fmla="val 125"/>
              <a:gd name="f51" fmla="val 216"/>
              <a:gd name="f52" fmla="val 303"/>
              <a:gd name="f53" fmla="val 79"/>
              <a:gd name="f54" fmla="val 381"/>
              <a:gd name="f55" fmla="val 132"/>
              <a:gd name="f56" fmla="val 397"/>
              <a:gd name="f57" fmla="val 142"/>
              <a:gd name="f58" fmla="val 399"/>
              <a:gd name="f59" fmla="val 150"/>
              <a:gd name="f60" fmla="val 390"/>
              <a:gd name="f61" fmla="val 167"/>
              <a:gd name="f62" fmla="val 369"/>
              <a:gd name="f63" fmla="val 203"/>
              <a:gd name="f64" fmla="val 345"/>
              <a:gd name="f65" fmla="val 237"/>
              <a:gd name="f66" fmla="val 322"/>
              <a:gd name="f67" fmla="val 273"/>
              <a:gd name="f68" fmla="val 282"/>
              <a:gd name="f69" fmla="val 338"/>
              <a:gd name="f70" fmla="val 254"/>
              <a:gd name="f71" fmla="val 408"/>
              <a:gd name="f72" fmla="val 252"/>
              <a:gd name="f73" fmla="val 486"/>
              <a:gd name="f74" fmla="val 251"/>
              <a:gd name="f75" fmla="val 579"/>
              <a:gd name="f76" fmla="val 296"/>
              <a:gd name="f77" fmla="val 641"/>
              <a:gd name="f78" fmla="val 386"/>
              <a:gd name="f79" fmla="val 668"/>
              <a:gd name="f80" fmla="val 406"/>
              <a:gd name="f81" fmla="val 673"/>
              <a:gd name="f82" fmla="val 425"/>
              <a:gd name="f83" fmla="val 677"/>
              <a:gd name="f84" fmla="+- 0 0 -90"/>
              <a:gd name="f85" fmla="*/ f3 1 449"/>
              <a:gd name="f86" fmla="*/ f4 1 731"/>
              <a:gd name="f87" fmla="val f5"/>
              <a:gd name="f88" fmla="val f6"/>
              <a:gd name="f89" fmla="val f7"/>
              <a:gd name="f90" fmla="*/ f84 f0 1"/>
              <a:gd name="f91" fmla="+- f89 0 f87"/>
              <a:gd name="f92" fmla="+- f88 0 f87"/>
              <a:gd name="f93" fmla="*/ f90 1 f2"/>
              <a:gd name="f94" fmla="*/ f92 1 449"/>
              <a:gd name="f95" fmla="*/ f91 1 731"/>
              <a:gd name="f96" fmla="*/ 449 f92 1"/>
              <a:gd name="f97" fmla="*/ 683 f91 1"/>
              <a:gd name="f98" fmla="*/ 339 f92 1"/>
              <a:gd name="f99" fmla="*/ 718 f91 1"/>
              <a:gd name="f100" fmla="*/ 134 f92 1"/>
              <a:gd name="f101" fmla="*/ 661 f91 1"/>
              <a:gd name="f102" fmla="*/ 55 f92 1"/>
              <a:gd name="f103" fmla="*/ 500 f91 1"/>
              <a:gd name="f104" fmla="*/ 43 f92 1"/>
              <a:gd name="f105" fmla="*/ 354 f91 1"/>
              <a:gd name="f106" fmla="*/ 21 f92 1"/>
              <a:gd name="f107" fmla="*/ 60 f91 1"/>
              <a:gd name="f108" fmla="*/ 10 f92 1"/>
              <a:gd name="f109" fmla="*/ 20 f91 1"/>
              <a:gd name="f110" fmla="*/ 24 f92 1"/>
              <a:gd name="f111" fmla="*/ 4 f91 1"/>
              <a:gd name="f112" fmla="*/ 125 f92 1"/>
              <a:gd name="f113" fmla="*/ 24 f91 1"/>
              <a:gd name="f114" fmla="*/ 381 f92 1"/>
              <a:gd name="f115" fmla="*/ 132 f91 1"/>
              <a:gd name="f116" fmla="*/ 390 f92 1"/>
              <a:gd name="f117" fmla="*/ 167 f91 1"/>
              <a:gd name="f118" fmla="*/ 322 f92 1"/>
              <a:gd name="f119" fmla="*/ 273 f91 1"/>
              <a:gd name="f120" fmla="*/ 252 f92 1"/>
              <a:gd name="f121" fmla="*/ 486 f91 1"/>
              <a:gd name="f122" fmla="*/ 386 f92 1"/>
              <a:gd name="f123" fmla="*/ 668 f91 1"/>
              <a:gd name="f124" fmla="+- f93 0 f1"/>
              <a:gd name="f125" fmla="*/ f96 1 449"/>
              <a:gd name="f126" fmla="*/ f97 1 731"/>
              <a:gd name="f127" fmla="*/ f98 1 449"/>
              <a:gd name="f128" fmla="*/ f99 1 731"/>
              <a:gd name="f129" fmla="*/ f100 1 449"/>
              <a:gd name="f130" fmla="*/ f101 1 731"/>
              <a:gd name="f131" fmla="*/ f102 1 449"/>
              <a:gd name="f132" fmla="*/ f103 1 731"/>
              <a:gd name="f133" fmla="*/ f104 1 449"/>
              <a:gd name="f134" fmla="*/ f105 1 731"/>
              <a:gd name="f135" fmla="*/ f106 1 449"/>
              <a:gd name="f136" fmla="*/ f107 1 731"/>
              <a:gd name="f137" fmla="*/ f108 1 449"/>
              <a:gd name="f138" fmla="*/ f109 1 731"/>
              <a:gd name="f139" fmla="*/ f110 1 449"/>
              <a:gd name="f140" fmla="*/ f111 1 731"/>
              <a:gd name="f141" fmla="*/ f112 1 449"/>
              <a:gd name="f142" fmla="*/ f113 1 731"/>
              <a:gd name="f143" fmla="*/ f114 1 449"/>
              <a:gd name="f144" fmla="*/ f115 1 731"/>
              <a:gd name="f145" fmla="*/ f116 1 449"/>
              <a:gd name="f146" fmla="*/ f117 1 731"/>
              <a:gd name="f147" fmla="*/ f118 1 449"/>
              <a:gd name="f148" fmla="*/ f119 1 731"/>
              <a:gd name="f149" fmla="*/ f120 1 449"/>
              <a:gd name="f150" fmla="*/ f121 1 731"/>
              <a:gd name="f151" fmla="*/ f122 1 449"/>
              <a:gd name="f152" fmla="*/ f123 1 731"/>
              <a:gd name="f153" fmla="*/ 0 1 f94"/>
              <a:gd name="f154" fmla="*/ f88 1 f94"/>
              <a:gd name="f155" fmla="*/ 0 1 f95"/>
              <a:gd name="f156" fmla="*/ f89 1 f95"/>
              <a:gd name="f157" fmla="*/ f125 1 f94"/>
              <a:gd name="f158" fmla="*/ f126 1 f95"/>
              <a:gd name="f159" fmla="*/ f127 1 f94"/>
              <a:gd name="f160" fmla="*/ f128 1 f95"/>
              <a:gd name="f161" fmla="*/ f129 1 f94"/>
              <a:gd name="f162" fmla="*/ f130 1 f95"/>
              <a:gd name="f163" fmla="*/ f131 1 f94"/>
              <a:gd name="f164" fmla="*/ f132 1 f95"/>
              <a:gd name="f165" fmla="*/ f133 1 f94"/>
              <a:gd name="f166" fmla="*/ f134 1 f95"/>
              <a:gd name="f167" fmla="*/ f135 1 f94"/>
              <a:gd name="f168" fmla="*/ f136 1 f95"/>
              <a:gd name="f169" fmla="*/ f137 1 f94"/>
              <a:gd name="f170" fmla="*/ f138 1 f95"/>
              <a:gd name="f171" fmla="*/ f139 1 f94"/>
              <a:gd name="f172" fmla="*/ f140 1 f95"/>
              <a:gd name="f173" fmla="*/ f141 1 f94"/>
              <a:gd name="f174" fmla="*/ f142 1 f95"/>
              <a:gd name="f175" fmla="*/ f143 1 f94"/>
              <a:gd name="f176" fmla="*/ f144 1 f95"/>
              <a:gd name="f177" fmla="*/ f145 1 f94"/>
              <a:gd name="f178" fmla="*/ f146 1 f95"/>
              <a:gd name="f179" fmla="*/ f147 1 f94"/>
              <a:gd name="f180" fmla="*/ f148 1 f95"/>
              <a:gd name="f181" fmla="*/ f149 1 f94"/>
              <a:gd name="f182" fmla="*/ f150 1 f95"/>
              <a:gd name="f183" fmla="*/ f151 1 f94"/>
              <a:gd name="f184" fmla="*/ f152 1 f95"/>
              <a:gd name="f185" fmla="*/ f153 f85 1"/>
              <a:gd name="f186" fmla="*/ f154 f85 1"/>
              <a:gd name="f187" fmla="*/ f156 f86 1"/>
              <a:gd name="f188" fmla="*/ f155 f86 1"/>
              <a:gd name="f189" fmla="*/ f157 f85 1"/>
              <a:gd name="f190" fmla="*/ f158 f86 1"/>
              <a:gd name="f191" fmla="*/ f159 f85 1"/>
              <a:gd name="f192" fmla="*/ f160 f86 1"/>
              <a:gd name="f193" fmla="*/ f161 f85 1"/>
              <a:gd name="f194" fmla="*/ f162 f86 1"/>
              <a:gd name="f195" fmla="*/ f163 f85 1"/>
              <a:gd name="f196" fmla="*/ f164 f86 1"/>
              <a:gd name="f197" fmla="*/ f165 f85 1"/>
              <a:gd name="f198" fmla="*/ f166 f86 1"/>
              <a:gd name="f199" fmla="*/ f167 f85 1"/>
              <a:gd name="f200" fmla="*/ f168 f86 1"/>
              <a:gd name="f201" fmla="*/ f169 f85 1"/>
              <a:gd name="f202" fmla="*/ f170 f86 1"/>
              <a:gd name="f203" fmla="*/ f171 f85 1"/>
              <a:gd name="f204" fmla="*/ f172 f86 1"/>
              <a:gd name="f205" fmla="*/ f173 f85 1"/>
              <a:gd name="f206" fmla="*/ f174 f86 1"/>
              <a:gd name="f207" fmla="*/ f175 f85 1"/>
              <a:gd name="f208" fmla="*/ f176 f86 1"/>
              <a:gd name="f209" fmla="*/ f177 f85 1"/>
              <a:gd name="f210" fmla="*/ f178 f86 1"/>
              <a:gd name="f211" fmla="*/ f179 f85 1"/>
              <a:gd name="f212" fmla="*/ f180 f86 1"/>
              <a:gd name="f213" fmla="*/ f181 f85 1"/>
              <a:gd name="f214" fmla="*/ f182 f86 1"/>
              <a:gd name="f215" fmla="*/ f183 f85 1"/>
              <a:gd name="f216" fmla="*/ f184 f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4">
                <a:pos x="f189" y="f190"/>
              </a:cxn>
              <a:cxn ang="f124">
                <a:pos x="f191" y="f192"/>
              </a:cxn>
              <a:cxn ang="f124">
                <a:pos x="f193" y="f194"/>
              </a:cxn>
              <a:cxn ang="f124">
                <a:pos x="f195" y="f196"/>
              </a:cxn>
              <a:cxn ang="f124">
                <a:pos x="f197" y="f198"/>
              </a:cxn>
              <a:cxn ang="f124">
                <a:pos x="f199" y="f200"/>
              </a:cxn>
              <a:cxn ang="f124">
                <a:pos x="f201" y="f202"/>
              </a:cxn>
              <a:cxn ang="f124">
                <a:pos x="f203" y="f204"/>
              </a:cxn>
              <a:cxn ang="f124">
                <a:pos x="f205" y="f206"/>
              </a:cxn>
              <a:cxn ang="f124">
                <a:pos x="f207" y="f208"/>
              </a:cxn>
              <a:cxn ang="f124">
                <a:pos x="f209" y="f210"/>
              </a:cxn>
              <a:cxn ang="f124">
                <a:pos x="f211" y="f212"/>
              </a:cxn>
              <a:cxn ang="f124">
                <a:pos x="f213" y="f214"/>
              </a:cxn>
              <a:cxn ang="f124">
                <a:pos x="f215" y="f216"/>
              </a:cxn>
              <a:cxn ang="f124">
                <a:pos x="f189" y="f190"/>
              </a:cxn>
            </a:cxnLst>
            <a:rect l="f185" t="f188" r="f186" b="f187"/>
            <a:pathLst>
              <a:path w="449" h="731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7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5" y="f5"/>
                  <a:pt x="f42" y="f44"/>
                  <a:pt x="f45" y="f46"/>
                </a:cubicBezTo>
                <a:cubicBezTo>
                  <a:pt x="f47" y="f48"/>
                  <a:pt x="f49" y="f40"/>
                  <a:pt x="f50" y="f45"/>
                </a:cubicBezTo>
                <a:cubicBezTo>
                  <a:pt x="f51" y="f39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6" y="f8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9D55F07-39A0-C272-7F69-0A2A299801EF}"/>
              </a:ext>
            </a:extLst>
          </p:cNvPr>
          <p:cNvSpPr/>
          <p:nvPr/>
        </p:nvSpPr>
        <p:spPr>
          <a:xfrm>
            <a:off x="1770058" y="3783009"/>
            <a:ext cx="854077" cy="1095378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35"/>
              <a:gd name="f8" fmla="val 815"/>
              <a:gd name="f9" fmla="val 384"/>
              <a:gd name="f10" fmla="val 321"/>
              <a:gd name="f11" fmla="val 412"/>
              <a:gd name="f12" fmla="val 314"/>
              <a:gd name="f13" fmla="val 439"/>
              <a:gd name="f14" fmla="val 309"/>
              <a:gd name="f15" fmla="val 467"/>
              <a:gd name="f16" fmla="val 317"/>
              <a:gd name="f17" fmla="val 492"/>
              <a:gd name="f18" fmla="val 324"/>
              <a:gd name="f19" fmla="val 511"/>
              <a:gd name="f20" fmla="val 338"/>
              <a:gd name="f21" fmla="val 528"/>
              <a:gd name="f22" fmla="val 356"/>
              <a:gd name="f23" fmla="val 536"/>
              <a:gd name="f24" fmla="val 364"/>
              <a:gd name="f25" fmla="val 533"/>
              <a:gd name="f26" fmla="val 368"/>
              <a:gd name="f27" fmla="val 527"/>
              <a:gd name="f28" fmla="val 374"/>
              <a:gd name="f29" fmla="val 471"/>
              <a:gd name="f30" fmla="val 427"/>
              <a:gd name="f31" fmla="val 409"/>
              <a:gd name="f32" fmla="val 436"/>
              <a:gd name="f33" fmla="val 343"/>
              <a:gd name="f34" fmla="val 390"/>
              <a:gd name="f35" fmla="val 330"/>
              <a:gd name="f36" fmla="val 381"/>
              <a:gd name="f37" fmla="val 382"/>
              <a:gd name="f38" fmla="val 316"/>
              <a:gd name="f39" fmla="val 394"/>
              <a:gd name="f40" fmla="val 298"/>
              <a:gd name="f41" fmla="val 418"/>
              <a:gd name="f42" fmla="val 279"/>
              <a:gd name="f43" fmla="val 442"/>
              <a:gd name="f44" fmla="val 261"/>
              <a:gd name="f45" fmla="val 257"/>
              <a:gd name="f46" fmla="val 472"/>
              <a:gd name="f47" fmla="val 252"/>
              <a:gd name="f48" fmla="val 477"/>
              <a:gd name="f49" fmla="val 486"/>
              <a:gd name="f50" fmla="val 266"/>
              <a:gd name="f51" fmla="val 482"/>
              <a:gd name="f52" fmla="val 292"/>
              <a:gd name="f53" fmla="val 474"/>
              <a:gd name="f54" fmla="val 340"/>
              <a:gd name="f55" fmla="val 463"/>
              <a:gd name="f56" fmla="val 475"/>
              <a:gd name="f57" fmla="val 415"/>
              <a:gd name="f58" fmla="val 512"/>
              <a:gd name="f59" fmla="val 424"/>
              <a:gd name="f60" fmla="val 522"/>
              <a:gd name="f61" fmla="val 423"/>
              <a:gd name="f62" fmla="val 534"/>
              <a:gd name="f63" fmla="val 354"/>
              <a:gd name="f64" fmla="val 571"/>
              <a:gd name="f65" fmla="val 294"/>
              <a:gd name="f66" fmla="val 581"/>
              <a:gd name="f67" fmla="val 232"/>
              <a:gd name="f68" fmla="val 542"/>
              <a:gd name="f69" fmla="val 226"/>
              <a:gd name="f70" fmla="val 538"/>
              <a:gd name="f71" fmla="val 220"/>
              <a:gd name="f72" fmla="val 532"/>
              <a:gd name="f73" fmla="val 215"/>
              <a:gd name="f74" fmla="val 197"/>
              <a:gd name="f75" fmla="val 577"/>
              <a:gd name="f76" fmla="val 611"/>
              <a:gd name="f77" fmla="val 165"/>
              <a:gd name="f78" fmla="val 653"/>
              <a:gd name="f79" fmla="val 643"/>
              <a:gd name="f80" fmla="val 191"/>
              <a:gd name="f81" fmla="val 637"/>
              <a:gd name="f82" fmla="val 202"/>
              <a:gd name="f83" fmla="val 630"/>
              <a:gd name="f84" fmla="val 227"/>
              <a:gd name="f85" fmla="val 616"/>
              <a:gd name="f86" fmla="val 254"/>
              <a:gd name="f87" fmla="val 606"/>
              <a:gd name="f88" fmla="val 284"/>
              <a:gd name="f89" fmla="val 609"/>
              <a:gd name="f90" fmla="val 610"/>
              <a:gd name="f91" fmla="val 300"/>
              <a:gd name="f92" fmla="val 612"/>
              <a:gd name="f93" fmla="val 307"/>
              <a:gd name="f94" fmla="val 614"/>
              <a:gd name="f95" fmla="val 326"/>
              <a:gd name="f96" fmla="val 621"/>
              <a:gd name="f97" fmla="val 346"/>
              <a:gd name="f98" fmla="val 632"/>
              <a:gd name="f99" fmla="val 349"/>
              <a:gd name="f100" fmla="val 650"/>
              <a:gd name="f101" fmla="val 352"/>
              <a:gd name="f102" fmla="val 666"/>
              <a:gd name="f103" fmla="val 675"/>
              <a:gd name="f104" fmla="val 684"/>
              <a:gd name="f105" fmla="val 281"/>
              <a:gd name="f106" fmla="val 708"/>
              <a:gd name="f107" fmla="val 242"/>
              <a:gd name="f108" fmla="val 724"/>
              <a:gd name="f109" fmla="val 714"/>
              <a:gd name="f110" fmla="val 184"/>
              <a:gd name="f111" fmla="val 711"/>
              <a:gd name="f112" fmla="val 173"/>
              <a:gd name="f113" fmla="val 706"/>
              <a:gd name="f114" fmla="val 162"/>
              <a:gd name="f115" fmla="val 700"/>
              <a:gd name="f116" fmla="val 152"/>
              <a:gd name="f117" fmla="val 694"/>
              <a:gd name="f118" fmla="val 149"/>
              <a:gd name="f119" fmla="val 696"/>
              <a:gd name="f120" fmla="val 146"/>
              <a:gd name="f121" fmla="val 707"/>
              <a:gd name="f122" fmla="val 137"/>
              <a:gd name="f123" fmla="val 736"/>
              <a:gd name="f124" fmla="val 129"/>
              <a:gd name="f125" fmla="val 766"/>
              <a:gd name="f126" fmla="val 125"/>
              <a:gd name="f127" fmla="val 796"/>
              <a:gd name="f128" fmla="val 123"/>
              <a:gd name="f129" fmla="val 806"/>
              <a:gd name="f130" fmla="val 120"/>
              <a:gd name="f131" fmla="val 108"/>
              <a:gd name="f132" fmla="val 813"/>
              <a:gd name="f133" fmla="val 96"/>
              <a:gd name="f134" fmla="val 811"/>
              <a:gd name="f135" fmla="val 95"/>
              <a:gd name="f136" fmla="val 801"/>
              <a:gd name="f137" fmla="val 97"/>
              <a:gd name="f138" fmla="val 791"/>
              <a:gd name="f139" fmla="val 104"/>
              <a:gd name="f140" fmla="val 741"/>
              <a:gd name="f141" fmla="val 119"/>
              <a:gd name="f142" fmla="val 692"/>
              <a:gd name="f143" fmla="val 645"/>
              <a:gd name="f144" fmla="val 144"/>
              <a:gd name="f145" fmla="val 629"/>
              <a:gd name="f146" fmla="val 143"/>
              <a:gd name="f147" fmla="val 623"/>
              <a:gd name="f148" fmla="val 620"/>
              <a:gd name="f149" fmla="val 50"/>
              <a:gd name="f150" fmla="val 608"/>
              <a:gd name="f151" fmla="val 2"/>
              <a:gd name="f152" fmla="val 550"/>
              <a:gd name="f153" fmla="val 460"/>
              <a:gd name="f154" fmla="val 5"/>
              <a:gd name="f155" fmla="val 458"/>
              <a:gd name="f156" fmla="val 17"/>
              <a:gd name="f157" fmla="val 84"/>
              <a:gd name="f158" fmla="val 457"/>
              <a:gd name="f159" fmla="val 132"/>
              <a:gd name="f160" fmla="val 497"/>
              <a:gd name="f161" fmla="val 148"/>
              <a:gd name="f162" fmla="val 567"/>
              <a:gd name="f163" fmla="val 150"/>
              <a:gd name="f164" fmla="val 151"/>
              <a:gd name="f165" fmla="val 586"/>
              <a:gd name="f166" fmla="val 154"/>
              <a:gd name="f167" fmla="val 601"/>
              <a:gd name="f168" fmla="val 174"/>
              <a:gd name="f169" fmla="val 561"/>
              <a:gd name="f170" fmla="val 525"/>
              <a:gd name="f171" fmla="val 212"/>
              <a:gd name="f172" fmla="val 491"/>
              <a:gd name="f173" fmla="val 218"/>
              <a:gd name="f174" fmla="val 481"/>
              <a:gd name="f175" fmla="val 205"/>
              <a:gd name="f176" fmla="val 201"/>
              <a:gd name="f177" fmla="val 480"/>
              <a:gd name="f178" fmla="val 179"/>
              <a:gd name="f179" fmla="val 160"/>
              <a:gd name="f180" fmla="val 466"/>
              <a:gd name="f181" fmla="val 452"/>
              <a:gd name="f182" fmla="val 113"/>
              <a:gd name="f183" fmla="val 426"/>
              <a:gd name="f184" fmla="val 106"/>
              <a:gd name="f185" fmla="val 391"/>
              <a:gd name="f186" fmla="val 353"/>
              <a:gd name="f187" fmla="val 109"/>
              <a:gd name="f188" fmla="val 342"/>
              <a:gd name="f189" fmla="val 118"/>
              <a:gd name="f190" fmla="val 344"/>
              <a:gd name="f191" fmla="val 185"/>
              <a:gd name="f192" fmla="val 347"/>
              <a:gd name="f193" fmla="val 219"/>
              <a:gd name="f194" fmla="val 228"/>
              <a:gd name="f195" fmla="val 445"/>
              <a:gd name="f196" fmla="val 450"/>
              <a:gd name="f197" fmla="val 454"/>
              <a:gd name="f198" fmla="val 229"/>
              <a:gd name="f199" fmla="val 462"/>
              <a:gd name="f200" fmla="val 245"/>
              <a:gd name="f201" fmla="val 441"/>
              <a:gd name="f202" fmla="val 258"/>
              <a:gd name="f203" fmla="val 422"/>
              <a:gd name="f204" fmla="val 271"/>
              <a:gd name="f205" fmla="val 403"/>
              <a:gd name="f206" fmla="val 393"/>
              <a:gd name="f207" fmla="val 270"/>
              <a:gd name="f208" fmla="val 392"/>
              <a:gd name="f209" fmla="val 265"/>
              <a:gd name="f210" fmla="val 389"/>
              <a:gd name="f211" fmla="val 200"/>
              <a:gd name="f212" fmla="val 285"/>
              <a:gd name="f213" fmla="val 250"/>
              <a:gd name="f214" fmla="val 186"/>
              <a:gd name="f215" fmla="val 216"/>
              <a:gd name="f216" fmla="val 195"/>
              <a:gd name="f217" fmla="val 182"/>
              <a:gd name="f218" fmla="val 199"/>
              <a:gd name="f219" fmla="val 167"/>
              <a:gd name="f220" fmla="val 207"/>
              <a:gd name="f221" fmla="val 172"/>
              <a:gd name="f222" fmla="val 214"/>
              <a:gd name="f223" fmla="val 192"/>
              <a:gd name="f224" fmla="val 289"/>
              <a:gd name="f225" fmla="val 276"/>
              <a:gd name="f226" fmla="val 306"/>
              <a:gd name="f227" fmla="val 303"/>
              <a:gd name="f228" fmla="val 302"/>
              <a:gd name="f229" fmla="val 329"/>
              <a:gd name="f230" fmla="val 355"/>
              <a:gd name="f231" fmla="val 358"/>
              <a:gd name="f232" fmla="val 301"/>
              <a:gd name="f233" fmla="val 366"/>
              <a:gd name="f234" fmla="val 375"/>
              <a:gd name="f235" fmla="val 416"/>
              <a:gd name="f236" fmla="val 255"/>
              <a:gd name="f237" fmla="val 365"/>
              <a:gd name="f238" fmla="val 170"/>
              <a:gd name="f239" fmla="val 361"/>
              <a:gd name="f240" fmla="val 111"/>
              <a:gd name="f241" fmla="val 93"/>
              <a:gd name="f242" fmla="val 371"/>
              <a:gd name="f243" fmla="val 90"/>
              <a:gd name="f244" fmla="val 386"/>
              <a:gd name="f245" fmla="val 98"/>
              <a:gd name="f246" fmla="val 117"/>
              <a:gd name="f247" fmla="val 147"/>
              <a:gd name="f248" fmla="val 444"/>
              <a:gd name="f249" fmla="val 187"/>
              <a:gd name="f250" fmla="val 230"/>
              <a:gd name="f251" fmla="val 203"/>
              <a:gd name="f252" fmla="val 506"/>
              <a:gd name="f253" fmla="val 189"/>
              <a:gd name="f254" fmla="val 507"/>
              <a:gd name="f255" fmla="val 177"/>
              <a:gd name="f256" fmla="val 171"/>
              <a:gd name="f257" fmla="val 493"/>
              <a:gd name="f258" fmla="val 58"/>
              <a:gd name="f259" fmla="val 27"/>
              <a:gd name="f260" fmla="val 555"/>
              <a:gd name="f261" fmla="val 12"/>
              <a:gd name="f262" fmla="val 592"/>
              <a:gd name="f263" fmla="val 599"/>
              <a:gd name="f264" fmla="val 1"/>
              <a:gd name="f265" fmla="val 602"/>
              <a:gd name="f266" fmla="val 8"/>
              <a:gd name="f267" fmla="val 53"/>
              <a:gd name="f268" fmla="val 99"/>
              <a:gd name="f269" fmla="val 607"/>
              <a:gd name="f270" fmla="val 598"/>
              <a:gd name="f271" fmla="val 163"/>
              <a:gd name="f272" fmla="val 583"/>
              <a:gd name="f273" fmla="val 568"/>
              <a:gd name="f274" fmla="val 183"/>
              <a:gd name="f275" fmla="val 547"/>
              <a:gd name="f276" fmla="val 196"/>
              <a:gd name="f277" fmla="val 209"/>
              <a:gd name="f278" fmla="val 502"/>
              <a:gd name="f279" fmla="val 225"/>
              <a:gd name="f280" fmla="val 524"/>
              <a:gd name="f281" fmla="val 541"/>
              <a:gd name="f282" fmla="val 222"/>
              <a:gd name="f283" fmla="val 559"/>
              <a:gd name="f284" fmla="val 224"/>
              <a:gd name="f285" fmla="val 584"/>
              <a:gd name="f286" fmla="val 619"/>
              <a:gd name="f287" fmla="val 260"/>
              <a:gd name="f288" fmla="val 626"/>
              <a:gd name="f289" fmla="val 268"/>
              <a:gd name="f290" fmla="val 624"/>
              <a:gd name="f291" fmla="val 273"/>
              <a:gd name="f292" fmla="val 311"/>
              <a:gd name="f293" fmla="val 277"/>
              <a:gd name="f294" fmla="val 451"/>
              <a:gd name="f295" fmla="val 443"/>
              <a:gd name="f296" fmla="val 267"/>
              <a:gd name="f297" fmla="val 433"/>
              <a:gd name="f298" fmla="val 278"/>
              <a:gd name="f299" fmla="val 417"/>
              <a:gd name="f300" fmla="val 293"/>
              <a:gd name="f301" fmla="val 400"/>
              <a:gd name="f302" fmla="+- 0 0 -90"/>
              <a:gd name="f303" fmla="*/ f4 1 635"/>
              <a:gd name="f304" fmla="*/ f5 1 815"/>
              <a:gd name="f305" fmla="val f6"/>
              <a:gd name="f306" fmla="val f7"/>
              <a:gd name="f307" fmla="val f8"/>
              <a:gd name="f308" fmla="*/ f302 f0 1"/>
              <a:gd name="f309" fmla="+- f307 0 f305"/>
              <a:gd name="f310" fmla="+- f306 0 f305"/>
              <a:gd name="f311" fmla="*/ f308 1 f3"/>
              <a:gd name="f312" fmla="*/ f310 1 635"/>
              <a:gd name="f313" fmla="*/ f309 1 815"/>
              <a:gd name="f314" fmla="*/ 467 f310 1"/>
              <a:gd name="f315" fmla="*/ 317 f309 1"/>
              <a:gd name="f316" fmla="*/ 527 f310 1"/>
              <a:gd name="f317" fmla="*/ 374 f309 1"/>
              <a:gd name="f318" fmla="*/ 316 f310 1"/>
              <a:gd name="f319" fmla="*/ 394 f309 1"/>
              <a:gd name="f320" fmla="*/ 252 f310 1"/>
              <a:gd name="f321" fmla="*/ 486 f309 1"/>
              <a:gd name="f322" fmla="*/ 415 f310 1"/>
              <a:gd name="f323" fmla="*/ 512 f309 1"/>
              <a:gd name="f324" fmla="*/ 232 f310 1"/>
              <a:gd name="f325" fmla="*/ 542 f309 1"/>
              <a:gd name="f326" fmla="*/ 165 f310 1"/>
              <a:gd name="f327" fmla="*/ 653 f309 1"/>
              <a:gd name="f328" fmla="*/ 284 f310 1"/>
              <a:gd name="f329" fmla="*/ 609 f309 1"/>
              <a:gd name="f330" fmla="*/ 349 f310 1"/>
              <a:gd name="f331" fmla="*/ 650 f309 1"/>
              <a:gd name="f332" fmla="*/ 197 f310 1"/>
              <a:gd name="f333" fmla="*/ 714 f309 1"/>
              <a:gd name="f334" fmla="*/ 146 f310 1"/>
              <a:gd name="f335" fmla="*/ 707 f309 1"/>
              <a:gd name="f336" fmla="*/ 108 f310 1"/>
              <a:gd name="f337" fmla="*/ 813 f309 1"/>
              <a:gd name="f338" fmla="*/ 137 f310 1"/>
              <a:gd name="f339" fmla="*/ 645 f309 1"/>
              <a:gd name="f340" fmla="*/ 0 f310 1"/>
              <a:gd name="f341" fmla="*/ 475 f309 1"/>
              <a:gd name="f342" fmla="*/ 148 f310 1"/>
              <a:gd name="f343" fmla="*/ 567 f309 1"/>
              <a:gd name="f344" fmla="*/ 212 f310 1"/>
              <a:gd name="f345" fmla="*/ 491 f309 1"/>
              <a:gd name="f346" fmla="*/ 144 f310 1"/>
              <a:gd name="f347" fmla="*/ 452 f309 1"/>
              <a:gd name="f348" fmla="*/ 125 f310 1"/>
              <a:gd name="f349" fmla="*/ 344 f309 1"/>
              <a:gd name="f350" fmla="*/ 229 f310 1"/>
              <a:gd name="f351" fmla="*/ 462 f309 1"/>
              <a:gd name="f352" fmla="*/ 265 f310 1"/>
              <a:gd name="f353" fmla="*/ 389 f309 1"/>
              <a:gd name="f354" fmla="*/ 195 f310 1"/>
              <a:gd name="f355" fmla="*/ 182 f309 1"/>
              <a:gd name="f356" fmla="*/ 300 f310 1"/>
              <a:gd name="f357" fmla="*/ 276 f309 1"/>
              <a:gd name="f358" fmla="*/ 301 f310 1"/>
              <a:gd name="f359" fmla="*/ 366 f309 1"/>
              <a:gd name="f360" fmla="*/ 361 f310 1"/>
              <a:gd name="f361" fmla="*/ 111 f309 1"/>
              <a:gd name="f362" fmla="*/ 444 f310 1"/>
              <a:gd name="f363" fmla="*/ 187 f309 1"/>
              <a:gd name="f364" fmla="*/ 506 f310 1"/>
              <a:gd name="f365" fmla="*/ 189 f309 1"/>
              <a:gd name="f366" fmla="*/ 512 f310 1"/>
              <a:gd name="f367" fmla="*/ 58 f309 1"/>
              <a:gd name="f368" fmla="*/ 602 f310 1"/>
              <a:gd name="f369" fmla="*/ 8 f309 1"/>
              <a:gd name="f370" fmla="*/ 568 f310 1"/>
              <a:gd name="f371" fmla="*/ 183 f309 1"/>
              <a:gd name="f372" fmla="*/ 559 f310 1"/>
              <a:gd name="f373" fmla="*/ 224 f309 1"/>
              <a:gd name="f374" fmla="*/ 616 f310 1"/>
              <a:gd name="f375" fmla="*/ 279 f309 1"/>
              <a:gd name="f376" fmla="*/ 433 f310 1"/>
              <a:gd name="f377" fmla="*/ 278 f309 1"/>
              <a:gd name="f378" fmla="+- f311 0 f1"/>
              <a:gd name="f379" fmla="*/ f314 1 635"/>
              <a:gd name="f380" fmla="*/ f315 1 815"/>
              <a:gd name="f381" fmla="*/ f316 1 635"/>
              <a:gd name="f382" fmla="*/ f317 1 815"/>
              <a:gd name="f383" fmla="*/ f318 1 635"/>
              <a:gd name="f384" fmla="*/ f319 1 815"/>
              <a:gd name="f385" fmla="*/ f320 1 635"/>
              <a:gd name="f386" fmla="*/ f321 1 815"/>
              <a:gd name="f387" fmla="*/ f322 1 635"/>
              <a:gd name="f388" fmla="*/ f323 1 815"/>
              <a:gd name="f389" fmla="*/ f324 1 635"/>
              <a:gd name="f390" fmla="*/ f325 1 815"/>
              <a:gd name="f391" fmla="*/ f326 1 635"/>
              <a:gd name="f392" fmla="*/ f327 1 815"/>
              <a:gd name="f393" fmla="*/ f328 1 635"/>
              <a:gd name="f394" fmla="*/ f329 1 815"/>
              <a:gd name="f395" fmla="*/ f330 1 635"/>
              <a:gd name="f396" fmla="*/ f331 1 815"/>
              <a:gd name="f397" fmla="*/ f332 1 635"/>
              <a:gd name="f398" fmla="*/ f333 1 815"/>
              <a:gd name="f399" fmla="*/ f334 1 635"/>
              <a:gd name="f400" fmla="*/ f335 1 815"/>
              <a:gd name="f401" fmla="*/ f336 1 635"/>
              <a:gd name="f402" fmla="*/ f337 1 815"/>
              <a:gd name="f403" fmla="*/ f338 1 635"/>
              <a:gd name="f404" fmla="*/ f339 1 815"/>
              <a:gd name="f405" fmla="*/ f340 1 635"/>
              <a:gd name="f406" fmla="*/ f341 1 815"/>
              <a:gd name="f407" fmla="*/ f342 1 635"/>
              <a:gd name="f408" fmla="*/ f343 1 815"/>
              <a:gd name="f409" fmla="*/ f344 1 635"/>
              <a:gd name="f410" fmla="*/ f345 1 815"/>
              <a:gd name="f411" fmla="*/ f346 1 635"/>
              <a:gd name="f412" fmla="*/ f347 1 815"/>
              <a:gd name="f413" fmla="*/ f348 1 635"/>
              <a:gd name="f414" fmla="*/ f349 1 815"/>
              <a:gd name="f415" fmla="*/ f350 1 635"/>
              <a:gd name="f416" fmla="*/ f351 1 815"/>
              <a:gd name="f417" fmla="*/ f352 1 635"/>
              <a:gd name="f418" fmla="*/ f353 1 815"/>
              <a:gd name="f419" fmla="*/ f354 1 635"/>
              <a:gd name="f420" fmla="*/ f355 1 815"/>
              <a:gd name="f421" fmla="*/ f356 1 635"/>
              <a:gd name="f422" fmla="*/ f357 1 815"/>
              <a:gd name="f423" fmla="*/ f358 1 635"/>
              <a:gd name="f424" fmla="*/ f359 1 815"/>
              <a:gd name="f425" fmla="*/ f360 1 635"/>
              <a:gd name="f426" fmla="*/ f361 1 815"/>
              <a:gd name="f427" fmla="*/ f362 1 635"/>
              <a:gd name="f428" fmla="*/ f363 1 815"/>
              <a:gd name="f429" fmla="*/ f364 1 635"/>
              <a:gd name="f430" fmla="*/ f365 1 815"/>
              <a:gd name="f431" fmla="*/ f366 1 635"/>
              <a:gd name="f432" fmla="*/ f367 1 815"/>
              <a:gd name="f433" fmla="*/ f368 1 635"/>
              <a:gd name="f434" fmla="*/ f369 1 815"/>
              <a:gd name="f435" fmla="*/ f370 1 635"/>
              <a:gd name="f436" fmla="*/ f371 1 815"/>
              <a:gd name="f437" fmla="*/ f372 1 635"/>
              <a:gd name="f438" fmla="*/ f373 1 815"/>
              <a:gd name="f439" fmla="*/ f374 1 635"/>
              <a:gd name="f440" fmla="*/ f375 1 815"/>
              <a:gd name="f441" fmla="*/ f376 1 635"/>
              <a:gd name="f442" fmla="*/ f377 1 815"/>
              <a:gd name="f443" fmla="*/ 0 1 f312"/>
              <a:gd name="f444" fmla="*/ f306 1 f312"/>
              <a:gd name="f445" fmla="*/ 0 1 f313"/>
              <a:gd name="f446" fmla="*/ f307 1 f313"/>
              <a:gd name="f447" fmla="*/ f379 1 f312"/>
              <a:gd name="f448" fmla="*/ f380 1 f313"/>
              <a:gd name="f449" fmla="*/ f381 1 f312"/>
              <a:gd name="f450" fmla="*/ f382 1 f313"/>
              <a:gd name="f451" fmla="*/ f383 1 f312"/>
              <a:gd name="f452" fmla="*/ f384 1 f313"/>
              <a:gd name="f453" fmla="*/ f385 1 f312"/>
              <a:gd name="f454" fmla="*/ f386 1 f313"/>
              <a:gd name="f455" fmla="*/ f387 1 f312"/>
              <a:gd name="f456" fmla="*/ f388 1 f313"/>
              <a:gd name="f457" fmla="*/ f389 1 f312"/>
              <a:gd name="f458" fmla="*/ f390 1 f313"/>
              <a:gd name="f459" fmla="*/ f391 1 f312"/>
              <a:gd name="f460" fmla="*/ f392 1 f313"/>
              <a:gd name="f461" fmla="*/ f393 1 f312"/>
              <a:gd name="f462" fmla="*/ f394 1 f313"/>
              <a:gd name="f463" fmla="*/ f395 1 f312"/>
              <a:gd name="f464" fmla="*/ f396 1 f313"/>
              <a:gd name="f465" fmla="*/ f397 1 f312"/>
              <a:gd name="f466" fmla="*/ f398 1 f313"/>
              <a:gd name="f467" fmla="*/ f399 1 f312"/>
              <a:gd name="f468" fmla="*/ f400 1 f313"/>
              <a:gd name="f469" fmla="*/ f401 1 f312"/>
              <a:gd name="f470" fmla="*/ f402 1 f313"/>
              <a:gd name="f471" fmla="*/ f403 1 f312"/>
              <a:gd name="f472" fmla="*/ f404 1 f313"/>
              <a:gd name="f473" fmla="*/ f405 1 f312"/>
              <a:gd name="f474" fmla="*/ f406 1 f313"/>
              <a:gd name="f475" fmla="*/ f407 1 f312"/>
              <a:gd name="f476" fmla="*/ f408 1 f313"/>
              <a:gd name="f477" fmla="*/ f409 1 f312"/>
              <a:gd name="f478" fmla="*/ f410 1 f313"/>
              <a:gd name="f479" fmla="*/ f411 1 f312"/>
              <a:gd name="f480" fmla="*/ f412 1 f313"/>
              <a:gd name="f481" fmla="*/ f413 1 f312"/>
              <a:gd name="f482" fmla="*/ f414 1 f313"/>
              <a:gd name="f483" fmla="*/ f415 1 f312"/>
              <a:gd name="f484" fmla="*/ f416 1 f313"/>
              <a:gd name="f485" fmla="*/ f417 1 f312"/>
              <a:gd name="f486" fmla="*/ f418 1 f313"/>
              <a:gd name="f487" fmla="*/ f419 1 f312"/>
              <a:gd name="f488" fmla="*/ f420 1 f313"/>
              <a:gd name="f489" fmla="*/ f421 1 f312"/>
              <a:gd name="f490" fmla="*/ f422 1 f313"/>
              <a:gd name="f491" fmla="*/ f423 1 f312"/>
              <a:gd name="f492" fmla="*/ f424 1 f313"/>
              <a:gd name="f493" fmla="*/ f425 1 f312"/>
              <a:gd name="f494" fmla="*/ f426 1 f313"/>
              <a:gd name="f495" fmla="*/ f427 1 f312"/>
              <a:gd name="f496" fmla="*/ f428 1 f313"/>
              <a:gd name="f497" fmla="*/ f429 1 f312"/>
              <a:gd name="f498" fmla="*/ f430 1 f313"/>
              <a:gd name="f499" fmla="*/ f431 1 f312"/>
              <a:gd name="f500" fmla="*/ f432 1 f313"/>
              <a:gd name="f501" fmla="*/ f433 1 f312"/>
              <a:gd name="f502" fmla="*/ f434 1 f313"/>
              <a:gd name="f503" fmla="*/ f435 1 f312"/>
              <a:gd name="f504" fmla="*/ f436 1 f313"/>
              <a:gd name="f505" fmla="*/ f437 1 f312"/>
              <a:gd name="f506" fmla="*/ f438 1 f313"/>
              <a:gd name="f507" fmla="*/ f439 1 f312"/>
              <a:gd name="f508" fmla="*/ f440 1 f313"/>
              <a:gd name="f509" fmla="*/ f441 1 f312"/>
              <a:gd name="f510" fmla="*/ f442 1 f313"/>
              <a:gd name="f511" fmla="*/ f443 f303 1"/>
              <a:gd name="f512" fmla="*/ f444 f303 1"/>
              <a:gd name="f513" fmla="*/ f446 f304 1"/>
              <a:gd name="f514" fmla="*/ f445 f304 1"/>
              <a:gd name="f515" fmla="*/ f447 f303 1"/>
              <a:gd name="f516" fmla="*/ f448 f304 1"/>
              <a:gd name="f517" fmla="*/ f449 f303 1"/>
              <a:gd name="f518" fmla="*/ f450 f304 1"/>
              <a:gd name="f519" fmla="*/ f451 f303 1"/>
              <a:gd name="f520" fmla="*/ f452 f304 1"/>
              <a:gd name="f521" fmla="*/ f453 f303 1"/>
              <a:gd name="f522" fmla="*/ f454 f304 1"/>
              <a:gd name="f523" fmla="*/ f455 f303 1"/>
              <a:gd name="f524" fmla="*/ f456 f304 1"/>
              <a:gd name="f525" fmla="*/ f457 f303 1"/>
              <a:gd name="f526" fmla="*/ f458 f304 1"/>
              <a:gd name="f527" fmla="*/ f459 f303 1"/>
              <a:gd name="f528" fmla="*/ f460 f304 1"/>
              <a:gd name="f529" fmla="*/ f461 f303 1"/>
              <a:gd name="f530" fmla="*/ f462 f304 1"/>
              <a:gd name="f531" fmla="*/ f463 f303 1"/>
              <a:gd name="f532" fmla="*/ f464 f304 1"/>
              <a:gd name="f533" fmla="*/ f465 f303 1"/>
              <a:gd name="f534" fmla="*/ f466 f304 1"/>
              <a:gd name="f535" fmla="*/ f467 f303 1"/>
              <a:gd name="f536" fmla="*/ f468 f304 1"/>
              <a:gd name="f537" fmla="*/ f469 f303 1"/>
              <a:gd name="f538" fmla="*/ f470 f304 1"/>
              <a:gd name="f539" fmla="*/ f471 f303 1"/>
              <a:gd name="f540" fmla="*/ f472 f304 1"/>
              <a:gd name="f541" fmla="*/ f473 f303 1"/>
              <a:gd name="f542" fmla="*/ f474 f304 1"/>
              <a:gd name="f543" fmla="*/ f475 f303 1"/>
              <a:gd name="f544" fmla="*/ f476 f304 1"/>
              <a:gd name="f545" fmla="*/ f477 f303 1"/>
              <a:gd name="f546" fmla="*/ f478 f304 1"/>
              <a:gd name="f547" fmla="*/ f479 f303 1"/>
              <a:gd name="f548" fmla="*/ f480 f304 1"/>
              <a:gd name="f549" fmla="*/ f481 f303 1"/>
              <a:gd name="f550" fmla="*/ f482 f304 1"/>
              <a:gd name="f551" fmla="*/ f483 f303 1"/>
              <a:gd name="f552" fmla="*/ f484 f304 1"/>
              <a:gd name="f553" fmla="*/ f485 f303 1"/>
              <a:gd name="f554" fmla="*/ f486 f304 1"/>
              <a:gd name="f555" fmla="*/ f487 f303 1"/>
              <a:gd name="f556" fmla="*/ f488 f304 1"/>
              <a:gd name="f557" fmla="*/ f489 f303 1"/>
              <a:gd name="f558" fmla="*/ f490 f304 1"/>
              <a:gd name="f559" fmla="*/ f491 f303 1"/>
              <a:gd name="f560" fmla="*/ f492 f304 1"/>
              <a:gd name="f561" fmla="*/ f493 f303 1"/>
              <a:gd name="f562" fmla="*/ f494 f304 1"/>
              <a:gd name="f563" fmla="*/ f495 f303 1"/>
              <a:gd name="f564" fmla="*/ f496 f304 1"/>
              <a:gd name="f565" fmla="*/ f497 f303 1"/>
              <a:gd name="f566" fmla="*/ f498 f304 1"/>
              <a:gd name="f567" fmla="*/ f499 f303 1"/>
              <a:gd name="f568" fmla="*/ f500 f304 1"/>
              <a:gd name="f569" fmla="*/ f501 f303 1"/>
              <a:gd name="f570" fmla="*/ f502 f304 1"/>
              <a:gd name="f571" fmla="*/ f503 f303 1"/>
              <a:gd name="f572" fmla="*/ f504 f304 1"/>
              <a:gd name="f573" fmla="*/ f505 f303 1"/>
              <a:gd name="f574" fmla="*/ f506 f304 1"/>
              <a:gd name="f575" fmla="*/ f507 f303 1"/>
              <a:gd name="f576" fmla="*/ f508 f304 1"/>
              <a:gd name="f577" fmla="*/ f509 f303 1"/>
              <a:gd name="f578" fmla="*/ f510 f3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8">
                <a:pos x="f515" y="f516"/>
              </a:cxn>
              <a:cxn ang="f378">
                <a:pos x="f517" y="f518"/>
              </a:cxn>
              <a:cxn ang="f378">
                <a:pos x="f519" y="f520"/>
              </a:cxn>
              <a:cxn ang="f378">
                <a:pos x="f521" y="f522"/>
              </a:cxn>
              <a:cxn ang="f378">
                <a:pos x="f523" y="f524"/>
              </a:cxn>
              <a:cxn ang="f378">
                <a:pos x="f525" y="f526"/>
              </a:cxn>
              <a:cxn ang="f378">
                <a:pos x="f527" y="f528"/>
              </a:cxn>
              <a:cxn ang="f378">
                <a:pos x="f529" y="f530"/>
              </a:cxn>
              <a:cxn ang="f378">
                <a:pos x="f531" y="f532"/>
              </a:cxn>
              <a:cxn ang="f378">
                <a:pos x="f533" y="f534"/>
              </a:cxn>
              <a:cxn ang="f378">
                <a:pos x="f535" y="f536"/>
              </a:cxn>
              <a:cxn ang="f378">
                <a:pos x="f537" y="f538"/>
              </a:cxn>
              <a:cxn ang="f378">
                <a:pos x="f539" y="f540"/>
              </a:cxn>
              <a:cxn ang="f378">
                <a:pos x="f541" y="f542"/>
              </a:cxn>
              <a:cxn ang="f378">
                <a:pos x="f543" y="f544"/>
              </a:cxn>
              <a:cxn ang="f378">
                <a:pos x="f545" y="f546"/>
              </a:cxn>
              <a:cxn ang="f378">
                <a:pos x="f547" y="f548"/>
              </a:cxn>
              <a:cxn ang="f378">
                <a:pos x="f549" y="f550"/>
              </a:cxn>
              <a:cxn ang="f378">
                <a:pos x="f551" y="f552"/>
              </a:cxn>
              <a:cxn ang="f378">
                <a:pos x="f553" y="f554"/>
              </a:cxn>
              <a:cxn ang="f378">
                <a:pos x="f555" y="f556"/>
              </a:cxn>
              <a:cxn ang="f378">
                <a:pos x="f557" y="f558"/>
              </a:cxn>
              <a:cxn ang="f378">
                <a:pos x="f559" y="f560"/>
              </a:cxn>
              <a:cxn ang="f378">
                <a:pos x="f561" y="f562"/>
              </a:cxn>
              <a:cxn ang="f378">
                <a:pos x="f563" y="f564"/>
              </a:cxn>
              <a:cxn ang="f378">
                <a:pos x="f565" y="f566"/>
              </a:cxn>
              <a:cxn ang="f378">
                <a:pos x="f567" y="f568"/>
              </a:cxn>
              <a:cxn ang="f378">
                <a:pos x="f569" y="f570"/>
              </a:cxn>
              <a:cxn ang="f378">
                <a:pos x="f571" y="f572"/>
              </a:cxn>
              <a:cxn ang="f378">
                <a:pos x="f573" y="f574"/>
              </a:cxn>
              <a:cxn ang="f378">
                <a:pos x="f575" y="f576"/>
              </a:cxn>
              <a:cxn ang="f378">
                <a:pos x="f577" y="f578"/>
              </a:cxn>
            </a:cxnLst>
            <a:rect l="f511" t="f514" r="f512" b="f513"/>
            <a:pathLst>
              <a:path w="635" h="815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18" y="f37"/>
                  <a:pt x="f38" y="f39"/>
                </a:cubicBezTo>
                <a:cubicBezTo>
                  <a:pt x="f40" y="f41"/>
                  <a:pt x="f42" y="f43"/>
                  <a:pt x="f44" y="f15"/>
                </a:cubicBezTo>
                <a:cubicBezTo>
                  <a:pt x="f45" y="f46"/>
                  <a:pt x="f47" y="f48"/>
                  <a:pt x="f47" y="f49"/>
                </a:cubicBezTo>
                <a:cubicBezTo>
                  <a:pt x="f50" y="f51"/>
                  <a:pt x="f42" y="f48"/>
                  <a:pt x="f52" y="f53"/>
                </a:cubicBezTo>
                <a:cubicBezTo>
                  <a:pt x="f54" y="f55"/>
                  <a:pt x="f37" y="f56"/>
                  <a:pt x="f57" y="f58"/>
                </a:cubicBezTo>
                <a:cubicBezTo>
                  <a:pt x="f59" y="f60"/>
                  <a:pt x="f61" y="f27"/>
                  <a:pt x="f1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68"/>
                </a:cubicBezTo>
                <a:cubicBezTo>
                  <a:pt x="f74" y="f75"/>
                  <a:pt x="f3" y="f76"/>
                  <a:pt x="f77" y="f78"/>
                </a:cubicBezTo>
                <a:cubicBezTo>
                  <a:pt x="f3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52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35" y="f103"/>
                  <a:pt x="f16" y="f104"/>
                </a:cubicBezTo>
                <a:cubicBezTo>
                  <a:pt x="f105" y="f106"/>
                  <a:pt x="f107" y="f108"/>
                  <a:pt x="f74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8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22" y="f143"/>
                </a:cubicBezTo>
                <a:cubicBezTo>
                  <a:pt x="f144" y="f145"/>
                  <a:pt x="f146" y="f147"/>
                  <a:pt x="f128" y="f148"/>
                </a:cubicBezTo>
                <a:cubicBezTo>
                  <a:pt x="f149" y="f150"/>
                  <a:pt x="f151" y="f152"/>
                  <a:pt x="f6" y="f56"/>
                </a:cubicBezTo>
                <a:cubicBezTo>
                  <a:pt x="f6" y="f153"/>
                  <a:pt x="f154" y="f155"/>
                  <a:pt x="f156" y="f155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75"/>
                  <a:pt x="f164" y="f165"/>
                  <a:pt x="f166" y="f167"/>
                </a:cubicBezTo>
                <a:cubicBezTo>
                  <a:pt x="f168" y="f169"/>
                  <a:pt x="f80" y="f170"/>
                  <a:pt x="f171" y="f172"/>
                </a:cubicBezTo>
                <a:cubicBezTo>
                  <a:pt x="f173" y="f174"/>
                  <a:pt x="f175" y="f174"/>
                  <a:pt x="f176" y="f177"/>
                </a:cubicBezTo>
                <a:cubicBezTo>
                  <a:pt x="f178" y="f56"/>
                  <a:pt x="f179" y="f180"/>
                  <a:pt x="f144" y="f181"/>
                </a:cubicBezTo>
                <a:cubicBezTo>
                  <a:pt x="f182" y="f183"/>
                  <a:pt x="f184" y="f185"/>
                  <a:pt x="f131" y="f186"/>
                </a:cubicBezTo>
                <a:cubicBezTo>
                  <a:pt x="f187" y="f188"/>
                  <a:pt x="f189" y="f33"/>
                  <a:pt x="f126" y="f190"/>
                </a:cubicBezTo>
                <a:cubicBezTo>
                  <a:pt x="f191" y="f192"/>
                  <a:pt x="f193" y="f36"/>
                  <a:pt x="f194" y="f195"/>
                </a:cubicBezTo>
                <a:cubicBezTo>
                  <a:pt x="f194" y="f196"/>
                  <a:pt x="f194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42" y="f206"/>
                  <a:pt x="f207" y="f208"/>
                  <a:pt x="f209" y="f210"/>
                </a:cubicBezTo>
                <a:cubicBezTo>
                  <a:pt x="f84" y="f24"/>
                  <a:pt x="f211" y="f35"/>
                  <a:pt x="f80" y="f212"/>
                </a:cubicBezTo>
                <a:cubicBezTo>
                  <a:pt x="f110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168"/>
                </a:cubicBezTo>
                <a:cubicBezTo>
                  <a:pt x="f44" y="f223"/>
                  <a:pt x="f224" y="f84"/>
                  <a:pt x="f91" y="f225"/>
                </a:cubicBezTo>
                <a:cubicBezTo>
                  <a:pt x="f226" y="f227"/>
                  <a:pt x="f228" y="f229"/>
                  <a:pt x="f91" y="f230"/>
                </a:cubicBezTo>
                <a:cubicBezTo>
                  <a:pt x="f91" y="f231"/>
                  <a:pt x="f232" y="f2"/>
                  <a:pt x="f232" y="f233"/>
                </a:cubicBezTo>
                <a:cubicBezTo>
                  <a:pt x="f20" y="f95"/>
                  <a:pt x="f234" y="f224"/>
                  <a:pt x="f235" y="f236"/>
                </a:cubicBezTo>
                <a:cubicBezTo>
                  <a:pt x="f237" y="f193"/>
                  <a:pt x="f99" y="f238"/>
                  <a:pt x="f239" y="f240"/>
                </a:cubicBezTo>
                <a:cubicBezTo>
                  <a:pt x="f24" y="f241"/>
                  <a:pt x="f242" y="f243"/>
                  <a:pt x="f244" y="f245"/>
                </a:cubicBezTo>
                <a:cubicBezTo>
                  <a:pt x="f61" y="f246"/>
                  <a:pt x="f201" y="f247"/>
                  <a:pt x="f248" y="f249"/>
                </a:cubicBezTo>
                <a:cubicBezTo>
                  <a:pt x="f195" y="f211"/>
                  <a:pt x="f248" y="f222"/>
                  <a:pt x="f248" y="f250"/>
                </a:cubicBezTo>
                <a:cubicBezTo>
                  <a:pt x="f180" y="f215"/>
                  <a:pt x="f49" y="f251"/>
                  <a:pt x="f252" y="f253"/>
                </a:cubicBezTo>
                <a:cubicBezTo>
                  <a:pt x="f58" y="f110"/>
                  <a:pt x="f254" y="f255"/>
                  <a:pt x="f252" y="f256"/>
                </a:cubicBezTo>
                <a:cubicBezTo>
                  <a:pt x="f160" y="f159"/>
                  <a:pt x="f257" y="f135"/>
                  <a:pt x="f58" y="f258"/>
                </a:cubicBezTo>
                <a:cubicBezTo>
                  <a:pt x="f21" y="f259"/>
                  <a:pt x="f260" y="f261"/>
                  <a:pt x="f165" y="f151"/>
                </a:cubicBezTo>
                <a:cubicBezTo>
                  <a:pt x="f262" y="f6"/>
                  <a:pt x="f263" y="f264"/>
                  <a:pt x="f265" y="f266"/>
                </a:cubicBezTo>
                <a:cubicBezTo>
                  <a:pt x="f96" y="f267"/>
                  <a:pt x="f7" y="f268"/>
                  <a:pt x="f269" y="f247"/>
                </a:cubicBezTo>
                <a:cubicBezTo>
                  <a:pt x="f270" y="f271"/>
                  <a:pt x="f272" y="f112"/>
                  <a:pt x="f273" y="f274"/>
                </a:cubicBezTo>
                <a:cubicBezTo>
                  <a:pt x="f275" y="f276"/>
                  <a:pt x="f27" y="f277"/>
                  <a:pt x="f278" y="f279"/>
                </a:cubicBezTo>
                <a:cubicBezTo>
                  <a:pt x="f280" y="f69"/>
                  <a:pt x="f281" y="f282"/>
                  <a:pt x="f283" y="f284"/>
                </a:cubicBezTo>
                <a:cubicBezTo>
                  <a:pt x="f285" y="f194"/>
                  <a:pt x="f265" y="f107"/>
                  <a:pt x="f286" y="f287"/>
                </a:cubicBezTo>
                <a:cubicBezTo>
                  <a:pt x="f288" y="f289"/>
                  <a:pt x="f290" y="f291"/>
                  <a:pt x="f85" y="f42"/>
                </a:cubicBezTo>
                <a:cubicBezTo>
                  <a:pt x="f64" y="f292"/>
                  <a:pt x="f252" y="f292"/>
                  <a:pt x="f55" y="f293"/>
                </a:cubicBezTo>
                <a:cubicBezTo>
                  <a:pt x="f294" y="f289"/>
                  <a:pt x="f295" y="f296"/>
                  <a:pt x="f297" y="f298"/>
                </a:cubicBezTo>
                <a:cubicBezTo>
                  <a:pt x="f299" y="f300"/>
                  <a:pt x="f301" y="f93"/>
                  <a:pt x="f9" y="f10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0C44C440-56C0-BDE7-36F8-832FE947CEB5}"/>
              </a:ext>
            </a:extLst>
          </p:cNvPr>
          <p:cNvSpPr/>
          <p:nvPr/>
        </p:nvSpPr>
        <p:spPr>
          <a:xfrm>
            <a:off x="2287591" y="1301748"/>
            <a:ext cx="517522" cy="779461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84"/>
              <a:gd name="f8" fmla="val 579"/>
              <a:gd name="f9" fmla="val 275"/>
              <a:gd name="f10" fmla="val 530"/>
              <a:gd name="f11" fmla="val 325"/>
              <a:gd name="f12" fmla="val 438"/>
              <a:gd name="f13" fmla="val 309"/>
              <a:gd name="f14" fmla="val 347"/>
              <a:gd name="f15" fmla="val 276"/>
              <a:gd name="f16" fmla="val 257"/>
              <a:gd name="f17" fmla="val 278"/>
              <a:gd name="f18" fmla="val 291"/>
              <a:gd name="f19" fmla="val 280"/>
              <a:gd name="f20" fmla="val 279"/>
              <a:gd name="f21" fmla="val 277"/>
              <a:gd name="f22" fmla="val 413"/>
              <a:gd name="f23" fmla="val 271"/>
              <a:gd name="f24" fmla="val 467"/>
              <a:gd name="f25" fmla="val 243"/>
              <a:gd name="f26" fmla="val 513"/>
              <a:gd name="f27" fmla="val 203"/>
              <a:gd name="f28" fmla="val 196"/>
              <a:gd name="f29" fmla="val 573"/>
              <a:gd name="f30" fmla="val 139"/>
              <a:gd name="f31" fmla="val 556"/>
              <a:gd name="f32" fmla="val 45"/>
              <a:gd name="f33" fmla="val 529"/>
              <a:gd name="f34" fmla="val 454"/>
              <a:gd name="f35" fmla="val 17"/>
              <a:gd name="f36" fmla="val 353"/>
              <a:gd name="f37" fmla="val 29"/>
              <a:gd name="f38" fmla="val 62"/>
              <a:gd name="f39" fmla="val 207"/>
              <a:gd name="f40" fmla="val 107"/>
              <a:gd name="f41" fmla="val 144"/>
              <a:gd name="f42" fmla="val 137"/>
              <a:gd name="f43" fmla="val 103"/>
              <a:gd name="f44" fmla="val 163"/>
              <a:gd name="f45" fmla="val 60"/>
              <a:gd name="f46" fmla="val 175"/>
              <a:gd name="f47" fmla="val 9"/>
              <a:gd name="f48" fmla="val 177"/>
              <a:gd name="f49" fmla="val 182"/>
              <a:gd name="f50" fmla="val 1"/>
              <a:gd name="f51" fmla="val 187"/>
              <a:gd name="f52" fmla="val 6"/>
              <a:gd name="f53" fmla="val 87"/>
              <a:gd name="f54" fmla="val 357"/>
              <a:gd name="f55" fmla="val 172"/>
              <a:gd name="f56" fmla="val 372"/>
              <a:gd name="f57" fmla="val 297"/>
              <a:gd name="f58" fmla="val 390"/>
              <a:gd name="f59" fmla="val 346"/>
              <a:gd name="f60" fmla="val 465"/>
              <a:gd name="f61" fmla="val 282"/>
              <a:gd name="f62" fmla="val 528"/>
              <a:gd name="f63" fmla="val 281"/>
              <a:gd name="f64" fmla="+- 0 0 -90"/>
              <a:gd name="f65" fmla="*/ f4 1 384"/>
              <a:gd name="f66" fmla="*/ f5 1 579"/>
              <a:gd name="f67" fmla="val f6"/>
              <a:gd name="f68" fmla="val f7"/>
              <a:gd name="f69" fmla="val f8"/>
              <a:gd name="f70" fmla="*/ f64 f0 1"/>
              <a:gd name="f71" fmla="+- f69 0 f67"/>
              <a:gd name="f72" fmla="+- f68 0 f67"/>
              <a:gd name="f73" fmla="*/ f70 1 f3"/>
              <a:gd name="f74" fmla="*/ f72 1 384"/>
              <a:gd name="f75" fmla="*/ f71 1 579"/>
              <a:gd name="f76" fmla="*/ 275 f72 1"/>
              <a:gd name="f77" fmla="*/ 530 f71 1"/>
              <a:gd name="f78" fmla="*/ 276 f72 1"/>
              <a:gd name="f79" fmla="*/ 257 f71 1"/>
              <a:gd name="f80" fmla="*/ 279 f72 1"/>
              <a:gd name="f81" fmla="*/ 360 f71 1"/>
              <a:gd name="f82" fmla="*/ 243 f72 1"/>
              <a:gd name="f83" fmla="*/ 513 f71 1"/>
              <a:gd name="f84" fmla="*/ 139 f72 1"/>
              <a:gd name="f85" fmla="*/ 556 f71 1"/>
              <a:gd name="f86" fmla="*/ 17 f72 1"/>
              <a:gd name="f87" fmla="*/ 353 f71 1"/>
              <a:gd name="f88" fmla="*/ 107 f72 1"/>
              <a:gd name="f89" fmla="*/ 144 f71 1"/>
              <a:gd name="f90" fmla="*/ 175 f72 1"/>
              <a:gd name="f91" fmla="*/ 9 f71 1"/>
              <a:gd name="f92" fmla="*/ 187 f72 1"/>
              <a:gd name="f93" fmla="*/ 6 f71 1"/>
              <a:gd name="f94" fmla="*/ 372 f72 1"/>
              <a:gd name="f95" fmla="*/ 297 f71 1"/>
              <a:gd name="f96" fmla="*/ 282 f72 1"/>
              <a:gd name="f97" fmla="*/ 528 f71 1"/>
              <a:gd name="f98" fmla="+- f73 0 f1"/>
              <a:gd name="f99" fmla="*/ f76 1 384"/>
              <a:gd name="f100" fmla="*/ f77 1 579"/>
              <a:gd name="f101" fmla="*/ f78 1 384"/>
              <a:gd name="f102" fmla="*/ f79 1 579"/>
              <a:gd name="f103" fmla="*/ f80 1 384"/>
              <a:gd name="f104" fmla="*/ f81 1 579"/>
              <a:gd name="f105" fmla="*/ f82 1 384"/>
              <a:gd name="f106" fmla="*/ f83 1 579"/>
              <a:gd name="f107" fmla="*/ f84 1 384"/>
              <a:gd name="f108" fmla="*/ f85 1 579"/>
              <a:gd name="f109" fmla="*/ f86 1 384"/>
              <a:gd name="f110" fmla="*/ f87 1 579"/>
              <a:gd name="f111" fmla="*/ f88 1 384"/>
              <a:gd name="f112" fmla="*/ f89 1 579"/>
              <a:gd name="f113" fmla="*/ f90 1 384"/>
              <a:gd name="f114" fmla="*/ f91 1 579"/>
              <a:gd name="f115" fmla="*/ f92 1 384"/>
              <a:gd name="f116" fmla="*/ f93 1 579"/>
              <a:gd name="f117" fmla="*/ f94 1 384"/>
              <a:gd name="f118" fmla="*/ f95 1 579"/>
              <a:gd name="f119" fmla="*/ f96 1 384"/>
              <a:gd name="f120" fmla="*/ f97 1 579"/>
              <a:gd name="f121" fmla="*/ 0 1 f74"/>
              <a:gd name="f122" fmla="*/ f68 1 f74"/>
              <a:gd name="f123" fmla="*/ 0 1 f75"/>
              <a:gd name="f124" fmla="*/ f69 1 f75"/>
              <a:gd name="f125" fmla="*/ f99 1 f74"/>
              <a:gd name="f126" fmla="*/ f100 1 f75"/>
              <a:gd name="f127" fmla="*/ f101 1 f74"/>
              <a:gd name="f128" fmla="*/ f102 1 f75"/>
              <a:gd name="f129" fmla="*/ f103 1 f74"/>
              <a:gd name="f130" fmla="*/ f104 1 f75"/>
              <a:gd name="f131" fmla="*/ f105 1 f74"/>
              <a:gd name="f132" fmla="*/ f106 1 f75"/>
              <a:gd name="f133" fmla="*/ f107 1 f74"/>
              <a:gd name="f134" fmla="*/ f108 1 f75"/>
              <a:gd name="f135" fmla="*/ f109 1 f74"/>
              <a:gd name="f136" fmla="*/ f110 1 f75"/>
              <a:gd name="f137" fmla="*/ f111 1 f74"/>
              <a:gd name="f138" fmla="*/ f112 1 f75"/>
              <a:gd name="f139" fmla="*/ f113 1 f74"/>
              <a:gd name="f140" fmla="*/ f114 1 f75"/>
              <a:gd name="f141" fmla="*/ f115 1 f74"/>
              <a:gd name="f142" fmla="*/ f116 1 f75"/>
              <a:gd name="f143" fmla="*/ f117 1 f74"/>
              <a:gd name="f144" fmla="*/ f118 1 f75"/>
              <a:gd name="f145" fmla="*/ f119 1 f74"/>
              <a:gd name="f146" fmla="*/ f120 1 f75"/>
              <a:gd name="f147" fmla="*/ f121 f65 1"/>
              <a:gd name="f148" fmla="*/ f122 f65 1"/>
              <a:gd name="f149" fmla="*/ f124 f66 1"/>
              <a:gd name="f150" fmla="*/ f123 f66 1"/>
              <a:gd name="f151" fmla="*/ f125 f65 1"/>
              <a:gd name="f152" fmla="*/ f126 f66 1"/>
              <a:gd name="f153" fmla="*/ f127 f65 1"/>
              <a:gd name="f154" fmla="*/ f128 f66 1"/>
              <a:gd name="f155" fmla="*/ f129 f65 1"/>
              <a:gd name="f156" fmla="*/ f130 f66 1"/>
              <a:gd name="f157" fmla="*/ f131 f65 1"/>
              <a:gd name="f158" fmla="*/ f132 f66 1"/>
              <a:gd name="f159" fmla="*/ f133 f65 1"/>
              <a:gd name="f160" fmla="*/ f134 f66 1"/>
              <a:gd name="f161" fmla="*/ f135 f65 1"/>
              <a:gd name="f162" fmla="*/ f136 f66 1"/>
              <a:gd name="f163" fmla="*/ f137 f65 1"/>
              <a:gd name="f164" fmla="*/ f138 f66 1"/>
              <a:gd name="f165" fmla="*/ f139 f65 1"/>
              <a:gd name="f166" fmla="*/ f140 f66 1"/>
              <a:gd name="f167" fmla="*/ f141 f65 1"/>
              <a:gd name="f168" fmla="*/ f142 f66 1"/>
              <a:gd name="f169" fmla="*/ f143 f65 1"/>
              <a:gd name="f170" fmla="*/ f144 f66 1"/>
              <a:gd name="f171" fmla="*/ f145 f65 1"/>
              <a:gd name="f172" fmla="*/ f146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51" y="f152"/>
              </a:cxn>
              <a:cxn ang="f98">
                <a:pos x="f153" y="f154"/>
              </a:cxn>
              <a:cxn ang="f98">
                <a:pos x="f155" y="f156"/>
              </a:cxn>
              <a:cxn ang="f98">
                <a:pos x="f157" y="f158"/>
              </a:cxn>
              <a:cxn ang="f98">
                <a:pos x="f159" y="f160"/>
              </a:cxn>
              <a:cxn ang="f98">
                <a:pos x="f161" y="f162"/>
              </a:cxn>
              <a:cxn ang="f98">
                <a:pos x="f163" y="f164"/>
              </a:cxn>
              <a:cxn ang="f98">
                <a:pos x="f165" y="f166"/>
              </a:cxn>
              <a:cxn ang="f98">
                <a:pos x="f167" y="f168"/>
              </a:cxn>
              <a:cxn ang="f98">
                <a:pos x="f169" y="f170"/>
              </a:cxn>
              <a:cxn ang="f98">
                <a:pos x="f171" y="f172"/>
              </a:cxn>
              <a:cxn ang="f98">
                <a:pos x="f151" y="f152"/>
              </a:cxn>
            </a:cxnLst>
            <a:rect l="f147" t="f150" r="f148" b="f149"/>
            <a:pathLst>
              <a:path w="384" h="579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11"/>
                  <a:pt x="f20" y="f2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8"/>
                  <a:pt x="f28" y="f29"/>
                  <a:pt x="f30" y="f31"/>
                </a:cubicBezTo>
                <a:cubicBezTo>
                  <a:pt x="f32" y="f33"/>
                  <a:pt x="f6" y="f34"/>
                  <a:pt x="f35" y="f36"/>
                </a:cubicBezTo>
                <a:cubicBezTo>
                  <a:pt x="f37" y="f9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6"/>
                  <a:pt x="f49" y="f50"/>
                  <a:pt x="f51" y="f52"/>
                </a:cubicBezTo>
                <a:cubicBezTo>
                  <a:pt x="f9" y="f53"/>
                  <a:pt x="f54" y="f55"/>
                  <a:pt x="f56" y="f57"/>
                </a:cubicBezTo>
                <a:cubicBezTo>
                  <a:pt x="f7" y="f58"/>
                  <a:pt x="f59" y="f60"/>
                  <a:pt x="f61" y="f62"/>
                </a:cubicBezTo>
                <a:cubicBezTo>
                  <a:pt x="f63" y="f33"/>
                  <a:pt x="f20" y="f33"/>
                  <a:pt x="f9" y="f10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B0CFA00D-975D-895A-46AC-2F8290C6EFEE}"/>
              </a:ext>
            </a:extLst>
          </p:cNvPr>
          <p:cNvSpPr/>
          <p:nvPr/>
        </p:nvSpPr>
        <p:spPr>
          <a:xfrm>
            <a:off x="3119439" y="1262064"/>
            <a:ext cx="1122361" cy="10191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4"/>
              <a:gd name="f7" fmla="val 757"/>
              <a:gd name="f8" fmla="val 588"/>
              <a:gd name="f9" fmla="val 783"/>
              <a:gd name="f10" fmla="val 120"/>
              <a:gd name="f11" fmla="val 384"/>
              <a:gd name="f12" fmla="val 694"/>
              <a:gd name="f13" fmla="val 558"/>
              <a:gd name="f14" fmla="val 533"/>
              <a:gd name="f15" fmla="val 235"/>
              <a:gd name="f16" fmla="val 741"/>
              <a:gd name="f17" fmla="val 97"/>
              <a:gd name="f18" fmla="val 560"/>
              <a:gd name="f19" fmla="val 433"/>
              <a:gd name="f20" fmla="val 5"/>
              <a:gd name="f21" fmla="val 237"/>
              <a:gd name="f22" fmla="val 117"/>
              <a:gd name="f23" fmla="val 134"/>
              <a:gd name="f24" fmla="val 197"/>
              <a:gd name="f25" fmla="val 59"/>
              <a:gd name="f26" fmla="val 292"/>
              <a:gd name="f27" fmla="val 37"/>
              <a:gd name="f28" fmla="val 396"/>
              <a:gd name="f29" fmla="val 79"/>
              <a:gd name="f30" fmla="val 509"/>
              <a:gd name="f31" fmla="val 124"/>
              <a:gd name="f32" fmla="val 555"/>
              <a:gd name="f33" fmla="val 260"/>
              <a:gd name="f34" fmla="val 493"/>
              <a:gd name="f35" fmla="val 361"/>
              <a:gd name="f36" fmla="val 443"/>
              <a:gd name="f37" fmla="val 444"/>
              <a:gd name="f38" fmla="val 325"/>
              <a:gd name="f39" fmla="val 457"/>
              <a:gd name="f40" fmla="val 264"/>
              <a:gd name="f41" fmla="val 387"/>
              <a:gd name="f42" fmla="val 212"/>
              <a:gd name="f43" fmla="val 329"/>
              <a:gd name="f44" fmla="val 234"/>
              <a:gd name="f45" fmla="val 242"/>
              <a:gd name="f46" fmla="val 307"/>
              <a:gd name="f47" fmla="val 222"/>
              <a:gd name="f48" fmla="val 359"/>
              <a:gd name="f49" fmla="val 207"/>
              <a:gd name="f50" fmla="val 405"/>
              <a:gd name="f51" fmla="val 246"/>
              <a:gd name="f52" fmla="val 397"/>
              <a:gd name="f53" fmla="val 298"/>
              <a:gd name="f54" fmla="val 299"/>
              <a:gd name="f55" fmla="val 302"/>
              <a:gd name="f56" fmla="val 392"/>
              <a:gd name="f57" fmla="val 301"/>
              <a:gd name="f58" fmla="val 390"/>
              <a:gd name="f59" fmla="val 403"/>
              <a:gd name="f60" fmla="val 254"/>
              <a:gd name="f61" fmla="val 351"/>
              <a:gd name="f62" fmla="val 214"/>
              <a:gd name="f63" fmla="val 303"/>
              <a:gd name="f64" fmla="val 236"/>
              <a:gd name="f65" fmla="val 248"/>
              <a:gd name="f66" fmla="val 261"/>
              <a:gd name="f67" fmla="val 281"/>
              <a:gd name="f68" fmla="val 374"/>
              <a:gd name="f69" fmla="val 338"/>
              <a:gd name="f70" fmla="val 431"/>
              <a:gd name="f71" fmla="val 440"/>
              <a:gd name="f72" fmla="val 407"/>
              <a:gd name="f73" fmla="val 470"/>
              <a:gd name="f74" fmla="val 330"/>
              <a:gd name="f75" fmla="val 231"/>
              <a:gd name="f76" fmla="val 441"/>
              <a:gd name="f77" fmla="val 123"/>
              <a:gd name="f78" fmla="val 334"/>
              <a:gd name="f79" fmla="val 115"/>
              <a:gd name="f80" fmla="val 209"/>
              <a:gd name="f81" fmla="val 106"/>
              <a:gd name="f82" fmla="val 113"/>
              <a:gd name="f83" fmla="val 188"/>
              <a:gd name="f84" fmla="val 104"/>
              <a:gd name="f85" fmla="val 313"/>
              <a:gd name="f86" fmla="val 94"/>
              <a:gd name="f87" fmla="val 451"/>
              <a:gd name="f88" fmla="val 155"/>
              <a:gd name="f89" fmla="val 565"/>
              <a:gd name="f90" fmla="val 275"/>
              <a:gd name="f91" fmla="val 618"/>
              <a:gd name="f92" fmla="val 383"/>
              <a:gd name="f93" fmla="val 666"/>
              <a:gd name="f94" fmla="val 489"/>
              <a:gd name="f95" fmla="val 656"/>
              <a:gd name="f96" fmla="val 592"/>
              <a:gd name="f97" fmla="val 595"/>
              <a:gd name="f98" fmla="val 760"/>
              <a:gd name="f99" fmla="val 495"/>
              <a:gd name="f100" fmla="val 806"/>
              <a:gd name="f101" fmla="val 245"/>
              <a:gd name="f102" fmla="val 663"/>
              <a:gd name="f103" fmla="val 77"/>
              <a:gd name="f104" fmla="val 641"/>
              <a:gd name="f105" fmla="val 51"/>
              <a:gd name="f106" fmla="val 615"/>
              <a:gd name="f107" fmla="val 28"/>
              <a:gd name="f108" fmla="val 589"/>
              <a:gd name="f109" fmla="val 6"/>
              <a:gd name="f110" fmla="val 4"/>
              <a:gd name="f111" fmla="val 2"/>
              <a:gd name="f112" fmla="+- 0 0 -90"/>
              <a:gd name="f113" fmla="*/ f3 1 834"/>
              <a:gd name="f114" fmla="*/ f4 1 757"/>
              <a:gd name="f115" fmla="val f5"/>
              <a:gd name="f116" fmla="val f6"/>
              <a:gd name="f117" fmla="val f7"/>
              <a:gd name="f118" fmla="*/ f112 f0 1"/>
              <a:gd name="f119" fmla="+- f117 0 f115"/>
              <a:gd name="f120" fmla="+- f116 0 f115"/>
              <a:gd name="f121" fmla="*/ f118 1 f2"/>
              <a:gd name="f122" fmla="*/ f120 1 834"/>
              <a:gd name="f123" fmla="*/ f119 1 757"/>
              <a:gd name="f124" fmla="*/ 588 f120 1"/>
              <a:gd name="f125" fmla="*/ 0 f119 1"/>
              <a:gd name="f126" fmla="*/ 694 f120 1"/>
              <a:gd name="f127" fmla="*/ 558 f119 1"/>
              <a:gd name="f128" fmla="*/ 97 f120 1"/>
              <a:gd name="f129" fmla="*/ 560 f119 1"/>
              <a:gd name="f130" fmla="*/ 117 f120 1"/>
              <a:gd name="f131" fmla="*/ 134 f119 1"/>
              <a:gd name="f132" fmla="*/ 396 f120 1"/>
              <a:gd name="f133" fmla="*/ 79 f119 1"/>
              <a:gd name="f134" fmla="*/ 493 f120 1"/>
              <a:gd name="f135" fmla="*/ 361 f119 1"/>
              <a:gd name="f136" fmla="*/ 264 f120 1"/>
              <a:gd name="f137" fmla="*/ 387 f119 1"/>
              <a:gd name="f138" fmla="*/ 307 f120 1"/>
              <a:gd name="f139" fmla="*/ 222 f119 1"/>
              <a:gd name="f140" fmla="*/ 397 f120 1"/>
              <a:gd name="f141" fmla="*/ 298 f119 1"/>
              <a:gd name="f142" fmla="*/ 392 f120 1"/>
              <a:gd name="f143" fmla="*/ 301 f119 1"/>
              <a:gd name="f144" fmla="*/ 390 f120 1"/>
              <a:gd name="f145" fmla="*/ 303 f120 1"/>
              <a:gd name="f146" fmla="*/ 236 f119 1"/>
              <a:gd name="f147" fmla="*/ 281 f120 1"/>
              <a:gd name="f148" fmla="*/ 374 f119 1"/>
              <a:gd name="f149" fmla="*/ 470 f120 1"/>
              <a:gd name="f150" fmla="*/ 330 f119 1"/>
              <a:gd name="f151" fmla="*/ 334 f120 1"/>
              <a:gd name="f152" fmla="*/ 115 f119 1"/>
              <a:gd name="f153" fmla="*/ 104 f120 1"/>
              <a:gd name="f154" fmla="*/ 313 f119 1"/>
              <a:gd name="f155" fmla="*/ 275 f120 1"/>
              <a:gd name="f156" fmla="*/ 618 f119 1"/>
              <a:gd name="f157" fmla="*/ 592 f120 1"/>
              <a:gd name="f158" fmla="*/ 595 f119 1"/>
              <a:gd name="f159" fmla="*/ 663 f120 1"/>
              <a:gd name="f160" fmla="*/ 77 f119 1"/>
              <a:gd name="f161" fmla="*/ 589 f120 1"/>
              <a:gd name="f162" fmla="*/ 6 f119 1"/>
              <a:gd name="f163" fmla="+- f121 0 f1"/>
              <a:gd name="f164" fmla="*/ f124 1 834"/>
              <a:gd name="f165" fmla="*/ f125 1 757"/>
              <a:gd name="f166" fmla="*/ f126 1 834"/>
              <a:gd name="f167" fmla="*/ f127 1 757"/>
              <a:gd name="f168" fmla="*/ f128 1 834"/>
              <a:gd name="f169" fmla="*/ f129 1 757"/>
              <a:gd name="f170" fmla="*/ f130 1 834"/>
              <a:gd name="f171" fmla="*/ f131 1 757"/>
              <a:gd name="f172" fmla="*/ f132 1 834"/>
              <a:gd name="f173" fmla="*/ f133 1 757"/>
              <a:gd name="f174" fmla="*/ f134 1 834"/>
              <a:gd name="f175" fmla="*/ f135 1 757"/>
              <a:gd name="f176" fmla="*/ f136 1 834"/>
              <a:gd name="f177" fmla="*/ f137 1 757"/>
              <a:gd name="f178" fmla="*/ f138 1 834"/>
              <a:gd name="f179" fmla="*/ f139 1 757"/>
              <a:gd name="f180" fmla="*/ f140 1 834"/>
              <a:gd name="f181" fmla="*/ f141 1 757"/>
              <a:gd name="f182" fmla="*/ f142 1 834"/>
              <a:gd name="f183" fmla="*/ f143 1 757"/>
              <a:gd name="f184" fmla="*/ f144 1 834"/>
              <a:gd name="f185" fmla="*/ f145 1 834"/>
              <a:gd name="f186" fmla="*/ f146 1 757"/>
              <a:gd name="f187" fmla="*/ f147 1 834"/>
              <a:gd name="f188" fmla="*/ f148 1 757"/>
              <a:gd name="f189" fmla="*/ f149 1 834"/>
              <a:gd name="f190" fmla="*/ f150 1 757"/>
              <a:gd name="f191" fmla="*/ f151 1 834"/>
              <a:gd name="f192" fmla="*/ f152 1 757"/>
              <a:gd name="f193" fmla="*/ f153 1 834"/>
              <a:gd name="f194" fmla="*/ f154 1 757"/>
              <a:gd name="f195" fmla="*/ f155 1 834"/>
              <a:gd name="f196" fmla="*/ f156 1 757"/>
              <a:gd name="f197" fmla="*/ f157 1 834"/>
              <a:gd name="f198" fmla="*/ f158 1 757"/>
              <a:gd name="f199" fmla="*/ f159 1 834"/>
              <a:gd name="f200" fmla="*/ f160 1 757"/>
              <a:gd name="f201" fmla="*/ f161 1 834"/>
              <a:gd name="f202" fmla="*/ f162 1 757"/>
              <a:gd name="f203" fmla="*/ 0 1 f122"/>
              <a:gd name="f204" fmla="*/ f116 1 f122"/>
              <a:gd name="f205" fmla="*/ 0 1 f123"/>
              <a:gd name="f206" fmla="*/ f117 1 f123"/>
              <a:gd name="f207" fmla="*/ f164 1 f122"/>
              <a:gd name="f208" fmla="*/ f165 1 f123"/>
              <a:gd name="f209" fmla="*/ f166 1 f122"/>
              <a:gd name="f210" fmla="*/ f167 1 f123"/>
              <a:gd name="f211" fmla="*/ f168 1 f122"/>
              <a:gd name="f212" fmla="*/ f169 1 f123"/>
              <a:gd name="f213" fmla="*/ f170 1 f122"/>
              <a:gd name="f214" fmla="*/ f171 1 f123"/>
              <a:gd name="f215" fmla="*/ f172 1 f122"/>
              <a:gd name="f216" fmla="*/ f173 1 f123"/>
              <a:gd name="f217" fmla="*/ f174 1 f122"/>
              <a:gd name="f218" fmla="*/ f175 1 f123"/>
              <a:gd name="f219" fmla="*/ f176 1 f122"/>
              <a:gd name="f220" fmla="*/ f177 1 f123"/>
              <a:gd name="f221" fmla="*/ f178 1 f122"/>
              <a:gd name="f222" fmla="*/ f179 1 f123"/>
              <a:gd name="f223" fmla="*/ f180 1 f122"/>
              <a:gd name="f224" fmla="*/ f181 1 f123"/>
              <a:gd name="f225" fmla="*/ f182 1 f122"/>
              <a:gd name="f226" fmla="*/ f183 1 f123"/>
              <a:gd name="f227" fmla="*/ f184 1 f122"/>
              <a:gd name="f228" fmla="*/ f185 1 f122"/>
              <a:gd name="f229" fmla="*/ f186 1 f123"/>
              <a:gd name="f230" fmla="*/ f187 1 f122"/>
              <a:gd name="f231" fmla="*/ f188 1 f123"/>
              <a:gd name="f232" fmla="*/ f189 1 f122"/>
              <a:gd name="f233" fmla="*/ f190 1 f123"/>
              <a:gd name="f234" fmla="*/ f191 1 f122"/>
              <a:gd name="f235" fmla="*/ f192 1 f123"/>
              <a:gd name="f236" fmla="*/ f193 1 f122"/>
              <a:gd name="f237" fmla="*/ f194 1 f123"/>
              <a:gd name="f238" fmla="*/ f195 1 f122"/>
              <a:gd name="f239" fmla="*/ f196 1 f123"/>
              <a:gd name="f240" fmla="*/ f197 1 f122"/>
              <a:gd name="f241" fmla="*/ f198 1 f123"/>
              <a:gd name="f242" fmla="*/ f199 1 f122"/>
              <a:gd name="f243" fmla="*/ f200 1 f123"/>
              <a:gd name="f244" fmla="*/ f201 1 f122"/>
              <a:gd name="f245" fmla="*/ f202 1 f123"/>
              <a:gd name="f246" fmla="*/ f203 f113 1"/>
              <a:gd name="f247" fmla="*/ f204 f113 1"/>
              <a:gd name="f248" fmla="*/ f206 f114 1"/>
              <a:gd name="f249" fmla="*/ f205 f114 1"/>
              <a:gd name="f250" fmla="*/ f207 f113 1"/>
              <a:gd name="f251" fmla="*/ f208 f114 1"/>
              <a:gd name="f252" fmla="*/ f209 f113 1"/>
              <a:gd name="f253" fmla="*/ f210 f114 1"/>
              <a:gd name="f254" fmla="*/ f211 f113 1"/>
              <a:gd name="f255" fmla="*/ f212 f114 1"/>
              <a:gd name="f256" fmla="*/ f213 f113 1"/>
              <a:gd name="f257" fmla="*/ f214 f114 1"/>
              <a:gd name="f258" fmla="*/ f215 f113 1"/>
              <a:gd name="f259" fmla="*/ f216 f114 1"/>
              <a:gd name="f260" fmla="*/ f217 f113 1"/>
              <a:gd name="f261" fmla="*/ f218 f114 1"/>
              <a:gd name="f262" fmla="*/ f219 f113 1"/>
              <a:gd name="f263" fmla="*/ f220 f114 1"/>
              <a:gd name="f264" fmla="*/ f221 f113 1"/>
              <a:gd name="f265" fmla="*/ f222 f114 1"/>
              <a:gd name="f266" fmla="*/ f223 f113 1"/>
              <a:gd name="f267" fmla="*/ f224 f114 1"/>
              <a:gd name="f268" fmla="*/ f225 f113 1"/>
              <a:gd name="f269" fmla="*/ f226 f114 1"/>
              <a:gd name="f270" fmla="*/ f227 f113 1"/>
              <a:gd name="f271" fmla="*/ f228 f113 1"/>
              <a:gd name="f272" fmla="*/ f229 f114 1"/>
              <a:gd name="f273" fmla="*/ f230 f113 1"/>
              <a:gd name="f274" fmla="*/ f231 f114 1"/>
              <a:gd name="f275" fmla="*/ f232 f113 1"/>
              <a:gd name="f276" fmla="*/ f233 f114 1"/>
              <a:gd name="f277" fmla="*/ f234 f113 1"/>
              <a:gd name="f278" fmla="*/ f235 f114 1"/>
              <a:gd name="f279" fmla="*/ f236 f113 1"/>
              <a:gd name="f280" fmla="*/ f237 f114 1"/>
              <a:gd name="f281" fmla="*/ f238 f113 1"/>
              <a:gd name="f282" fmla="*/ f239 f114 1"/>
              <a:gd name="f283" fmla="*/ f240 f113 1"/>
              <a:gd name="f284" fmla="*/ f241 f114 1"/>
              <a:gd name="f285" fmla="*/ f242 f113 1"/>
              <a:gd name="f286" fmla="*/ f243 f114 1"/>
              <a:gd name="f287" fmla="*/ f244 f113 1"/>
              <a:gd name="f288" fmla="*/ f245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3">
                <a:pos x="f250" y="f251"/>
              </a:cxn>
              <a:cxn ang="f163">
                <a:pos x="f252" y="f253"/>
              </a:cxn>
              <a:cxn ang="f163">
                <a:pos x="f254" y="f255"/>
              </a:cxn>
              <a:cxn ang="f163">
                <a:pos x="f256" y="f257"/>
              </a:cxn>
              <a:cxn ang="f163">
                <a:pos x="f258" y="f259"/>
              </a:cxn>
              <a:cxn ang="f163">
                <a:pos x="f260" y="f261"/>
              </a:cxn>
              <a:cxn ang="f163">
                <a:pos x="f262" y="f263"/>
              </a:cxn>
              <a:cxn ang="f163">
                <a:pos x="f264" y="f265"/>
              </a:cxn>
              <a:cxn ang="f163">
                <a:pos x="f266" y="f267"/>
              </a:cxn>
              <a:cxn ang="f163">
                <a:pos x="f268" y="f269"/>
              </a:cxn>
              <a:cxn ang="f163">
                <a:pos x="f270" y="f267"/>
              </a:cxn>
              <a:cxn ang="f163">
                <a:pos x="f271" y="f272"/>
              </a:cxn>
              <a:cxn ang="f163">
                <a:pos x="f273" y="f274"/>
              </a:cxn>
              <a:cxn ang="f163">
                <a:pos x="f275" y="f276"/>
              </a:cxn>
              <a:cxn ang="f163">
                <a:pos x="f277" y="f278"/>
              </a:cxn>
              <a:cxn ang="f163">
                <a:pos x="f279" y="f280"/>
              </a:cxn>
              <a:cxn ang="f163">
                <a:pos x="f281" y="f282"/>
              </a:cxn>
              <a:cxn ang="f163">
                <a:pos x="f283" y="f284"/>
              </a:cxn>
              <a:cxn ang="f163">
                <a:pos x="f285" y="f286"/>
              </a:cxn>
              <a:cxn ang="f163">
                <a:pos x="f287" y="f288"/>
              </a:cxn>
              <a:cxn ang="f163">
                <a:pos x="f250" y="f251"/>
              </a:cxn>
            </a:cxnLst>
            <a:rect l="f246" t="f249" r="f247" b="f248"/>
            <a:pathLst>
              <a:path w="834" h="757">
                <a:moveTo>
                  <a:pt x="f8" y="f5"/>
                </a:moveTo>
                <a:cubicBezTo>
                  <a:pt x="f9" y="f10"/>
                  <a:pt x="f6" y="f11"/>
                  <a:pt x="f12" y="f13"/>
                </a:cubicBezTo>
                <a:cubicBezTo>
                  <a:pt x="f14" y="f7"/>
                  <a:pt x="f15" y="f16"/>
                  <a:pt x="f17" y="f18"/>
                </a:cubicBezTo>
                <a:cubicBezTo>
                  <a:pt x="f5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28" y="f54"/>
                  <a:pt x="f28" y="f55"/>
                  <a:pt x="f56" y="f57"/>
                </a:cubicBezTo>
                <a:cubicBezTo>
                  <a:pt x="f56" y="f57"/>
                  <a:pt x="f58" y="f54"/>
                  <a:pt x="f58" y="f53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4" y="f43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30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8" y="f110"/>
                  <a:pt x="f8" y="f111"/>
                  <a:pt x="f8" y="f5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0806215E-E855-306C-9547-A0DAD8E1D044}"/>
              </a:ext>
            </a:extLst>
          </p:cNvPr>
          <p:cNvSpPr/>
          <p:nvPr/>
        </p:nvSpPr>
        <p:spPr>
          <a:xfrm>
            <a:off x="277813" y="2382834"/>
            <a:ext cx="1179511" cy="1198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7"/>
              <a:gd name="f7" fmla="val 891"/>
              <a:gd name="f8" fmla="val 426"/>
              <a:gd name="f9" fmla="val 42"/>
              <a:gd name="f10" fmla="val 349"/>
              <a:gd name="f11" fmla="val 49"/>
              <a:gd name="f12" fmla="val 281"/>
              <a:gd name="f13" fmla="val 78"/>
              <a:gd name="f14" fmla="val 220"/>
              <a:gd name="f15" fmla="val 127"/>
              <a:gd name="f16" fmla="val 29"/>
              <a:gd name="f17" fmla="val 278"/>
              <a:gd name="f18" fmla="val 30"/>
              <a:gd name="f19" fmla="val 541"/>
              <a:gd name="f20" fmla="val 179"/>
              <a:gd name="f21" fmla="val 700"/>
              <a:gd name="f22" fmla="val 267"/>
              <a:gd name="f23" fmla="val 794"/>
              <a:gd name="f24" fmla="val 379"/>
              <a:gd name="f25" fmla="val 827"/>
              <a:gd name="f26" fmla="val 506"/>
              <a:gd name="f27" fmla="val 812"/>
              <a:gd name="f28" fmla="val 558"/>
              <a:gd name="f29" fmla="val 805"/>
              <a:gd name="f30" fmla="val 611"/>
              <a:gd name="f31" fmla="val 800"/>
              <a:gd name="f32" fmla="val 658"/>
              <a:gd name="f33" fmla="val 774"/>
              <a:gd name="f34" fmla="val 687"/>
              <a:gd name="f35" fmla="val 759"/>
              <a:gd name="f36" fmla="val 711"/>
              <a:gd name="f37" fmla="val 738"/>
              <a:gd name="f38" fmla="val 734"/>
              <a:gd name="f39" fmla="val 715"/>
              <a:gd name="f40" fmla="val 781"/>
              <a:gd name="f41" fmla="val 668"/>
              <a:gd name="f42" fmla="val 810"/>
              <a:gd name="f43" fmla="val 845"/>
              <a:gd name="f44" fmla="val 557"/>
              <a:gd name="f45" fmla="val 848"/>
              <a:gd name="f46" fmla="val 553"/>
              <a:gd name="f47" fmla="val 851"/>
              <a:gd name="f48" fmla="val 550"/>
              <a:gd name="f49" fmla="val 854"/>
              <a:gd name="f50" fmla="val 546"/>
              <a:gd name="f51" fmla="val 858"/>
              <a:gd name="f52" fmla="val 542"/>
              <a:gd name="f53" fmla="val 863"/>
              <a:gd name="f54" fmla="val 540"/>
              <a:gd name="f55" fmla="val 868"/>
              <a:gd name="f56" fmla="val 875"/>
              <a:gd name="f57" fmla="val 543"/>
              <a:gd name="f58" fmla="val 549"/>
              <a:gd name="f59" fmla="val 555"/>
              <a:gd name="f60" fmla="val 587"/>
              <a:gd name="f61" fmla="val 864"/>
              <a:gd name="f62" fmla="val 615"/>
              <a:gd name="f63" fmla="val 850"/>
              <a:gd name="f64" fmla="val 642"/>
              <a:gd name="f65" fmla="val 755"/>
              <a:gd name="f66" fmla="val 567"/>
              <a:gd name="f67" fmla="val 393"/>
              <a:gd name="f68" fmla="val 867"/>
              <a:gd name="f69" fmla="val 289"/>
              <a:gd name="f70" fmla="val 852"/>
              <a:gd name="f71" fmla="val 200"/>
              <a:gd name="f72" fmla="val 807"/>
              <a:gd name="f73" fmla="val 132"/>
              <a:gd name="f74" fmla="val 726"/>
              <a:gd name="f75" fmla="val 605"/>
              <a:gd name="f76" fmla="val 466"/>
              <a:gd name="f77" fmla="val 43"/>
              <a:gd name="f78" fmla="val 315"/>
              <a:gd name="f79" fmla="val 82"/>
              <a:gd name="f80" fmla="val 181"/>
              <a:gd name="f81" fmla="val 169"/>
              <a:gd name="f82" fmla="val 88"/>
              <a:gd name="f83" fmla="val 300"/>
              <a:gd name="f84" fmla="val 39"/>
              <a:gd name="f85" fmla="val 404"/>
              <a:gd name="f86" fmla="val 509"/>
              <a:gd name="f87" fmla="val 4"/>
              <a:gd name="f88" fmla="val 613"/>
              <a:gd name="f89" fmla="val 48"/>
              <a:gd name="f90" fmla="val 666"/>
              <a:gd name="f91" fmla="val 71"/>
              <a:gd name="f92" fmla="val 712"/>
              <a:gd name="f93" fmla="val 104"/>
              <a:gd name="f94" fmla="val 753"/>
              <a:gd name="f95" fmla="val 144"/>
              <a:gd name="f96" fmla="val 767"/>
              <a:gd name="f97" fmla="val 157"/>
              <a:gd name="f98" fmla="val 174"/>
              <a:gd name="f99" fmla="val 782"/>
              <a:gd name="f100" fmla="val 190"/>
              <a:gd name="f101" fmla="val 778"/>
              <a:gd name="f102" fmla="val 196"/>
              <a:gd name="f103" fmla="val 203"/>
              <a:gd name="f104" fmla="val 221"/>
              <a:gd name="f105" fmla="val 808"/>
              <a:gd name="f106" fmla="val 238"/>
              <a:gd name="f107" fmla="val 816"/>
              <a:gd name="f108" fmla="val 259"/>
              <a:gd name="f109" fmla="val 799"/>
              <a:gd name="f110" fmla="val 785"/>
              <a:gd name="f111" fmla="val 215"/>
              <a:gd name="f112" fmla="val 770"/>
              <a:gd name="f113" fmla="val 194"/>
              <a:gd name="f114" fmla="val 764"/>
              <a:gd name="f115" fmla="val 186"/>
              <a:gd name="f116" fmla="val 758"/>
              <a:gd name="f117" fmla="val 750"/>
              <a:gd name="f118" fmla="val 172"/>
              <a:gd name="f119" fmla="val 730"/>
              <a:gd name="f120" fmla="val 155"/>
              <a:gd name="f121" fmla="val 723"/>
              <a:gd name="f122" fmla="val 128"/>
              <a:gd name="f123" fmla="val 698"/>
              <a:gd name="f124" fmla="val 114"/>
              <a:gd name="f125" fmla="val 653"/>
              <a:gd name="f126" fmla="val 91"/>
              <a:gd name="f127" fmla="val 60"/>
              <a:gd name="f128" fmla="val 560"/>
              <a:gd name="f129" fmla="val 50"/>
              <a:gd name="f130" fmla="val 527"/>
              <a:gd name="f131" fmla="val 44"/>
              <a:gd name="f132" fmla="val 493"/>
              <a:gd name="f133" fmla="val 46"/>
              <a:gd name="f134" fmla="val 461"/>
              <a:gd name="f135" fmla="val 35"/>
              <a:gd name="f136" fmla="val 450"/>
              <a:gd name="f137" fmla="val 31"/>
              <a:gd name="f138" fmla="val 436"/>
              <a:gd name="f139" fmla="val 33"/>
              <a:gd name="f140" fmla="val 732"/>
              <a:gd name="f141" fmla="val 143"/>
              <a:gd name="f142" fmla="val 731"/>
              <a:gd name="f143" fmla="val 145"/>
              <a:gd name="f144" fmla="val 146"/>
              <a:gd name="f145" fmla="val 733"/>
              <a:gd name="f146" fmla="+- 0 0 -90"/>
              <a:gd name="f147" fmla="*/ f3 1 877"/>
              <a:gd name="f148" fmla="*/ f4 1 891"/>
              <a:gd name="f149" fmla="val f5"/>
              <a:gd name="f150" fmla="val f6"/>
              <a:gd name="f151" fmla="val f7"/>
              <a:gd name="f152" fmla="*/ f146 f0 1"/>
              <a:gd name="f153" fmla="+- f151 0 f149"/>
              <a:gd name="f154" fmla="+- f150 0 f149"/>
              <a:gd name="f155" fmla="*/ f152 1 f2"/>
              <a:gd name="f156" fmla="*/ f154 1 877"/>
              <a:gd name="f157" fmla="*/ f153 1 891"/>
              <a:gd name="f158" fmla="*/ 426 f154 1"/>
              <a:gd name="f159" fmla="*/ 42 f153 1"/>
              <a:gd name="f160" fmla="*/ 220 f154 1"/>
              <a:gd name="f161" fmla="*/ 127 f153 1"/>
              <a:gd name="f162" fmla="*/ 179 f154 1"/>
              <a:gd name="f163" fmla="*/ 700 f153 1"/>
              <a:gd name="f164" fmla="*/ 506 f154 1"/>
              <a:gd name="f165" fmla="*/ 812 f153 1"/>
              <a:gd name="f166" fmla="*/ 658 f154 1"/>
              <a:gd name="f167" fmla="*/ 774 f153 1"/>
              <a:gd name="f168" fmla="*/ 734 f154 1"/>
              <a:gd name="f169" fmla="*/ 715 f153 1"/>
              <a:gd name="f170" fmla="*/ 845 f154 1"/>
              <a:gd name="f171" fmla="*/ 557 f153 1"/>
              <a:gd name="f172" fmla="*/ 854 f154 1"/>
              <a:gd name="f173" fmla="*/ 546 f153 1"/>
              <a:gd name="f174" fmla="*/ 868 f154 1"/>
              <a:gd name="f175" fmla="*/ 542 f153 1"/>
              <a:gd name="f176" fmla="*/ 875 f154 1"/>
              <a:gd name="f177" fmla="*/ 555 f153 1"/>
              <a:gd name="f178" fmla="*/ 850 f154 1"/>
              <a:gd name="f179" fmla="*/ 642 f153 1"/>
              <a:gd name="f180" fmla="*/ 393 f154 1"/>
              <a:gd name="f181" fmla="*/ 867 f153 1"/>
              <a:gd name="f182" fmla="*/ 132 f154 1"/>
              <a:gd name="f183" fmla="*/ 726 f153 1"/>
              <a:gd name="f184" fmla="*/ 43 f154 1"/>
              <a:gd name="f185" fmla="*/ 315 f153 1"/>
              <a:gd name="f186" fmla="*/ 300 f154 1"/>
              <a:gd name="f187" fmla="*/ 39 f153 1"/>
              <a:gd name="f188" fmla="*/ 613 f154 1"/>
              <a:gd name="f189" fmla="*/ 48 f153 1"/>
              <a:gd name="f190" fmla="*/ 753 f154 1"/>
              <a:gd name="f191" fmla="*/ 144 f153 1"/>
              <a:gd name="f192" fmla="*/ 782 f154 1"/>
              <a:gd name="f193" fmla="*/ 190 f153 1"/>
              <a:gd name="f194" fmla="*/ 203 f153 1"/>
              <a:gd name="f195" fmla="*/ 816 f154 1"/>
              <a:gd name="f196" fmla="*/ 259 f153 1"/>
              <a:gd name="f197" fmla="*/ 770 f154 1"/>
              <a:gd name="f198" fmla="*/ 194 f153 1"/>
              <a:gd name="f199" fmla="*/ 750 f154 1"/>
              <a:gd name="f200" fmla="*/ 172 f153 1"/>
              <a:gd name="f201" fmla="*/ 698 f154 1"/>
              <a:gd name="f202" fmla="*/ 114 f153 1"/>
              <a:gd name="f203" fmla="*/ 560 f154 1"/>
              <a:gd name="f204" fmla="*/ 50 f153 1"/>
              <a:gd name="f205" fmla="*/ 461 f154 1"/>
              <a:gd name="f206" fmla="*/ 35 f153 1"/>
              <a:gd name="f207" fmla="*/ 732 f154 1"/>
              <a:gd name="f208" fmla="*/ 143 f153 1"/>
              <a:gd name="f209" fmla="*/ 731 f154 1"/>
              <a:gd name="f210" fmla="*/ 146 f153 1"/>
              <a:gd name="f211" fmla="*/ 733 f154 1"/>
              <a:gd name="f212" fmla="+- f155 0 f1"/>
              <a:gd name="f213" fmla="*/ f158 1 877"/>
              <a:gd name="f214" fmla="*/ f159 1 891"/>
              <a:gd name="f215" fmla="*/ f160 1 877"/>
              <a:gd name="f216" fmla="*/ f161 1 891"/>
              <a:gd name="f217" fmla="*/ f162 1 877"/>
              <a:gd name="f218" fmla="*/ f163 1 891"/>
              <a:gd name="f219" fmla="*/ f164 1 877"/>
              <a:gd name="f220" fmla="*/ f165 1 891"/>
              <a:gd name="f221" fmla="*/ f166 1 877"/>
              <a:gd name="f222" fmla="*/ f167 1 891"/>
              <a:gd name="f223" fmla="*/ f168 1 877"/>
              <a:gd name="f224" fmla="*/ f169 1 891"/>
              <a:gd name="f225" fmla="*/ f170 1 877"/>
              <a:gd name="f226" fmla="*/ f171 1 891"/>
              <a:gd name="f227" fmla="*/ f172 1 877"/>
              <a:gd name="f228" fmla="*/ f173 1 891"/>
              <a:gd name="f229" fmla="*/ f174 1 877"/>
              <a:gd name="f230" fmla="*/ f175 1 891"/>
              <a:gd name="f231" fmla="*/ f176 1 877"/>
              <a:gd name="f232" fmla="*/ f177 1 891"/>
              <a:gd name="f233" fmla="*/ f178 1 877"/>
              <a:gd name="f234" fmla="*/ f179 1 891"/>
              <a:gd name="f235" fmla="*/ f180 1 877"/>
              <a:gd name="f236" fmla="*/ f181 1 891"/>
              <a:gd name="f237" fmla="*/ f182 1 877"/>
              <a:gd name="f238" fmla="*/ f183 1 891"/>
              <a:gd name="f239" fmla="*/ f184 1 877"/>
              <a:gd name="f240" fmla="*/ f185 1 891"/>
              <a:gd name="f241" fmla="*/ f186 1 877"/>
              <a:gd name="f242" fmla="*/ f187 1 891"/>
              <a:gd name="f243" fmla="*/ f188 1 877"/>
              <a:gd name="f244" fmla="*/ f189 1 891"/>
              <a:gd name="f245" fmla="*/ f190 1 877"/>
              <a:gd name="f246" fmla="*/ f191 1 891"/>
              <a:gd name="f247" fmla="*/ f192 1 877"/>
              <a:gd name="f248" fmla="*/ f193 1 891"/>
              <a:gd name="f249" fmla="*/ f194 1 891"/>
              <a:gd name="f250" fmla="*/ f195 1 877"/>
              <a:gd name="f251" fmla="*/ f196 1 891"/>
              <a:gd name="f252" fmla="*/ f197 1 877"/>
              <a:gd name="f253" fmla="*/ f198 1 891"/>
              <a:gd name="f254" fmla="*/ f199 1 877"/>
              <a:gd name="f255" fmla="*/ f200 1 891"/>
              <a:gd name="f256" fmla="*/ f201 1 877"/>
              <a:gd name="f257" fmla="*/ f202 1 891"/>
              <a:gd name="f258" fmla="*/ f203 1 877"/>
              <a:gd name="f259" fmla="*/ f204 1 891"/>
              <a:gd name="f260" fmla="*/ f205 1 877"/>
              <a:gd name="f261" fmla="*/ f206 1 891"/>
              <a:gd name="f262" fmla="*/ f207 1 877"/>
              <a:gd name="f263" fmla="*/ f208 1 891"/>
              <a:gd name="f264" fmla="*/ f209 1 877"/>
              <a:gd name="f265" fmla="*/ f210 1 891"/>
              <a:gd name="f266" fmla="*/ f211 1 877"/>
              <a:gd name="f267" fmla="*/ 0 1 f156"/>
              <a:gd name="f268" fmla="*/ f150 1 f156"/>
              <a:gd name="f269" fmla="*/ 0 1 f157"/>
              <a:gd name="f270" fmla="*/ f151 1 f157"/>
              <a:gd name="f271" fmla="*/ f213 1 f156"/>
              <a:gd name="f272" fmla="*/ f214 1 f157"/>
              <a:gd name="f273" fmla="*/ f215 1 f156"/>
              <a:gd name="f274" fmla="*/ f216 1 f157"/>
              <a:gd name="f275" fmla="*/ f217 1 f156"/>
              <a:gd name="f276" fmla="*/ f218 1 f157"/>
              <a:gd name="f277" fmla="*/ f219 1 f156"/>
              <a:gd name="f278" fmla="*/ f220 1 f157"/>
              <a:gd name="f279" fmla="*/ f221 1 f156"/>
              <a:gd name="f280" fmla="*/ f222 1 f157"/>
              <a:gd name="f281" fmla="*/ f223 1 f156"/>
              <a:gd name="f282" fmla="*/ f224 1 f157"/>
              <a:gd name="f283" fmla="*/ f225 1 f156"/>
              <a:gd name="f284" fmla="*/ f226 1 f157"/>
              <a:gd name="f285" fmla="*/ f227 1 f156"/>
              <a:gd name="f286" fmla="*/ f228 1 f157"/>
              <a:gd name="f287" fmla="*/ f229 1 f156"/>
              <a:gd name="f288" fmla="*/ f230 1 f157"/>
              <a:gd name="f289" fmla="*/ f231 1 f156"/>
              <a:gd name="f290" fmla="*/ f232 1 f157"/>
              <a:gd name="f291" fmla="*/ f233 1 f156"/>
              <a:gd name="f292" fmla="*/ f234 1 f157"/>
              <a:gd name="f293" fmla="*/ f235 1 f156"/>
              <a:gd name="f294" fmla="*/ f236 1 f157"/>
              <a:gd name="f295" fmla="*/ f237 1 f156"/>
              <a:gd name="f296" fmla="*/ f238 1 f157"/>
              <a:gd name="f297" fmla="*/ f239 1 f156"/>
              <a:gd name="f298" fmla="*/ f240 1 f157"/>
              <a:gd name="f299" fmla="*/ f241 1 f156"/>
              <a:gd name="f300" fmla="*/ f242 1 f157"/>
              <a:gd name="f301" fmla="*/ f243 1 f156"/>
              <a:gd name="f302" fmla="*/ f244 1 f157"/>
              <a:gd name="f303" fmla="*/ f245 1 f156"/>
              <a:gd name="f304" fmla="*/ f246 1 f157"/>
              <a:gd name="f305" fmla="*/ f247 1 f156"/>
              <a:gd name="f306" fmla="*/ f248 1 f157"/>
              <a:gd name="f307" fmla="*/ f249 1 f157"/>
              <a:gd name="f308" fmla="*/ f250 1 f156"/>
              <a:gd name="f309" fmla="*/ f251 1 f157"/>
              <a:gd name="f310" fmla="*/ f252 1 f156"/>
              <a:gd name="f311" fmla="*/ f253 1 f157"/>
              <a:gd name="f312" fmla="*/ f254 1 f156"/>
              <a:gd name="f313" fmla="*/ f255 1 f157"/>
              <a:gd name="f314" fmla="*/ f256 1 f156"/>
              <a:gd name="f315" fmla="*/ f257 1 f157"/>
              <a:gd name="f316" fmla="*/ f258 1 f156"/>
              <a:gd name="f317" fmla="*/ f259 1 f157"/>
              <a:gd name="f318" fmla="*/ f260 1 f156"/>
              <a:gd name="f319" fmla="*/ f261 1 f157"/>
              <a:gd name="f320" fmla="*/ f262 1 f156"/>
              <a:gd name="f321" fmla="*/ f263 1 f157"/>
              <a:gd name="f322" fmla="*/ f264 1 f156"/>
              <a:gd name="f323" fmla="*/ f265 1 f157"/>
              <a:gd name="f324" fmla="*/ f266 1 f156"/>
              <a:gd name="f325" fmla="*/ f267 f147 1"/>
              <a:gd name="f326" fmla="*/ f268 f147 1"/>
              <a:gd name="f327" fmla="*/ f270 f148 1"/>
              <a:gd name="f328" fmla="*/ f269 f148 1"/>
              <a:gd name="f329" fmla="*/ f271 f147 1"/>
              <a:gd name="f330" fmla="*/ f272 f148 1"/>
              <a:gd name="f331" fmla="*/ f273 f147 1"/>
              <a:gd name="f332" fmla="*/ f274 f148 1"/>
              <a:gd name="f333" fmla="*/ f275 f147 1"/>
              <a:gd name="f334" fmla="*/ f276 f148 1"/>
              <a:gd name="f335" fmla="*/ f277 f147 1"/>
              <a:gd name="f336" fmla="*/ f278 f148 1"/>
              <a:gd name="f337" fmla="*/ f279 f147 1"/>
              <a:gd name="f338" fmla="*/ f280 f148 1"/>
              <a:gd name="f339" fmla="*/ f281 f147 1"/>
              <a:gd name="f340" fmla="*/ f282 f148 1"/>
              <a:gd name="f341" fmla="*/ f283 f147 1"/>
              <a:gd name="f342" fmla="*/ f284 f148 1"/>
              <a:gd name="f343" fmla="*/ f285 f147 1"/>
              <a:gd name="f344" fmla="*/ f286 f148 1"/>
              <a:gd name="f345" fmla="*/ f287 f147 1"/>
              <a:gd name="f346" fmla="*/ f288 f148 1"/>
              <a:gd name="f347" fmla="*/ f289 f147 1"/>
              <a:gd name="f348" fmla="*/ f290 f148 1"/>
              <a:gd name="f349" fmla="*/ f291 f147 1"/>
              <a:gd name="f350" fmla="*/ f292 f148 1"/>
              <a:gd name="f351" fmla="*/ f293 f147 1"/>
              <a:gd name="f352" fmla="*/ f294 f148 1"/>
              <a:gd name="f353" fmla="*/ f295 f147 1"/>
              <a:gd name="f354" fmla="*/ f296 f148 1"/>
              <a:gd name="f355" fmla="*/ f297 f147 1"/>
              <a:gd name="f356" fmla="*/ f298 f148 1"/>
              <a:gd name="f357" fmla="*/ f299 f147 1"/>
              <a:gd name="f358" fmla="*/ f300 f148 1"/>
              <a:gd name="f359" fmla="*/ f301 f147 1"/>
              <a:gd name="f360" fmla="*/ f302 f148 1"/>
              <a:gd name="f361" fmla="*/ f303 f147 1"/>
              <a:gd name="f362" fmla="*/ f304 f148 1"/>
              <a:gd name="f363" fmla="*/ f305 f147 1"/>
              <a:gd name="f364" fmla="*/ f306 f148 1"/>
              <a:gd name="f365" fmla="*/ f307 f148 1"/>
              <a:gd name="f366" fmla="*/ f308 f147 1"/>
              <a:gd name="f367" fmla="*/ f309 f148 1"/>
              <a:gd name="f368" fmla="*/ f310 f147 1"/>
              <a:gd name="f369" fmla="*/ f311 f148 1"/>
              <a:gd name="f370" fmla="*/ f312 f147 1"/>
              <a:gd name="f371" fmla="*/ f313 f148 1"/>
              <a:gd name="f372" fmla="*/ f314 f147 1"/>
              <a:gd name="f373" fmla="*/ f315 f148 1"/>
              <a:gd name="f374" fmla="*/ f316 f147 1"/>
              <a:gd name="f375" fmla="*/ f317 f148 1"/>
              <a:gd name="f376" fmla="*/ f318 f147 1"/>
              <a:gd name="f377" fmla="*/ f319 f148 1"/>
              <a:gd name="f378" fmla="*/ f320 f147 1"/>
              <a:gd name="f379" fmla="*/ f321 f148 1"/>
              <a:gd name="f380" fmla="*/ f322 f147 1"/>
              <a:gd name="f381" fmla="*/ f323 f148 1"/>
              <a:gd name="f382" fmla="*/ f324 f1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2">
                <a:pos x="f329" y="f330"/>
              </a:cxn>
              <a:cxn ang="f212">
                <a:pos x="f331" y="f332"/>
              </a:cxn>
              <a:cxn ang="f212">
                <a:pos x="f333" y="f334"/>
              </a:cxn>
              <a:cxn ang="f212">
                <a:pos x="f335" y="f336"/>
              </a:cxn>
              <a:cxn ang="f212">
                <a:pos x="f337" y="f338"/>
              </a:cxn>
              <a:cxn ang="f212">
                <a:pos x="f339" y="f340"/>
              </a:cxn>
              <a:cxn ang="f212">
                <a:pos x="f341" y="f342"/>
              </a:cxn>
              <a:cxn ang="f212">
                <a:pos x="f343" y="f344"/>
              </a:cxn>
              <a:cxn ang="f212">
                <a:pos x="f345" y="f346"/>
              </a:cxn>
              <a:cxn ang="f212">
                <a:pos x="f347" y="f348"/>
              </a:cxn>
              <a:cxn ang="f212">
                <a:pos x="f349" y="f350"/>
              </a:cxn>
              <a:cxn ang="f212">
                <a:pos x="f351" y="f352"/>
              </a:cxn>
              <a:cxn ang="f212">
                <a:pos x="f353" y="f354"/>
              </a:cxn>
              <a:cxn ang="f212">
                <a:pos x="f355" y="f356"/>
              </a:cxn>
              <a:cxn ang="f212">
                <a:pos x="f357" y="f358"/>
              </a:cxn>
              <a:cxn ang="f212">
                <a:pos x="f359" y="f360"/>
              </a:cxn>
              <a:cxn ang="f212">
                <a:pos x="f361" y="f362"/>
              </a:cxn>
              <a:cxn ang="f212">
                <a:pos x="f363" y="f364"/>
              </a:cxn>
              <a:cxn ang="f212">
                <a:pos x="f363" y="f364"/>
              </a:cxn>
              <a:cxn ang="f212">
                <a:pos x="f363" y="f365"/>
              </a:cxn>
              <a:cxn ang="f212">
                <a:pos x="f366" y="f367"/>
              </a:cxn>
              <a:cxn ang="f212">
                <a:pos x="f368" y="f369"/>
              </a:cxn>
              <a:cxn ang="f212">
                <a:pos x="f370" y="f371"/>
              </a:cxn>
              <a:cxn ang="f212">
                <a:pos x="f372" y="f373"/>
              </a:cxn>
              <a:cxn ang="f212">
                <a:pos x="f374" y="f375"/>
              </a:cxn>
              <a:cxn ang="f212">
                <a:pos x="f376" y="f377"/>
              </a:cxn>
              <a:cxn ang="f212">
                <a:pos x="f329" y="f330"/>
              </a:cxn>
              <a:cxn ang="f212">
                <a:pos x="f378" y="f379"/>
              </a:cxn>
              <a:cxn ang="f212">
                <a:pos x="f380" y="f362"/>
              </a:cxn>
              <a:cxn ang="f212">
                <a:pos x="f378" y="f381"/>
              </a:cxn>
              <a:cxn ang="f212">
                <a:pos x="f382" y="f379"/>
              </a:cxn>
              <a:cxn ang="f212">
                <a:pos x="f378" y="f379"/>
              </a:cxn>
            </a:cxnLst>
            <a:rect l="f325" t="f328" r="f326" b="f327"/>
            <a:pathLst>
              <a:path w="877" h="89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30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2"/>
                </a:cubicBezTo>
                <a:cubicBezTo>
                  <a:pt x="f56" y="f57"/>
                  <a:pt x="f56" y="f58"/>
                  <a:pt x="f56" y="f59"/>
                </a:cubicBezTo>
                <a:cubicBezTo>
                  <a:pt x="f6" y="f60"/>
                  <a:pt x="f61" y="f62"/>
                  <a:pt x="f63" y="f64"/>
                </a:cubicBezTo>
                <a:cubicBezTo>
                  <a:pt x="f65" y="f25"/>
                  <a:pt x="f66" y="f7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18" y="f75"/>
                  <a:pt x="f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33" y="f98"/>
                  <a:pt x="f99" y="f100"/>
                </a:cubicBezTo>
                <a:cubicBezTo>
                  <a:pt x="f99" y="f100"/>
                  <a:pt x="f99" y="f100"/>
                  <a:pt x="f99" y="f100"/>
                </a:cubicBezTo>
                <a:cubicBezTo>
                  <a:pt x="f101" y="f102"/>
                  <a:pt x="f101" y="f102"/>
                  <a:pt x="f99" y="f103"/>
                </a:cubicBezTo>
                <a:cubicBezTo>
                  <a:pt x="f23" y="f104"/>
                  <a:pt x="f105" y="f106"/>
                  <a:pt x="f107" y="f108"/>
                </a:cubicBezTo>
                <a:cubicBezTo>
                  <a:pt x="f109" y="f106"/>
                  <a:pt x="f110" y="f111"/>
                  <a:pt x="f112" y="f113"/>
                </a:cubicBezTo>
                <a:cubicBezTo>
                  <a:pt x="f114" y="f115"/>
                  <a:pt x="f116" y="f20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88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8" y="f9"/>
                </a:cubicBezTo>
                <a:close/>
                <a:moveTo>
                  <a:pt x="f140" y="f141"/>
                </a:moveTo>
                <a:cubicBezTo>
                  <a:pt x="f142" y="f141"/>
                  <a:pt x="f142" y="f95"/>
                  <a:pt x="f142" y="f95"/>
                </a:cubicBezTo>
                <a:cubicBezTo>
                  <a:pt x="f142" y="f143"/>
                  <a:pt x="f140" y="f143"/>
                  <a:pt x="f140" y="f144"/>
                </a:cubicBezTo>
                <a:cubicBezTo>
                  <a:pt x="f140" y="f143"/>
                  <a:pt x="f145" y="f95"/>
                  <a:pt x="f145" y="f141"/>
                </a:cubicBezTo>
                <a:cubicBezTo>
                  <a:pt x="f145" y="f141"/>
                  <a:pt x="f140" y="f141"/>
                  <a:pt x="f140" y="f141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D4C295B6-A33D-B0AC-25A0-5E1ACC1CE58D}"/>
              </a:ext>
            </a:extLst>
          </p:cNvPr>
          <p:cNvSpPr/>
          <p:nvPr/>
        </p:nvSpPr>
        <p:spPr>
          <a:xfrm>
            <a:off x="3381378" y="1025527"/>
            <a:ext cx="541333" cy="38894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02"/>
              <a:gd name="f8" fmla="val 289"/>
              <a:gd name="f9" fmla="val 50"/>
              <a:gd name="f10" fmla="val 54"/>
              <a:gd name="f11" fmla="val 30"/>
              <a:gd name="f12" fmla="val 106"/>
              <a:gd name="f13" fmla="val 14"/>
              <a:gd name="f14" fmla="val 160"/>
              <a:gd name="f15" fmla="val 7"/>
              <a:gd name="f16" fmla="val 206"/>
              <a:gd name="f17" fmla="val 1"/>
              <a:gd name="f18" fmla="val 251"/>
              <a:gd name="f19" fmla="val 296"/>
              <a:gd name="f20" fmla="val 16"/>
              <a:gd name="f21" fmla="val 38"/>
              <a:gd name="f22" fmla="val 401"/>
              <a:gd name="f23" fmla="val 96"/>
              <a:gd name="f24" fmla="val 168"/>
              <a:gd name="f25" fmla="val 347"/>
              <a:gd name="f26" fmla="val 127"/>
              <a:gd name="f27" fmla="val 99"/>
              <a:gd name="f28" fmla="val 222"/>
              <a:gd name="f29" fmla="val 258"/>
              <a:gd name="f30" fmla="val 110"/>
              <a:gd name="f31" fmla="val 294"/>
              <a:gd name="f32" fmla="val 124"/>
              <a:gd name="f33" fmla="val 327"/>
              <a:gd name="f34" fmla="val 145"/>
              <a:gd name="f35" fmla="val 158"/>
              <a:gd name="f36" fmla="val 364"/>
              <a:gd name="f37" fmla="val 173"/>
              <a:gd name="f38" fmla="val 382"/>
              <a:gd name="f39" fmla="val 188"/>
              <a:gd name="f40" fmla="val 396"/>
              <a:gd name="f41" fmla="val 200"/>
              <a:gd name="f42" fmla="val 207"/>
              <a:gd name="f43" fmla="val 218"/>
              <a:gd name="f44" fmla="val 293"/>
              <a:gd name="f45" fmla="val 182"/>
              <a:gd name="f46" fmla="val 271"/>
              <a:gd name="f47" fmla="val 122"/>
              <a:gd name="f48" fmla="val 175"/>
              <a:gd name="f49" fmla="val 133"/>
              <a:gd name="f50" fmla="val 64"/>
              <a:gd name="f51" fmla="val 97"/>
              <a:gd name="f52" fmla="val 25"/>
              <a:gd name="f53" fmla="val 67"/>
              <a:gd name="f54" fmla="val 18"/>
              <a:gd name="f55" fmla="val 62"/>
              <a:gd name="f56" fmla="val 10"/>
              <a:gd name="f57" fmla="val 57"/>
              <a:gd name="f58" fmla="+- 0 0 -90"/>
              <a:gd name="f59" fmla="*/ f4 1 402"/>
              <a:gd name="f60" fmla="*/ f5 1 289"/>
              <a:gd name="f61" fmla="val f6"/>
              <a:gd name="f62" fmla="val f7"/>
              <a:gd name="f63" fmla="val f8"/>
              <a:gd name="f64" fmla="*/ f58 f0 1"/>
              <a:gd name="f65" fmla="+- f63 0 f61"/>
              <a:gd name="f66" fmla="+- f62 0 f61"/>
              <a:gd name="f67" fmla="*/ f64 1 f3"/>
              <a:gd name="f68" fmla="*/ f66 1 402"/>
              <a:gd name="f69" fmla="*/ f65 1 289"/>
              <a:gd name="f70" fmla="*/ 0 f66 1"/>
              <a:gd name="f71" fmla="*/ 50 f65 1"/>
              <a:gd name="f72" fmla="*/ 160 f66 1"/>
              <a:gd name="f73" fmla="*/ 7 f65 1"/>
              <a:gd name="f74" fmla="*/ 296 f66 1"/>
              <a:gd name="f75" fmla="*/ 16 f65 1"/>
              <a:gd name="f76" fmla="*/ 402 f66 1"/>
              <a:gd name="f77" fmla="*/ 168 f65 1"/>
              <a:gd name="f78" fmla="*/ 222 f66 1"/>
              <a:gd name="f79" fmla="*/ 96 f65 1"/>
              <a:gd name="f80" fmla="*/ 327 f66 1"/>
              <a:gd name="f81" fmla="*/ 145 f65 1"/>
              <a:gd name="f82" fmla="*/ 382 f66 1"/>
              <a:gd name="f83" fmla="*/ 188 f65 1"/>
              <a:gd name="f84" fmla="*/ 218 f65 1"/>
              <a:gd name="f85" fmla="*/ 122 f66 1"/>
              <a:gd name="f86" fmla="*/ 175 f65 1"/>
              <a:gd name="f87" fmla="*/ 25 f66 1"/>
              <a:gd name="f88" fmla="*/ 67 f65 1"/>
              <a:gd name="f89" fmla="+- f67 0 f1"/>
              <a:gd name="f90" fmla="*/ f70 1 402"/>
              <a:gd name="f91" fmla="*/ f71 1 289"/>
              <a:gd name="f92" fmla="*/ f72 1 402"/>
              <a:gd name="f93" fmla="*/ f73 1 289"/>
              <a:gd name="f94" fmla="*/ f74 1 402"/>
              <a:gd name="f95" fmla="*/ f75 1 289"/>
              <a:gd name="f96" fmla="*/ f76 1 402"/>
              <a:gd name="f97" fmla="*/ f77 1 289"/>
              <a:gd name="f98" fmla="*/ f78 1 402"/>
              <a:gd name="f99" fmla="*/ f79 1 289"/>
              <a:gd name="f100" fmla="*/ f80 1 402"/>
              <a:gd name="f101" fmla="*/ f81 1 289"/>
              <a:gd name="f102" fmla="*/ f82 1 402"/>
              <a:gd name="f103" fmla="*/ f83 1 289"/>
              <a:gd name="f104" fmla="*/ f84 1 289"/>
              <a:gd name="f105" fmla="*/ f85 1 402"/>
              <a:gd name="f106" fmla="*/ f86 1 289"/>
              <a:gd name="f107" fmla="*/ f87 1 402"/>
              <a:gd name="f108" fmla="*/ f88 1 289"/>
              <a:gd name="f109" fmla="*/ 0 1 f68"/>
              <a:gd name="f110" fmla="*/ f62 1 f68"/>
              <a:gd name="f111" fmla="*/ 0 1 f69"/>
              <a:gd name="f112" fmla="*/ f63 1 f69"/>
              <a:gd name="f113" fmla="*/ f90 1 f68"/>
              <a:gd name="f114" fmla="*/ f91 1 f69"/>
              <a:gd name="f115" fmla="*/ f92 1 f68"/>
              <a:gd name="f116" fmla="*/ f93 1 f69"/>
              <a:gd name="f117" fmla="*/ f94 1 f68"/>
              <a:gd name="f118" fmla="*/ f95 1 f69"/>
              <a:gd name="f119" fmla="*/ f96 1 f68"/>
              <a:gd name="f120" fmla="*/ f97 1 f69"/>
              <a:gd name="f121" fmla="*/ f98 1 f68"/>
              <a:gd name="f122" fmla="*/ f99 1 f69"/>
              <a:gd name="f123" fmla="*/ f100 1 f68"/>
              <a:gd name="f124" fmla="*/ f101 1 f69"/>
              <a:gd name="f125" fmla="*/ f102 1 f68"/>
              <a:gd name="f126" fmla="*/ f103 1 f69"/>
              <a:gd name="f127" fmla="*/ f104 1 f69"/>
              <a:gd name="f128" fmla="*/ f105 1 f68"/>
              <a:gd name="f129" fmla="*/ f106 1 f69"/>
              <a:gd name="f130" fmla="*/ f107 1 f68"/>
              <a:gd name="f131" fmla="*/ f108 1 f69"/>
              <a:gd name="f132" fmla="*/ f109 f59 1"/>
              <a:gd name="f133" fmla="*/ f110 f59 1"/>
              <a:gd name="f134" fmla="*/ f112 f60 1"/>
              <a:gd name="f135" fmla="*/ f111 f60 1"/>
              <a:gd name="f136" fmla="*/ f113 f59 1"/>
              <a:gd name="f137" fmla="*/ f114 f60 1"/>
              <a:gd name="f138" fmla="*/ f115 f59 1"/>
              <a:gd name="f139" fmla="*/ f116 f60 1"/>
              <a:gd name="f140" fmla="*/ f117 f59 1"/>
              <a:gd name="f141" fmla="*/ f118 f60 1"/>
              <a:gd name="f142" fmla="*/ f119 f59 1"/>
              <a:gd name="f143" fmla="*/ f120 f60 1"/>
              <a:gd name="f144" fmla="*/ f121 f59 1"/>
              <a:gd name="f145" fmla="*/ f122 f60 1"/>
              <a:gd name="f146" fmla="*/ f123 f59 1"/>
              <a:gd name="f147" fmla="*/ f124 f60 1"/>
              <a:gd name="f148" fmla="*/ f125 f59 1"/>
              <a:gd name="f149" fmla="*/ f126 f60 1"/>
              <a:gd name="f150" fmla="*/ f127 f60 1"/>
              <a:gd name="f151" fmla="*/ f128 f59 1"/>
              <a:gd name="f152" fmla="*/ f129 f60 1"/>
              <a:gd name="f153" fmla="*/ f130 f59 1"/>
              <a:gd name="f154" fmla="*/ f131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9">
                <a:pos x="f136" y="f137"/>
              </a:cxn>
              <a:cxn ang="f89">
                <a:pos x="f138" y="f139"/>
              </a:cxn>
              <a:cxn ang="f89">
                <a:pos x="f140" y="f141"/>
              </a:cxn>
              <a:cxn ang="f89">
                <a:pos x="f142" y="f143"/>
              </a:cxn>
              <a:cxn ang="f89">
                <a:pos x="f144" y="f145"/>
              </a:cxn>
              <a:cxn ang="f89">
                <a:pos x="f146" y="f147"/>
              </a:cxn>
              <a:cxn ang="f89">
                <a:pos x="f148" y="f149"/>
              </a:cxn>
              <a:cxn ang="f89">
                <a:pos x="f148" y="f150"/>
              </a:cxn>
              <a:cxn ang="f89">
                <a:pos x="f151" y="f152"/>
              </a:cxn>
              <a:cxn ang="f89">
                <a:pos x="f153" y="f154"/>
              </a:cxn>
              <a:cxn ang="f89">
                <a:pos x="f136" y="f137"/>
              </a:cxn>
            </a:cxnLst>
            <a:rect l="f132" t="f135" r="f133" b="f134"/>
            <a:pathLst>
              <a:path w="402" h="289">
                <a:moveTo>
                  <a:pt x="f6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6"/>
                  <a:pt x="f19" y="f20"/>
                </a:cubicBezTo>
                <a:cubicBezTo>
                  <a:pt x="f2" y="f21"/>
                  <a:pt x="f22" y="f23"/>
                  <a:pt x="f7" y="f24"/>
                </a:cubicBezTo>
                <a:cubicBezTo>
                  <a:pt x="f25" y="f26"/>
                  <a:pt x="f8" y="f27"/>
                  <a:pt x="f28" y="f23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25" y="f35"/>
                  <a:pt x="f36" y="f37"/>
                  <a:pt x="f38" y="f39"/>
                </a:cubicBezTo>
                <a:cubicBezTo>
                  <a:pt x="f40" y="f41"/>
                  <a:pt x="f40" y="f42"/>
                  <a:pt x="f38" y="f43"/>
                </a:cubicBezTo>
                <a:cubicBezTo>
                  <a:pt x="f44" y="f8"/>
                  <a:pt x="f45" y="f46"/>
                  <a:pt x="f47" y="f48"/>
                </a:cubicBezTo>
                <a:cubicBezTo>
                  <a:pt x="f23" y="f49"/>
                  <a:pt x="f50" y="f51"/>
                  <a:pt x="f52" y="f53"/>
                </a:cubicBezTo>
                <a:cubicBezTo>
                  <a:pt x="f54" y="f55"/>
                  <a:pt x="f56" y="f57"/>
                  <a:pt x="f6" y="f9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041C4BE1-A3CA-9BB0-FA18-EF761089054C}"/>
              </a:ext>
            </a:extLst>
          </p:cNvPr>
          <p:cNvSpPr/>
          <p:nvPr/>
        </p:nvSpPr>
        <p:spPr>
          <a:xfrm>
            <a:off x="3652835" y="4106863"/>
            <a:ext cx="239709" cy="7762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"/>
              <a:gd name="f7" fmla="val 577"/>
              <a:gd name="f8" fmla="val 66"/>
              <a:gd name="f9" fmla="val 572"/>
              <a:gd name="f10" fmla="val 60"/>
              <a:gd name="f11" fmla="val 575"/>
              <a:gd name="f12" fmla="val 54"/>
              <a:gd name="f13" fmla="val 48"/>
              <a:gd name="f14" fmla="val 576"/>
              <a:gd name="f15" fmla="val 553"/>
              <a:gd name="f16" fmla="val 47"/>
              <a:gd name="f17" fmla="val 529"/>
              <a:gd name="f18" fmla="val 505"/>
              <a:gd name="f19" fmla="val 49"/>
              <a:gd name="f20" fmla="val 492"/>
              <a:gd name="f21" fmla="val 44"/>
              <a:gd name="f22" fmla="val 483"/>
              <a:gd name="f23" fmla="val 35"/>
              <a:gd name="f24" fmla="val 474"/>
              <a:gd name="f25" fmla="val 23"/>
              <a:gd name="f26" fmla="val 461"/>
              <a:gd name="f27" fmla="val 6"/>
              <a:gd name="f28" fmla="val 451"/>
              <a:gd name="f29" fmla="val 1"/>
              <a:gd name="f30" fmla="val 432"/>
              <a:gd name="f31" fmla="val 41"/>
              <a:gd name="f32" fmla="val 390"/>
              <a:gd name="f33" fmla="val 57"/>
              <a:gd name="f34" fmla="val 339"/>
              <a:gd name="f35" fmla="val 50"/>
              <a:gd name="f36" fmla="val 281"/>
              <a:gd name="f37" fmla="val 232"/>
              <a:gd name="f38" fmla="val 24"/>
              <a:gd name="f39" fmla="val 186"/>
              <a:gd name="f40" fmla="val 5"/>
              <a:gd name="f41" fmla="val 141"/>
              <a:gd name="f42" fmla="val 131"/>
              <a:gd name="f43" fmla="val 123"/>
              <a:gd name="f44" fmla="val 4"/>
              <a:gd name="f45" fmla="val 113"/>
              <a:gd name="f46" fmla="val 21"/>
              <a:gd name="f47" fmla="val 77"/>
              <a:gd name="f48" fmla="val 37"/>
              <a:gd name="f49" fmla="val 39"/>
              <a:gd name="f50" fmla="val 55"/>
              <a:gd name="f51" fmla="val 72"/>
              <a:gd name="f52" fmla="val 38"/>
              <a:gd name="f53" fmla="val 89"/>
              <a:gd name="f54" fmla="val 74"/>
              <a:gd name="f55" fmla="val 105"/>
              <a:gd name="f56" fmla="val 111"/>
              <a:gd name="f57" fmla="val 151"/>
              <a:gd name="f58" fmla="val 192"/>
              <a:gd name="f59" fmla="val 155"/>
              <a:gd name="f60" fmla="val 234"/>
              <a:gd name="f61" fmla="val 306"/>
              <a:gd name="f62" fmla="val 166"/>
              <a:gd name="f63" fmla="val 371"/>
              <a:gd name="f64" fmla="val 119"/>
              <a:gd name="f65" fmla="val 429"/>
              <a:gd name="f66" fmla="val 117"/>
              <a:gd name="f67" fmla="val 431"/>
              <a:gd name="f68" fmla="val 116"/>
              <a:gd name="f69" fmla="val 434"/>
              <a:gd name="f70" fmla="val 114"/>
              <a:gd name="f71" fmla="val 435"/>
              <a:gd name="f72" fmla="val 470"/>
              <a:gd name="f73" fmla="val 58"/>
              <a:gd name="f74" fmla="val 518"/>
              <a:gd name="f75" fmla="+- 0 0 -90"/>
              <a:gd name="f76" fmla="*/ f3 1 178"/>
              <a:gd name="f77" fmla="*/ f4 1 577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178"/>
              <a:gd name="f86" fmla="*/ f82 1 577"/>
              <a:gd name="f87" fmla="*/ 66 f83 1"/>
              <a:gd name="f88" fmla="*/ 572 f82 1"/>
              <a:gd name="f89" fmla="*/ 48 f83 1"/>
              <a:gd name="f90" fmla="*/ 576 f82 1"/>
              <a:gd name="f91" fmla="*/ 505 f82 1"/>
              <a:gd name="f92" fmla="*/ 35 f83 1"/>
              <a:gd name="f93" fmla="*/ 474 f82 1"/>
              <a:gd name="f94" fmla="*/ 1 f83 1"/>
              <a:gd name="f95" fmla="*/ 432 f82 1"/>
              <a:gd name="f96" fmla="*/ 50 f83 1"/>
              <a:gd name="f97" fmla="*/ 281 f82 1"/>
              <a:gd name="f98" fmla="*/ 5 f83 1"/>
              <a:gd name="f99" fmla="*/ 141 f82 1"/>
              <a:gd name="f100" fmla="*/ 4 f83 1"/>
              <a:gd name="f101" fmla="*/ 113 f82 1"/>
              <a:gd name="f102" fmla="*/ 55 f83 1"/>
              <a:gd name="f103" fmla="*/ 0 f82 1"/>
              <a:gd name="f104" fmla="*/ 105 f83 1"/>
              <a:gd name="f105" fmla="*/ 111 f82 1"/>
              <a:gd name="f106" fmla="*/ 155 f83 1"/>
              <a:gd name="f107" fmla="*/ 234 f82 1"/>
              <a:gd name="f108" fmla="*/ 119 f83 1"/>
              <a:gd name="f109" fmla="*/ 429 f82 1"/>
              <a:gd name="f110" fmla="*/ 114 f83 1"/>
              <a:gd name="f111" fmla="*/ 435 f82 1"/>
              <a:gd name="f112" fmla="+- f84 0 f1"/>
              <a:gd name="f113" fmla="*/ f87 1 178"/>
              <a:gd name="f114" fmla="*/ f88 1 577"/>
              <a:gd name="f115" fmla="*/ f89 1 178"/>
              <a:gd name="f116" fmla="*/ f90 1 577"/>
              <a:gd name="f117" fmla="*/ f91 1 577"/>
              <a:gd name="f118" fmla="*/ f92 1 178"/>
              <a:gd name="f119" fmla="*/ f93 1 577"/>
              <a:gd name="f120" fmla="*/ f94 1 178"/>
              <a:gd name="f121" fmla="*/ f95 1 577"/>
              <a:gd name="f122" fmla="*/ f96 1 178"/>
              <a:gd name="f123" fmla="*/ f97 1 577"/>
              <a:gd name="f124" fmla="*/ f98 1 178"/>
              <a:gd name="f125" fmla="*/ f99 1 577"/>
              <a:gd name="f126" fmla="*/ f100 1 178"/>
              <a:gd name="f127" fmla="*/ f101 1 577"/>
              <a:gd name="f128" fmla="*/ f102 1 178"/>
              <a:gd name="f129" fmla="*/ f103 1 577"/>
              <a:gd name="f130" fmla="*/ f104 1 178"/>
              <a:gd name="f131" fmla="*/ f105 1 577"/>
              <a:gd name="f132" fmla="*/ f106 1 178"/>
              <a:gd name="f133" fmla="*/ f107 1 577"/>
              <a:gd name="f134" fmla="*/ f108 1 178"/>
              <a:gd name="f135" fmla="*/ f109 1 577"/>
              <a:gd name="f136" fmla="*/ f110 1 178"/>
              <a:gd name="f137" fmla="*/ f111 1 577"/>
              <a:gd name="f138" fmla="*/ 0 1 f85"/>
              <a:gd name="f139" fmla="*/ f79 1 f85"/>
              <a:gd name="f140" fmla="*/ 0 1 f86"/>
              <a:gd name="f141" fmla="*/ f80 1 f86"/>
              <a:gd name="f142" fmla="*/ f113 1 f85"/>
              <a:gd name="f143" fmla="*/ f114 1 f86"/>
              <a:gd name="f144" fmla="*/ f115 1 f85"/>
              <a:gd name="f145" fmla="*/ f116 1 f86"/>
              <a:gd name="f146" fmla="*/ f117 1 f86"/>
              <a:gd name="f147" fmla="*/ f118 1 f85"/>
              <a:gd name="f148" fmla="*/ f119 1 f86"/>
              <a:gd name="f149" fmla="*/ f120 1 f85"/>
              <a:gd name="f150" fmla="*/ f121 1 f86"/>
              <a:gd name="f151" fmla="*/ f122 1 f85"/>
              <a:gd name="f152" fmla="*/ f123 1 f86"/>
              <a:gd name="f153" fmla="*/ f124 1 f85"/>
              <a:gd name="f154" fmla="*/ f125 1 f86"/>
              <a:gd name="f155" fmla="*/ f126 1 f85"/>
              <a:gd name="f156" fmla="*/ f127 1 f86"/>
              <a:gd name="f157" fmla="*/ f128 1 f85"/>
              <a:gd name="f158" fmla="*/ f129 1 f86"/>
              <a:gd name="f159" fmla="*/ f130 1 f85"/>
              <a:gd name="f160" fmla="*/ f131 1 f86"/>
              <a:gd name="f161" fmla="*/ f132 1 f85"/>
              <a:gd name="f162" fmla="*/ f133 1 f86"/>
              <a:gd name="f163" fmla="*/ f134 1 f85"/>
              <a:gd name="f164" fmla="*/ f135 1 f86"/>
              <a:gd name="f165" fmla="*/ f136 1 f85"/>
              <a:gd name="f166" fmla="*/ f137 1 f86"/>
              <a:gd name="f167" fmla="*/ f138 f76 1"/>
              <a:gd name="f168" fmla="*/ f139 f76 1"/>
              <a:gd name="f169" fmla="*/ f141 f77 1"/>
              <a:gd name="f170" fmla="*/ f140 f77 1"/>
              <a:gd name="f171" fmla="*/ f142 f76 1"/>
              <a:gd name="f172" fmla="*/ f143 f77 1"/>
              <a:gd name="f173" fmla="*/ f144 f76 1"/>
              <a:gd name="f174" fmla="*/ f145 f77 1"/>
              <a:gd name="f175" fmla="*/ f146 f77 1"/>
              <a:gd name="f176" fmla="*/ f147 f76 1"/>
              <a:gd name="f177" fmla="*/ f148 f77 1"/>
              <a:gd name="f178" fmla="*/ f149 f76 1"/>
              <a:gd name="f179" fmla="*/ f150 f77 1"/>
              <a:gd name="f180" fmla="*/ f151 f76 1"/>
              <a:gd name="f181" fmla="*/ f152 f77 1"/>
              <a:gd name="f182" fmla="*/ f153 f76 1"/>
              <a:gd name="f183" fmla="*/ f154 f77 1"/>
              <a:gd name="f184" fmla="*/ f155 f76 1"/>
              <a:gd name="f185" fmla="*/ f156 f77 1"/>
              <a:gd name="f186" fmla="*/ f157 f76 1"/>
              <a:gd name="f187" fmla="*/ f158 f77 1"/>
              <a:gd name="f188" fmla="*/ f159 f76 1"/>
              <a:gd name="f189" fmla="*/ f160 f77 1"/>
              <a:gd name="f190" fmla="*/ f161 f76 1"/>
              <a:gd name="f191" fmla="*/ f162 f77 1"/>
              <a:gd name="f192" fmla="*/ f163 f76 1"/>
              <a:gd name="f193" fmla="*/ f164 f77 1"/>
              <a:gd name="f194" fmla="*/ f165 f76 1"/>
              <a:gd name="f195" fmla="*/ f166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2">
                <a:pos x="f171" y="f172"/>
              </a:cxn>
              <a:cxn ang="f112">
                <a:pos x="f173" y="f174"/>
              </a:cxn>
              <a:cxn ang="f112">
                <a:pos x="f173" y="f175"/>
              </a:cxn>
              <a:cxn ang="f112">
                <a:pos x="f176" y="f177"/>
              </a:cxn>
              <a:cxn ang="f112">
                <a:pos x="f178" y="f179"/>
              </a:cxn>
              <a:cxn ang="f112">
                <a:pos x="f178" y="f179"/>
              </a:cxn>
              <a:cxn ang="f112">
                <a:pos x="f180" y="f181"/>
              </a:cxn>
              <a:cxn ang="f112">
                <a:pos x="f182" y="f183"/>
              </a:cxn>
              <a:cxn ang="f112">
                <a:pos x="f184" y="f185"/>
              </a:cxn>
              <a:cxn ang="f112">
                <a:pos x="f186" y="f187"/>
              </a:cxn>
              <a:cxn ang="f112">
                <a:pos x="f188" y="f189"/>
              </a:cxn>
              <a:cxn ang="f112">
                <a:pos x="f190" y="f191"/>
              </a:cxn>
              <a:cxn ang="f112">
                <a:pos x="f192" y="f193"/>
              </a:cxn>
              <a:cxn ang="f112">
                <a:pos x="f194" y="f195"/>
              </a:cxn>
              <a:cxn ang="f112">
                <a:pos x="f171" y="f172"/>
              </a:cxn>
            </a:cxnLst>
            <a:rect l="f167" t="f170" r="f168" b="f169"/>
            <a:pathLst>
              <a:path w="178" h="577">
                <a:moveTo>
                  <a:pt x="f8" y="f9"/>
                </a:moveTo>
                <a:cubicBezTo>
                  <a:pt x="f10" y="f11"/>
                  <a:pt x="f12" y="f7"/>
                  <a:pt x="f13" y="f14"/>
                </a:cubicBezTo>
                <a:cubicBezTo>
                  <a:pt x="f13" y="f15"/>
                  <a:pt x="f16" y="f17"/>
                  <a:pt x="f13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9" y="f30"/>
                  <a:pt x="f29" y="f30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21" y="f37"/>
                  <a:pt x="f38" y="f39"/>
                  <a:pt x="f40" y="f41"/>
                </a:cubicBezTo>
                <a:cubicBezTo>
                  <a:pt x="f5" y="f42"/>
                  <a:pt x="f5" y="f43"/>
                  <a:pt x="f44" y="f45"/>
                </a:cubicBezTo>
                <a:cubicBezTo>
                  <a:pt x="f46" y="f47"/>
                  <a:pt x="f48" y="f49"/>
                  <a:pt x="f50" y="f5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43" y="f57"/>
                  <a:pt x="f41" y="f58"/>
                  <a:pt x="f59" y="f60"/>
                </a:cubicBezTo>
                <a:cubicBezTo>
                  <a:pt x="f6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8" y="f72"/>
                  <a:pt x="f73" y="f74"/>
                  <a:pt x="f8" y="f9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7F1D6052-AE58-C773-F878-42C54E587AC0}"/>
              </a:ext>
            </a:extLst>
          </p:cNvPr>
          <p:cNvSpPr/>
          <p:nvPr/>
        </p:nvSpPr>
        <p:spPr>
          <a:xfrm>
            <a:off x="3479804" y="2611434"/>
            <a:ext cx="300042" cy="7762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3"/>
              <a:gd name="f7" fmla="val 577"/>
              <a:gd name="f8" fmla="val 194"/>
              <a:gd name="f9" fmla="val 49"/>
              <a:gd name="f10" fmla="val 171"/>
              <a:gd name="f11" fmla="val 96"/>
              <a:gd name="f12" fmla="val 153"/>
              <a:gd name="f13" fmla="val 146"/>
              <a:gd name="f14" fmla="val 102"/>
              <a:gd name="f15" fmla="val 280"/>
              <a:gd name="f16" fmla="val 83"/>
              <a:gd name="f17" fmla="val 417"/>
              <a:gd name="f18" fmla="val 98"/>
              <a:gd name="f19" fmla="val 559"/>
              <a:gd name="f20" fmla="val 564"/>
              <a:gd name="f21" fmla="val 103"/>
              <a:gd name="f22" fmla="val 570"/>
              <a:gd name="f23" fmla="val 97"/>
              <a:gd name="f24" fmla="val 574"/>
              <a:gd name="f25" fmla="val 92"/>
              <a:gd name="f26" fmla="val 87"/>
              <a:gd name="f27" fmla="val 572"/>
              <a:gd name="f28" fmla="val 82"/>
              <a:gd name="f29" fmla="val 32"/>
              <a:gd name="f30" fmla="val 545"/>
              <a:gd name="f31" fmla="val 12"/>
              <a:gd name="f32" fmla="val 500"/>
              <a:gd name="f33" fmla="val 10"/>
              <a:gd name="f34" fmla="val 450"/>
              <a:gd name="f35" fmla="val 275"/>
              <a:gd name="f36" fmla="val 61"/>
              <a:gd name="f37" fmla="val 128"/>
              <a:gd name="f38" fmla="val 195"/>
              <a:gd name="f39" fmla="val 14"/>
              <a:gd name="f40" fmla="val 202"/>
              <a:gd name="f41" fmla="val 8"/>
              <a:gd name="f42" fmla="val 209"/>
              <a:gd name="f43" fmla="val 1"/>
              <a:gd name="f44" fmla="+- 0 0 -90"/>
              <a:gd name="f45" fmla="*/ f3 1 223"/>
              <a:gd name="f46" fmla="*/ f4 1 577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223"/>
              <a:gd name="f55" fmla="*/ f51 1 577"/>
              <a:gd name="f56" fmla="*/ 223 f52 1"/>
              <a:gd name="f57" fmla="*/ 0 f51 1"/>
              <a:gd name="f58" fmla="*/ 153 f52 1"/>
              <a:gd name="f59" fmla="*/ 146 f51 1"/>
              <a:gd name="f60" fmla="*/ 98 f52 1"/>
              <a:gd name="f61" fmla="*/ 559 f51 1"/>
              <a:gd name="f62" fmla="*/ 97 f52 1"/>
              <a:gd name="f63" fmla="*/ 574 f51 1"/>
              <a:gd name="f64" fmla="*/ 82 f52 1"/>
              <a:gd name="f65" fmla="*/ 570 f51 1"/>
              <a:gd name="f66" fmla="*/ 10 f52 1"/>
              <a:gd name="f67" fmla="*/ 450 f51 1"/>
              <a:gd name="f68" fmla="*/ 195 f52 1"/>
              <a:gd name="f69" fmla="*/ 14 f51 1"/>
              <a:gd name="f70" fmla="+- f53 0 f1"/>
              <a:gd name="f71" fmla="*/ f56 1 223"/>
              <a:gd name="f72" fmla="*/ f57 1 577"/>
              <a:gd name="f73" fmla="*/ f58 1 223"/>
              <a:gd name="f74" fmla="*/ f59 1 577"/>
              <a:gd name="f75" fmla="*/ f60 1 223"/>
              <a:gd name="f76" fmla="*/ f61 1 577"/>
              <a:gd name="f77" fmla="*/ f62 1 223"/>
              <a:gd name="f78" fmla="*/ f63 1 577"/>
              <a:gd name="f79" fmla="*/ f64 1 223"/>
              <a:gd name="f80" fmla="*/ f65 1 577"/>
              <a:gd name="f81" fmla="*/ f66 1 223"/>
              <a:gd name="f82" fmla="*/ f67 1 577"/>
              <a:gd name="f83" fmla="*/ f68 1 223"/>
              <a:gd name="f84" fmla="*/ f69 1 577"/>
              <a:gd name="f85" fmla="*/ 0 1 f54"/>
              <a:gd name="f86" fmla="*/ f48 1 f54"/>
              <a:gd name="f87" fmla="*/ 0 1 f55"/>
              <a:gd name="f88" fmla="*/ f49 1 f55"/>
              <a:gd name="f89" fmla="*/ f71 1 f54"/>
              <a:gd name="f90" fmla="*/ f72 1 f55"/>
              <a:gd name="f91" fmla="*/ f73 1 f54"/>
              <a:gd name="f92" fmla="*/ f74 1 f55"/>
              <a:gd name="f93" fmla="*/ f75 1 f54"/>
              <a:gd name="f94" fmla="*/ f76 1 f55"/>
              <a:gd name="f95" fmla="*/ f77 1 f54"/>
              <a:gd name="f96" fmla="*/ f78 1 f55"/>
              <a:gd name="f97" fmla="*/ f79 1 f54"/>
              <a:gd name="f98" fmla="*/ f80 1 f55"/>
              <a:gd name="f99" fmla="*/ f81 1 f54"/>
              <a:gd name="f100" fmla="*/ f82 1 f55"/>
              <a:gd name="f101" fmla="*/ f83 1 f54"/>
              <a:gd name="f102" fmla="*/ f84 1 f55"/>
              <a:gd name="f103" fmla="*/ f85 f45 1"/>
              <a:gd name="f104" fmla="*/ f86 f45 1"/>
              <a:gd name="f105" fmla="*/ f88 f46 1"/>
              <a:gd name="f106" fmla="*/ f87 f46 1"/>
              <a:gd name="f107" fmla="*/ f89 f45 1"/>
              <a:gd name="f108" fmla="*/ f90 f46 1"/>
              <a:gd name="f109" fmla="*/ f91 f45 1"/>
              <a:gd name="f110" fmla="*/ f92 f46 1"/>
              <a:gd name="f111" fmla="*/ f93 f45 1"/>
              <a:gd name="f112" fmla="*/ f94 f46 1"/>
              <a:gd name="f113" fmla="*/ f95 f45 1"/>
              <a:gd name="f114" fmla="*/ f96 f46 1"/>
              <a:gd name="f115" fmla="*/ f97 f45 1"/>
              <a:gd name="f116" fmla="*/ f98 f46 1"/>
              <a:gd name="f117" fmla="*/ f99 f45 1"/>
              <a:gd name="f118" fmla="*/ f100 f46 1"/>
              <a:gd name="f119" fmla="*/ f101 f45 1"/>
              <a:gd name="f120" fmla="*/ f102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7" y="f108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9" y="f120"/>
              </a:cxn>
              <a:cxn ang="f70">
                <a:pos x="f107" y="f108"/>
              </a:cxn>
            </a:cxnLst>
            <a:rect l="f103" t="f106" r="f104" b="f105"/>
            <a:pathLst>
              <a:path w="223" h="577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18" y="f20"/>
                  <a:pt x="f21" y="f22"/>
                  <a:pt x="f23" y="f24"/>
                </a:cubicBezTo>
                <a:cubicBezTo>
                  <a:pt x="f25" y="f7"/>
                  <a:pt x="f26" y="f27"/>
                  <a:pt x="f28" y="f22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5" y="f35"/>
                  <a:pt x="f36" y="f37"/>
                  <a:pt x="f38" y="f39"/>
                </a:cubicBezTo>
                <a:cubicBezTo>
                  <a:pt x="f40" y="f41"/>
                  <a:pt x="f42" y="f43"/>
                  <a:pt x="f6" y="f5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54EFFD33-55C1-7D56-1DC2-9CC5F8F01C6F}"/>
              </a:ext>
            </a:extLst>
          </p:cNvPr>
          <p:cNvSpPr/>
          <p:nvPr/>
        </p:nvSpPr>
        <p:spPr>
          <a:xfrm>
            <a:off x="3819521" y="2662239"/>
            <a:ext cx="282577" cy="731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0"/>
              <a:gd name="f7" fmla="val 544"/>
              <a:gd name="f8" fmla="val 189"/>
              <a:gd name="f9" fmla="val 45"/>
              <a:gd name="f10" fmla="val 170"/>
              <a:gd name="f11" fmla="val 89"/>
              <a:gd name="f12" fmla="val 154"/>
              <a:gd name="f13" fmla="val 135"/>
              <a:gd name="f14" fmla="val 108"/>
              <a:gd name="f15" fmla="val 263"/>
              <a:gd name="f16" fmla="val 85"/>
              <a:gd name="f17" fmla="val 394"/>
              <a:gd name="f18" fmla="val 95"/>
              <a:gd name="f19" fmla="val 531"/>
              <a:gd name="f20" fmla="val 96"/>
              <a:gd name="f21" fmla="val 540"/>
              <a:gd name="f22" fmla="val 93"/>
              <a:gd name="f23" fmla="val 84"/>
              <a:gd name="f24" fmla="val 60"/>
              <a:gd name="f25" fmla="val 543"/>
              <a:gd name="f26" fmla="val 37"/>
              <a:gd name="f27" fmla="val 14"/>
              <a:gd name="f28" fmla="val 5"/>
              <a:gd name="f29" fmla="val 542"/>
              <a:gd name="f30" fmla="val 1"/>
              <a:gd name="f31" fmla="val 11"/>
              <a:gd name="f32" fmla="val 366"/>
              <a:gd name="f33" fmla="val 38"/>
              <a:gd name="f34" fmla="val 205"/>
              <a:gd name="f35" fmla="val 139"/>
              <a:gd name="f36" fmla="val 66"/>
              <a:gd name="f37" fmla="val 158"/>
              <a:gd name="f38" fmla="val 40"/>
              <a:gd name="f39" fmla="val 16"/>
              <a:gd name="f40" fmla="+- 0 0 -90"/>
              <a:gd name="f41" fmla="*/ f3 1 210"/>
              <a:gd name="f42" fmla="*/ f4 1 544"/>
              <a:gd name="f43" fmla="val f5"/>
              <a:gd name="f44" fmla="val f6"/>
              <a:gd name="f45" fmla="val f7"/>
              <a:gd name="f46" fmla="*/ f40 f0 1"/>
              <a:gd name="f47" fmla="+- f45 0 f43"/>
              <a:gd name="f48" fmla="+- f44 0 f43"/>
              <a:gd name="f49" fmla="*/ f46 1 f2"/>
              <a:gd name="f50" fmla="*/ f48 1 210"/>
              <a:gd name="f51" fmla="*/ f47 1 544"/>
              <a:gd name="f52" fmla="*/ 210 f48 1"/>
              <a:gd name="f53" fmla="*/ 0 f47 1"/>
              <a:gd name="f54" fmla="*/ 154 f48 1"/>
              <a:gd name="f55" fmla="*/ 135 f47 1"/>
              <a:gd name="f56" fmla="*/ 95 f48 1"/>
              <a:gd name="f57" fmla="*/ 531 f47 1"/>
              <a:gd name="f58" fmla="*/ 84 f48 1"/>
              <a:gd name="f59" fmla="*/ 544 f47 1"/>
              <a:gd name="f60" fmla="*/ 14 f48 1"/>
              <a:gd name="f61" fmla="*/ 1 f48 1"/>
              <a:gd name="f62" fmla="*/ 139 f48 1"/>
              <a:gd name="f63" fmla="*/ 66 f47 1"/>
              <a:gd name="f64" fmla="+- f49 0 f1"/>
              <a:gd name="f65" fmla="*/ f52 1 210"/>
              <a:gd name="f66" fmla="*/ f53 1 544"/>
              <a:gd name="f67" fmla="*/ f54 1 210"/>
              <a:gd name="f68" fmla="*/ f55 1 544"/>
              <a:gd name="f69" fmla="*/ f56 1 210"/>
              <a:gd name="f70" fmla="*/ f57 1 544"/>
              <a:gd name="f71" fmla="*/ f58 1 210"/>
              <a:gd name="f72" fmla="*/ f59 1 544"/>
              <a:gd name="f73" fmla="*/ f60 1 210"/>
              <a:gd name="f74" fmla="*/ f61 1 210"/>
              <a:gd name="f75" fmla="*/ f62 1 210"/>
              <a:gd name="f76" fmla="*/ f63 1 544"/>
              <a:gd name="f77" fmla="*/ 0 1 f50"/>
              <a:gd name="f78" fmla="*/ f44 1 f50"/>
              <a:gd name="f79" fmla="*/ 0 1 f51"/>
              <a:gd name="f80" fmla="*/ f45 1 f51"/>
              <a:gd name="f81" fmla="*/ f65 1 f50"/>
              <a:gd name="f82" fmla="*/ f66 1 f51"/>
              <a:gd name="f83" fmla="*/ f67 1 f50"/>
              <a:gd name="f84" fmla="*/ f68 1 f51"/>
              <a:gd name="f85" fmla="*/ f69 1 f50"/>
              <a:gd name="f86" fmla="*/ f70 1 f51"/>
              <a:gd name="f87" fmla="*/ f71 1 f50"/>
              <a:gd name="f88" fmla="*/ f72 1 f51"/>
              <a:gd name="f89" fmla="*/ f73 1 f50"/>
              <a:gd name="f90" fmla="*/ f74 1 f50"/>
              <a:gd name="f91" fmla="*/ f75 1 f50"/>
              <a:gd name="f92" fmla="*/ f76 1 f51"/>
              <a:gd name="f93" fmla="*/ f77 f41 1"/>
              <a:gd name="f94" fmla="*/ f78 f41 1"/>
              <a:gd name="f95" fmla="*/ f80 f42 1"/>
              <a:gd name="f96" fmla="*/ f79 f42 1"/>
              <a:gd name="f97" fmla="*/ f81 f41 1"/>
              <a:gd name="f98" fmla="*/ f82 f42 1"/>
              <a:gd name="f99" fmla="*/ f83 f41 1"/>
              <a:gd name="f100" fmla="*/ f84 f42 1"/>
              <a:gd name="f101" fmla="*/ f85 f41 1"/>
              <a:gd name="f102" fmla="*/ f86 f42 1"/>
              <a:gd name="f103" fmla="*/ f87 f41 1"/>
              <a:gd name="f104" fmla="*/ f88 f42 1"/>
              <a:gd name="f105" fmla="*/ f89 f41 1"/>
              <a:gd name="f106" fmla="*/ f90 f41 1"/>
              <a:gd name="f107" fmla="*/ f91 f41 1"/>
              <a:gd name="f108" fmla="*/ f9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97" y="f98"/>
              </a:cxn>
              <a:cxn ang="f64">
                <a:pos x="f99" y="f100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4"/>
              </a:cxn>
              <a:cxn ang="f64">
                <a:pos x="f106" y="f102"/>
              </a:cxn>
              <a:cxn ang="f64">
                <a:pos x="f107" y="f108"/>
              </a:cxn>
              <a:cxn ang="f64">
                <a:pos x="f97" y="f98"/>
              </a:cxn>
            </a:cxnLst>
            <a:rect l="f93" t="f96" r="f94" b="f95"/>
            <a:pathLst>
              <a:path w="210" h="544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7"/>
                  <a:pt x="f23" y="f7"/>
                </a:cubicBezTo>
                <a:cubicBezTo>
                  <a:pt x="f24" y="f25"/>
                  <a:pt x="f26" y="f25"/>
                  <a:pt x="f27" y="f7"/>
                </a:cubicBezTo>
                <a:cubicBezTo>
                  <a:pt x="f28" y="f7"/>
                  <a:pt x="f5" y="f29"/>
                  <a:pt x="f30" y="f19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2" y="f39"/>
                  <a:pt x="f6" y="f5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98798E87-2BFB-AA9C-D59E-C5D39B1B234F}"/>
              </a:ext>
            </a:extLst>
          </p:cNvPr>
          <p:cNvSpPr/>
          <p:nvPr/>
        </p:nvSpPr>
        <p:spPr>
          <a:xfrm>
            <a:off x="433389" y="3914775"/>
            <a:ext cx="933446" cy="9398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94"/>
              <a:gd name="f7" fmla="val 699"/>
              <a:gd name="f8" fmla="val 171"/>
              <a:gd name="f9" fmla="val 697"/>
              <a:gd name="f10" fmla="val 119"/>
              <a:gd name="f11" fmla="val 68"/>
              <a:gd name="f12" fmla="val 695"/>
              <a:gd name="f13" fmla="val 16"/>
              <a:gd name="f14" fmla="val 8"/>
              <a:gd name="f15" fmla="val 1"/>
              <a:gd name="f16" fmla="val 2"/>
              <a:gd name="f17" fmla="val 684"/>
              <a:gd name="f18" fmla="val 548"/>
              <a:gd name="f19" fmla="val 413"/>
              <a:gd name="f20" fmla="val 277"/>
              <a:gd name="f21" fmla="val 273"/>
              <a:gd name="f22" fmla="val 268"/>
              <a:gd name="f23" fmla="val 264"/>
              <a:gd name="f24" fmla="val 4"/>
              <a:gd name="f25" fmla="val 183"/>
              <a:gd name="f26" fmla="val 102"/>
              <a:gd name="f27" fmla="val 20"/>
              <a:gd name="f28" fmla="val 7"/>
              <a:gd name="f29" fmla="val 22"/>
              <a:gd name="f30" fmla="val 26"/>
              <a:gd name="f31" fmla="val 30"/>
              <a:gd name="f32" fmla="val 5"/>
              <a:gd name="f33" fmla="val 36"/>
              <a:gd name="f34" fmla="val 153"/>
              <a:gd name="f35" fmla="val 270"/>
              <a:gd name="f36" fmla="val 387"/>
              <a:gd name="f37" fmla="val 419"/>
              <a:gd name="f38" fmla="val 451"/>
              <a:gd name="f39" fmla="val 483"/>
              <a:gd name="f40" fmla="val 506"/>
              <a:gd name="f41" fmla="val 530"/>
              <a:gd name="f42" fmla="val 10"/>
              <a:gd name="f43" fmla="val 554"/>
              <a:gd name="f44" fmla="val 595"/>
              <a:gd name="f45" fmla="val 637"/>
              <a:gd name="f46" fmla="val 6"/>
              <a:gd name="f47" fmla="val 679"/>
              <a:gd name="f48" fmla="val 688"/>
              <a:gd name="f49" fmla="val 692"/>
              <a:gd name="f50" fmla="val 689"/>
              <a:gd name="f51" fmla="val 24"/>
              <a:gd name="f52" fmla="val 691"/>
              <a:gd name="f53" fmla="val 33"/>
              <a:gd name="f54" fmla="val 41"/>
              <a:gd name="f55" fmla="val 690"/>
              <a:gd name="f56" fmla="val 207"/>
              <a:gd name="f57" fmla="val 374"/>
              <a:gd name="f58" fmla="val 540"/>
              <a:gd name="f59" fmla="val 550"/>
              <a:gd name="f60" fmla="val 561"/>
              <a:gd name="f61" fmla="val 693"/>
              <a:gd name="f62" fmla="val 571"/>
              <a:gd name="f63" fmla="val 608"/>
              <a:gd name="f64" fmla="val 644"/>
              <a:gd name="f65" fmla="val 681"/>
              <a:gd name="f66" fmla="val 682"/>
              <a:gd name="f67" fmla="val 677"/>
              <a:gd name="f68" fmla="val 670"/>
              <a:gd name="f69" fmla="val 663"/>
              <a:gd name="f70" fmla="val 508"/>
              <a:gd name="f71" fmla="val 352"/>
              <a:gd name="f72" fmla="val 197"/>
              <a:gd name="f73" fmla="val 188"/>
              <a:gd name="f74" fmla="val 349"/>
              <a:gd name="f75" fmla="val 246"/>
              <a:gd name="f76" fmla="val 143"/>
              <a:gd name="f77" fmla="val 40"/>
              <a:gd name="f78" fmla="val 676"/>
              <a:gd name="f79" fmla="val 18"/>
              <a:gd name="f80" fmla="val 659"/>
              <a:gd name="f81" fmla="val 244"/>
              <a:gd name="f82" fmla="val 37"/>
              <a:gd name="f83" fmla="val 14"/>
              <a:gd name="f84" fmla="val 247"/>
              <a:gd name="f85" fmla="val 15"/>
              <a:gd name="f86" fmla="val 453"/>
              <a:gd name="f87" fmla="val 678"/>
              <a:gd name="f88" fmla="val 38"/>
              <a:gd name="f89" fmla="val 245"/>
              <a:gd name="f90" fmla="val 683"/>
              <a:gd name="f91" fmla="val 452"/>
              <a:gd name="f92" fmla="val 675"/>
              <a:gd name="f93" fmla="val 559"/>
              <a:gd name="f94" fmla="val 454"/>
              <a:gd name="f95" fmla="+- 0 0 -90"/>
              <a:gd name="f96" fmla="*/ f3 1 694"/>
              <a:gd name="f97" fmla="*/ f4 1 699"/>
              <a:gd name="f98" fmla="val f5"/>
              <a:gd name="f99" fmla="val f6"/>
              <a:gd name="f100" fmla="val f7"/>
              <a:gd name="f101" fmla="*/ f95 f0 1"/>
              <a:gd name="f102" fmla="+- f100 0 f98"/>
              <a:gd name="f103" fmla="+- f99 0 f98"/>
              <a:gd name="f104" fmla="*/ f101 1 f2"/>
              <a:gd name="f105" fmla="*/ f103 1 694"/>
              <a:gd name="f106" fmla="*/ f102 1 699"/>
              <a:gd name="f107" fmla="*/ 171 f103 1"/>
              <a:gd name="f108" fmla="*/ 697 f102 1"/>
              <a:gd name="f109" fmla="*/ 16 f103 1"/>
              <a:gd name="f110" fmla="*/ 695 f102 1"/>
              <a:gd name="f111" fmla="*/ 2 f103 1"/>
              <a:gd name="f112" fmla="*/ 684 f102 1"/>
              <a:gd name="f113" fmla="*/ 277 f102 1"/>
              <a:gd name="f114" fmla="*/ 0 f103 1"/>
              <a:gd name="f115" fmla="*/ 264 f102 1"/>
              <a:gd name="f116" fmla="*/ 1 f103 1"/>
              <a:gd name="f117" fmla="*/ 20 f102 1"/>
              <a:gd name="f118" fmla="*/ 22 f103 1"/>
              <a:gd name="f119" fmla="*/ 0 f102 1"/>
              <a:gd name="f120" fmla="*/ 36 f103 1"/>
              <a:gd name="f121" fmla="*/ 5 f102 1"/>
              <a:gd name="f122" fmla="*/ 387 f103 1"/>
              <a:gd name="f123" fmla="*/ 4 f102 1"/>
              <a:gd name="f124" fmla="*/ 483 f103 1"/>
              <a:gd name="f125" fmla="*/ 7 f102 1"/>
              <a:gd name="f126" fmla="*/ 554 f103 1"/>
              <a:gd name="f127" fmla="*/ 679 f103 1"/>
              <a:gd name="f128" fmla="*/ 694 f103 1"/>
              <a:gd name="f129" fmla="*/ 16 f102 1"/>
              <a:gd name="f130" fmla="*/ 691 f103 1"/>
              <a:gd name="f131" fmla="*/ 41 f102 1"/>
              <a:gd name="f132" fmla="*/ 540 f102 1"/>
              <a:gd name="f133" fmla="*/ 693 f103 1"/>
              <a:gd name="f134" fmla="*/ 571 f102 1"/>
              <a:gd name="f135" fmla="*/ 692 f103 1"/>
              <a:gd name="f136" fmla="*/ 681 f102 1"/>
              <a:gd name="f137" fmla="*/ 682 f103 1"/>
              <a:gd name="f138" fmla="*/ 699 f102 1"/>
              <a:gd name="f139" fmla="*/ 663 f103 1"/>
              <a:gd name="f140" fmla="*/ 197 f103 1"/>
              <a:gd name="f141" fmla="*/ 349 f102 1"/>
              <a:gd name="f142" fmla="*/ 40 f102 1"/>
              <a:gd name="f143" fmla="*/ 659 f103 1"/>
              <a:gd name="f144" fmla="*/ 18 f102 1"/>
              <a:gd name="f145" fmla="*/ 37 f103 1"/>
              <a:gd name="f146" fmla="*/ 14 f103 1"/>
              <a:gd name="f147" fmla="*/ 659 f102 1"/>
              <a:gd name="f148" fmla="*/ 38 f103 1"/>
              <a:gd name="f149" fmla="*/ 683 f102 1"/>
              <a:gd name="f150" fmla="*/ 663 f102 1"/>
              <a:gd name="f151" fmla="+- f104 0 f1"/>
              <a:gd name="f152" fmla="*/ f107 1 694"/>
              <a:gd name="f153" fmla="*/ f108 1 699"/>
              <a:gd name="f154" fmla="*/ f109 1 694"/>
              <a:gd name="f155" fmla="*/ f110 1 699"/>
              <a:gd name="f156" fmla="*/ f111 1 694"/>
              <a:gd name="f157" fmla="*/ f112 1 699"/>
              <a:gd name="f158" fmla="*/ f113 1 699"/>
              <a:gd name="f159" fmla="*/ f114 1 694"/>
              <a:gd name="f160" fmla="*/ f115 1 699"/>
              <a:gd name="f161" fmla="*/ f116 1 694"/>
              <a:gd name="f162" fmla="*/ f117 1 699"/>
              <a:gd name="f163" fmla="*/ f118 1 694"/>
              <a:gd name="f164" fmla="*/ f119 1 699"/>
              <a:gd name="f165" fmla="*/ f120 1 694"/>
              <a:gd name="f166" fmla="*/ f121 1 699"/>
              <a:gd name="f167" fmla="*/ f122 1 694"/>
              <a:gd name="f168" fmla="*/ f123 1 699"/>
              <a:gd name="f169" fmla="*/ f124 1 694"/>
              <a:gd name="f170" fmla="*/ f125 1 699"/>
              <a:gd name="f171" fmla="*/ f126 1 694"/>
              <a:gd name="f172" fmla="*/ f127 1 694"/>
              <a:gd name="f173" fmla="*/ f128 1 694"/>
              <a:gd name="f174" fmla="*/ f129 1 699"/>
              <a:gd name="f175" fmla="*/ f130 1 694"/>
              <a:gd name="f176" fmla="*/ f131 1 699"/>
              <a:gd name="f177" fmla="*/ f132 1 699"/>
              <a:gd name="f178" fmla="*/ f133 1 694"/>
              <a:gd name="f179" fmla="*/ f134 1 699"/>
              <a:gd name="f180" fmla="*/ f135 1 694"/>
              <a:gd name="f181" fmla="*/ f136 1 699"/>
              <a:gd name="f182" fmla="*/ f137 1 694"/>
              <a:gd name="f183" fmla="*/ f138 1 699"/>
              <a:gd name="f184" fmla="*/ f139 1 694"/>
              <a:gd name="f185" fmla="*/ f140 1 694"/>
              <a:gd name="f186" fmla="*/ f141 1 699"/>
              <a:gd name="f187" fmla="*/ f142 1 699"/>
              <a:gd name="f188" fmla="*/ f143 1 694"/>
              <a:gd name="f189" fmla="*/ f144 1 699"/>
              <a:gd name="f190" fmla="*/ f145 1 694"/>
              <a:gd name="f191" fmla="*/ f146 1 694"/>
              <a:gd name="f192" fmla="*/ f147 1 699"/>
              <a:gd name="f193" fmla="*/ f148 1 694"/>
              <a:gd name="f194" fmla="*/ f149 1 699"/>
              <a:gd name="f195" fmla="*/ f150 1 699"/>
              <a:gd name="f196" fmla="*/ 0 1 f105"/>
              <a:gd name="f197" fmla="*/ f99 1 f105"/>
              <a:gd name="f198" fmla="*/ 0 1 f106"/>
              <a:gd name="f199" fmla="*/ f100 1 f106"/>
              <a:gd name="f200" fmla="*/ f152 1 f105"/>
              <a:gd name="f201" fmla="*/ f153 1 f106"/>
              <a:gd name="f202" fmla="*/ f154 1 f105"/>
              <a:gd name="f203" fmla="*/ f155 1 f106"/>
              <a:gd name="f204" fmla="*/ f156 1 f105"/>
              <a:gd name="f205" fmla="*/ f157 1 f106"/>
              <a:gd name="f206" fmla="*/ f158 1 f106"/>
              <a:gd name="f207" fmla="*/ f159 1 f105"/>
              <a:gd name="f208" fmla="*/ f160 1 f106"/>
              <a:gd name="f209" fmla="*/ f161 1 f105"/>
              <a:gd name="f210" fmla="*/ f162 1 f106"/>
              <a:gd name="f211" fmla="*/ f163 1 f105"/>
              <a:gd name="f212" fmla="*/ f164 1 f106"/>
              <a:gd name="f213" fmla="*/ f165 1 f105"/>
              <a:gd name="f214" fmla="*/ f166 1 f106"/>
              <a:gd name="f215" fmla="*/ f167 1 f105"/>
              <a:gd name="f216" fmla="*/ f168 1 f106"/>
              <a:gd name="f217" fmla="*/ f169 1 f105"/>
              <a:gd name="f218" fmla="*/ f170 1 f106"/>
              <a:gd name="f219" fmla="*/ f171 1 f105"/>
              <a:gd name="f220" fmla="*/ f172 1 f105"/>
              <a:gd name="f221" fmla="*/ f173 1 f105"/>
              <a:gd name="f222" fmla="*/ f174 1 f106"/>
              <a:gd name="f223" fmla="*/ f175 1 f105"/>
              <a:gd name="f224" fmla="*/ f176 1 f106"/>
              <a:gd name="f225" fmla="*/ f177 1 f106"/>
              <a:gd name="f226" fmla="*/ f178 1 f105"/>
              <a:gd name="f227" fmla="*/ f179 1 f106"/>
              <a:gd name="f228" fmla="*/ f180 1 f105"/>
              <a:gd name="f229" fmla="*/ f181 1 f106"/>
              <a:gd name="f230" fmla="*/ f182 1 f105"/>
              <a:gd name="f231" fmla="*/ f183 1 f106"/>
              <a:gd name="f232" fmla="*/ f184 1 f105"/>
              <a:gd name="f233" fmla="*/ f185 1 f105"/>
              <a:gd name="f234" fmla="*/ f186 1 f106"/>
              <a:gd name="f235" fmla="*/ f187 1 f106"/>
              <a:gd name="f236" fmla="*/ f188 1 f105"/>
              <a:gd name="f237" fmla="*/ f189 1 f106"/>
              <a:gd name="f238" fmla="*/ f190 1 f105"/>
              <a:gd name="f239" fmla="*/ f191 1 f105"/>
              <a:gd name="f240" fmla="*/ f192 1 f106"/>
              <a:gd name="f241" fmla="*/ f193 1 f105"/>
              <a:gd name="f242" fmla="*/ f194 1 f106"/>
              <a:gd name="f243" fmla="*/ f195 1 f106"/>
              <a:gd name="f244" fmla="*/ f196 f96 1"/>
              <a:gd name="f245" fmla="*/ f197 f96 1"/>
              <a:gd name="f246" fmla="*/ f199 f97 1"/>
              <a:gd name="f247" fmla="*/ f198 f97 1"/>
              <a:gd name="f248" fmla="*/ f200 f96 1"/>
              <a:gd name="f249" fmla="*/ f201 f97 1"/>
              <a:gd name="f250" fmla="*/ f202 f96 1"/>
              <a:gd name="f251" fmla="*/ f203 f97 1"/>
              <a:gd name="f252" fmla="*/ f204 f96 1"/>
              <a:gd name="f253" fmla="*/ f205 f97 1"/>
              <a:gd name="f254" fmla="*/ f206 f97 1"/>
              <a:gd name="f255" fmla="*/ f207 f96 1"/>
              <a:gd name="f256" fmla="*/ f208 f97 1"/>
              <a:gd name="f257" fmla="*/ f209 f96 1"/>
              <a:gd name="f258" fmla="*/ f210 f97 1"/>
              <a:gd name="f259" fmla="*/ f211 f96 1"/>
              <a:gd name="f260" fmla="*/ f212 f97 1"/>
              <a:gd name="f261" fmla="*/ f213 f96 1"/>
              <a:gd name="f262" fmla="*/ f214 f97 1"/>
              <a:gd name="f263" fmla="*/ f215 f96 1"/>
              <a:gd name="f264" fmla="*/ f216 f97 1"/>
              <a:gd name="f265" fmla="*/ f217 f96 1"/>
              <a:gd name="f266" fmla="*/ f218 f97 1"/>
              <a:gd name="f267" fmla="*/ f219 f96 1"/>
              <a:gd name="f268" fmla="*/ f220 f96 1"/>
              <a:gd name="f269" fmla="*/ f221 f96 1"/>
              <a:gd name="f270" fmla="*/ f222 f97 1"/>
              <a:gd name="f271" fmla="*/ f223 f96 1"/>
              <a:gd name="f272" fmla="*/ f224 f97 1"/>
              <a:gd name="f273" fmla="*/ f225 f97 1"/>
              <a:gd name="f274" fmla="*/ f226 f96 1"/>
              <a:gd name="f275" fmla="*/ f227 f97 1"/>
              <a:gd name="f276" fmla="*/ f228 f96 1"/>
              <a:gd name="f277" fmla="*/ f229 f97 1"/>
              <a:gd name="f278" fmla="*/ f230 f96 1"/>
              <a:gd name="f279" fmla="*/ f231 f97 1"/>
              <a:gd name="f280" fmla="*/ f232 f96 1"/>
              <a:gd name="f281" fmla="*/ f233 f96 1"/>
              <a:gd name="f282" fmla="*/ f234 f97 1"/>
              <a:gd name="f283" fmla="*/ f235 f97 1"/>
              <a:gd name="f284" fmla="*/ f236 f96 1"/>
              <a:gd name="f285" fmla="*/ f237 f97 1"/>
              <a:gd name="f286" fmla="*/ f238 f96 1"/>
              <a:gd name="f287" fmla="*/ f239 f96 1"/>
              <a:gd name="f288" fmla="*/ f240 f97 1"/>
              <a:gd name="f289" fmla="*/ f241 f96 1"/>
              <a:gd name="f290" fmla="*/ f242 f97 1"/>
              <a:gd name="f291" fmla="*/ f243 f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1">
                <a:pos x="f248" y="f249"/>
              </a:cxn>
              <a:cxn ang="f151">
                <a:pos x="f250" y="f251"/>
              </a:cxn>
              <a:cxn ang="f151">
                <a:pos x="f252" y="f253"/>
              </a:cxn>
              <a:cxn ang="f151">
                <a:pos x="f252" y="f254"/>
              </a:cxn>
              <a:cxn ang="f151">
                <a:pos x="f255" y="f256"/>
              </a:cxn>
              <a:cxn ang="f151">
                <a:pos x="f257" y="f258"/>
              </a:cxn>
              <a:cxn ang="f151">
                <a:pos x="f259" y="f260"/>
              </a:cxn>
              <a:cxn ang="f151">
                <a:pos x="f261" y="f262"/>
              </a:cxn>
              <a:cxn ang="f151">
                <a:pos x="f263" y="f264"/>
              </a:cxn>
              <a:cxn ang="f151">
                <a:pos x="f265" y="f266"/>
              </a:cxn>
              <a:cxn ang="f151">
                <a:pos x="f267" y="f262"/>
              </a:cxn>
              <a:cxn ang="f151">
                <a:pos x="f268" y="f262"/>
              </a:cxn>
              <a:cxn ang="f151">
                <a:pos x="f269" y="f270"/>
              </a:cxn>
              <a:cxn ang="f151">
                <a:pos x="f271" y="f272"/>
              </a:cxn>
              <a:cxn ang="f151">
                <a:pos x="f271" y="f273"/>
              </a:cxn>
              <a:cxn ang="f151">
                <a:pos x="f274" y="f275"/>
              </a:cxn>
              <a:cxn ang="f151">
                <a:pos x="f276" y="f277"/>
              </a:cxn>
              <a:cxn ang="f151">
                <a:pos x="f278" y="f279"/>
              </a:cxn>
              <a:cxn ang="f151">
                <a:pos x="f280" y="f251"/>
              </a:cxn>
              <a:cxn ang="f151">
                <a:pos x="f281" y="f251"/>
              </a:cxn>
              <a:cxn ang="f151">
                <a:pos x="f248" y="f249"/>
              </a:cxn>
              <a:cxn ang="f151">
                <a:pos x="f268" y="f282"/>
              </a:cxn>
              <a:cxn ang="f151">
                <a:pos x="f268" y="f282"/>
              </a:cxn>
              <a:cxn ang="f151">
                <a:pos x="f268" y="f283"/>
              </a:cxn>
              <a:cxn ang="f151">
                <a:pos x="f284" y="f285"/>
              </a:cxn>
              <a:cxn ang="f151">
                <a:pos x="f286" y="f285"/>
              </a:cxn>
              <a:cxn ang="f151">
                <a:pos x="f287" y="f272"/>
              </a:cxn>
              <a:cxn ang="f151">
                <a:pos x="f287" y="f288"/>
              </a:cxn>
              <a:cxn ang="f151">
                <a:pos x="f289" y="f253"/>
              </a:cxn>
              <a:cxn ang="f151">
                <a:pos x="f284" y="f290"/>
              </a:cxn>
              <a:cxn ang="f151">
                <a:pos x="f268" y="f291"/>
              </a:cxn>
              <a:cxn ang="f151">
                <a:pos x="f268" y="f282"/>
              </a:cxn>
            </a:cxnLst>
            <a:rect l="f244" t="f247" r="f245" b="f246"/>
            <a:pathLst>
              <a:path w="694" h="699">
                <a:moveTo>
                  <a:pt x="f8" y="f9"/>
                </a:moveTo>
                <a:cubicBezTo>
                  <a:pt x="f10" y="f6"/>
                  <a:pt x="f11" y="f12"/>
                  <a:pt x="f13" y="f12"/>
                </a:cubicBezTo>
                <a:cubicBezTo>
                  <a:pt x="f14" y="f12"/>
                  <a:pt x="f15" y="f12"/>
                  <a:pt x="f16" y="f17"/>
                </a:cubicBezTo>
                <a:cubicBezTo>
                  <a:pt x="f16" y="f18"/>
                  <a:pt x="f16" y="f19"/>
                  <a:pt x="f16" y="f20"/>
                </a:cubicBezTo>
                <a:cubicBezTo>
                  <a:pt x="f16" y="f21"/>
                  <a:pt x="f15" y="f22"/>
                  <a:pt x="f5" y="f23"/>
                </a:cubicBezTo>
                <a:cubicBezTo>
                  <a:pt x="f24" y="f25"/>
                  <a:pt x="f16" y="f26"/>
                  <a:pt x="f15" y="f27"/>
                </a:cubicBezTo>
                <a:cubicBezTo>
                  <a:pt x="f15" y="f16"/>
                  <a:pt x="f13" y="f28"/>
                  <a:pt x="f29" y="f5"/>
                </a:cubicBezTo>
                <a:cubicBezTo>
                  <a:pt x="f30" y="f24"/>
                  <a:pt x="f31" y="f32"/>
                  <a:pt x="f33" y="f32"/>
                </a:cubicBezTo>
                <a:cubicBezTo>
                  <a:pt x="f34" y="f32"/>
                  <a:pt x="f35" y="f24"/>
                  <a:pt x="f36" y="f24"/>
                </a:cubicBezTo>
                <a:cubicBezTo>
                  <a:pt x="f37" y="f24"/>
                  <a:pt x="f38" y="f28"/>
                  <a:pt x="f39" y="f28"/>
                </a:cubicBezTo>
                <a:cubicBezTo>
                  <a:pt x="f40" y="f28"/>
                  <a:pt x="f41" y="f42"/>
                  <a:pt x="f43" y="f32"/>
                </a:cubicBezTo>
                <a:cubicBezTo>
                  <a:pt x="f44" y="f32"/>
                  <a:pt x="f45" y="f46"/>
                  <a:pt x="f47" y="f32"/>
                </a:cubicBezTo>
                <a:cubicBezTo>
                  <a:pt x="f48" y="f32"/>
                  <a:pt x="f49" y="f14"/>
                  <a:pt x="f6" y="f13"/>
                </a:cubicBezTo>
                <a:cubicBezTo>
                  <a:pt x="f50" y="f51"/>
                  <a:pt x="f52" y="f53"/>
                  <a:pt x="f52" y="f54"/>
                </a:cubicBezTo>
                <a:cubicBezTo>
                  <a:pt x="f55" y="f56"/>
                  <a:pt x="f55" y="f57"/>
                  <a:pt x="f52" y="f58"/>
                </a:cubicBezTo>
                <a:cubicBezTo>
                  <a:pt x="f52" y="f59"/>
                  <a:pt x="f48" y="f60"/>
                  <a:pt x="f61" y="f62"/>
                </a:cubicBezTo>
                <a:cubicBezTo>
                  <a:pt x="f49" y="f63"/>
                  <a:pt x="f50" y="f64"/>
                  <a:pt x="f49" y="f65"/>
                </a:cubicBezTo>
                <a:cubicBezTo>
                  <a:pt x="f61" y="f55"/>
                  <a:pt x="f50" y="f12"/>
                  <a:pt x="f66" y="f7"/>
                </a:cubicBezTo>
                <a:cubicBezTo>
                  <a:pt x="f67" y="f61"/>
                  <a:pt x="f68" y="f12"/>
                  <a:pt x="f69" y="f12"/>
                </a:cubicBezTo>
                <a:cubicBezTo>
                  <a:pt x="f70" y="f12"/>
                  <a:pt x="f71" y="f12"/>
                  <a:pt x="f72" y="f12"/>
                </a:cubicBezTo>
                <a:cubicBezTo>
                  <a:pt x="f73" y="f12"/>
                  <a:pt x="f2" y="f9"/>
                  <a:pt x="f8" y="f9"/>
                </a:cubicBezTo>
                <a:close/>
                <a:moveTo>
                  <a:pt x="f47" y="f74"/>
                </a:moveTo>
                <a:cubicBezTo>
                  <a:pt x="f47" y="f74"/>
                  <a:pt x="f47" y="f74"/>
                  <a:pt x="f47" y="f74"/>
                </a:cubicBezTo>
                <a:cubicBezTo>
                  <a:pt x="f47" y="f75"/>
                  <a:pt x="f47" y="f76"/>
                  <a:pt x="f47" y="f77"/>
                </a:cubicBezTo>
                <a:cubicBezTo>
                  <a:pt x="f47" y="f51"/>
                  <a:pt x="f78" y="f79"/>
                  <a:pt x="f80" y="f79"/>
                </a:cubicBezTo>
                <a:cubicBezTo>
                  <a:pt x="f38" y="f79"/>
                  <a:pt x="f81" y="f79"/>
                  <a:pt x="f82" y="f79"/>
                </a:cubicBezTo>
                <a:cubicBezTo>
                  <a:pt x="f79" y="f79"/>
                  <a:pt x="f83" y="f51"/>
                  <a:pt x="f83" y="f54"/>
                </a:cubicBezTo>
                <a:cubicBezTo>
                  <a:pt x="f83" y="f84"/>
                  <a:pt x="f85" y="f86"/>
                  <a:pt x="f83" y="f80"/>
                </a:cubicBezTo>
                <a:cubicBezTo>
                  <a:pt x="f83" y="f87"/>
                  <a:pt x="f79" y="f17"/>
                  <a:pt x="f88" y="f17"/>
                </a:cubicBezTo>
                <a:cubicBezTo>
                  <a:pt x="f89" y="f90"/>
                  <a:pt x="f91" y="f90"/>
                  <a:pt x="f80" y="f90"/>
                </a:cubicBezTo>
                <a:cubicBezTo>
                  <a:pt x="f92" y="f90"/>
                  <a:pt x="f47" y="f47"/>
                  <a:pt x="f47" y="f69"/>
                </a:cubicBezTo>
                <a:cubicBezTo>
                  <a:pt x="f87" y="f93"/>
                  <a:pt x="f47" y="f94"/>
                  <a:pt x="f47" y="f74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0AD1ECEB-FFD6-C771-5FF9-B9C7315B7E28}"/>
              </a:ext>
            </a:extLst>
          </p:cNvPr>
          <p:cNvSpPr/>
          <p:nvPr/>
        </p:nvSpPr>
        <p:spPr>
          <a:xfrm>
            <a:off x="3630616" y="2751136"/>
            <a:ext cx="279404" cy="6365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8"/>
              <a:gd name="f7" fmla="val 474"/>
              <a:gd name="f8" fmla="val 205"/>
              <a:gd name="f9" fmla="val 6"/>
              <a:gd name="f10" fmla="val 203"/>
              <a:gd name="f11" fmla="val 9"/>
              <a:gd name="f12" fmla="val 201"/>
              <a:gd name="f13" fmla="val 13"/>
              <a:gd name="f14" fmla="val 151"/>
              <a:gd name="f15" fmla="val 86"/>
              <a:gd name="f16" fmla="val 127"/>
              <a:gd name="f17" fmla="val 168"/>
              <a:gd name="f18" fmla="val 113"/>
              <a:gd name="f19" fmla="val 255"/>
              <a:gd name="f20" fmla="val 102"/>
              <a:gd name="f21" fmla="val 322"/>
              <a:gd name="f22" fmla="val 98"/>
              <a:gd name="f23" fmla="val 391"/>
              <a:gd name="f24" fmla="val 101"/>
              <a:gd name="f25" fmla="val 459"/>
              <a:gd name="f26" fmla="val 471"/>
              <a:gd name="f27" fmla="val 87"/>
              <a:gd name="f28" fmla="val 473"/>
              <a:gd name="f29" fmla="val 67"/>
              <a:gd name="f30" fmla="val 472"/>
              <a:gd name="f31" fmla="val 47"/>
              <a:gd name="f32" fmla="val 27"/>
              <a:gd name="f33" fmla="val 16"/>
              <a:gd name="f34" fmla="val 12"/>
              <a:gd name="f35" fmla="val 470"/>
              <a:gd name="f36" fmla="val 302"/>
              <a:gd name="f37" fmla="val 41"/>
              <a:gd name="f38" fmla="val 163"/>
              <a:gd name="f39" fmla="val 167"/>
              <a:gd name="f40" fmla="val 30"/>
              <a:gd name="f41" fmla="val 184"/>
              <a:gd name="f42" fmla="val 1"/>
              <a:gd name="f43" fmla="+- 0 0 -90"/>
              <a:gd name="f44" fmla="*/ f3 1 208"/>
              <a:gd name="f45" fmla="*/ f4 1 474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208"/>
              <a:gd name="f54" fmla="*/ f50 1 474"/>
              <a:gd name="f55" fmla="*/ 205 f51 1"/>
              <a:gd name="f56" fmla="*/ 0 f50 1"/>
              <a:gd name="f57" fmla="*/ 201 f51 1"/>
              <a:gd name="f58" fmla="*/ 13 f50 1"/>
              <a:gd name="f59" fmla="*/ 113 f51 1"/>
              <a:gd name="f60" fmla="*/ 255 f50 1"/>
              <a:gd name="f61" fmla="*/ 101 f51 1"/>
              <a:gd name="f62" fmla="*/ 459 f50 1"/>
              <a:gd name="f63" fmla="*/ 87 f51 1"/>
              <a:gd name="f64" fmla="*/ 473 f50 1"/>
              <a:gd name="f65" fmla="*/ 27 f51 1"/>
              <a:gd name="f66" fmla="*/ 12 f51 1"/>
              <a:gd name="f67" fmla="*/ 151 f51 1"/>
              <a:gd name="f68" fmla="*/ 47 f50 1"/>
              <a:gd name="f69" fmla="*/ 1 f50 1"/>
              <a:gd name="f70" fmla="+- f52 0 f1"/>
              <a:gd name="f71" fmla="*/ f55 1 208"/>
              <a:gd name="f72" fmla="*/ f56 1 474"/>
              <a:gd name="f73" fmla="*/ f57 1 208"/>
              <a:gd name="f74" fmla="*/ f58 1 474"/>
              <a:gd name="f75" fmla="*/ f59 1 208"/>
              <a:gd name="f76" fmla="*/ f60 1 474"/>
              <a:gd name="f77" fmla="*/ f61 1 208"/>
              <a:gd name="f78" fmla="*/ f62 1 474"/>
              <a:gd name="f79" fmla="*/ f63 1 208"/>
              <a:gd name="f80" fmla="*/ f64 1 474"/>
              <a:gd name="f81" fmla="*/ f65 1 208"/>
              <a:gd name="f82" fmla="*/ f66 1 208"/>
              <a:gd name="f83" fmla="*/ f67 1 208"/>
              <a:gd name="f84" fmla="*/ f68 1 474"/>
              <a:gd name="f85" fmla="*/ f69 1 474"/>
              <a:gd name="f86" fmla="*/ 0 1 f53"/>
              <a:gd name="f87" fmla="*/ f47 1 f53"/>
              <a:gd name="f88" fmla="*/ 0 1 f54"/>
              <a:gd name="f89" fmla="*/ f48 1 f54"/>
              <a:gd name="f90" fmla="*/ f71 1 f53"/>
              <a:gd name="f91" fmla="*/ f72 1 f54"/>
              <a:gd name="f92" fmla="*/ f73 1 f53"/>
              <a:gd name="f93" fmla="*/ f74 1 f54"/>
              <a:gd name="f94" fmla="*/ f75 1 f53"/>
              <a:gd name="f95" fmla="*/ f76 1 f54"/>
              <a:gd name="f96" fmla="*/ f77 1 f53"/>
              <a:gd name="f97" fmla="*/ f78 1 f54"/>
              <a:gd name="f98" fmla="*/ f79 1 f53"/>
              <a:gd name="f99" fmla="*/ f80 1 f54"/>
              <a:gd name="f100" fmla="*/ f81 1 f53"/>
              <a:gd name="f101" fmla="*/ f82 1 f53"/>
              <a:gd name="f102" fmla="*/ f83 1 f53"/>
              <a:gd name="f103" fmla="*/ f84 1 f54"/>
              <a:gd name="f104" fmla="*/ f85 1 f54"/>
              <a:gd name="f105" fmla="*/ f86 f44 1"/>
              <a:gd name="f106" fmla="*/ f87 f44 1"/>
              <a:gd name="f107" fmla="*/ f89 f45 1"/>
              <a:gd name="f108" fmla="*/ f88 f45 1"/>
              <a:gd name="f109" fmla="*/ f90 f44 1"/>
              <a:gd name="f110" fmla="*/ f91 f45 1"/>
              <a:gd name="f111" fmla="*/ f92 f44 1"/>
              <a:gd name="f112" fmla="*/ f93 f45 1"/>
              <a:gd name="f113" fmla="*/ f94 f44 1"/>
              <a:gd name="f114" fmla="*/ f95 f45 1"/>
              <a:gd name="f115" fmla="*/ f96 f44 1"/>
              <a:gd name="f116" fmla="*/ f97 f45 1"/>
              <a:gd name="f117" fmla="*/ f98 f44 1"/>
              <a:gd name="f118" fmla="*/ f99 f45 1"/>
              <a:gd name="f119" fmla="*/ f100 f44 1"/>
              <a:gd name="f120" fmla="*/ f101 f44 1"/>
              <a:gd name="f121" fmla="*/ f102 f44 1"/>
              <a:gd name="f122" fmla="*/ f103 f45 1"/>
              <a:gd name="f123" fmla="*/ f104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9" y="f118"/>
              </a:cxn>
              <a:cxn ang="f70">
                <a:pos x="f120" y="f116"/>
              </a:cxn>
              <a:cxn ang="f70">
                <a:pos x="f121" y="f122"/>
              </a:cxn>
              <a:cxn ang="f70">
                <a:pos x="f109" y="f123"/>
              </a:cxn>
              <a:cxn ang="f70">
                <a:pos x="f109" y="f110"/>
              </a:cxn>
            </a:cxnLst>
            <a:rect l="f105" t="f108" r="f106" b="f107"/>
            <a:pathLst>
              <a:path w="208" h="474">
                <a:moveTo>
                  <a:pt x="f8" y="f5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0" y="f26"/>
                  <a:pt x="f22" y="f7"/>
                  <a:pt x="f27" y="f28"/>
                </a:cubicBezTo>
                <a:cubicBezTo>
                  <a:pt x="f29" y="f30"/>
                  <a:pt x="f31" y="f28"/>
                  <a:pt x="f32" y="f28"/>
                </a:cubicBezTo>
                <a:cubicBezTo>
                  <a:pt x="f33" y="f7"/>
                  <a:pt x="f34" y="f35"/>
                  <a:pt x="f34" y="f25"/>
                </a:cubicBezTo>
                <a:cubicBezTo>
                  <a:pt x="f5" y="f36"/>
                  <a:pt x="f37" y="f38"/>
                  <a:pt x="f14" y="f31"/>
                </a:cubicBezTo>
                <a:cubicBezTo>
                  <a:pt x="f39" y="f40"/>
                  <a:pt x="f41" y="f13"/>
                  <a:pt x="f8" y="f42"/>
                </a:cubicBezTo>
                <a:lnTo>
                  <a:pt x="f8" y="f5"/>
                </a:ln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66378341-E830-FB50-8648-548F0588A17E}"/>
              </a:ext>
            </a:extLst>
          </p:cNvPr>
          <p:cNvSpPr/>
          <p:nvPr/>
        </p:nvSpPr>
        <p:spPr>
          <a:xfrm>
            <a:off x="1358898" y="3935413"/>
            <a:ext cx="71442" cy="7477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"/>
              <a:gd name="f7" fmla="val 555"/>
              <a:gd name="f8" fmla="val 5"/>
              <a:gd name="f9" fmla="val 545"/>
              <a:gd name="f10" fmla="val 3"/>
              <a:gd name="f11" fmla="val 534"/>
              <a:gd name="f12" fmla="val 524"/>
              <a:gd name="f13" fmla="val 2"/>
              <a:gd name="f14" fmla="val 358"/>
              <a:gd name="f15" fmla="val 191"/>
              <a:gd name="f16" fmla="val 25"/>
              <a:gd name="f17" fmla="val 17"/>
              <a:gd name="f18" fmla="val 1"/>
              <a:gd name="f19" fmla="val 8"/>
              <a:gd name="f20" fmla="val 6"/>
              <a:gd name="f21" fmla="val 13"/>
              <a:gd name="f22" fmla="val 21"/>
              <a:gd name="f23" fmla="val 29"/>
              <a:gd name="f24" fmla="val 45"/>
              <a:gd name="f25" fmla="val 51"/>
              <a:gd name="f26" fmla="val 24"/>
              <a:gd name="f27" fmla="val 78"/>
              <a:gd name="f28" fmla="val 41"/>
              <a:gd name="f29" fmla="val 132"/>
              <a:gd name="f30" fmla="val 37"/>
              <a:gd name="f31" fmla="val 185"/>
              <a:gd name="f32" fmla="val 28"/>
              <a:gd name="f33" fmla="val 291"/>
              <a:gd name="f34" fmla="val 19"/>
              <a:gd name="f35" fmla="val 396"/>
              <a:gd name="f36" fmla="val 10"/>
              <a:gd name="f37" fmla="val 501"/>
              <a:gd name="f38" fmla="val 9"/>
              <a:gd name="f39" fmla="val 519"/>
              <a:gd name="f40" fmla="val 7"/>
              <a:gd name="f41" fmla="val 537"/>
              <a:gd name="f42" fmla="+- 0 0 -90"/>
              <a:gd name="f43" fmla="*/ f3 1 53"/>
              <a:gd name="f44" fmla="*/ f4 1 555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53"/>
              <a:gd name="f53" fmla="*/ f49 1 555"/>
              <a:gd name="f54" fmla="*/ 5 f50 1"/>
              <a:gd name="f55" fmla="*/ 555 f49 1"/>
              <a:gd name="f56" fmla="*/ 3 f50 1"/>
              <a:gd name="f57" fmla="*/ 524 f49 1"/>
              <a:gd name="f58" fmla="*/ 25 f49 1"/>
              <a:gd name="f59" fmla="*/ 6 f50 1"/>
              <a:gd name="f60" fmla="*/ 0 f49 1"/>
              <a:gd name="f61" fmla="*/ 29 f50 1"/>
              <a:gd name="f62" fmla="*/ 2 f49 1"/>
              <a:gd name="f63" fmla="*/ 51 f50 1"/>
              <a:gd name="f64" fmla="*/ 24 f49 1"/>
              <a:gd name="f65" fmla="*/ 37 f50 1"/>
              <a:gd name="f66" fmla="*/ 185 f49 1"/>
              <a:gd name="f67" fmla="*/ 10 f50 1"/>
              <a:gd name="f68" fmla="*/ 501 f49 1"/>
              <a:gd name="f69" fmla="+- f51 0 f1"/>
              <a:gd name="f70" fmla="*/ f54 1 53"/>
              <a:gd name="f71" fmla="*/ f55 1 555"/>
              <a:gd name="f72" fmla="*/ f56 1 53"/>
              <a:gd name="f73" fmla="*/ f57 1 555"/>
              <a:gd name="f74" fmla="*/ f58 1 555"/>
              <a:gd name="f75" fmla="*/ f59 1 53"/>
              <a:gd name="f76" fmla="*/ f60 1 555"/>
              <a:gd name="f77" fmla="*/ f61 1 53"/>
              <a:gd name="f78" fmla="*/ f62 1 555"/>
              <a:gd name="f79" fmla="*/ f63 1 53"/>
              <a:gd name="f80" fmla="*/ f64 1 555"/>
              <a:gd name="f81" fmla="*/ f65 1 53"/>
              <a:gd name="f82" fmla="*/ f66 1 555"/>
              <a:gd name="f83" fmla="*/ f67 1 53"/>
              <a:gd name="f84" fmla="*/ f68 1 555"/>
              <a:gd name="f85" fmla="*/ 0 1 f52"/>
              <a:gd name="f86" fmla="*/ f46 1 f52"/>
              <a:gd name="f87" fmla="*/ 0 1 f53"/>
              <a:gd name="f88" fmla="*/ f47 1 f53"/>
              <a:gd name="f89" fmla="*/ f70 1 f52"/>
              <a:gd name="f90" fmla="*/ f71 1 f53"/>
              <a:gd name="f91" fmla="*/ f72 1 f52"/>
              <a:gd name="f92" fmla="*/ f73 1 f53"/>
              <a:gd name="f93" fmla="*/ f74 1 f53"/>
              <a:gd name="f94" fmla="*/ f75 1 f52"/>
              <a:gd name="f95" fmla="*/ f76 1 f53"/>
              <a:gd name="f96" fmla="*/ f77 1 f52"/>
              <a:gd name="f97" fmla="*/ f78 1 f53"/>
              <a:gd name="f98" fmla="*/ f79 1 f52"/>
              <a:gd name="f99" fmla="*/ f80 1 f53"/>
              <a:gd name="f100" fmla="*/ f81 1 f52"/>
              <a:gd name="f101" fmla="*/ f82 1 f53"/>
              <a:gd name="f102" fmla="*/ f83 1 f52"/>
              <a:gd name="f103" fmla="*/ f84 1 f53"/>
              <a:gd name="f104" fmla="*/ f85 f43 1"/>
              <a:gd name="f105" fmla="*/ f86 f43 1"/>
              <a:gd name="f106" fmla="*/ f88 f44 1"/>
              <a:gd name="f107" fmla="*/ f87 f44 1"/>
              <a:gd name="f108" fmla="*/ f89 f43 1"/>
              <a:gd name="f109" fmla="*/ f90 f44 1"/>
              <a:gd name="f110" fmla="*/ f91 f43 1"/>
              <a:gd name="f111" fmla="*/ f92 f44 1"/>
              <a:gd name="f112" fmla="*/ f93 f44 1"/>
              <a:gd name="f113" fmla="*/ f94 f43 1"/>
              <a:gd name="f114" fmla="*/ f95 f44 1"/>
              <a:gd name="f115" fmla="*/ f96 f43 1"/>
              <a:gd name="f116" fmla="*/ f97 f44 1"/>
              <a:gd name="f117" fmla="*/ f98 f43 1"/>
              <a:gd name="f118" fmla="*/ f99 f44 1"/>
              <a:gd name="f119" fmla="*/ f100 f43 1"/>
              <a:gd name="f120" fmla="*/ f101 f44 1"/>
              <a:gd name="f121" fmla="*/ f102 f43 1"/>
              <a:gd name="f122" fmla="*/ f103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0" y="f112"/>
              </a:cxn>
              <a:cxn ang="f69">
                <a:pos x="f113" y="f114"/>
              </a:cxn>
              <a:cxn ang="f69">
                <a:pos x="f115" y="f116"/>
              </a:cxn>
              <a:cxn ang="f69">
                <a:pos x="f117" y="f118"/>
              </a:cxn>
              <a:cxn ang="f69">
                <a:pos x="f119" y="f120"/>
              </a:cxn>
              <a:cxn ang="f69">
                <a:pos x="f121" y="f122"/>
              </a:cxn>
              <a:cxn ang="f69">
                <a:pos x="f108" y="f109"/>
              </a:cxn>
            </a:cxnLst>
            <a:rect l="f104" t="f107" r="f105" b="f106"/>
            <a:pathLst>
              <a:path w="53" h="555">
                <a:moveTo>
                  <a:pt x="f8" y="f7"/>
                </a:moveTo>
                <a:cubicBezTo>
                  <a:pt x="f5" y="f9"/>
                  <a:pt x="f10" y="f11"/>
                  <a:pt x="f10" y="f12"/>
                </a:cubicBezTo>
                <a:cubicBezTo>
                  <a:pt x="f13" y="f14"/>
                  <a:pt x="f13" y="f15"/>
                  <a:pt x="f10" y="f16"/>
                </a:cubicBezTo>
                <a:cubicBezTo>
                  <a:pt x="f10" y="f17"/>
                  <a:pt x="f18" y="f19"/>
                  <a:pt x="f20" y="f5"/>
                </a:cubicBezTo>
                <a:cubicBezTo>
                  <a:pt x="f21" y="f8"/>
                  <a:pt x="f22" y="f10"/>
                  <a:pt x="f23" y="f13"/>
                </a:cubicBezTo>
                <a:cubicBezTo>
                  <a:pt x="f24" y="f18"/>
                  <a:pt x="f6" y="f8"/>
                  <a:pt x="f25" y="f26"/>
                </a:cubicBezTo>
                <a:cubicBezTo>
                  <a:pt x="f24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8" y="f7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8E0649B3-109B-E178-DD00-5CD9B1C8392B}"/>
              </a:ext>
            </a:extLst>
          </p:cNvPr>
          <p:cNvSpPr/>
          <p:nvPr/>
        </p:nvSpPr>
        <p:spPr>
          <a:xfrm>
            <a:off x="3938585" y="2894011"/>
            <a:ext cx="214317" cy="4905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9"/>
              <a:gd name="f7" fmla="val 365"/>
              <a:gd name="f8" fmla="val 149"/>
              <a:gd name="f9" fmla="val 22"/>
              <a:gd name="f10" fmla="val 142"/>
              <a:gd name="f11" fmla="val 39"/>
              <a:gd name="f12" fmla="val 135"/>
              <a:gd name="f13" fmla="val 56"/>
              <a:gd name="f14" fmla="val 112"/>
              <a:gd name="f15" fmla="val 111"/>
              <a:gd name="f16" fmla="val 104"/>
              <a:gd name="f17" fmla="val 170"/>
              <a:gd name="f18" fmla="val 96"/>
              <a:gd name="f19" fmla="val 229"/>
              <a:gd name="f20" fmla="val 89"/>
              <a:gd name="f21" fmla="val 278"/>
              <a:gd name="f22" fmla="val 68"/>
              <a:gd name="f23" fmla="val 322"/>
              <a:gd name="f24" fmla="val 42"/>
              <a:gd name="f25" fmla="val 291"/>
              <a:gd name="f26" fmla="val 74"/>
              <a:gd name="f27" fmla="+- 0 0 -90"/>
              <a:gd name="f28" fmla="*/ f3 1 159"/>
              <a:gd name="f29" fmla="*/ f4 1 365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159"/>
              <a:gd name="f38" fmla="*/ f34 1 365"/>
              <a:gd name="f39" fmla="*/ 159 f35 1"/>
              <a:gd name="f40" fmla="*/ 0 f34 1"/>
              <a:gd name="f41" fmla="*/ 135 f35 1"/>
              <a:gd name="f42" fmla="*/ 56 f34 1"/>
              <a:gd name="f43" fmla="*/ 96 f35 1"/>
              <a:gd name="f44" fmla="*/ 229 f34 1"/>
              <a:gd name="f45" fmla="*/ 42 f35 1"/>
              <a:gd name="f46" fmla="*/ 365 f34 1"/>
              <a:gd name="f47" fmla="+- f36 0 f1"/>
              <a:gd name="f48" fmla="*/ f39 1 159"/>
              <a:gd name="f49" fmla="*/ f40 1 365"/>
              <a:gd name="f50" fmla="*/ f41 1 159"/>
              <a:gd name="f51" fmla="*/ f42 1 365"/>
              <a:gd name="f52" fmla="*/ f43 1 159"/>
              <a:gd name="f53" fmla="*/ f44 1 365"/>
              <a:gd name="f54" fmla="*/ f45 1 159"/>
              <a:gd name="f55" fmla="*/ f46 1 365"/>
              <a:gd name="f56" fmla="*/ 0 1 f37"/>
              <a:gd name="f57" fmla="*/ f31 1 f37"/>
              <a:gd name="f58" fmla="*/ 0 1 f38"/>
              <a:gd name="f59" fmla="*/ f32 1 f38"/>
              <a:gd name="f60" fmla="*/ f48 1 f37"/>
              <a:gd name="f61" fmla="*/ f49 1 f38"/>
              <a:gd name="f62" fmla="*/ f50 1 f37"/>
              <a:gd name="f63" fmla="*/ f51 1 f38"/>
              <a:gd name="f64" fmla="*/ f52 1 f37"/>
              <a:gd name="f65" fmla="*/ f53 1 f38"/>
              <a:gd name="f66" fmla="*/ f54 1 f37"/>
              <a:gd name="f67" fmla="*/ f55 1 f38"/>
              <a:gd name="f68" fmla="*/ f56 f28 1"/>
              <a:gd name="f69" fmla="*/ f57 f28 1"/>
              <a:gd name="f70" fmla="*/ f59 f29 1"/>
              <a:gd name="f71" fmla="*/ f58 f29 1"/>
              <a:gd name="f72" fmla="*/ f60 f28 1"/>
              <a:gd name="f73" fmla="*/ f61 f29 1"/>
              <a:gd name="f74" fmla="*/ f62 f28 1"/>
              <a:gd name="f75" fmla="*/ f63 f29 1"/>
              <a:gd name="f76" fmla="*/ f64 f28 1"/>
              <a:gd name="f77" fmla="*/ f65 f29 1"/>
              <a:gd name="f78" fmla="*/ f66 f28 1"/>
              <a:gd name="f79" fmla="*/ f67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2" y="f73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72" y="f73"/>
              </a:cxn>
            </a:cxnLst>
            <a:rect l="f68" t="f71" r="f69" b="f70"/>
            <a:pathLst>
              <a:path w="159" h="365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7"/>
                </a:cubicBezTo>
                <a:cubicBezTo>
                  <a:pt x="f5" y="f25"/>
                  <a:pt x="f26" y="f13"/>
                  <a:pt x="f6" y="f5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DF5EA0E5-CF79-BE7C-5DC4-9813867262AF}"/>
              </a:ext>
            </a:extLst>
          </p:cNvPr>
          <p:cNvSpPr/>
          <p:nvPr/>
        </p:nvSpPr>
        <p:spPr>
          <a:xfrm>
            <a:off x="663570" y="4846640"/>
            <a:ext cx="687391" cy="65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1"/>
              <a:gd name="f7" fmla="val 48"/>
              <a:gd name="f8" fmla="val 4"/>
              <a:gd name="f9" fmla="val 9"/>
              <a:gd name="f10" fmla="val 17"/>
              <a:gd name="f11" fmla="val 2"/>
              <a:gd name="f12" fmla="val 26"/>
              <a:gd name="f13" fmla="val 181"/>
              <a:gd name="f14" fmla="val 337"/>
              <a:gd name="f15" fmla="val 492"/>
              <a:gd name="f16" fmla="val 499"/>
              <a:gd name="f17" fmla="val 506"/>
              <a:gd name="f18" fmla="val 6"/>
              <a:gd name="f19" fmla="val 510"/>
              <a:gd name="f20" fmla="val 468"/>
              <a:gd name="f21" fmla="val 44"/>
              <a:gd name="f22" fmla="val 317"/>
              <a:gd name="f23" fmla="val 31"/>
              <a:gd name="f24" fmla="val 165"/>
              <a:gd name="f25" fmla="val 19"/>
              <a:gd name="f26" fmla="val 14"/>
              <a:gd name="f27" fmla="val 5"/>
              <a:gd name="f28" fmla="+- 0 0 -90"/>
              <a:gd name="f29" fmla="*/ f3 1 511"/>
              <a:gd name="f30" fmla="*/ f4 1 48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511"/>
              <a:gd name="f39" fmla="*/ f35 1 48"/>
              <a:gd name="f40" fmla="*/ 0 f36 1"/>
              <a:gd name="f41" fmla="*/ 4 f35 1"/>
              <a:gd name="f42" fmla="*/ 26 f36 1"/>
              <a:gd name="f43" fmla="*/ 2 f35 1"/>
              <a:gd name="f44" fmla="*/ 492 f36 1"/>
              <a:gd name="f45" fmla="*/ 511 f36 1"/>
              <a:gd name="f46" fmla="*/ 6 f35 1"/>
              <a:gd name="f47" fmla="*/ 468 f36 1"/>
              <a:gd name="f48" fmla="*/ 44 f35 1"/>
              <a:gd name="f49" fmla="*/ 14 f36 1"/>
              <a:gd name="f50" fmla="+- f37 0 f1"/>
              <a:gd name="f51" fmla="*/ f40 1 511"/>
              <a:gd name="f52" fmla="*/ f41 1 48"/>
              <a:gd name="f53" fmla="*/ f42 1 511"/>
              <a:gd name="f54" fmla="*/ f43 1 48"/>
              <a:gd name="f55" fmla="*/ f44 1 511"/>
              <a:gd name="f56" fmla="*/ f45 1 511"/>
              <a:gd name="f57" fmla="*/ f46 1 48"/>
              <a:gd name="f58" fmla="*/ f47 1 511"/>
              <a:gd name="f59" fmla="*/ f48 1 48"/>
              <a:gd name="f60" fmla="*/ f49 1 511"/>
              <a:gd name="f61" fmla="*/ 0 1 f38"/>
              <a:gd name="f62" fmla="*/ f32 1 f38"/>
              <a:gd name="f63" fmla="*/ 0 1 f39"/>
              <a:gd name="f64" fmla="*/ f33 1 f39"/>
              <a:gd name="f65" fmla="*/ f51 1 f38"/>
              <a:gd name="f66" fmla="*/ f52 1 f39"/>
              <a:gd name="f67" fmla="*/ f53 1 f38"/>
              <a:gd name="f68" fmla="*/ f54 1 f39"/>
              <a:gd name="f69" fmla="*/ f55 1 f38"/>
              <a:gd name="f70" fmla="*/ f56 1 f38"/>
              <a:gd name="f71" fmla="*/ f57 1 f39"/>
              <a:gd name="f72" fmla="*/ f58 1 f38"/>
              <a:gd name="f73" fmla="*/ f59 1 f39"/>
              <a:gd name="f74" fmla="*/ f60 1 f38"/>
              <a:gd name="f75" fmla="*/ f61 f29 1"/>
              <a:gd name="f76" fmla="*/ f62 f29 1"/>
              <a:gd name="f77" fmla="*/ f64 f30 1"/>
              <a:gd name="f78" fmla="*/ f63 f30 1"/>
              <a:gd name="f79" fmla="*/ f65 f29 1"/>
              <a:gd name="f80" fmla="*/ f66 f30 1"/>
              <a:gd name="f81" fmla="*/ f67 f29 1"/>
              <a:gd name="f82" fmla="*/ f68 f30 1"/>
              <a:gd name="f83" fmla="*/ f69 f29 1"/>
              <a:gd name="f84" fmla="*/ f70 f29 1"/>
              <a:gd name="f85" fmla="*/ f71 f30 1"/>
              <a:gd name="f86" fmla="*/ f72 f29 1"/>
              <a:gd name="f87" fmla="*/ f73 f30 1"/>
              <a:gd name="f88" fmla="*/ f74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79" y="f80"/>
              </a:cxn>
              <a:cxn ang="f50">
                <a:pos x="f81" y="f82"/>
              </a:cxn>
              <a:cxn ang="f50">
                <a:pos x="f83" y="f82"/>
              </a:cxn>
              <a:cxn ang="f50">
                <a:pos x="f84" y="f85"/>
              </a:cxn>
              <a:cxn ang="f50">
                <a:pos x="f86" y="f87"/>
              </a:cxn>
              <a:cxn ang="f50">
                <a:pos x="f88" y="f85"/>
              </a:cxn>
              <a:cxn ang="f50">
                <a:pos x="f79" y="f80"/>
              </a:cxn>
            </a:cxnLst>
            <a:rect l="f75" t="f78" r="f76" b="f77"/>
            <a:pathLst>
              <a:path w="511" h="48">
                <a:moveTo>
                  <a:pt x="f5" y="f8"/>
                </a:moveTo>
                <a:cubicBezTo>
                  <a:pt x="f9" y="f8"/>
                  <a:pt x="f10" y="f11"/>
                  <a:pt x="f12" y="f11"/>
                </a:cubicBezTo>
                <a:cubicBezTo>
                  <a:pt x="f13" y="f11"/>
                  <a:pt x="f14" y="f11"/>
                  <a:pt x="f15" y="f11"/>
                </a:cubicBezTo>
                <a:cubicBezTo>
                  <a:pt x="f16" y="f11"/>
                  <a:pt x="f17" y="f5"/>
                  <a:pt x="f6" y="f18"/>
                </a:cubicBezTo>
                <a:cubicBezTo>
                  <a:pt x="f19" y="f7"/>
                  <a:pt x="f19" y="f7"/>
                  <a:pt x="f20" y="f21"/>
                </a:cubicBezTo>
                <a:cubicBezTo>
                  <a:pt x="f22" y="f23"/>
                  <a:pt x="f24" y="f25"/>
                  <a:pt x="f26" y="f18"/>
                </a:cubicBezTo>
                <a:cubicBezTo>
                  <a:pt x="f9" y="f18"/>
                  <a:pt x="f27" y="f27"/>
                  <a:pt x="f5" y="f8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F5EE2918-F46F-15F7-E025-7C0636CF43D9}"/>
              </a:ext>
            </a:extLst>
          </p:cNvPr>
          <p:cNvSpPr/>
          <p:nvPr/>
        </p:nvSpPr>
        <p:spPr>
          <a:xfrm>
            <a:off x="461964" y="3860797"/>
            <a:ext cx="715966" cy="66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2"/>
              <a:gd name="f7" fmla="val 50"/>
              <a:gd name="f8" fmla="val 45"/>
              <a:gd name="f9" fmla="val 508"/>
              <a:gd name="f10" fmla="val 484"/>
              <a:gd name="f11" fmla="val 47"/>
              <a:gd name="f12" fmla="val 461"/>
              <a:gd name="f13" fmla="val 429"/>
              <a:gd name="f14" fmla="val 397"/>
              <a:gd name="f15" fmla="val 44"/>
              <a:gd name="f16" fmla="val 365"/>
              <a:gd name="f17" fmla="val 248"/>
              <a:gd name="f18" fmla="val 131"/>
              <a:gd name="f19" fmla="val 14"/>
              <a:gd name="f20" fmla="val 8"/>
              <a:gd name="f21" fmla="val 4"/>
              <a:gd name="f22" fmla="val 40"/>
              <a:gd name="f23" fmla="val 1"/>
              <a:gd name="f24" fmla="val 39"/>
              <a:gd name="f25" fmla="val 3"/>
              <a:gd name="f26" fmla="val 183"/>
              <a:gd name="f27" fmla="val 15"/>
              <a:gd name="f28" fmla="val 327"/>
              <a:gd name="f29" fmla="val 27"/>
              <a:gd name="f30" fmla="val 471"/>
              <a:gd name="f31" fmla="val 491"/>
              <a:gd name="f32" fmla="val 42"/>
              <a:gd name="f33" fmla="val 512"/>
              <a:gd name="f34" fmla="val 41"/>
              <a:gd name="f35" fmla="+- 0 0 -90"/>
              <a:gd name="f36" fmla="*/ f3 1 532"/>
              <a:gd name="f37" fmla="*/ f4 1 50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532"/>
              <a:gd name="f46" fmla="*/ f42 1 50"/>
              <a:gd name="f47" fmla="*/ 532 f43 1"/>
              <a:gd name="f48" fmla="*/ 45 f42 1"/>
              <a:gd name="f49" fmla="*/ 461 f43 1"/>
              <a:gd name="f50" fmla="*/ 47 f42 1"/>
              <a:gd name="f51" fmla="*/ 365 f43 1"/>
              <a:gd name="f52" fmla="*/ 44 f42 1"/>
              <a:gd name="f53" fmla="*/ 14 f43 1"/>
              <a:gd name="f54" fmla="*/ 0 f43 1"/>
              <a:gd name="f55" fmla="*/ 40 f42 1"/>
              <a:gd name="f56" fmla="*/ 39 f43 1"/>
              <a:gd name="f57" fmla="*/ 3 f42 1"/>
              <a:gd name="f58" fmla="*/ 471 f43 1"/>
              <a:gd name="f59" fmla="+- f44 0 f1"/>
              <a:gd name="f60" fmla="*/ f47 1 532"/>
              <a:gd name="f61" fmla="*/ f48 1 50"/>
              <a:gd name="f62" fmla="*/ f49 1 532"/>
              <a:gd name="f63" fmla="*/ f50 1 50"/>
              <a:gd name="f64" fmla="*/ f51 1 532"/>
              <a:gd name="f65" fmla="*/ f52 1 50"/>
              <a:gd name="f66" fmla="*/ f53 1 532"/>
              <a:gd name="f67" fmla="*/ f54 1 532"/>
              <a:gd name="f68" fmla="*/ f55 1 50"/>
              <a:gd name="f69" fmla="*/ f56 1 532"/>
              <a:gd name="f70" fmla="*/ f57 1 50"/>
              <a:gd name="f71" fmla="*/ f58 1 532"/>
              <a:gd name="f72" fmla="*/ 0 1 f45"/>
              <a:gd name="f73" fmla="*/ f39 1 f45"/>
              <a:gd name="f74" fmla="*/ 0 1 f46"/>
              <a:gd name="f75" fmla="*/ f40 1 f46"/>
              <a:gd name="f76" fmla="*/ f60 1 f45"/>
              <a:gd name="f77" fmla="*/ f61 1 f46"/>
              <a:gd name="f78" fmla="*/ f62 1 f45"/>
              <a:gd name="f79" fmla="*/ f63 1 f46"/>
              <a:gd name="f80" fmla="*/ f64 1 f45"/>
              <a:gd name="f81" fmla="*/ f65 1 f46"/>
              <a:gd name="f82" fmla="*/ f66 1 f45"/>
              <a:gd name="f83" fmla="*/ f67 1 f45"/>
              <a:gd name="f84" fmla="*/ f68 1 f46"/>
              <a:gd name="f85" fmla="*/ f69 1 f45"/>
              <a:gd name="f86" fmla="*/ f70 1 f46"/>
              <a:gd name="f87" fmla="*/ f71 1 f45"/>
              <a:gd name="f88" fmla="*/ f72 f36 1"/>
              <a:gd name="f89" fmla="*/ f73 f36 1"/>
              <a:gd name="f90" fmla="*/ f75 f37 1"/>
              <a:gd name="f91" fmla="*/ f74 f37 1"/>
              <a:gd name="f92" fmla="*/ f76 f36 1"/>
              <a:gd name="f93" fmla="*/ f77 f37 1"/>
              <a:gd name="f94" fmla="*/ f78 f36 1"/>
              <a:gd name="f95" fmla="*/ f79 f37 1"/>
              <a:gd name="f96" fmla="*/ f80 f36 1"/>
              <a:gd name="f97" fmla="*/ f81 f37 1"/>
              <a:gd name="f98" fmla="*/ f82 f36 1"/>
              <a:gd name="f99" fmla="*/ f83 f36 1"/>
              <a:gd name="f100" fmla="*/ f84 f37 1"/>
              <a:gd name="f101" fmla="*/ f85 f36 1"/>
              <a:gd name="f102" fmla="*/ f86 f37 1"/>
              <a:gd name="f103" fmla="*/ f87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2" y="f93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3"/>
              </a:cxn>
              <a:cxn ang="f59">
                <a:pos x="f99" y="f100"/>
              </a:cxn>
              <a:cxn ang="f59">
                <a:pos x="f101" y="f102"/>
              </a:cxn>
              <a:cxn ang="f59">
                <a:pos x="f103" y="f100"/>
              </a:cxn>
              <a:cxn ang="f59">
                <a:pos x="f92" y="f93"/>
              </a:cxn>
            </a:cxnLst>
            <a:rect l="f88" t="f91" r="f89" b="f90"/>
            <a:pathLst>
              <a:path w="532" h="50">
                <a:moveTo>
                  <a:pt x="f6" y="f8"/>
                </a:moveTo>
                <a:cubicBezTo>
                  <a:pt x="f9" y="f7"/>
                  <a:pt x="f10" y="f11"/>
                  <a:pt x="f12" y="f11"/>
                </a:cubicBezTo>
                <a:cubicBezTo>
                  <a:pt x="f13" y="f11"/>
                  <a:pt x="f14" y="f15"/>
                  <a:pt x="f16" y="f15"/>
                </a:cubicBezTo>
                <a:cubicBezTo>
                  <a:pt x="f17" y="f15"/>
                  <a:pt x="f18" y="f8"/>
                  <a:pt x="f19" y="f8"/>
                </a:cubicBezTo>
                <a:cubicBezTo>
                  <a:pt x="f20" y="f8"/>
                  <a:pt x="f21" y="f15"/>
                  <a:pt x="f5" y="f22"/>
                </a:cubicBezTo>
                <a:cubicBezTo>
                  <a:pt x="f23" y="f23"/>
                  <a:pt x="f23" y="f5"/>
                  <a:pt x="f24" y="f25"/>
                </a:cubicBezTo>
                <a:cubicBezTo>
                  <a:pt x="f26" y="f27"/>
                  <a:pt x="f28" y="f29"/>
                  <a:pt x="f30" y="f22"/>
                </a:cubicBezTo>
                <a:cubicBezTo>
                  <a:pt x="f31" y="f32"/>
                  <a:pt x="f33" y="f34"/>
                  <a:pt x="f6" y="f8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30773B5F-58F5-718B-88FE-07EE963BDAB9}"/>
              </a:ext>
            </a:extLst>
          </p:cNvPr>
          <p:cNvSpPr/>
          <p:nvPr/>
        </p:nvSpPr>
        <p:spPr>
          <a:xfrm>
            <a:off x="384176" y="4270376"/>
            <a:ext cx="52385" cy="5635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"/>
              <a:gd name="f7" fmla="val 420"/>
              <a:gd name="f8" fmla="val 36"/>
              <a:gd name="f9" fmla="val 37"/>
              <a:gd name="f10" fmla="val 4"/>
              <a:gd name="f11" fmla="val 9"/>
              <a:gd name="f12" fmla="val 13"/>
              <a:gd name="f13" fmla="val 149"/>
              <a:gd name="f14" fmla="val 284"/>
              <a:gd name="f15" fmla="val 417"/>
              <a:gd name="f16" fmla="val 3"/>
              <a:gd name="f17" fmla="val 380"/>
              <a:gd name="f18" fmla="val 14"/>
              <a:gd name="f19" fmla="val 253"/>
              <a:gd name="f20" fmla="val 25"/>
              <a:gd name="f21" fmla="val 126"/>
              <a:gd name="f22" fmla="+- 0 0 -90"/>
              <a:gd name="f23" fmla="*/ f3 1 38"/>
              <a:gd name="f24" fmla="*/ f4 1 420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38"/>
              <a:gd name="f33" fmla="*/ f29 1 420"/>
              <a:gd name="f34" fmla="*/ 36 f30 1"/>
              <a:gd name="f35" fmla="*/ 0 f29 1"/>
              <a:gd name="f36" fmla="*/ 38 f30 1"/>
              <a:gd name="f37" fmla="*/ 13 f29 1"/>
              <a:gd name="f38" fmla="*/ 420 f29 1"/>
              <a:gd name="f39" fmla="*/ 3 f30 1"/>
              <a:gd name="f40" fmla="*/ 380 f29 1"/>
              <a:gd name="f41" fmla="+- f31 0 f1"/>
              <a:gd name="f42" fmla="*/ f34 1 38"/>
              <a:gd name="f43" fmla="*/ f35 1 420"/>
              <a:gd name="f44" fmla="*/ f36 1 38"/>
              <a:gd name="f45" fmla="*/ f37 1 420"/>
              <a:gd name="f46" fmla="*/ f38 1 420"/>
              <a:gd name="f47" fmla="*/ f39 1 38"/>
              <a:gd name="f48" fmla="*/ f40 1 420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3"/>
              <a:gd name="f58" fmla="*/ f47 1 f32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4 1"/>
              <a:gd name="f69" fmla="*/ f58 f23 1"/>
              <a:gd name="f70" fmla="*/ f5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6" y="f68"/>
              </a:cxn>
              <a:cxn ang="f41">
                <a:pos x="f69" y="f70"/>
              </a:cxn>
              <a:cxn ang="f41">
                <a:pos x="f64" y="f65"/>
              </a:cxn>
            </a:cxnLst>
            <a:rect l="f60" t="f63" r="f61" b="f62"/>
            <a:pathLst>
              <a:path w="38" h="420">
                <a:moveTo>
                  <a:pt x="f8" y="f5"/>
                </a:moveTo>
                <a:cubicBezTo>
                  <a:pt x="f9" y="f10"/>
                  <a:pt x="f6" y="f11"/>
                  <a:pt x="f6" y="f12"/>
                </a:cubicBezTo>
                <a:cubicBezTo>
                  <a:pt x="f6" y="f13"/>
                  <a:pt x="f6" y="f14"/>
                  <a:pt x="f6" y="f7"/>
                </a:cubicBezTo>
                <a:cubicBezTo>
                  <a:pt x="f5" y="f15"/>
                  <a:pt x="f5" y="f15"/>
                  <a:pt x="f16" y="f17"/>
                </a:cubicBezTo>
                <a:cubicBezTo>
                  <a:pt x="f18" y="f19"/>
                  <a:pt x="f20" y="f21"/>
                  <a:pt x="f8" y="f5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06CDA0B1-FBD4-B3FC-7B2D-8A73B166AE55}"/>
              </a:ext>
            </a:extLst>
          </p:cNvPr>
          <p:cNvSpPr/>
          <p:nvPr/>
        </p:nvSpPr>
        <p:spPr>
          <a:xfrm>
            <a:off x="1430341" y="2982909"/>
            <a:ext cx="22229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75"/>
              <a:gd name="f8" fmla="val 12"/>
              <a:gd name="f9" fmla="val 26"/>
              <a:gd name="f10" fmla="val 8"/>
              <a:gd name="f11" fmla="val 50"/>
              <a:gd name="f12" fmla="val 4"/>
              <a:gd name="f13" fmla="val 49"/>
              <a:gd name="f14" fmla="val 14"/>
              <a:gd name="f15" fmla="+- 0 0 -90"/>
              <a:gd name="f16" fmla="*/ f3 1 17"/>
              <a:gd name="f17" fmla="*/ f4 1 75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7"/>
              <a:gd name="f26" fmla="*/ f22 1 75"/>
              <a:gd name="f27" fmla="*/ 12 f23 1"/>
              <a:gd name="f28" fmla="*/ 0 f22 1"/>
              <a:gd name="f29" fmla="*/ 4 f23 1"/>
              <a:gd name="f30" fmla="*/ 75 f22 1"/>
              <a:gd name="f31" fmla="+- f24 0 f1"/>
              <a:gd name="f32" fmla="*/ f27 1 17"/>
              <a:gd name="f33" fmla="*/ f28 1 75"/>
              <a:gd name="f34" fmla="*/ f29 1 17"/>
              <a:gd name="f35" fmla="*/ f30 1 75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51"/>
              </a:cxn>
              <a:cxn ang="f31">
                <a:pos x="f48" y="f49"/>
              </a:cxn>
            </a:cxnLst>
            <a:rect l="f44" t="f47" r="f45" b="f46"/>
            <a:pathLst>
              <a:path w="17" h="75">
                <a:moveTo>
                  <a:pt x="f8" y="f5"/>
                </a:moveTo>
                <a:cubicBezTo>
                  <a:pt x="f6" y="f9"/>
                  <a:pt x="f10" y="f11"/>
                  <a:pt x="f12" y="f7"/>
                </a:cubicBezTo>
                <a:cubicBezTo>
                  <a:pt x="f5" y="f13"/>
                  <a:pt x="f14" y="f9"/>
                  <a:pt x="f8" y="f5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BC41FA53-6495-BC4B-2FE2-0C956383D8A5}"/>
              </a:ext>
            </a:extLst>
          </p:cNvPr>
          <p:cNvSpPr/>
          <p:nvPr/>
        </p:nvSpPr>
        <p:spPr>
          <a:xfrm>
            <a:off x="4097334" y="4403722"/>
            <a:ext cx="19046" cy="1047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77"/>
              <a:gd name="f8" fmla="val 1"/>
              <a:gd name="f9" fmla="val 53"/>
              <a:gd name="f10" fmla="val 8"/>
              <a:gd name="f11" fmla="val 29"/>
              <a:gd name="f12" fmla="val 6"/>
              <a:gd name="f13" fmla="val 19"/>
              <a:gd name="f14" fmla="val 11"/>
              <a:gd name="f15" fmla="val 48"/>
              <a:gd name="f16" fmla="+- 0 0 -90"/>
              <a:gd name="f17" fmla="*/ f3 1 14"/>
              <a:gd name="f18" fmla="*/ f4 1 77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4"/>
              <a:gd name="f27" fmla="*/ f23 1 77"/>
              <a:gd name="f28" fmla="*/ 0 f24 1"/>
              <a:gd name="f29" fmla="*/ 77 f23 1"/>
              <a:gd name="f30" fmla="*/ 6 f24 1"/>
              <a:gd name="f31" fmla="*/ 0 f23 1"/>
              <a:gd name="f32" fmla="+- f25 0 f1"/>
              <a:gd name="f33" fmla="*/ f28 1 14"/>
              <a:gd name="f34" fmla="*/ f29 1 77"/>
              <a:gd name="f35" fmla="*/ f30 1 14"/>
              <a:gd name="f36" fmla="*/ f31 1 77"/>
              <a:gd name="f37" fmla="*/ 0 1 f26"/>
              <a:gd name="f38" fmla="*/ f20 1 f26"/>
              <a:gd name="f39" fmla="*/ 0 1 f27"/>
              <a:gd name="f40" fmla="*/ f21 1 f27"/>
              <a:gd name="f41" fmla="*/ f33 1 f26"/>
              <a:gd name="f42" fmla="*/ f34 1 f27"/>
              <a:gd name="f43" fmla="*/ f35 1 f26"/>
              <a:gd name="f44" fmla="*/ f36 1 f27"/>
              <a:gd name="f45" fmla="*/ f37 f17 1"/>
              <a:gd name="f46" fmla="*/ f38 f17 1"/>
              <a:gd name="f47" fmla="*/ f40 f18 1"/>
              <a:gd name="f48" fmla="*/ f39 f18 1"/>
              <a:gd name="f49" fmla="*/ f41 f17 1"/>
              <a:gd name="f50" fmla="*/ f42 f18 1"/>
              <a:gd name="f51" fmla="*/ f43 f17 1"/>
              <a:gd name="f52" fmla="*/ f4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9" y="f50"/>
              </a:cxn>
              <a:cxn ang="f32">
                <a:pos x="f51" y="f52"/>
              </a:cxn>
              <a:cxn ang="f32">
                <a:pos x="f49" y="f50"/>
              </a:cxn>
            </a:cxnLst>
            <a:rect l="f45" t="f48" r="f46" b="f47"/>
            <a:pathLst>
              <a:path w="14" h="77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6" y="f13"/>
                  <a:pt x="f14" y="f15"/>
                  <a:pt x="f5" y="f7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CC3AE1B5-655F-67BF-B770-89DB84519143}"/>
              </a:ext>
            </a:extLst>
          </p:cNvPr>
          <p:cNvSpPr/>
          <p:nvPr/>
        </p:nvSpPr>
        <p:spPr>
          <a:xfrm>
            <a:off x="3987798" y="4084633"/>
            <a:ext cx="31747" cy="50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"/>
              <a:gd name="f7" fmla="val 37"/>
              <a:gd name="f8" fmla="val 1"/>
              <a:gd name="f9" fmla="val 11"/>
              <a:gd name="f10" fmla="val 10"/>
              <a:gd name="f11" fmla="val 22"/>
              <a:gd name="f12" fmla="val 20"/>
              <a:gd name="f13" fmla="val 36"/>
              <a:gd name="f14" fmla="val 15"/>
              <a:gd name="f15" fmla="val 25"/>
              <a:gd name="f16" fmla="val 6"/>
              <a:gd name="f17" fmla="val 14"/>
              <a:gd name="f18" fmla="+- 0 0 -90"/>
              <a:gd name="f19" fmla="*/ f3 1 24"/>
              <a:gd name="f20" fmla="*/ f4 1 37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24"/>
              <a:gd name="f29" fmla="*/ f25 1 37"/>
              <a:gd name="f30" fmla="*/ 0 f26 1"/>
              <a:gd name="f31" fmla="*/ 1 f25 1"/>
              <a:gd name="f32" fmla="*/ 24 f26 1"/>
              <a:gd name="f33" fmla="*/ 36 f25 1"/>
              <a:gd name="f34" fmla="*/ 37 f25 1"/>
              <a:gd name="f35" fmla="*/ 0 f25 1"/>
              <a:gd name="f36" fmla="+- f27 0 f1"/>
              <a:gd name="f37" fmla="*/ f30 1 24"/>
              <a:gd name="f38" fmla="*/ f31 1 37"/>
              <a:gd name="f39" fmla="*/ f32 1 24"/>
              <a:gd name="f40" fmla="*/ f33 1 37"/>
              <a:gd name="f41" fmla="*/ f34 1 37"/>
              <a:gd name="f42" fmla="*/ f35 1 37"/>
              <a:gd name="f43" fmla="*/ 0 1 f28"/>
              <a:gd name="f44" fmla="*/ f22 1 f28"/>
              <a:gd name="f45" fmla="*/ 0 1 f29"/>
              <a:gd name="f46" fmla="*/ f23 1 f29"/>
              <a:gd name="f47" fmla="*/ f37 1 f28"/>
              <a:gd name="f48" fmla="*/ f38 1 f29"/>
              <a:gd name="f49" fmla="*/ f39 1 f28"/>
              <a:gd name="f50" fmla="*/ f40 1 f29"/>
              <a:gd name="f51" fmla="*/ f41 1 f29"/>
              <a:gd name="f52" fmla="*/ f42 1 f29"/>
              <a:gd name="f53" fmla="*/ f43 f19 1"/>
              <a:gd name="f54" fmla="*/ f44 f19 1"/>
              <a:gd name="f55" fmla="*/ f46 f20 1"/>
              <a:gd name="f56" fmla="*/ f45 f20 1"/>
              <a:gd name="f57" fmla="*/ f47 f19 1"/>
              <a:gd name="f58" fmla="*/ f48 f20 1"/>
              <a:gd name="f59" fmla="*/ f49 f19 1"/>
              <a:gd name="f60" fmla="*/ f50 f20 1"/>
              <a:gd name="f61" fmla="*/ f51 f20 1"/>
              <a:gd name="f62" fmla="*/ f52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9" y="f60"/>
              </a:cxn>
              <a:cxn ang="f36">
                <a:pos x="f59" y="f61"/>
              </a:cxn>
              <a:cxn ang="f36">
                <a:pos x="f57" y="f62"/>
              </a:cxn>
              <a:cxn ang="f36">
                <a:pos x="f57" y="f58"/>
              </a:cxn>
            </a:cxnLst>
            <a:rect l="f53" t="f56" r="f54" b="f55"/>
            <a:pathLst>
              <a:path w="24" h="37">
                <a:moveTo>
                  <a:pt x="f5" y="f8"/>
                </a:moveTo>
                <a:cubicBezTo>
                  <a:pt x="f9" y="f10"/>
                  <a:pt x="f11" y="f12"/>
                  <a:pt x="f6" y="f13"/>
                </a:cubicBezTo>
                <a:cubicBezTo>
                  <a:pt x="f6" y="f7"/>
                  <a:pt x="f6" y="f7"/>
                  <a:pt x="f6" y="f7"/>
                </a:cubicBezTo>
                <a:cubicBezTo>
                  <a:pt x="f14" y="f15"/>
                  <a:pt x="f16" y="f17"/>
                  <a:pt x="f5" y="f5"/>
                </a:cubicBezTo>
                <a:cubicBezTo>
                  <a:pt x="f5" y="f5"/>
                  <a:pt x="f5" y="f8"/>
                  <a:pt x="f5" y="f8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8A804D0E-3F62-6CA0-19B8-4FFC3E1421DA}"/>
              </a:ext>
            </a:extLst>
          </p:cNvPr>
          <p:cNvSpPr/>
          <p:nvPr/>
        </p:nvSpPr>
        <p:spPr>
          <a:xfrm>
            <a:off x="4019546" y="4133846"/>
            <a:ext cx="19046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24"/>
              <a:gd name="f8" fmla="val 10"/>
              <a:gd name="f9" fmla="val 8"/>
              <a:gd name="f10" fmla="val 6"/>
              <a:gd name="f11" fmla="val 17"/>
              <a:gd name="f12" fmla="val 2"/>
              <a:gd name="f13" fmla="val 1"/>
              <a:gd name="f14" fmla="+- 0 0 -90"/>
              <a:gd name="f15" fmla="*/ f3 1 14"/>
              <a:gd name="f16" fmla="*/ f4 1 2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4"/>
              <a:gd name="f25" fmla="*/ f21 1 24"/>
              <a:gd name="f26" fmla="*/ 0 f22 1"/>
              <a:gd name="f27" fmla="*/ 0 f21 1"/>
              <a:gd name="f28" fmla="*/ 14 f22 1"/>
              <a:gd name="f29" fmla="*/ 24 f21 1"/>
              <a:gd name="f30" fmla="*/ 1 f21 1"/>
              <a:gd name="f31" fmla="+- f23 0 f1"/>
              <a:gd name="f32" fmla="*/ f26 1 14"/>
              <a:gd name="f33" fmla="*/ f27 1 24"/>
              <a:gd name="f34" fmla="*/ f28 1 14"/>
              <a:gd name="f35" fmla="*/ f29 1 24"/>
              <a:gd name="f36" fmla="*/ f30 1 24"/>
              <a:gd name="f37" fmla="*/ 0 1 f24"/>
              <a:gd name="f38" fmla="*/ f18 1 f24"/>
              <a:gd name="f39" fmla="*/ 0 1 f25"/>
              <a:gd name="f40" fmla="*/ f19 1 f25"/>
              <a:gd name="f41" fmla="*/ f32 1 f24"/>
              <a:gd name="f42" fmla="*/ f33 1 f25"/>
              <a:gd name="f43" fmla="*/ f34 1 f24"/>
              <a:gd name="f44" fmla="*/ f35 1 f25"/>
              <a:gd name="f45" fmla="*/ f36 1 f25"/>
              <a:gd name="f46" fmla="*/ f37 f15 1"/>
              <a:gd name="f47" fmla="*/ f38 f15 1"/>
              <a:gd name="f48" fmla="*/ f40 f16 1"/>
              <a:gd name="f49" fmla="*/ f39 f16 1"/>
              <a:gd name="f50" fmla="*/ f41 f15 1"/>
              <a:gd name="f51" fmla="*/ f42 f16 1"/>
              <a:gd name="f52" fmla="*/ f43 f15 1"/>
              <a:gd name="f53" fmla="*/ f44 f16 1"/>
              <a:gd name="f54" fmla="*/ f45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0" y="f51"/>
              </a:cxn>
              <a:cxn ang="f31">
                <a:pos x="f52" y="f53"/>
              </a:cxn>
              <a:cxn ang="f31">
                <a:pos x="f50" y="f54"/>
              </a:cxn>
              <a:cxn ang="f31">
                <a:pos x="f50" y="f51"/>
              </a:cxn>
            </a:cxnLst>
            <a:rect l="f46" t="f49" r="f47" b="f48"/>
            <a:pathLst>
              <a:path w="14" h="24">
                <a:moveTo>
                  <a:pt x="f5" y="f5"/>
                </a:moveTo>
                <a:cubicBezTo>
                  <a:pt x="f8" y="f9"/>
                  <a:pt x="f8" y="f9"/>
                  <a:pt x="f6" y="f7"/>
                </a:cubicBezTo>
                <a:cubicBezTo>
                  <a:pt x="f10" y="f11"/>
                  <a:pt x="f12" y="f8"/>
                  <a:pt x="f5" y="f13"/>
                </a:cubicBezTo>
                <a:lnTo>
                  <a:pt x="f5" y="f5"/>
                </a:ln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1B8B43C7-9434-C80F-D5DC-3502DB17FD98}"/>
              </a:ext>
            </a:extLst>
          </p:cNvPr>
          <p:cNvSpPr/>
          <p:nvPr/>
        </p:nvSpPr>
        <p:spPr>
          <a:xfrm>
            <a:off x="3889372" y="1249363"/>
            <a:ext cx="17465" cy="142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"/>
              <a:gd name="f7" fmla="val 11"/>
              <a:gd name="f8" fmla="val 7"/>
              <a:gd name="f9" fmla="val 10"/>
              <a:gd name="f10" fmla="val 3"/>
              <a:gd name="f11" fmla="val 8"/>
              <a:gd name="f12" fmla="val 5"/>
              <a:gd name="f13" fmla="val 9"/>
              <a:gd name="f14" fmla="val 12"/>
              <a:gd name="f15" fmla="+- 0 0 -90"/>
              <a:gd name="f16" fmla="*/ f3 1 13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3"/>
              <a:gd name="f26" fmla="*/ f22 1 11"/>
              <a:gd name="f27" fmla="*/ 11 f23 1"/>
              <a:gd name="f28" fmla="*/ 11 f22 1"/>
              <a:gd name="f29" fmla="*/ 0 f23 1"/>
              <a:gd name="f30" fmla="*/ 3 f22 1"/>
              <a:gd name="f31" fmla="*/ 13 f23 1"/>
              <a:gd name="f32" fmla="*/ 8 f22 1"/>
              <a:gd name="f33" fmla="+- f24 0 f1"/>
              <a:gd name="f34" fmla="*/ f27 1 13"/>
              <a:gd name="f35" fmla="*/ f28 1 11"/>
              <a:gd name="f36" fmla="*/ f29 1 13"/>
              <a:gd name="f37" fmla="*/ f30 1 11"/>
              <a:gd name="f38" fmla="*/ f31 1 13"/>
              <a:gd name="f39" fmla="*/ f32 1 11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5"/>
              <a:gd name="f49" fmla="*/ f39 1 f26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6 1"/>
              <a:gd name="f59" fmla="*/ f4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9"/>
              </a:cxn>
              <a:cxn ang="f33">
                <a:pos x="f54" y="f55"/>
              </a:cxn>
            </a:cxnLst>
            <a:rect l="f50" t="f53" r="f51" b="f52"/>
            <a:pathLst>
              <a:path w="13" h="11">
                <a:moveTo>
                  <a:pt x="f7" y="f7"/>
                </a:moveTo>
                <a:cubicBezTo>
                  <a:pt x="f8" y="f9"/>
                  <a:pt x="f10" y="f11"/>
                  <a:pt x="f5" y="f10"/>
                </a:cubicBezTo>
                <a:cubicBezTo>
                  <a:pt x="f8" y="f5"/>
                  <a:pt x="f9" y="f12"/>
                  <a:pt x="f6" y="f11"/>
                </a:cubicBezTo>
                <a:cubicBezTo>
                  <a:pt x="f6" y="f13"/>
                  <a:pt x="f14" y="f9"/>
                  <a:pt x="f7" y="f7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43EA199F-ADB2-5B17-F84B-C12E538CFCC9}"/>
              </a:ext>
            </a:extLst>
          </p:cNvPr>
          <p:cNvSpPr/>
          <p:nvPr/>
        </p:nvSpPr>
        <p:spPr>
          <a:xfrm>
            <a:off x="850904" y="2439984"/>
            <a:ext cx="14292" cy="3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3"/>
              <a:gd name="f8" fmla="val 4"/>
              <a:gd name="f9" fmla="val 1"/>
              <a:gd name="f10" fmla="val 7"/>
              <a:gd name="f11" fmla="val 2"/>
              <a:gd name="f12" fmla="val 8"/>
              <a:gd name="f13" fmla="+- 0 0 -90"/>
              <a:gd name="f14" fmla="*/ f3 1 11"/>
              <a:gd name="f15" fmla="*/ f4 1 3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3"/>
              <a:gd name="f24" fmla="*/ f21 1 11"/>
              <a:gd name="f25" fmla="*/ 0 f21 1"/>
              <a:gd name="f26" fmla="*/ 0 f20 1"/>
              <a:gd name="f27" fmla="*/ 11 f21 1"/>
              <a:gd name="f28" fmla="*/ 3 f20 1"/>
              <a:gd name="f29" fmla="*/ 2 f20 1"/>
              <a:gd name="f30" fmla="+- f22 0 f1"/>
              <a:gd name="f31" fmla="*/ f25 1 11"/>
              <a:gd name="f32" fmla="*/ f26 1 3"/>
              <a:gd name="f33" fmla="*/ f27 1 11"/>
              <a:gd name="f34" fmla="*/ f28 1 3"/>
              <a:gd name="f35" fmla="*/ f29 1 3"/>
              <a:gd name="f36" fmla="*/ 0 1 f24"/>
              <a:gd name="f37" fmla="*/ f17 1 f24"/>
              <a:gd name="f38" fmla="*/ 0 1 f23"/>
              <a:gd name="f39" fmla="*/ f18 1 f23"/>
              <a:gd name="f40" fmla="*/ f31 1 f24"/>
              <a:gd name="f41" fmla="*/ f32 1 f23"/>
              <a:gd name="f42" fmla="*/ f33 1 f24"/>
              <a:gd name="f43" fmla="*/ f34 1 f23"/>
              <a:gd name="f44" fmla="*/ f35 1 f23"/>
              <a:gd name="f45" fmla="*/ f36 f14 1"/>
              <a:gd name="f46" fmla="*/ f37 f14 1"/>
              <a:gd name="f47" fmla="*/ f39 f15 1"/>
              <a:gd name="f48" fmla="*/ f38 f15 1"/>
              <a:gd name="f49" fmla="*/ f40 f14 1"/>
              <a:gd name="f50" fmla="*/ f41 f15 1"/>
              <a:gd name="f51" fmla="*/ f42 f14 1"/>
              <a:gd name="f52" fmla="*/ f43 f15 1"/>
              <a:gd name="f53" fmla="*/ f4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9" y="f50"/>
              </a:cxn>
              <a:cxn ang="f30">
                <a:pos x="f51" y="f52"/>
              </a:cxn>
              <a:cxn ang="f30">
                <a:pos x="f51" y="f53"/>
              </a:cxn>
              <a:cxn ang="f30">
                <a:pos x="f49" y="f50"/>
              </a:cxn>
              <a:cxn ang="f30">
                <a:pos x="f49" y="f50"/>
              </a:cxn>
            </a:cxnLst>
            <a:rect l="f45" t="f48" r="f46" b="f47"/>
            <a:pathLst>
              <a:path w="11" h="3">
                <a:moveTo>
                  <a:pt x="f5" y="f5"/>
                </a:moveTo>
                <a:cubicBezTo>
                  <a:pt x="f8" y="f9"/>
                  <a:pt x="f10" y="f11"/>
                  <a:pt x="f6" y="f7"/>
                </a:cubicBezTo>
                <a:cubicBezTo>
                  <a:pt x="f6" y="f7"/>
                  <a:pt x="f6" y="f11"/>
                  <a:pt x="f6" y="f11"/>
                </a:cubicBezTo>
                <a:cubicBezTo>
                  <a:pt x="f12" y="f9"/>
                  <a:pt x="f8" y="f9"/>
                  <a:pt x="f5" y="f5"/>
                </a:cubicBezTo>
                <a:cubicBezTo>
                  <a:pt x="f5" y="f5"/>
                  <a:pt x="f5" y="f5"/>
                  <a:pt x="f5" y="f5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65AC7CBD-FA18-9C5A-509F-AD98750080CE}"/>
              </a:ext>
            </a:extLst>
          </p:cNvPr>
          <p:cNvSpPr/>
          <p:nvPr/>
        </p:nvSpPr>
        <p:spPr>
          <a:xfrm>
            <a:off x="3873498" y="1239834"/>
            <a:ext cx="11109" cy="95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7"/>
              <a:gd name="f8" fmla="val 1"/>
              <a:gd name="f9" fmla="val 4"/>
              <a:gd name="f10" fmla="val 5"/>
              <a:gd name="f11" fmla="val 6"/>
              <a:gd name="f12" fmla="+- 0 0 -90"/>
              <a:gd name="f13" fmla="*/ f3 1 8"/>
              <a:gd name="f14" fmla="*/ f4 1 7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8"/>
              <a:gd name="f23" fmla="*/ f19 1 7"/>
              <a:gd name="f24" fmla="*/ 1 f20 1"/>
              <a:gd name="f25" fmla="*/ 0 f19 1"/>
              <a:gd name="f26" fmla="*/ 8 f20 1"/>
              <a:gd name="f27" fmla="*/ 5 f19 1"/>
              <a:gd name="f28" fmla="*/ 7 f20 1"/>
              <a:gd name="f29" fmla="*/ 6 f19 1"/>
              <a:gd name="f30" fmla="+- f21 0 f1"/>
              <a:gd name="f31" fmla="*/ f24 1 8"/>
              <a:gd name="f32" fmla="*/ f25 1 7"/>
              <a:gd name="f33" fmla="*/ f26 1 8"/>
              <a:gd name="f34" fmla="*/ f27 1 7"/>
              <a:gd name="f35" fmla="*/ f28 1 8"/>
              <a:gd name="f36" fmla="*/ f29 1 7"/>
              <a:gd name="f37" fmla="*/ 0 1 f22"/>
              <a:gd name="f38" fmla="*/ f16 1 f22"/>
              <a:gd name="f39" fmla="*/ 0 1 f23"/>
              <a:gd name="f40" fmla="*/ f17 1 f23"/>
              <a:gd name="f41" fmla="*/ f31 1 f22"/>
              <a:gd name="f42" fmla="*/ f32 1 f23"/>
              <a:gd name="f43" fmla="*/ f33 1 f22"/>
              <a:gd name="f44" fmla="*/ f34 1 f23"/>
              <a:gd name="f45" fmla="*/ f35 1 f22"/>
              <a:gd name="f46" fmla="*/ f36 1 f23"/>
              <a:gd name="f47" fmla="*/ f37 f13 1"/>
              <a:gd name="f48" fmla="*/ f38 f13 1"/>
              <a:gd name="f49" fmla="*/ f40 f14 1"/>
              <a:gd name="f50" fmla="*/ f39 f14 1"/>
              <a:gd name="f51" fmla="*/ f41 f13 1"/>
              <a:gd name="f52" fmla="*/ f42 f14 1"/>
              <a:gd name="f53" fmla="*/ f43 f13 1"/>
              <a:gd name="f54" fmla="*/ f44 f14 1"/>
              <a:gd name="f55" fmla="*/ f45 f13 1"/>
              <a:gd name="f56" fmla="*/ f4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1" y="f52"/>
              </a:cxn>
              <a:cxn ang="f30">
                <a:pos x="f53" y="f54"/>
              </a:cxn>
              <a:cxn ang="f30">
                <a:pos x="f55" y="f56"/>
              </a:cxn>
              <a:cxn ang="f30">
                <a:pos x="f51" y="f52"/>
              </a:cxn>
            </a:cxnLst>
            <a:rect l="f47" t="f50" r="f48" b="f49"/>
            <a:pathLst>
              <a:path w="8" h="7">
                <a:moveTo>
                  <a:pt x="f8" y="f5"/>
                </a:moveTo>
                <a:cubicBezTo>
                  <a:pt x="f9" y="f8"/>
                  <a:pt x="f7" y="f8"/>
                  <a:pt x="f6" y="f10"/>
                </a:cubicBezTo>
                <a:cubicBezTo>
                  <a:pt x="f6" y="f11"/>
                  <a:pt x="f7" y="f7"/>
                  <a:pt x="f7" y="f11"/>
                </a:cubicBezTo>
                <a:cubicBezTo>
                  <a:pt x="f9" y="f10"/>
                  <a:pt x="f5" y="f9"/>
                  <a:pt x="f8" y="f5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46962AC4-03DE-A87F-260E-07626E371754}"/>
              </a:ext>
            </a:extLst>
          </p:cNvPr>
          <p:cNvSpPr/>
          <p:nvPr/>
        </p:nvSpPr>
        <p:spPr>
          <a:xfrm>
            <a:off x="3867153" y="1231897"/>
            <a:ext cx="7936" cy="79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4"/>
              <a:gd name="f8" fmla="val 5"/>
              <a:gd name="f9" fmla="val 2"/>
              <a:gd name="f10" fmla="val 3"/>
              <a:gd name="f11" fmla="+- 0 0 -90"/>
              <a:gd name="f12" fmla="*/ f3 1 6"/>
              <a:gd name="f13" fmla="*/ f4 1 6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6"/>
              <a:gd name="f20" fmla="*/ 6 f17 1"/>
              <a:gd name="f21" fmla="*/ 0 f17 1"/>
              <a:gd name="f22" fmla="*/ 5 f17 1"/>
              <a:gd name="f23" fmla="+- f18 0 f1"/>
              <a:gd name="f24" fmla="*/ f20 1 6"/>
              <a:gd name="f25" fmla="*/ f21 1 6"/>
              <a:gd name="f26" fmla="*/ f22 1 6"/>
              <a:gd name="f27" fmla="*/ 0 1 f19"/>
              <a:gd name="f28" fmla="*/ f15 1 f19"/>
              <a:gd name="f29" fmla="*/ f24 1 f19"/>
              <a:gd name="f30" fmla="*/ f25 1 f19"/>
              <a:gd name="f31" fmla="*/ f26 1 f19"/>
              <a:gd name="f32" fmla="*/ f27 f12 1"/>
              <a:gd name="f33" fmla="*/ f28 f12 1"/>
              <a:gd name="f34" fmla="*/ f28 f13 1"/>
              <a:gd name="f35" fmla="*/ f27 f13 1"/>
              <a:gd name="f36" fmla="*/ f29 f12 1"/>
              <a:gd name="f37" fmla="*/ f29 f13 1"/>
              <a:gd name="f38" fmla="*/ f30 f12 1"/>
              <a:gd name="f39" fmla="*/ f31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6" y="f37"/>
              </a:cxn>
              <a:cxn ang="f23">
                <a:pos x="f38" y="f39"/>
              </a:cxn>
              <a:cxn ang="f23">
                <a:pos x="f36" y="f37"/>
              </a:cxn>
              <a:cxn ang="f23">
                <a:pos x="f36" y="f37"/>
              </a:cxn>
            </a:cxnLst>
            <a:rect l="f32" t="f35" r="f33" b="f34"/>
            <a:pathLst>
              <a:path w="6" h="6">
                <a:moveTo>
                  <a:pt x="f6" y="f6"/>
                </a:moveTo>
                <a:cubicBezTo>
                  <a:pt x="f7" y="f8"/>
                  <a:pt x="f9" y="f8"/>
                  <a:pt x="f5" y="f8"/>
                </a:cubicBezTo>
                <a:cubicBezTo>
                  <a:pt x="f10" y="f5"/>
                  <a:pt x="f7" y="f8"/>
                  <a:pt x="f6" y="f6"/>
                </a:cubicBezTo>
                <a:cubicBezTo>
                  <a:pt x="f6" y="f6"/>
                  <a:pt x="f6" y="f6"/>
                  <a:pt x="f6" y="f6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D6646887-1001-B7A0-1524-A7A76DAE085D}"/>
              </a:ext>
            </a:extLst>
          </p:cNvPr>
          <p:cNvSpPr/>
          <p:nvPr/>
        </p:nvSpPr>
        <p:spPr>
          <a:xfrm>
            <a:off x="3903665" y="1260472"/>
            <a:ext cx="7936" cy="95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8"/>
              <a:gd name="f8" fmla="val 5"/>
              <a:gd name="f9" fmla="val 2"/>
              <a:gd name="f10" fmla="val 4"/>
              <a:gd name="f11" fmla="val 3"/>
              <a:gd name="f12" fmla="val 1"/>
              <a:gd name="f13" fmla="+- 0 0 -90"/>
              <a:gd name="f14" fmla="*/ f3 1 6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6"/>
              <a:gd name="f25" fmla="*/ 5 f21 1"/>
              <a:gd name="f26" fmla="*/ 2 f20 1"/>
              <a:gd name="f27" fmla="*/ 6 f21 1"/>
              <a:gd name="f28" fmla="*/ 8 f20 1"/>
              <a:gd name="f29" fmla="*/ 0 f21 1"/>
              <a:gd name="f30" fmla="*/ 3 f20 1"/>
              <a:gd name="f31" fmla="*/ 2 f21 1"/>
              <a:gd name="f32" fmla="*/ 0 f20 1"/>
              <a:gd name="f33" fmla="+- f22 0 f1"/>
              <a:gd name="f34" fmla="*/ f25 1 6"/>
              <a:gd name="f35" fmla="*/ f26 1 8"/>
              <a:gd name="f36" fmla="*/ f27 1 6"/>
              <a:gd name="f37" fmla="*/ f28 1 8"/>
              <a:gd name="f38" fmla="*/ f29 1 6"/>
              <a:gd name="f39" fmla="*/ f30 1 8"/>
              <a:gd name="f40" fmla="*/ f31 1 6"/>
              <a:gd name="f41" fmla="*/ f32 1 8"/>
              <a:gd name="f42" fmla="*/ 0 1 f24"/>
              <a:gd name="f43" fmla="*/ f17 1 f24"/>
              <a:gd name="f44" fmla="*/ 0 1 f23"/>
              <a:gd name="f45" fmla="*/ f18 1 f23"/>
              <a:gd name="f46" fmla="*/ f34 1 f24"/>
              <a:gd name="f47" fmla="*/ f35 1 f23"/>
              <a:gd name="f48" fmla="*/ f36 1 f24"/>
              <a:gd name="f49" fmla="*/ f37 1 f23"/>
              <a:gd name="f50" fmla="*/ f38 1 f24"/>
              <a:gd name="f51" fmla="*/ f39 1 f23"/>
              <a:gd name="f52" fmla="*/ f40 1 f24"/>
              <a:gd name="f53" fmla="*/ f41 1 f23"/>
              <a:gd name="f54" fmla="*/ f42 f14 1"/>
              <a:gd name="f55" fmla="*/ f43 f14 1"/>
              <a:gd name="f56" fmla="*/ f45 f15 1"/>
              <a:gd name="f57" fmla="*/ f44 f15 1"/>
              <a:gd name="f58" fmla="*/ f46 f14 1"/>
              <a:gd name="f59" fmla="*/ f47 f15 1"/>
              <a:gd name="f60" fmla="*/ f48 f14 1"/>
              <a:gd name="f61" fmla="*/ f49 f15 1"/>
              <a:gd name="f62" fmla="*/ f50 f14 1"/>
              <a:gd name="f63" fmla="*/ f51 f15 1"/>
              <a:gd name="f64" fmla="*/ f52 f14 1"/>
              <a:gd name="f65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8" y="f59"/>
              </a:cxn>
              <a:cxn ang="f33">
                <a:pos x="f60" y="f61"/>
              </a:cxn>
              <a:cxn ang="f33">
                <a:pos x="f62" y="f63"/>
              </a:cxn>
              <a:cxn ang="f33">
                <a:pos x="f64" y="f65"/>
              </a:cxn>
              <a:cxn ang="f33">
                <a:pos x="f58" y="f59"/>
              </a:cxn>
            </a:cxnLst>
            <a:rect l="f54" t="f57" r="f55" b="f56"/>
            <a:pathLst>
              <a:path w="6" h="8">
                <a:moveTo>
                  <a:pt x="f8" y="f9"/>
                </a:moveTo>
                <a:cubicBezTo>
                  <a:pt x="f8" y="f10"/>
                  <a:pt x="f8" y="f6"/>
                  <a:pt x="f6" y="f7"/>
                </a:cubicBezTo>
                <a:cubicBezTo>
                  <a:pt x="f10" y="f6"/>
                  <a:pt x="f9" y="f10"/>
                  <a:pt x="f5" y="f11"/>
                </a:cubicBezTo>
                <a:cubicBezTo>
                  <a:pt x="f12" y="f9"/>
                  <a:pt x="f9" y="f12"/>
                  <a:pt x="f9" y="f5"/>
                </a:cubicBezTo>
                <a:cubicBezTo>
                  <a:pt x="f10" y="f5"/>
                  <a:pt x="f8" y="f12"/>
                  <a:pt x="f8" y="f9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C3D45349-ABC8-C729-062C-7A7DD51F74B9}"/>
              </a:ext>
            </a:extLst>
          </p:cNvPr>
          <p:cNvSpPr/>
          <p:nvPr/>
        </p:nvSpPr>
        <p:spPr>
          <a:xfrm>
            <a:off x="3906838" y="2746372"/>
            <a:ext cx="4764" cy="79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"/>
              <a:gd name="f7" fmla="val 6"/>
              <a:gd name="f8" fmla="val 2"/>
              <a:gd name="f9" fmla="val 1"/>
              <a:gd name="f10" fmla="val 3"/>
              <a:gd name="f11" fmla="+- 0 0 -90"/>
              <a:gd name="f12" fmla="*/ f3 1 4"/>
              <a:gd name="f13" fmla="*/ f4 1 6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6"/>
              <a:gd name="f22" fmla="*/ f19 1 4"/>
              <a:gd name="f23" fmla="*/ 0 f19 1"/>
              <a:gd name="f24" fmla="*/ 4 f18 1"/>
              <a:gd name="f25" fmla="*/ 3 f19 1"/>
              <a:gd name="f26" fmla="*/ 1 f18 1"/>
              <a:gd name="f27" fmla="*/ 4 f19 1"/>
              <a:gd name="f28" fmla="*/ 3 f18 1"/>
              <a:gd name="f29" fmla="+- f20 0 f1"/>
              <a:gd name="f30" fmla="*/ f23 1 4"/>
              <a:gd name="f31" fmla="*/ f24 1 6"/>
              <a:gd name="f32" fmla="*/ f25 1 4"/>
              <a:gd name="f33" fmla="*/ f26 1 6"/>
              <a:gd name="f34" fmla="*/ f27 1 4"/>
              <a:gd name="f35" fmla="*/ f28 1 6"/>
              <a:gd name="f36" fmla="*/ 0 1 f22"/>
              <a:gd name="f37" fmla="*/ f15 1 f22"/>
              <a:gd name="f38" fmla="*/ 0 1 f21"/>
              <a:gd name="f39" fmla="*/ f16 1 f21"/>
              <a:gd name="f40" fmla="*/ f30 1 f22"/>
              <a:gd name="f41" fmla="*/ f31 1 f21"/>
              <a:gd name="f42" fmla="*/ f32 1 f22"/>
              <a:gd name="f43" fmla="*/ f33 1 f21"/>
              <a:gd name="f44" fmla="*/ f34 1 f22"/>
              <a:gd name="f45" fmla="*/ f35 1 f21"/>
              <a:gd name="f46" fmla="*/ f36 f12 1"/>
              <a:gd name="f47" fmla="*/ f37 f12 1"/>
              <a:gd name="f48" fmla="*/ f39 f13 1"/>
              <a:gd name="f49" fmla="*/ f38 f13 1"/>
              <a:gd name="f50" fmla="*/ f40 f12 1"/>
              <a:gd name="f51" fmla="*/ f41 f13 1"/>
              <a:gd name="f52" fmla="*/ f42 f12 1"/>
              <a:gd name="f53" fmla="*/ f43 f13 1"/>
              <a:gd name="f54" fmla="*/ f44 f12 1"/>
              <a:gd name="f55" fmla="*/ f45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50" y="f51"/>
              </a:cxn>
              <a:cxn ang="f29">
                <a:pos x="f52" y="f53"/>
              </a:cxn>
              <a:cxn ang="f29">
                <a:pos x="f54" y="f55"/>
              </a:cxn>
              <a:cxn ang="f29">
                <a:pos x="f50" y="f55"/>
              </a:cxn>
              <a:cxn ang="f29">
                <a:pos x="f50" y="f51"/>
              </a:cxn>
            </a:cxnLst>
            <a:rect l="f46" t="f49" r="f47" b="f48"/>
            <a:pathLst>
              <a:path w="4" h="6">
                <a:moveTo>
                  <a:pt x="f5" y="f6"/>
                </a:moveTo>
                <a:cubicBezTo>
                  <a:pt x="f5" y="f8"/>
                  <a:pt x="f9" y="f5"/>
                  <a:pt x="f10" y="f9"/>
                </a:cubicBezTo>
                <a:cubicBezTo>
                  <a:pt x="f6" y="f9"/>
                  <a:pt x="f6" y="f8"/>
                  <a:pt x="f6" y="f10"/>
                </a:cubicBezTo>
                <a:cubicBezTo>
                  <a:pt x="f10" y="f6"/>
                  <a:pt x="f8" y="f7"/>
                  <a:pt x="f5" y="f10"/>
                </a:cubicBezTo>
                <a:cubicBezTo>
                  <a:pt x="f5" y="f10"/>
                  <a:pt x="f5" y="f6"/>
                  <a:pt x="f5" y="f6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94055C63-943F-1DFE-630F-4FA87B541283}"/>
              </a:ext>
            </a:extLst>
          </p:cNvPr>
          <p:cNvSpPr/>
          <p:nvPr/>
        </p:nvSpPr>
        <p:spPr>
          <a:xfrm>
            <a:off x="2424110" y="3273423"/>
            <a:ext cx="4764" cy="3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"/>
              <a:gd name="f7" fmla="val 1"/>
              <a:gd name="f8" fmla="val 2"/>
              <a:gd name="f9" fmla="+- 0 0 -90"/>
              <a:gd name="f10" fmla="*/ f3 1 3"/>
              <a:gd name="f11" fmla="*/ f4 1 3"/>
              <a:gd name="f12" fmla="val f5"/>
              <a:gd name="f13" fmla="val f6"/>
              <a:gd name="f14" fmla="*/ f9 f0 1"/>
              <a:gd name="f15" fmla="+- f13 0 f12"/>
              <a:gd name="f16" fmla="*/ f14 1 f2"/>
              <a:gd name="f17" fmla="*/ f15 1 3"/>
              <a:gd name="f18" fmla="*/ 3 f15 1"/>
              <a:gd name="f19" fmla="*/ 1 f15 1"/>
              <a:gd name="f20" fmla="*/ 0 f15 1"/>
              <a:gd name="f21" fmla="+- f16 0 f1"/>
              <a:gd name="f22" fmla="*/ f18 1 3"/>
              <a:gd name="f23" fmla="*/ f19 1 3"/>
              <a:gd name="f24" fmla="*/ f20 1 3"/>
              <a:gd name="f25" fmla="*/ 0 1 f17"/>
              <a:gd name="f26" fmla="*/ f13 1 f17"/>
              <a:gd name="f27" fmla="*/ f22 1 f17"/>
              <a:gd name="f28" fmla="*/ f23 1 f17"/>
              <a:gd name="f29" fmla="*/ f24 1 f17"/>
              <a:gd name="f30" fmla="*/ f25 f10 1"/>
              <a:gd name="f31" fmla="*/ f26 f10 1"/>
              <a:gd name="f32" fmla="*/ f26 f11 1"/>
              <a:gd name="f33" fmla="*/ f25 f11 1"/>
              <a:gd name="f34" fmla="*/ f27 f10 1"/>
              <a:gd name="f35" fmla="*/ f28 f11 1"/>
              <a:gd name="f36" fmla="*/ f29 f10 1"/>
              <a:gd name="f37" fmla="*/ f27 f11 1"/>
              <a:gd name="f38" fmla="*/ f28 f10 1"/>
              <a:gd name="f39" fmla="*/ f29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4" y="f35"/>
              </a:cxn>
              <a:cxn ang="f21">
                <a:pos x="f36" y="f37"/>
              </a:cxn>
              <a:cxn ang="f21">
                <a:pos x="f38" y="f39"/>
              </a:cxn>
              <a:cxn ang="f21">
                <a:pos x="f34" y="f35"/>
              </a:cxn>
            </a:cxnLst>
            <a:rect l="f30" t="f33" r="f31" b="f32"/>
            <a:pathLst>
              <a:path w="3" h="3">
                <a:moveTo>
                  <a:pt x="f6" y="f7"/>
                </a:moveTo>
                <a:cubicBezTo>
                  <a:pt x="f8" y="f8"/>
                  <a:pt x="f7" y="f8"/>
                  <a:pt x="f5" y="f6"/>
                </a:cubicBezTo>
                <a:cubicBezTo>
                  <a:pt x="f5" y="f8"/>
                  <a:pt x="f7" y="f7"/>
                  <a:pt x="f7" y="f5"/>
                </a:cubicBezTo>
                <a:cubicBezTo>
                  <a:pt x="f8" y="f5"/>
                  <a:pt x="f8" y="f7"/>
                  <a:pt x="f6" y="f7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03EEB488-A10C-D583-F118-C0B4F0CFC950}"/>
              </a:ext>
            </a:extLst>
          </p:cNvPr>
          <p:cNvSpPr/>
          <p:nvPr/>
        </p:nvSpPr>
        <p:spPr>
          <a:xfrm>
            <a:off x="3921120" y="4005264"/>
            <a:ext cx="30166" cy="254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18"/>
              <a:gd name="f8" fmla="val 13"/>
              <a:gd name="f9" fmla="val 16"/>
              <a:gd name="f10" fmla="val 12"/>
              <a:gd name="f11" fmla="val 8"/>
              <a:gd name="f12" fmla="val 3"/>
              <a:gd name="f13" fmla="val 10"/>
              <a:gd name="f14" fmla="val 15"/>
              <a:gd name="f15" fmla="val 7"/>
              <a:gd name="f16" fmla="val 19"/>
              <a:gd name="f17" fmla="val 14"/>
              <a:gd name="f18" fmla="+- 0 0 -90"/>
              <a:gd name="f19" fmla="*/ f3 1 22"/>
              <a:gd name="f20" fmla="*/ f4 1 18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22"/>
              <a:gd name="f29" fmla="*/ f25 1 18"/>
              <a:gd name="f30" fmla="*/ 13 f26 1"/>
              <a:gd name="f31" fmla="*/ 16 f25 1"/>
              <a:gd name="f32" fmla="*/ 0 f26 1"/>
              <a:gd name="f33" fmla="*/ 0 f25 1"/>
              <a:gd name="f34" fmla="*/ 19 f26 1"/>
              <a:gd name="f35" fmla="*/ 13 f25 1"/>
              <a:gd name="f36" fmla="*/ 15 f25 1"/>
              <a:gd name="f37" fmla="+- f27 0 f1"/>
              <a:gd name="f38" fmla="*/ f30 1 22"/>
              <a:gd name="f39" fmla="*/ f31 1 18"/>
              <a:gd name="f40" fmla="*/ f32 1 22"/>
              <a:gd name="f41" fmla="*/ f33 1 18"/>
              <a:gd name="f42" fmla="*/ f34 1 22"/>
              <a:gd name="f43" fmla="*/ f35 1 18"/>
              <a:gd name="f44" fmla="*/ f36 1 18"/>
              <a:gd name="f45" fmla="*/ 0 1 f28"/>
              <a:gd name="f46" fmla="*/ f22 1 f28"/>
              <a:gd name="f47" fmla="*/ 0 1 f29"/>
              <a:gd name="f48" fmla="*/ f23 1 f29"/>
              <a:gd name="f49" fmla="*/ f38 1 f28"/>
              <a:gd name="f50" fmla="*/ f39 1 f29"/>
              <a:gd name="f51" fmla="*/ f40 1 f28"/>
              <a:gd name="f52" fmla="*/ f41 1 f29"/>
              <a:gd name="f53" fmla="*/ f42 1 f28"/>
              <a:gd name="f54" fmla="*/ f43 1 f29"/>
              <a:gd name="f55" fmla="*/ f44 1 f29"/>
              <a:gd name="f56" fmla="*/ f45 f19 1"/>
              <a:gd name="f57" fmla="*/ f46 f19 1"/>
              <a:gd name="f58" fmla="*/ f48 f20 1"/>
              <a:gd name="f59" fmla="*/ f47 f20 1"/>
              <a:gd name="f60" fmla="*/ f49 f19 1"/>
              <a:gd name="f61" fmla="*/ f50 f20 1"/>
              <a:gd name="f62" fmla="*/ f51 f19 1"/>
              <a:gd name="f63" fmla="*/ f52 f20 1"/>
              <a:gd name="f64" fmla="*/ f53 f19 1"/>
              <a:gd name="f65" fmla="*/ f54 f20 1"/>
              <a:gd name="f66" fmla="*/ f55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0" y="f61"/>
              </a:cxn>
              <a:cxn ang="f37">
                <a:pos x="f62" y="f63"/>
              </a:cxn>
              <a:cxn ang="f37">
                <a:pos x="f64" y="f65"/>
              </a:cxn>
              <a:cxn ang="f37">
                <a:pos x="f60" y="f66"/>
              </a:cxn>
              <a:cxn ang="f37">
                <a:pos x="f60" y="f61"/>
              </a:cxn>
            </a:cxnLst>
            <a:rect l="f56" t="f59" r="f57" b="f58"/>
            <a:pathLst>
              <a:path w="22" h="18">
                <a:moveTo>
                  <a:pt x="f8" y="f9"/>
                </a:moveTo>
                <a:cubicBezTo>
                  <a:pt x="f10" y="f11"/>
                  <a:pt x="f12" y="f11"/>
                  <a:pt x="f5" y="f5"/>
                </a:cubicBezTo>
                <a:cubicBezTo>
                  <a:pt x="f13" y="f5"/>
                  <a:pt x="f14" y="f15"/>
                  <a:pt x="f16" y="f8"/>
                </a:cubicBezTo>
                <a:cubicBezTo>
                  <a:pt x="f6" y="f7"/>
                  <a:pt x="f14" y="f17"/>
                  <a:pt x="f8" y="f14"/>
                </a:cubicBezTo>
                <a:cubicBezTo>
                  <a:pt x="f8" y="f14"/>
                  <a:pt x="f8" y="f9"/>
                  <a:pt x="f8" y="f9"/>
                </a:cubicBezTo>
                <a:close/>
              </a:path>
            </a:pathLst>
          </a:custGeom>
          <a:solidFill>
            <a:srgbClr val="FFFF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2E25FC77-10E9-B94E-61F5-03D6A6BE4AB5}"/>
              </a:ext>
            </a:extLst>
          </p:cNvPr>
          <p:cNvSpPr/>
          <p:nvPr/>
        </p:nvSpPr>
        <p:spPr>
          <a:xfrm>
            <a:off x="1260472" y="2576514"/>
            <a:ext cx="3172" cy="3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"/>
              <a:gd name="f7" fmla="val 3"/>
              <a:gd name="f8" fmla="val 1"/>
              <a:gd name="f9" fmla="+- 0 0 -90"/>
              <a:gd name="f10" fmla="*/ f3 1 2"/>
              <a:gd name="f11" fmla="*/ f4 1 3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6 1 3"/>
              <a:gd name="f20" fmla="*/ f17 1 2"/>
              <a:gd name="f21" fmla="*/ 1 f17 1"/>
              <a:gd name="f22" fmla="*/ 0 f16 1"/>
              <a:gd name="f23" fmla="*/ 2 f17 1"/>
              <a:gd name="f24" fmla="*/ 3 f16 1"/>
              <a:gd name="f25" fmla="*/ 0 f17 1"/>
              <a:gd name="f26" fmla="*/ 1 f16 1"/>
              <a:gd name="f27" fmla="+- f18 0 f1"/>
              <a:gd name="f28" fmla="*/ f21 1 2"/>
              <a:gd name="f29" fmla="*/ f22 1 3"/>
              <a:gd name="f30" fmla="*/ f23 1 2"/>
              <a:gd name="f31" fmla="*/ f24 1 3"/>
              <a:gd name="f32" fmla="*/ f25 1 2"/>
              <a:gd name="f33" fmla="*/ f26 1 3"/>
              <a:gd name="f34" fmla="*/ 0 1 f20"/>
              <a:gd name="f35" fmla="*/ f13 1 f20"/>
              <a:gd name="f36" fmla="*/ 0 1 f19"/>
              <a:gd name="f37" fmla="*/ f14 1 f19"/>
              <a:gd name="f38" fmla="*/ f28 1 f20"/>
              <a:gd name="f39" fmla="*/ f29 1 f19"/>
              <a:gd name="f40" fmla="*/ f30 1 f20"/>
              <a:gd name="f41" fmla="*/ f31 1 f19"/>
              <a:gd name="f42" fmla="*/ f32 1 f20"/>
              <a:gd name="f43" fmla="*/ f33 1 f19"/>
              <a:gd name="f44" fmla="*/ f34 f10 1"/>
              <a:gd name="f45" fmla="*/ f35 f10 1"/>
              <a:gd name="f46" fmla="*/ f37 f11 1"/>
              <a:gd name="f47" fmla="*/ f36 f11 1"/>
              <a:gd name="f48" fmla="*/ f38 f10 1"/>
              <a:gd name="f49" fmla="*/ f39 f11 1"/>
              <a:gd name="f50" fmla="*/ f40 f10 1"/>
              <a:gd name="f51" fmla="*/ f41 f11 1"/>
              <a:gd name="f52" fmla="*/ f42 f10 1"/>
              <a:gd name="f53" fmla="*/ f43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8" y="f49"/>
              </a:cxn>
              <a:cxn ang="f27">
                <a:pos x="f50" y="f49"/>
              </a:cxn>
              <a:cxn ang="f27">
                <a:pos x="f48" y="f51"/>
              </a:cxn>
              <a:cxn ang="f27">
                <a:pos x="f52" y="f53"/>
              </a:cxn>
              <a:cxn ang="f27">
                <a:pos x="f48" y="f49"/>
              </a:cxn>
            </a:cxnLst>
            <a:rect l="f44" t="f47" r="f45" b="f46"/>
            <a:pathLst>
              <a:path w="2" h="3">
                <a:moveTo>
                  <a:pt x="f8" y="f5"/>
                </a:moveTo>
                <a:cubicBezTo>
                  <a:pt x="f8" y="f5"/>
                  <a:pt x="f6" y="f5"/>
                  <a:pt x="f6" y="f5"/>
                </a:cubicBezTo>
                <a:cubicBezTo>
                  <a:pt x="f6" y="f8"/>
                  <a:pt x="f8" y="f6"/>
                  <a:pt x="f8" y="f7"/>
                </a:cubicBezTo>
                <a:cubicBezTo>
                  <a:pt x="f8" y="f6"/>
                  <a:pt x="f5" y="f6"/>
                  <a:pt x="f5" y="f8"/>
                </a:cubicBezTo>
                <a:cubicBezTo>
                  <a:pt x="f5" y="f8"/>
                  <a:pt x="f5" y="f5"/>
                  <a:pt x="f8" y="f5"/>
                </a:cubicBezTo>
                <a:close/>
              </a:path>
            </a:pathLst>
          </a:custGeom>
          <a:solidFill>
            <a:srgbClr val="FFFF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AC066ACB-2900-FEB8-F159-786030848F4A}"/>
              </a:ext>
            </a:extLst>
          </p:cNvPr>
          <p:cNvSpPr/>
          <p:nvPr/>
        </p:nvSpPr>
        <p:spPr>
          <a:xfrm>
            <a:off x="788990" y="2897184"/>
            <a:ext cx="90489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7"/>
              <a:gd name="f7" fmla="val 77"/>
              <a:gd name="f8" fmla="val 25"/>
              <a:gd name="f9" fmla="val 16"/>
              <a:gd name="f10" fmla="val 44"/>
              <a:gd name="f11" fmla="val 37"/>
              <a:gd name="f12" fmla="val 62"/>
              <a:gd name="f13" fmla="val 60"/>
              <a:gd name="f14" fmla="val 66"/>
              <a:gd name="f15" fmla="val 70"/>
              <a:gd name="f16" fmla="val 57"/>
              <a:gd name="f17" fmla="val 73"/>
              <a:gd name="f18" fmla="val 52"/>
              <a:gd name="f19" fmla="val 50"/>
              <a:gd name="f20" fmla="val 48"/>
              <a:gd name="f21" fmla="val 69"/>
              <a:gd name="f22" fmla="val 33"/>
              <a:gd name="f23" fmla="val 45"/>
              <a:gd name="f24" fmla="val 24"/>
              <a:gd name="f25" fmla="+- 0 0 -90"/>
              <a:gd name="f26" fmla="*/ f3 1 67"/>
              <a:gd name="f27" fmla="*/ f4 1 77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67"/>
              <a:gd name="f36" fmla="*/ f32 1 77"/>
              <a:gd name="f37" fmla="*/ 0 f33 1"/>
              <a:gd name="f38" fmla="*/ 0 f32 1"/>
              <a:gd name="f39" fmla="*/ 62 f33 1"/>
              <a:gd name="f40" fmla="*/ 60 f32 1"/>
              <a:gd name="f41" fmla="*/ 57 f33 1"/>
              <a:gd name="f42" fmla="*/ 73 f32 1"/>
              <a:gd name="f43" fmla="*/ 48 f33 1"/>
              <a:gd name="f44" fmla="*/ 69 f32 1"/>
              <a:gd name="f45" fmla="+- f34 0 f1"/>
              <a:gd name="f46" fmla="*/ f37 1 67"/>
              <a:gd name="f47" fmla="*/ f38 1 77"/>
              <a:gd name="f48" fmla="*/ f39 1 67"/>
              <a:gd name="f49" fmla="*/ f40 1 77"/>
              <a:gd name="f50" fmla="*/ f41 1 67"/>
              <a:gd name="f51" fmla="*/ f42 1 77"/>
              <a:gd name="f52" fmla="*/ f43 1 67"/>
              <a:gd name="f53" fmla="*/ f44 1 77"/>
              <a:gd name="f54" fmla="*/ 0 1 f35"/>
              <a:gd name="f55" fmla="*/ f29 1 f35"/>
              <a:gd name="f56" fmla="*/ 0 1 f36"/>
              <a:gd name="f57" fmla="*/ f30 1 f36"/>
              <a:gd name="f58" fmla="*/ f46 1 f35"/>
              <a:gd name="f59" fmla="*/ f47 1 f36"/>
              <a:gd name="f60" fmla="*/ f48 1 f35"/>
              <a:gd name="f61" fmla="*/ f49 1 f36"/>
              <a:gd name="f62" fmla="*/ f50 1 f35"/>
              <a:gd name="f63" fmla="*/ f51 1 f36"/>
              <a:gd name="f64" fmla="*/ f52 1 f35"/>
              <a:gd name="f65" fmla="*/ f53 1 f36"/>
              <a:gd name="f66" fmla="*/ f54 f26 1"/>
              <a:gd name="f67" fmla="*/ f55 f26 1"/>
              <a:gd name="f68" fmla="*/ f57 f27 1"/>
              <a:gd name="f69" fmla="*/ f56 f27 1"/>
              <a:gd name="f70" fmla="*/ f58 f26 1"/>
              <a:gd name="f71" fmla="*/ f59 f27 1"/>
              <a:gd name="f72" fmla="*/ f60 f26 1"/>
              <a:gd name="f73" fmla="*/ f61 f27 1"/>
              <a:gd name="f74" fmla="*/ f62 f26 1"/>
              <a:gd name="f75" fmla="*/ f63 f27 1"/>
              <a:gd name="f76" fmla="*/ f64 f26 1"/>
              <a:gd name="f77" fmla="*/ f65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0" y="f71"/>
              </a:cxn>
              <a:cxn ang="f45">
                <a:pos x="f72" y="f73"/>
              </a:cxn>
              <a:cxn ang="f45">
                <a:pos x="f74" y="f75"/>
              </a:cxn>
              <a:cxn ang="f45">
                <a:pos x="f76" y="f77"/>
              </a:cxn>
              <a:cxn ang="f45">
                <a:pos x="f70" y="f71"/>
              </a:cxn>
            </a:cxnLst>
            <a:rect l="f66" t="f69" r="f67" b="f68"/>
            <a:pathLst>
              <a:path w="67" h="77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6" y="f14"/>
                  <a:pt x="f13" y="f15"/>
                  <a:pt x="f16" y="f17"/>
                </a:cubicBezTo>
                <a:cubicBezTo>
                  <a:pt x="f18" y="f7"/>
                  <a:pt x="f19" y="f17"/>
                  <a:pt x="f20" y="f21"/>
                </a:cubicBezTo>
                <a:cubicBezTo>
                  <a:pt x="f22" y="f23"/>
                  <a:pt x="f9" y="f24"/>
                  <a:pt x="f5" y="f5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21B9D200-6C17-E72C-5A94-FE67C0F44793}"/>
              </a:ext>
            </a:extLst>
          </p:cNvPr>
          <p:cNvSpPr/>
          <p:nvPr/>
        </p:nvSpPr>
        <p:spPr>
          <a:xfrm>
            <a:off x="681035" y="4154484"/>
            <a:ext cx="477838" cy="6413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6"/>
              <a:gd name="f7" fmla="val 476"/>
              <a:gd name="f8" fmla="val 278"/>
              <a:gd name="f9" fmla="val 89"/>
              <a:gd name="f10" fmla="val 287"/>
              <a:gd name="f11" fmla="val 288"/>
              <a:gd name="f12" fmla="val 79"/>
              <a:gd name="f13" fmla="val 295"/>
              <a:gd name="f14" fmla="val 76"/>
              <a:gd name="f15" fmla="val 296"/>
              <a:gd name="f16" fmla="val 77"/>
              <a:gd name="f17" fmla="val 298"/>
              <a:gd name="f18" fmla="val 78"/>
              <a:gd name="f19" fmla="val 299"/>
              <a:gd name="f20" fmla="val 271"/>
              <a:gd name="f21" fmla="val 120"/>
              <a:gd name="f22" fmla="val 242"/>
              <a:gd name="f23" fmla="val 161"/>
              <a:gd name="f24" fmla="val 223"/>
              <a:gd name="f25" fmla="val 208"/>
              <a:gd name="f26" fmla="val 205"/>
              <a:gd name="f27" fmla="val 254"/>
              <a:gd name="f28" fmla="val 197"/>
              <a:gd name="f29" fmla="val 301"/>
              <a:gd name="f30" fmla="val 196"/>
              <a:gd name="f31" fmla="val 350"/>
              <a:gd name="f32" fmla="val 363"/>
              <a:gd name="f33" fmla="val 198"/>
              <a:gd name="f34" fmla="val 371"/>
              <a:gd name="f35" fmla="val 214"/>
              <a:gd name="f36" fmla="val 367"/>
              <a:gd name="f37" fmla="val 221"/>
              <a:gd name="f38" fmla="val 366"/>
              <a:gd name="f39" fmla="val 233"/>
              <a:gd name="f40" fmla="val 365"/>
              <a:gd name="f41" fmla="val 235"/>
              <a:gd name="f42" fmla="val 373"/>
              <a:gd name="f43" fmla="val 241"/>
              <a:gd name="f44" fmla="val 393"/>
              <a:gd name="f45" fmla="val 256"/>
              <a:gd name="f46" fmla="val 388"/>
              <a:gd name="f47" fmla="val 270"/>
              <a:gd name="f48" fmla="val 390"/>
              <a:gd name="f49" fmla="val 292"/>
              <a:gd name="f50" fmla="val 394"/>
              <a:gd name="f51" fmla="val 315"/>
              <a:gd name="f52" fmla="val 398"/>
              <a:gd name="f53" fmla="val 337"/>
              <a:gd name="f54" fmla="val 401"/>
              <a:gd name="f55" fmla="val 403"/>
              <a:gd name="f56" fmla="val 411"/>
              <a:gd name="f57" fmla="val 355"/>
              <a:gd name="f58" fmla="val 425"/>
              <a:gd name="f59" fmla="val 354"/>
              <a:gd name="f60" fmla="val 439"/>
              <a:gd name="f61" fmla="val 344"/>
              <a:gd name="f62" fmla="val 442"/>
              <a:gd name="f63" fmla="val 332"/>
              <a:gd name="f64" fmla="val 440"/>
              <a:gd name="f65" fmla="val 317"/>
              <a:gd name="f66" fmla="val 438"/>
              <a:gd name="f67" fmla="val 302"/>
              <a:gd name="f68" fmla="val 435"/>
              <a:gd name="f69" fmla="val 431"/>
              <a:gd name="f70" fmla="val 263"/>
              <a:gd name="f71" fmla="val 430"/>
              <a:gd name="f72" fmla="val 220"/>
              <a:gd name="f73" fmla="val 441"/>
              <a:gd name="f74" fmla="val 203"/>
              <a:gd name="f75" fmla="val 450"/>
              <a:gd name="f76" fmla="val 186"/>
              <a:gd name="f77" fmla="val 459"/>
              <a:gd name="f78" fmla="val 168"/>
              <a:gd name="f79" fmla="val 466"/>
              <a:gd name="f80" fmla="val 143"/>
              <a:gd name="f81" fmla="val 129"/>
              <a:gd name="f82" fmla="val 464"/>
              <a:gd name="f83" fmla="val 133"/>
              <a:gd name="f84" fmla="val 436"/>
              <a:gd name="f85" fmla="val 108"/>
              <a:gd name="f86" fmla="val 84"/>
              <a:gd name="f87" fmla="val 452"/>
              <a:gd name="f88" fmla="val 60"/>
              <a:gd name="f89" fmla="val 460"/>
              <a:gd name="f90" fmla="val 48"/>
              <a:gd name="f91" fmla="val 463"/>
              <a:gd name="f92" fmla="val 37"/>
              <a:gd name="f93" fmla="val 467"/>
              <a:gd name="f94" fmla="val 25"/>
              <a:gd name="f95" fmla="val 469"/>
              <a:gd name="f96" fmla="val 17"/>
              <a:gd name="f97" fmla="val 470"/>
              <a:gd name="f98" fmla="val 9"/>
              <a:gd name="f99" fmla="val 468"/>
              <a:gd name="f100" fmla="val 4"/>
              <a:gd name="f101" fmla="val 1"/>
              <a:gd name="f102" fmla="val 444"/>
              <a:gd name="f103" fmla="val 6"/>
              <a:gd name="f104" fmla="val 437"/>
              <a:gd name="f105" fmla="val 13"/>
              <a:gd name="f106" fmla="val 427"/>
              <a:gd name="f107" fmla="val 21"/>
              <a:gd name="f108" fmla="val 419"/>
              <a:gd name="f109" fmla="val 31"/>
              <a:gd name="f110" fmla="val 412"/>
              <a:gd name="f111" fmla="val 49"/>
              <a:gd name="f112" fmla="val 399"/>
              <a:gd name="f113" fmla="val 66"/>
              <a:gd name="f114" fmla="val 387"/>
              <a:gd name="f115" fmla="val 376"/>
              <a:gd name="f116" fmla="val 98"/>
              <a:gd name="f117" fmla="val 113"/>
              <a:gd name="f118" fmla="val 118"/>
              <a:gd name="f119" fmla="val 121"/>
              <a:gd name="f120" fmla="val 396"/>
              <a:gd name="f121" fmla="val 122"/>
              <a:gd name="f122" fmla="val 397"/>
              <a:gd name="f123" fmla="val 131"/>
              <a:gd name="f124" fmla="val 170"/>
              <a:gd name="f125" fmla="val 380"/>
              <a:gd name="f126" fmla="val 171"/>
              <a:gd name="f127" fmla="val 381"/>
              <a:gd name="f128" fmla="val 339"/>
              <a:gd name="f129" fmla="val 169"/>
              <a:gd name="f130" fmla="val 282"/>
              <a:gd name="f131" fmla="val 159"/>
              <a:gd name="f132" fmla="val 227"/>
              <a:gd name="f133" fmla="val 139"/>
              <a:gd name="f134" fmla="val 175"/>
              <a:gd name="f135" fmla="val 136"/>
              <a:gd name="f136" fmla="val 164"/>
              <a:gd name="f137" fmla="val 130"/>
              <a:gd name="f138" fmla="val 157"/>
              <a:gd name="f139" fmla="val 155"/>
              <a:gd name="f140" fmla="val 153"/>
              <a:gd name="f141" fmla="val 127"/>
              <a:gd name="f142" fmla="val 150"/>
              <a:gd name="f143" fmla="val 146"/>
              <a:gd name="f144" fmla="val 148"/>
              <a:gd name="f145" fmla="val 123"/>
              <a:gd name="f146" fmla="val 149"/>
              <a:gd name="f147" fmla="val 124"/>
              <a:gd name="f148" fmla="val 111"/>
              <a:gd name="f149" fmla="val 119"/>
              <a:gd name="f150" fmla="val 103"/>
              <a:gd name="f151" fmla="val 106"/>
              <a:gd name="f152" fmla="val 75"/>
              <a:gd name="f153" fmla="val 38"/>
              <a:gd name="f154" fmla="val 34"/>
              <a:gd name="f155" fmla="val 15"/>
              <a:gd name="f156" fmla="val 24"/>
              <a:gd name="f157" fmla="val 10"/>
              <a:gd name="f158" fmla="val 27"/>
              <a:gd name="f159" fmla="val 71"/>
              <a:gd name="f160" fmla="val 45"/>
              <a:gd name="f161" fmla="val 117"/>
              <a:gd name="f162" fmla="val 88"/>
              <a:gd name="f163" fmla="val 154"/>
              <a:gd name="f164" fmla="val 140"/>
              <a:gd name="f165" fmla="val 151"/>
              <a:gd name="f166" fmla="val 134"/>
              <a:gd name="f167" fmla="val 99"/>
              <a:gd name="f168" fmla="val 166"/>
              <a:gd name="f169" fmla="val 69"/>
              <a:gd name="f170" fmla="val 194"/>
              <a:gd name="f171" fmla="val 55"/>
              <a:gd name="f172" fmla="val 206"/>
              <a:gd name="f173" fmla="val 57"/>
              <a:gd name="f174" fmla="val 207"/>
              <a:gd name="f175" fmla="val 64"/>
              <a:gd name="f176" fmla="val 211"/>
              <a:gd name="f177" fmla="val 191"/>
              <a:gd name="f178" fmla="val 135"/>
              <a:gd name="f179" fmla="val 158"/>
              <a:gd name="f180" fmla="val 167"/>
              <a:gd name="f181" fmla="val 188"/>
              <a:gd name="f182" fmla="val 177"/>
              <a:gd name="f183" fmla="val 218"/>
              <a:gd name="f184" fmla="val 184"/>
              <a:gd name="f185" fmla="val 248"/>
              <a:gd name="f186" fmla="val 192"/>
              <a:gd name="f187" fmla="val 247"/>
              <a:gd name="f188" fmla="val 239"/>
              <a:gd name="f189" fmla="val 234"/>
              <a:gd name="f190" fmla="val 141"/>
              <a:gd name="f191" fmla="val 101"/>
              <a:gd name="f192" fmla="val 274"/>
              <a:gd name="f193" fmla="val 279"/>
              <a:gd name="f194" fmla="val 95"/>
              <a:gd name="f195" fmla="+- 0 0 -90"/>
              <a:gd name="f196" fmla="*/ f3 1 356"/>
              <a:gd name="f197" fmla="*/ f4 1 476"/>
              <a:gd name="f198" fmla="val f5"/>
              <a:gd name="f199" fmla="val f6"/>
              <a:gd name="f200" fmla="val f7"/>
              <a:gd name="f201" fmla="*/ f195 f0 1"/>
              <a:gd name="f202" fmla="+- f200 0 f198"/>
              <a:gd name="f203" fmla="+- f199 0 f198"/>
              <a:gd name="f204" fmla="*/ f201 1 f2"/>
              <a:gd name="f205" fmla="*/ f203 1 356"/>
              <a:gd name="f206" fmla="*/ f202 1 476"/>
              <a:gd name="f207" fmla="*/ 278 f203 1"/>
              <a:gd name="f208" fmla="*/ 89 f202 1"/>
              <a:gd name="f209" fmla="*/ 295 f203 1"/>
              <a:gd name="f210" fmla="*/ 76 f202 1"/>
              <a:gd name="f211" fmla="*/ 299 f203 1"/>
              <a:gd name="f212" fmla="*/ 79 f202 1"/>
              <a:gd name="f213" fmla="*/ 223 f203 1"/>
              <a:gd name="f214" fmla="*/ 208 f202 1"/>
              <a:gd name="f215" fmla="*/ 196 f203 1"/>
              <a:gd name="f216" fmla="*/ 350 f202 1"/>
              <a:gd name="f217" fmla="*/ 214 f203 1"/>
              <a:gd name="f218" fmla="*/ 367 f202 1"/>
              <a:gd name="f219" fmla="*/ 235 f203 1"/>
              <a:gd name="f220" fmla="*/ 373 f202 1"/>
              <a:gd name="f221" fmla="*/ 270 f203 1"/>
              <a:gd name="f222" fmla="*/ 390 f202 1"/>
              <a:gd name="f223" fmla="*/ 337 f203 1"/>
              <a:gd name="f224" fmla="*/ 401 f202 1"/>
              <a:gd name="f225" fmla="*/ 355 f203 1"/>
              <a:gd name="f226" fmla="*/ 425 f202 1"/>
              <a:gd name="f227" fmla="*/ 332 f203 1"/>
              <a:gd name="f228" fmla="*/ 440 f202 1"/>
              <a:gd name="f229" fmla="*/ 287 f203 1"/>
              <a:gd name="f230" fmla="*/ 431 f202 1"/>
              <a:gd name="f231" fmla="*/ 220 f203 1"/>
              <a:gd name="f232" fmla="*/ 441 f202 1"/>
              <a:gd name="f233" fmla="*/ 168 f203 1"/>
              <a:gd name="f234" fmla="*/ 466 f202 1"/>
              <a:gd name="f235" fmla="*/ 133 f203 1"/>
              <a:gd name="f236" fmla="*/ 436 f202 1"/>
              <a:gd name="f237" fmla="*/ 60 f203 1"/>
              <a:gd name="f238" fmla="*/ 460 f202 1"/>
              <a:gd name="f239" fmla="*/ 25 f203 1"/>
              <a:gd name="f240" fmla="*/ 469 f202 1"/>
              <a:gd name="f241" fmla="*/ 4 f203 1"/>
              <a:gd name="f242" fmla="*/ 6 f203 1"/>
              <a:gd name="f243" fmla="*/ 437 f202 1"/>
              <a:gd name="f244" fmla="*/ 31 f203 1"/>
              <a:gd name="f245" fmla="*/ 412 f202 1"/>
              <a:gd name="f246" fmla="*/ 84 f203 1"/>
              <a:gd name="f247" fmla="*/ 376 f202 1"/>
              <a:gd name="f248" fmla="*/ 118 f203 1"/>
              <a:gd name="f249" fmla="*/ 387 f202 1"/>
              <a:gd name="f250" fmla="*/ 131 f203 1"/>
              <a:gd name="f251" fmla="*/ 394 f202 1"/>
              <a:gd name="f252" fmla="*/ 170 f203 1"/>
              <a:gd name="f253" fmla="*/ 339 f202 1"/>
              <a:gd name="f254" fmla="*/ 139 f203 1"/>
              <a:gd name="f255" fmla="*/ 175 f202 1"/>
              <a:gd name="f256" fmla="*/ 130 f203 1"/>
              <a:gd name="f257" fmla="*/ 159 f202 1"/>
              <a:gd name="f258" fmla="*/ 129 f203 1"/>
              <a:gd name="f259" fmla="*/ 153 f202 1"/>
              <a:gd name="f260" fmla="*/ 122 f203 1"/>
              <a:gd name="f261" fmla="*/ 148 f202 1"/>
              <a:gd name="f262" fmla="*/ 123 f203 1"/>
              <a:gd name="f263" fmla="*/ 149 f202 1"/>
              <a:gd name="f264" fmla="*/ 103 f203 1"/>
              <a:gd name="f265" fmla="*/ 106 f202 1"/>
              <a:gd name="f266" fmla="*/ 38 f203 1"/>
              <a:gd name="f267" fmla="*/ 21 f202 1"/>
              <a:gd name="f268" fmla="*/ 27 f203 1"/>
              <a:gd name="f269" fmla="*/ 0 f202 1"/>
              <a:gd name="f270" fmla="*/ 148 f203 1"/>
              <a:gd name="f271" fmla="*/ 146 f202 1"/>
              <a:gd name="f272" fmla="*/ 150 f203 1"/>
              <a:gd name="f273" fmla="*/ 130 f202 1"/>
              <a:gd name="f274" fmla="*/ 194 f203 1"/>
              <a:gd name="f275" fmla="*/ 55 f202 1"/>
              <a:gd name="f276" fmla="*/ 207 f203 1"/>
              <a:gd name="f277" fmla="*/ 64 f202 1"/>
              <a:gd name="f278" fmla="*/ 161 f203 1"/>
              <a:gd name="f279" fmla="*/ 151 f202 1"/>
              <a:gd name="f280" fmla="*/ 154 f203 1"/>
              <a:gd name="f281" fmla="*/ 184 f203 1"/>
              <a:gd name="f282" fmla="*/ 248 f202 1"/>
              <a:gd name="f283" fmla="*/ 192 f203 1"/>
              <a:gd name="f284" fmla="*/ 239 f202 1"/>
              <a:gd name="f285" fmla="*/ 271 f203 1"/>
              <a:gd name="f286" fmla="*/ 101 f202 1"/>
              <a:gd name="f287" fmla="*/ 279 f203 1"/>
              <a:gd name="f288" fmla="*/ 88 f202 1"/>
              <a:gd name="f289" fmla="+- f204 0 f1"/>
              <a:gd name="f290" fmla="*/ f207 1 356"/>
              <a:gd name="f291" fmla="*/ f208 1 476"/>
              <a:gd name="f292" fmla="*/ f209 1 356"/>
              <a:gd name="f293" fmla="*/ f210 1 476"/>
              <a:gd name="f294" fmla="*/ f211 1 356"/>
              <a:gd name="f295" fmla="*/ f212 1 476"/>
              <a:gd name="f296" fmla="*/ f213 1 356"/>
              <a:gd name="f297" fmla="*/ f214 1 476"/>
              <a:gd name="f298" fmla="*/ f215 1 356"/>
              <a:gd name="f299" fmla="*/ f216 1 476"/>
              <a:gd name="f300" fmla="*/ f217 1 356"/>
              <a:gd name="f301" fmla="*/ f218 1 476"/>
              <a:gd name="f302" fmla="*/ f219 1 356"/>
              <a:gd name="f303" fmla="*/ f220 1 476"/>
              <a:gd name="f304" fmla="*/ f221 1 356"/>
              <a:gd name="f305" fmla="*/ f222 1 476"/>
              <a:gd name="f306" fmla="*/ f223 1 356"/>
              <a:gd name="f307" fmla="*/ f224 1 476"/>
              <a:gd name="f308" fmla="*/ f225 1 356"/>
              <a:gd name="f309" fmla="*/ f226 1 476"/>
              <a:gd name="f310" fmla="*/ f227 1 356"/>
              <a:gd name="f311" fmla="*/ f228 1 476"/>
              <a:gd name="f312" fmla="*/ f229 1 356"/>
              <a:gd name="f313" fmla="*/ f230 1 476"/>
              <a:gd name="f314" fmla="*/ f231 1 356"/>
              <a:gd name="f315" fmla="*/ f232 1 476"/>
              <a:gd name="f316" fmla="*/ f233 1 356"/>
              <a:gd name="f317" fmla="*/ f234 1 476"/>
              <a:gd name="f318" fmla="*/ f235 1 356"/>
              <a:gd name="f319" fmla="*/ f236 1 476"/>
              <a:gd name="f320" fmla="*/ f237 1 356"/>
              <a:gd name="f321" fmla="*/ f238 1 476"/>
              <a:gd name="f322" fmla="*/ f239 1 356"/>
              <a:gd name="f323" fmla="*/ f240 1 476"/>
              <a:gd name="f324" fmla="*/ f241 1 356"/>
              <a:gd name="f325" fmla="*/ f242 1 356"/>
              <a:gd name="f326" fmla="*/ f243 1 476"/>
              <a:gd name="f327" fmla="*/ f244 1 356"/>
              <a:gd name="f328" fmla="*/ f245 1 476"/>
              <a:gd name="f329" fmla="*/ f246 1 356"/>
              <a:gd name="f330" fmla="*/ f247 1 476"/>
              <a:gd name="f331" fmla="*/ f248 1 356"/>
              <a:gd name="f332" fmla="*/ f249 1 476"/>
              <a:gd name="f333" fmla="*/ f250 1 356"/>
              <a:gd name="f334" fmla="*/ f251 1 476"/>
              <a:gd name="f335" fmla="*/ f252 1 356"/>
              <a:gd name="f336" fmla="*/ f253 1 476"/>
              <a:gd name="f337" fmla="*/ f254 1 356"/>
              <a:gd name="f338" fmla="*/ f255 1 476"/>
              <a:gd name="f339" fmla="*/ f256 1 356"/>
              <a:gd name="f340" fmla="*/ f257 1 476"/>
              <a:gd name="f341" fmla="*/ f258 1 356"/>
              <a:gd name="f342" fmla="*/ f259 1 476"/>
              <a:gd name="f343" fmla="*/ f260 1 356"/>
              <a:gd name="f344" fmla="*/ f261 1 476"/>
              <a:gd name="f345" fmla="*/ f262 1 356"/>
              <a:gd name="f346" fmla="*/ f263 1 476"/>
              <a:gd name="f347" fmla="*/ f264 1 356"/>
              <a:gd name="f348" fmla="*/ f265 1 476"/>
              <a:gd name="f349" fmla="*/ f266 1 356"/>
              <a:gd name="f350" fmla="*/ f267 1 476"/>
              <a:gd name="f351" fmla="*/ f268 1 356"/>
              <a:gd name="f352" fmla="*/ f269 1 476"/>
              <a:gd name="f353" fmla="*/ f270 1 356"/>
              <a:gd name="f354" fmla="*/ f271 1 476"/>
              <a:gd name="f355" fmla="*/ f272 1 356"/>
              <a:gd name="f356" fmla="*/ f273 1 476"/>
              <a:gd name="f357" fmla="*/ f274 1 356"/>
              <a:gd name="f358" fmla="*/ f275 1 476"/>
              <a:gd name="f359" fmla="*/ f276 1 356"/>
              <a:gd name="f360" fmla="*/ f277 1 476"/>
              <a:gd name="f361" fmla="*/ f278 1 356"/>
              <a:gd name="f362" fmla="*/ f279 1 476"/>
              <a:gd name="f363" fmla="*/ f280 1 356"/>
              <a:gd name="f364" fmla="*/ f281 1 356"/>
              <a:gd name="f365" fmla="*/ f282 1 476"/>
              <a:gd name="f366" fmla="*/ f283 1 356"/>
              <a:gd name="f367" fmla="*/ f284 1 476"/>
              <a:gd name="f368" fmla="*/ f285 1 356"/>
              <a:gd name="f369" fmla="*/ f286 1 476"/>
              <a:gd name="f370" fmla="*/ f287 1 356"/>
              <a:gd name="f371" fmla="*/ f288 1 476"/>
              <a:gd name="f372" fmla="*/ 0 1 f205"/>
              <a:gd name="f373" fmla="*/ f199 1 f205"/>
              <a:gd name="f374" fmla="*/ 0 1 f206"/>
              <a:gd name="f375" fmla="*/ f200 1 f206"/>
              <a:gd name="f376" fmla="*/ f290 1 f205"/>
              <a:gd name="f377" fmla="*/ f291 1 f206"/>
              <a:gd name="f378" fmla="*/ f292 1 f205"/>
              <a:gd name="f379" fmla="*/ f293 1 f206"/>
              <a:gd name="f380" fmla="*/ f294 1 f205"/>
              <a:gd name="f381" fmla="*/ f295 1 f206"/>
              <a:gd name="f382" fmla="*/ f296 1 f205"/>
              <a:gd name="f383" fmla="*/ f297 1 f206"/>
              <a:gd name="f384" fmla="*/ f298 1 f205"/>
              <a:gd name="f385" fmla="*/ f299 1 f206"/>
              <a:gd name="f386" fmla="*/ f300 1 f205"/>
              <a:gd name="f387" fmla="*/ f301 1 f206"/>
              <a:gd name="f388" fmla="*/ f302 1 f205"/>
              <a:gd name="f389" fmla="*/ f303 1 f206"/>
              <a:gd name="f390" fmla="*/ f304 1 f205"/>
              <a:gd name="f391" fmla="*/ f305 1 f206"/>
              <a:gd name="f392" fmla="*/ f306 1 f205"/>
              <a:gd name="f393" fmla="*/ f307 1 f206"/>
              <a:gd name="f394" fmla="*/ f308 1 f205"/>
              <a:gd name="f395" fmla="*/ f309 1 f206"/>
              <a:gd name="f396" fmla="*/ f310 1 f205"/>
              <a:gd name="f397" fmla="*/ f311 1 f206"/>
              <a:gd name="f398" fmla="*/ f312 1 f205"/>
              <a:gd name="f399" fmla="*/ f313 1 f206"/>
              <a:gd name="f400" fmla="*/ f314 1 f205"/>
              <a:gd name="f401" fmla="*/ f315 1 f206"/>
              <a:gd name="f402" fmla="*/ f316 1 f205"/>
              <a:gd name="f403" fmla="*/ f317 1 f206"/>
              <a:gd name="f404" fmla="*/ f318 1 f205"/>
              <a:gd name="f405" fmla="*/ f319 1 f206"/>
              <a:gd name="f406" fmla="*/ f320 1 f205"/>
              <a:gd name="f407" fmla="*/ f321 1 f206"/>
              <a:gd name="f408" fmla="*/ f322 1 f205"/>
              <a:gd name="f409" fmla="*/ f323 1 f206"/>
              <a:gd name="f410" fmla="*/ f324 1 f205"/>
              <a:gd name="f411" fmla="*/ f325 1 f205"/>
              <a:gd name="f412" fmla="*/ f326 1 f206"/>
              <a:gd name="f413" fmla="*/ f327 1 f205"/>
              <a:gd name="f414" fmla="*/ f328 1 f206"/>
              <a:gd name="f415" fmla="*/ f329 1 f205"/>
              <a:gd name="f416" fmla="*/ f330 1 f206"/>
              <a:gd name="f417" fmla="*/ f331 1 f205"/>
              <a:gd name="f418" fmla="*/ f332 1 f206"/>
              <a:gd name="f419" fmla="*/ f333 1 f205"/>
              <a:gd name="f420" fmla="*/ f334 1 f206"/>
              <a:gd name="f421" fmla="*/ f335 1 f205"/>
              <a:gd name="f422" fmla="*/ f336 1 f206"/>
              <a:gd name="f423" fmla="*/ f337 1 f205"/>
              <a:gd name="f424" fmla="*/ f338 1 f206"/>
              <a:gd name="f425" fmla="*/ f339 1 f205"/>
              <a:gd name="f426" fmla="*/ f340 1 f206"/>
              <a:gd name="f427" fmla="*/ f341 1 f205"/>
              <a:gd name="f428" fmla="*/ f342 1 f206"/>
              <a:gd name="f429" fmla="*/ f343 1 f205"/>
              <a:gd name="f430" fmla="*/ f344 1 f206"/>
              <a:gd name="f431" fmla="*/ f345 1 f205"/>
              <a:gd name="f432" fmla="*/ f346 1 f206"/>
              <a:gd name="f433" fmla="*/ f347 1 f205"/>
              <a:gd name="f434" fmla="*/ f348 1 f206"/>
              <a:gd name="f435" fmla="*/ f349 1 f205"/>
              <a:gd name="f436" fmla="*/ f350 1 f206"/>
              <a:gd name="f437" fmla="*/ f351 1 f205"/>
              <a:gd name="f438" fmla="*/ f352 1 f206"/>
              <a:gd name="f439" fmla="*/ f353 1 f205"/>
              <a:gd name="f440" fmla="*/ f354 1 f206"/>
              <a:gd name="f441" fmla="*/ f355 1 f205"/>
              <a:gd name="f442" fmla="*/ f356 1 f206"/>
              <a:gd name="f443" fmla="*/ f357 1 f205"/>
              <a:gd name="f444" fmla="*/ f358 1 f206"/>
              <a:gd name="f445" fmla="*/ f359 1 f205"/>
              <a:gd name="f446" fmla="*/ f360 1 f206"/>
              <a:gd name="f447" fmla="*/ f361 1 f205"/>
              <a:gd name="f448" fmla="*/ f362 1 f206"/>
              <a:gd name="f449" fmla="*/ f363 1 f205"/>
              <a:gd name="f450" fmla="*/ f364 1 f205"/>
              <a:gd name="f451" fmla="*/ f365 1 f206"/>
              <a:gd name="f452" fmla="*/ f366 1 f205"/>
              <a:gd name="f453" fmla="*/ f367 1 f206"/>
              <a:gd name="f454" fmla="*/ f368 1 f205"/>
              <a:gd name="f455" fmla="*/ f369 1 f206"/>
              <a:gd name="f456" fmla="*/ f370 1 f205"/>
              <a:gd name="f457" fmla="*/ f371 1 f206"/>
              <a:gd name="f458" fmla="*/ f372 f196 1"/>
              <a:gd name="f459" fmla="*/ f373 f196 1"/>
              <a:gd name="f460" fmla="*/ f375 f197 1"/>
              <a:gd name="f461" fmla="*/ f374 f197 1"/>
              <a:gd name="f462" fmla="*/ f376 f196 1"/>
              <a:gd name="f463" fmla="*/ f377 f197 1"/>
              <a:gd name="f464" fmla="*/ f378 f196 1"/>
              <a:gd name="f465" fmla="*/ f379 f197 1"/>
              <a:gd name="f466" fmla="*/ f380 f196 1"/>
              <a:gd name="f467" fmla="*/ f381 f197 1"/>
              <a:gd name="f468" fmla="*/ f382 f196 1"/>
              <a:gd name="f469" fmla="*/ f383 f197 1"/>
              <a:gd name="f470" fmla="*/ f384 f196 1"/>
              <a:gd name="f471" fmla="*/ f385 f197 1"/>
              <a:gd name="f472" fmla="*/ f386 f196 1"/>
              <a:gd name="f473" fmla="*/ f387 f197 1"/>
              <a:gd name="f474" fmla="*/ f388 f196 1"/>
              <a:gd name="f475" fmla="*/ f389 f197 1"/>
              <a:gd name="f476" fmla="*/ f390 f196 1"/>
              <a:gd name="f477" fmla="*/ f391 f197 1"/>
              <a:gd name="f478" fmla="*/ f392 f196 1"/>
              <a:gd name="f479" fmla="*/ f393 f197 1"/>
              <a:gd name="f480" fmla="*/ f394 f196 1"/>
              <a:gd name="f481" fmla="*/ f395 f197 1"/>
              <a:gd name="f482" fmla="*/ f396 f196 1"/>
              <a:gd name="f483" fmla="*/ f397 f197 1"/>
              <a:gd name="f484" fmla="*/ f398 f196 1"/>
              <a:gd name="f485" fmla="*/ f399 f197 1"/>
              <a:gd name="f486" fmla="*/ f400 f196 1"/>
              <a:gd name="f487" fmla="*/ f401 f197 1"/>
              <a:gd name="f488" fmla="*/ f402 f196 1"/>
              <a:gd name="f489" fmla="*/ f403 f197 1"/>
              <a:gd name="f490" fmla="*/ f404 f196 1"/>
              <a:gd name="f491" fmla="*/ f405 f197 1"/>
              <a:gd name="f492" fmla="*/ f406 f196 1"/>
              <a:gd name="f493" fmla="*/ f407 f197 1"/>
              <a:gd name="f494" fmla="*/ f408 f196 1"/>
              <a:gd name="f495" fmla="*/ f409 f197 1"/>
              <a:gd name="f496" fmla="*/ f410 f196 1"/>
              <a:gd name="f497" fmla="*/ f411 f196 1"/>
              <a:gd name="f498" fmla="*/ f412 f197 1"/>
              <a:gd name="f499" fmla="*/ f413 f196 1"/>
              <a:gd name="f500" fmla="*/ f414 f197 1"/>
              <a:gd name="f501" fmla="*/ f415 f196 1"/>
              <a:gd name="f502" fmla="*/ f416 f197 1"/>
              <a:gd name="f503" fmla="*/ f417 f196 1"/>
              <a:gd name="f504" fmla="*/ f418 f197 1"/>
              <a:gd name="f505" fmla="*/ f419 f196 1"/>
              <a:gd name="f506" fmla="*/ f420 f197 1"/>
              <a:gd name="f507" fmla="*/ f421 f196 1"/>
              <a:gd name="f508" fmla="*/ f422 f197 1"/>
              <a:gd name="f509" fmla="*/ f423 f196 1"/>
              <a:gd name="f510" fmla="*/ f424 f197 1"/>
              <a:gd name="f511" fmla="*/ f425 f196 1"/>
              <a:gd name="f512" fmla="*/ f426 f197 1"/>
              <a:gd name="f513" fmla="*/ f427 f196 1"/>
              <a:gd name="f514" fmla="*/ f428 f197 1"/>
              <a:gd name="f515" fmla="*/ f429 f196 1"/>
              <a:gd name="f516" fmla="*/ f430 f197 1"/>
              <a:gd name="f517" fmla="*/ f431 f196 1"/>
              <a:gd name="f518" fmla="*/ f432 f197 1"/>
              <a:gd name="f519" fmla="*/ f433 f196 1"/>
              <a:gd name="f520" fmla="*/ f434 f197 1"/>
              <a:gd name="f521" fmla="*/ f435 f196 1"/>
              <a:gd name="f522" fmla="*/ f436 f197 1"/>
              <a:gd name="f523" fmla="*/ f437 f196 1"/>
              <a:gd name="f524" fmla="*/ f438 f197 1"/>
              <a:gd name="f525" fmla="*/ f439 f196 1"/>
              <a:gd name="f526" fmla="*/ f440 f197 1"/>
              <a:gd name="f527" fmla="*/ f441 f196 1"/>
              <a:gd name="f528" fmla="*/ f442 f197 1"/>
              <a:gd name="f529" fmla="*/ f443 f196 1"/>
              <a:gd name="f530" fmla="*/ f444 f197 1"/>
              <a:gd name="f531" fmla="*/ f445 f196 1"/>
              <a:gd name="f532" fmla="*/ f446 f197 1"/>
              <a:gd name="f533" fmla="*/ f447 f196 1"/>
              <a:gd name="f534" fmla="*/ f448 f197 1"/>
              <a:gd name="f535" fmla="*/ f449 f196 1"/>
              <a:gd name="f536" fmla="*/ f450 f196 1"/>
              <a:gd name="f537" fmla="*/ f451 f197 1"/>
              <a:gd name="f538" fmla="*/ f452 f196 1"/>
              <a:gd name="f539" fmla="*/ f453 f197 1"/>
              <a:gd name="f540" fmla="*/ f454 f196 1"/>
              <a:gd name="f541" fmla="*/ f455 f197 1"/>
              <a:gd name="f542" fmla="*/ f456 f196 1"/>
              <a:gd name="f543" fmla="*/ f457 f1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9">
                <a:pos x="f462" y="f463"/>
              </a:cxn>
              <a:cxn ang="f289">
                <a:pos x="f464" y="f465"/>
              </a:cxn>
              <a:cxn ang="f289">
                <a:pos x="f466" y="f467"/>
              </a:cxn>
              <a:cxn ang="f289">
                <a:pos x="f468" y="f469"/>
              </a:cxn>
              <a:cxn ang="f289">
                <a:pos x="f470" y="f471"/>
              </a:cxn>
              <a:cxn ang="f289">
                <a:pos x="f472" y="f473"/>
              </a:cxn>
              <a:cxn ang="f289">
                <a:pos x="f474" y="f475"/>
              </a:cxn>
              <a:cxn ang="f289">
                <a:pos x="f476" y="f477"/>
              </a:cxn>
              <a:cxn ang="f289">
                <a:pos x="f478" y="f479"/>
              </a:cxn>
              <a:cxn ang="f289">
                <a:pos x="f480" y="f481"/>
              </a:cxn>
              <a:cxn ang="f289">
                <a:pos x="f482" y="f483"/>
              </a:cxn>
              <a:cxn ang="f289">
                <a:pos x="f484" y="f485"/>
              </a:cxn>
              <a:cxn ang="f289">
                <a:pos x="f486" y="f487"/>
              </a:cxn>
              <a:cxn ang="f289">
                <a:pos x="f488" y="f489"/>
              </a:cxn>
              <a:cxn ang="f289">
                <a:pos x="f490" y="f491"/>
              </a:cxn>
              <a:cxn ang="f289">
                <a:pos x="f492" y="f493"/>
              </a:cxn>
              <a:cxn ang="f289">
                <a:pos x="f494" y="f495"/>
              </a:cxn>
              <a:cxn ang="f289">
                <a:pos x="f496" y="f493"/>
              </a:cxn>
              <a:cxn ang="f289">
                <a:pos x="f497" y="f498"/>
              </a:cxn>
              <a:cxn ang="f289">
                <a:pos x="f499" y="f500"/>
              </a:cxn>
              <a:cxn ang="f289">
                <a:pos x="f501" y="f502"/>
              </a:cxn>
              <a:cxn ang="f289">
                <a:pos x="f503" y="f504"/>
              </a:cxn>
              <a:cxn ang="f289">
                <a:pos x="f505" y="f506"/>
              </a:cxn>
              <a:cxn ang="f289">
                <a:pos x="f507" y="f508"/>
              </a:cxn>
              <a:cxn ang="f289">
                <a:pos x="f509" y="f510"/>
              </a:cxn>
              <a:cxn ang="f289">
                <a:pos x="f511" y="f512"/>
              </a:cxn>
              <a:cxn ang="f289">
                <a:pos x="f513" y="f514"/>
              </a:cxn>
              <a:cxn ang="f289">
                <a:pos x="f515" y="f516"/>
              </a:cxn>
              <a:cxn ang="f289">
                <a:pos x="f517" y="f518"/>
              </a:cxn>
              <a:cxn ang="f289">
                <a:pos x="f519" y="f520"/>
              </a:cxn>
              <a:cxn ang="f289">
                <a:pos x="f521" y="f522"/>
              </a:cxn>
              <a:cxn ang="f289">
                <a:pos x="f523" y="f524"/>
              </a:cxn>
              <a:cxn ang="f289">
                <a:pos x="f523" y="f524"/>
              </a:cxn>
              <a:cxn ang="f289">
                <a:pos x="f525" y="f526"/>
              </a:cxn>
              <a:cxn ang="f289">
                <a:pos x="f527" y="f528"/>
              </a:cxn>
              <a:cxn ang="f289">
                <a:pos x="f529" y="f530"/>
              </a:cxn>
              <a:cxn ang="f289">
                <a:pos x="f531" y="f532"/>
              </a:cxn>
              <a:cxn ang="f289">
                <a:pos x="f533" y="f534"/>
              </a:cxn>
              <a:cxn ang="f289">
                <a:pos x="f535" y="f512"/>
              </a:cxn>
              <a:cxn ang="f289">
                <a:pos x="f536" y="f537"/>
              </a:cxn>
              <a:cxn ang="f289">
                <a:pos x="f538" y="f539"/>
              </a:cxn>
              <a:cxn ang="f289">
                <a:pos x="f540" y="f541"/>
              </a:cxn>
              <a:cxn ang="f289">
                <a:pos x="f542" y="f543"/>
              </a:cxn>
              <a:cxn ang="f289">
                <a:pos x="f462" y="f463"/>
              </a:cxn>
            </a:cxnLst>
            <a:rect l="f458" t="f461" r="f459" b="f460"/>
            <a:pathLst>
              <a:path w="356" h="476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12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0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31" y="f55"/>
                  <a:pt x="f6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10" y="f69"/>
                </a:cubicBezTo>
                <a:cubicBezTo>
                  <a:pt x="f70" y="f58"/>
                  <a:pt x="f43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7"/>
                  <a:pt x="f81" y="f82"/>
                  <a:pt x="f83" y="f84"/>
                </a:cubicBezTo>
                <a:cubicBezTo>
                  <a:pt x="f85" y="f73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89"/>
                </a:cubicBezTo>
                <a:cubicBezTo>
                  <a:pt x="f5" y="f87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86" y="f115"/>
                </a:cubicBezTo>
                <a:cubicBezTo>
                  <a:pt x="f116" y="f36"/>
                  <a:pt x="f117" y="f34"/>
                  <a:pt x="f118" y="f114"/>
                </a:cubicBezTo>
                <a:cubicBezTo>
                  <a:pt x="f119" y="f120"/>
                  <a:pt x="f121" y="f122"/>
                  <a:pt x="f123" y="f50"/>
                </a:cubicBezTo>
                <a:cubicBezTo>
                  <a:pt x="f124" y="f125"/>
                  <a:pt x="f126" y="f127"/>
                  <a:pt x="f124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29"/>
                  <a:pt x="f83" y="f136"/>
                  <a:pt x="f137" y="f131"/>
                </a:cubicBezTo>
                <a:cubicBezTo>
                  <a:pt x="f137" y="f138"/>
                  <a:pt x="f81" y="f139"/>
                  <a:pt x="f81" y="f140"/>
                </a:cubicBezTo>
                <a:cubicBezTo>
                  <a:pt x="f141" y="f142"/>
                  <a:pt x="f141" y="f143"/>
                  <a:pt x="f121" y="f144"/>
                </a:cubicBezTo>
                <a:cubicBezTo>
                  <a:pt x="f145" y="f146"/>
                  <a:pt x="f145" y="f146"/>
                  <a:pt x="f145" y="f146"/>
                </a:cubicBezTo>
                <a:cubicBezTo>
                  <a:pt x="f147" y="f123"/>
                  <a:pt x="f148" y="f149"/>
                  <a:pt x="f150" y="f151"/>
                </a:cubicBezTo>
                <a:cubicBezTo>
                  <a:pt x="f86" y="f152"/>
                  <a:pt x="f88" y="f111"/>
                  <a:pt x="f153" y="f107"/>
                </a:cubicBezTo>
                <a:cubicBezTo>
                  <a:pt x="f154" y="f155"/>
                  <a:pt x="f156" y="f157"/>
                  <a:pt x="f158" y="f5"/>
                </a:cubicBezTo>
                <a:cubicBezTo>
                  <a:pt x="f158" y="f5"/>
                  <a:pt x="f158" y="f5"/>
                  <a:pt x="f158" y="f5"/>
                </a:cubicBezTo>
                <a:cubicBezTo>
                  <a:pt x="f159" y="f160"/>
                  <a:pt x="f161" y="f162"/>
                  <a:pt x="f144" y="f143"/>
                </a:cubicBezTo>
                <a:cubicBezTo>
                  <a:pt x="f163" y="f164"/>
                  <a:pt x="f165" y="f166"/>
                  <a:pt x="f142" y="f137"/>
                </a:cubicBezTo>
                <a:cubicBezTo>
                  <a:pt x="f146" y="f167"/>
                  <a:pt x="f168" y="f169"/>
                  <a:pt x="f170" y="f171"/>
                </a:cubicBezTo>
                <a:cubicBezTo>
                  <a:pt x="f172" y="f111"/>
                  <a:pt x="f172" y="f173"/>
                  <a:pt x="f174" y="f175"/>
                </a:cubicBezTo>
                <a:cubicBezTo>
                  <a:pt x="f176" y="f116"/>
                  <a:pt x="f177" y="f178"/>
                  <a:pt x="f23" y="f165"/>
                </a:cubicBezTo>
                <a:cubicBezTo>
                  <a:pt x="f179" y="f140"/>
                  <a:pt x="f165" y="f165"/>
                  <a:pt x="f163" y="f131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77" y="f22"/>
                  <a:pt x="f186" y="f188"/>
                </a:cubicBezTo>
                <a:cubicBezTo>
                  <a:pt x="f174" y="f76"/>
                  <a:pt x="f189" y="f190"/>
                  <a:pt x="f20" y="f191"/>
                </a:cubicBezTo>
                <a:cubicBezTo>
                  <a:pt x="f192" y="f116"/>
                  <a:pt x="f193" y="f194"/>
                  <a:pt x="f193" y="f162"/>
                </a:cubicBezTo>
                <a:lnTo>
                  <a:pt x="f8" y="f9"/>
                </a:ln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921C872F-2344-FCAA-9756-F73A1B3BF3D4}"/>
              </a:ext>
            </a:extLst>
          </p:cNvPr>
          <p:cNvSpPr/>
          <p:nvPr/>
        </p:nvSpPr>
        <p:spPr>
          <a:xfrm>
            <a:off x="523878" y="4249738"/>
            <a:ext cx="331790" cy="1793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7"/>
              <a:gd name="f7" fmla="val 133"/>
              <a:gd name="f8" fmla="val 246"/>
              <a:gd name="f9" fmla="val 83"/>
              <a:gd name="f10" fmla="val 85"/>
              <a:gd name="f11" fmla="val 87"/>
              <a:gd name="f12" fmla="val 89"/>
              <a:gd name="f13" fmla="val 197"/>
              <a:gd name="f14" fmla="val 118"/>
              <a:gd name="f15" fmla="val 59"/>
              <a:gd name="f16" fmla="val 90"/>
              <a:gd name="f17" fmla="val 41"/>
              <a:gd name="f18" fmla="val 76"/>
              <a:gd name="f19" fmla="val 24"/>
              <a:gd name="f20" fmla="val 61"/>
              <a:gd name="f21" fmla="val 9"/>
              <a:gd name="f22" fmla="val 43"/>
              <a:gd name="f23" fmla="val 33"/>
              <a:gd name="f24" fmla="val 1"/>
              <a:gd name="f25" fmla="val 28"/>
              <a:gd name="f26" fmla="val 14"/>
              <a:gd name="f27" fmla="val 78"/>
              <a:gd name="f28" fmla="val 139"/>
              <a:gd name="f29" fmla="val 7"/>
              <a:gd name="f30" fmla="val 196"/>
              <a:gd name="f31" fmla="val 45"/>
              <a:gd name="f32" fmla="val 211"/>
              <a:gd name="f33" fmla="val 55"/>
              <a:gd name="f34" fmla="val 225"/>
              <a:gd name="f35" fmla="val 67"/>
              <a:gd name="f36" fmla="val 240"/>
              <a:gd name="f37" fmla="val 79"/>
              <a:gd name="f38" fmla="val 239"/>
              <a:gd name="f39" fmla="val 82"/>
              <a:gd name="f40" fmla="val 242"/>
              <a:gd name="f41" fmla="+- 0 0 -90"/>
              <a:gd name="f42" fmla="*/ f3 1 247"/>
              <a:gd name="f43" fmla="*/ f4 1 133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247"/>
              <a:gd name="f52" fmla="*/ f48 1 133"/>
              <a:gd name="f53" fmla="*/ 246 f49 1"/>
              <a:gd name="f54" fmla="*/ 83 f48 1"/>
              <a:gd name="f55" fmla="*/ 247 f49 1"/>
              <a:gd name="f56" fmla="*/ 89 f48 1"/>
              <a:gd name="f57" fmla="*/ 59 f49 1"/>
              <a:gd name="f58" fmla="*/ 90 f48 1"/>
              <a:gd name="f59" fmla="*/ 9 f49 1"/>
              <a:gd name="f60" fmla="*/ 43 f48 1"/>
              <a:gd name="f61" fmla="*/ 14 f49 1"/>
              <a:gd name="f62" fmla="*/ 24 f48 1"/>
              <a:gd name="f63" fmla="*/ 196 f49 1"/>
              <a:gd name="f64" fmla="*/ 45 f48 1"/>
              <a:gd name="f65" fmla="*/ 240 f49 1"/>
              <a:gd name="f66" fmla="*/ 79 f48 1"/>
              <a:gd name="f67" fmla="*/ 239 f49 1"/>
              <a:gd name="f68" fmla="*/ 78 f48 1"/>
              <a:gd name="f69" fmla="+- f50 0 f1"/>
              <a:gd name="f70" fmla="*/ f53 1 247"/>
              <a:gd name="f71" fmla="*/ f54 1 133"/>
              <a:gd name="f72" fmla="*/ f55 1 247"/>
              <a:gd name="f73" fmla="*/ f56 1 133"/>
              <a:gd name="f74" fmla="*/ f57 1 247"/>
              <a:gd name="f75" fmla="*/ f58 1 133"/>
              <a:gd name="f76" fmla="*/ f59 1 247"/>
              <a:gd name="f77" fmla="*/ f60 1 133"/>
              <a:gd name="f78" fmla="*/ f61 1 247"/>
              <a:gd name="f79" fmla="*/ f62 1 133"/>
              <a:gd name="f80" fmla="*/ f63 1 247"/>
              <a:gd name="f81" fmla="*/ f64 1 133"/>
              <a:gd name="f82" fmla="*/ f65 1 247"/>
              <a:gd name="f83" fmla="*/ f66 1 133"/>
              <a:gd name="f84" fmla="*/ f67 1 247"/>
              <a:gd name="f85" fmla="*/ f68 1 133"/>
              <a:gd name="f86" fmla="*/ 0 1 f51"/>
              <a:gd name="f87" fmla="*/ f45 1 f51"/>
              <a:gd name="f88" fmla="*/ 0 1 f52"/>
              <a:gd name="f89" fmla="*/ f46 1 f52"/>
              <a:gd name="f90" fmla="*/ f70 1 f51"/>
              <a:gd name="f91" fmla="*/ f71 1 f52"/>
              <a:gd name="f92" fmla="*/ f72 1 f51"/>
              <a:gd name="f93" fmla="*/ f73 1 f52"/>
              <a:gd name="f94" fmla="*/ f74 1 f51"/>
              <a:gd name="f95" fmla="*/ f75 1 f52"/>
              <a:gd name="f96" fmla="*/ f76 1 f51"/>
              <a:gd name="f97" fmla="*/ f77 1 f52"/>
              <a:gd name="f98" fmla="*/ f78 1 f51"/>
              <a:gd name="f99" fmla="*/ f79 1 f52"/>
              <a:gd name="f100" fmla="*/ f80 1 f51"/>
              <a:gd name="f101" fmla="*/ f81 1 f52"/>
              <a:gd name="f102" fmla="*/ f82 1 f51"/>
              <a:gd name="f103" fmla="*/ f83 1 f52"/>
              <a:gd name="f104" fmla="*/ f84 1 f51"/>
              <a:gd name="f105" fmla="*/ f85 1 f52"/>
              <a:gd name="f106" fmla="*/ f86 f42 1"/>
              <a:gd name="f107" fmla="*/ f87 f42 1"/>
              <a:gd name="f108" fmla="*/ f89 f43 1"/>
              <a:gd name="f109" fmla="*/ f88 f43 1"/>
              <a:gd name="f110" fmla="*/ f90 f42 1"/>
              <a:gd name="f111" fmla="*/ f91 f43 1"/>
              <a:gd name="f112" fmla="*/ f92 f42 1"/>
              <a:gd name="f113" fmla="*/ f93 f43 1"/>
              <a:gd name="f114" fmla="*/ f94 f42 1"/>
              <a:gd name="f115" fmla="*/ f95 f43 1"/>
              <a:gd name="f116" fmla="*/ f96 f42 1"/>
              <a:gd name="f117" fmla="*/ f97 f43 1"/>
              <a:gd name="f118" fmla="*/ f98 f42 1"/>
              <a:gd name="f119" fmla="*/ f99 f43 1"/>
              <a:gd name="f120" fmla="*/ f100 f42 1"/>
              <a:gd name="f121" fmla="*/ f101 f43 1"/>
              <a:gd name="f122" fmla="*/ f102 f42 1"/>
              <a:gd name="f123" fmla="*/ f103 f43 1"/>
              <a:gd name="f124" fmla="*/ f104 f42 1"/>
              <a:gd name="f125" fmla="*/ f105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10" y="f111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20" y="f121"/>
              </a:cxn>
              <a:cxn ang="f69">
                <a:pos x="f122" y="f123"/>
              </a:cxn>
              <a:cxn ang="f69">
                <a:pos x="f124" y="f125"/>
              </a:cxn>
              <a:cxn ang="f69">
                <a:pos x="f110" y="f111"/>
              </a:cxn>
            </a:cxnLst>
            <a:rect l="f106" t="f109" r="f107" b="f108"/>
            <a:pathLst>
              <a:path w="247" h="133">
                <a:moveTo>
                  <a:pt x="f8" y="f9"/>
                </a:moveTo>
                <a:cubicBezTo>
                  <a:pt x="f8" y="f10"/>
                  <a:pt x="f6" y="f11"/>
                  <a:pt x="f6" y="f12"/>
                </a:cubicBezTo>
                <a:cubicBezTo>
                  <a:pt x="f13" y="f7"/>
                  <a:pt x="f14" y="f7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5" y="f23"/>
                  <a:pt x="f24" y="f25"/>
                  <a:pt x="f26" y="f19"/>
                </a:cubicBezTo>
                <a:cubicBezTo>
                  <a:pt x="f27" y="f5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6" y="f37"/>
                  <a:pt x="f38" y="f27"/>
                  <a:pt x="f38" y="f27"/>
                </a:cubicBezTo>
                <a:cubicBezTo>
                  <a:pt x="f36" y="f39"/>
                  <a:pt x="f40" y="f9"/>
                  <a:pt x="f8" y="f9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C3497A64-246D-327F-5A49-EBE186D2A271}"/>
              </a:ext>
            </a:extLst>
          </p:cNvPr>
          <p:cNvSpPr/>
          <p:nvPr/>
        </p:nvSpPr>
        <p:spPr>
          <a:xfrm>
            <a:off x="774697" y="3997327"/>
            <a:ext cx="112708" cy="2603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"/>
              <a:gd name="f7" fmla="val 193"/>
              <a:gd name="f8" fmla="val 108"/>
              <a:gd name="f9" fmla="val 83"/>
              <a:gd name="f10" fmla="val 136"/>
              <a:gd name="f11" fmla="val 78"/>
              <a:gd name="f12" fmla="val 158"/>
              <a:gd name="f13" fmla="val 70"/>
              <a:gd name="f14" fmla="val 181"/>
              <a:gd name="f15" fmla="val 66"/>
              <a:gd name="f16" fmla="val 62"/>
              <a:gd name="f17" fmla="val 52"/>
              <a:gd name="f18" fmla="val 186"/>
              <a:gd name="f19" fmla="val 18"/>
              <a:gd name="f20" fmla="val 157"/>
              <a:gd name="f21" fmla="val 122"/>
              <a:gd name="f22" fmla="val 6"/>
              <a:gd name="f23" fmla="val 77"/>
              <a:gd name="f24" fmla="val 9"/>
              <a:gd name="f25" fmla="val 56"/>
              <a:gd name="f26" fmla="val 16"/>
              <a:gd name="f27" fmla="val 37"/>
              <a:gd name="f28" fmla="val 24"/>
              <a:gd name="f29" fmla="val 31"/>
              <a:gd name="f30" fmla="val 38"/>
              <a:gd name="f31" fmla="val 4"/>
              <a:gd name="f32" fmla="val 48"/>
              <a:gd name="f33" fmla="val 72"/>
              <a:gd name="f34" fmla="val 44"/>
              <a:gd name="f35" fmla="val 76"/>
              <a:gd name="f36" fmla="+- 0 0 -90"/>
              <a:gd name="f37" fmla="*/ f3 1 84"/>
              <a:gd name="f38" fmla="*/ f4 1 193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84"/>
              <a:gd name="f47" fmla="*/ f43 1 193"/>
              <a:gd name="f48" fmla="*/ 84 f44 1"/>
              <a:gd name="f49" fmla="*/ 108 f43 1"/>
              <a:gd name="f50" fmla="*/ 70 f44 1"/>
              <a:gd name="f51" fmla="*/ 181 f43 1"/>
              <a:gd name="f52" fmla="*/ 52 f44 1"/>
              <a:gd name="f53" fmla="*/ 186 f43 1"/>
              <a:gd name="f54" fmla="*/ 6 f44 1"/>
              <a:gd name="f55" fmla="*/ 77 f43 1"/>
              <a:gd name="f56" fmla="*/ 24 f44 1"/>
              <a:gd name="f57" fmla="*/ 18 f43 1"/>
              <a:gd name="f58" fmla="*/ 48 f44 1"/>
              <a:gd name="f59" fmla="*/ 16 f43 1"/>
              <a:gd name="f60" fmla="+- f45 0 f1"/>
              <a:gd name="f61" fmla="*/ f48 1 84"/>
              <a:gd name="f62" fmla="*/ f49 1 193"/>
              <a:gd name="f63" fmla="*/ f50 1 84"/>
              <a:gd name="f64" fmla="*/ f51 1 193"/>
              <a:gd name="f65" fmla="*/ f52 1 84"/>
              <a:gd name="f66" fmla="*/ f53 1 193"/>
              <a:gd name="f67" fmla="*/ f54 1 84"/>
              <a:gd name="f68" fmla="*/ f55 1 193"/>
              <a:gd name="f69" fmla="*/ f56 1 84"/>
              <a:gd name="f70" fmla="*/ f57 1 193"/>
              <a:gd name="f71" fmla="*/ f58 1 84"/>
              <a:gd name="f72" fmla="*/ f59 1 193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7"/>
              <a:gd name="f81" fmla="*/ f65 1 f46"/>
              <a:gd name="f82" fmla="*/ f66 1 f47"/>
              <a:gd name="f83" fmla="*/ f67 1 f46"/>
              <a:gd name="f84" fmla="*/ f68 1 f47"/>
              <a:gd name="f85" fmla="*/ f69 1 f46"/>
              <a:gd name="f86" fmla="*/ f70 1 f47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8 1"/>
              <a:gd name="f97" fmla="*/ f81 f37 1"/>
              <a:gd name="f98" fmla="*/ f82 f38 1"/>
              <a:gd name="f99" fmla="*/ f83 f37 1"/>
              <a:gd name="f100" fmla="*/ f84 f38 1"/>
              <a:gd name="f101" fmla="*/ f85 f37 1"/>
              <a:gd name="f102" fmla="*/ f86 f38 1"/>
              <a:gd name="f103" fmla="*/ f87 f37 1"/>
              <a:gd name="f104" fmla="*/ f8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6"/>
              </a:cxn>
              <a:cxn ang="f60">
                <a:pos x="f97" y="f98"/>
              </a:cxn>
              <a:cxn ang="f60">
                <a:pos x="f99" y="f100"/>
              </a:cxn>
              <a:cxn ang="f60">
                <a:pos x="f101" y="f102"/>
              </a:cxn>
              <a:cxn ang="f60">
                <a:pos x="f103" y="f104"/>
              </a:cxn>
              <a:cxn ang="f60">
                <a:pos x="f93" y="f94"/>
              </a:cxn>
            </a:cxnLst>
            <a:rect l="f89" t="f92" r="f90" b="f91"/>
            <a:pathLst>
              <a:path w="84" h="193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7"/>
                  <a:pt x="f16" y="f7"/>
                  <a:pt x="f17" y="f18"/>
                </a:cubicBezTo>
                <a:cubicBezTo>
                  <a:pt x="f19" y="f20"/>
                  <a:pt x="f5" y="f21"/>
                  <a:pt x="f22" y="f23"/>
                </a:cubicBezTo>
                <a:cubicBezTo>
                  <a:pt x="f24" y="f25"/>
                  <a:pt x="f26" y="f27"/>
                  <a:pt x="f28" y="f19"/>
                </a:cubicBezTo>
                <a:cubicBezTo>
                  <a:pt x="f29" y="f5"/>
                  <a:pt x="f30" y="f31"/>
                  <a:pt x="f32" y="f26"/>
                </a:cubicBezTo>
                <a:cubicBezTo>
                  <a:pt x="f33" y="f34"/>
                  <a:pt x="f9" y="f35"/>
                  <a:pt x="f6" y="f8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8816232C-0901-6052-FED9-CFAA2FD8E71F}"/>
              </a:ext>
            </a:extLst>
          </p:cNvPr>
          <p:cNvSpPr/>
          <p:nvPr/>
        </p:nvSpPr>
        <p:spPr>
          <a:xfrm>
            <a:off x="1001716" y="4351336"/>
            <a:ext cx="179386" cy="857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3"/>
              <a:gd name="f7" fmla="val 63"/>
              <a:gd name="f8" fmla="val 53"/>
              <a:gd name="f9" fmla="val 41"/>
              <a:gd name="f10" fmla="val 62"/>
              <a:gd name="f11" fmla="val 29"/>
              <a:gd name="f12" fmla="val 61"/>
              <a:gd name="f13" fmla="val 17"/>
              <a:gd name="f14" fmla="val 57"/>
              <a:gd name="f15" fmla="val 1"/>
              <a:gd name="f16" fmla="val 48"/>
              <a:gd name="f17" fmla="val 11"/>
              <a:gd name="f18" fmla="val 35"/>
              <a:gd name="f19" fmla="val 37"/>
              <a:gd name="f20" fmla="val 7"/>
              <a:gd name="f21" fmla="val 94"/>
              <a:gd name="f22" fmla="val 123"/>
              <a:gd name="f23" fmla="val 23"/>
              <a:gd name="f24" fmla="val 30"/>
              <a:gd name="f25" fmla="val 125"/>
              <a:gd name="f26" fmla="val 34"/>
              <a:gd name="f27" fmla="val 120"/>
              <a:gd name="f28" fmla="val 38"/>
              <a:gd name="f29" fmla="val 104"/>
              <a:gd name="f30" fmla="val 54"/>
              <a:gd name="f31" fmla="val 79"/>
              <a:gd name="f32" fmla="+- 0 0 -90"/>
              <a:gd name="f33" fmla="*/ f3 1 133"/>
              <a:gd name="f34" fmla="*/ f4 1 63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133"/>
              <a:gd name="f43" fmla="*/ f39 1 63"/>
              <a:gd name="f44" fmla="*/ 53 f40 1"/>
              <a:gd name="f45" fmla="*/ 63 f39 1"/>
              <a:gd name="f46" fmla="*/ 17 f40 1"/>
              <a:gd name="f47" fmla="*/ 57 f39 1"/>
              <a:gd name="f48" fmla="*/ 11 f40 1"/>
              <a:gd name="f49" fmla="*/ 35 f39 1"/>
              <a:gd name="f50" fmla="*/ 123 f40 1"/>
              <a:gd name="f51" fmla="*/ 23 f39 1"/>
              <a:gd name="f52" fmla="*/ 120 f40 1"/>
              <a:gd name="f53" fmla="*/ 38 f39 1"/>
              <a:gd name="f54" fmla="+- f41 0 f1"/>
              <a:gd name="f55" fmla="*/ f44 1 133"/>
              <a:gd name="f56" fmla="*/ f45 1 63"/>
              <a:gd name="f57" fmla="*/ f46 1 133"/>
              <a:gd name="f58" fmla="*/ f47 1 63"/>
              <a:gd name="f59" fmla="*/ f48 1 133"/>
              <a:gd name="f60" fmla="*/ f49 1 63"/>
              <a:gd name="f61" fmla="*/ f50 1 133"/>
              <a:gd name="f62" fmla="*/ f51 1 63"/>
              <a:gd name="f63" fmla="*/ f52 1 133"/>
              <a:gd name="f64" fmla="*/ f53 1 63"/>
              <a:gd name="f65" fmla="*/ 0 1 f42"/>
              <a:gd name="f66" fmla="*/ f36 1 f42"/>
              <a:gd name="f67" fmla="*/ 0 1 f43"/>
              <a:gd name="f68" fmla="*/ f37 1 f43"/>
              <a:gd name="f69" fmla="*/ f55 1 f42"/>
              <a:gd name="f70" fmla="*/ f56 1 f43"/>
              <a:gd name="f71" fmla="*/ f57 1 f42"/>
              <a:gd name="f72" fmla="*/ f58 1 f43"/>
              <a:gd name="f73" fmla="*/ f59 1 f42"/>
              <a:gd name="f74" fmla="*/ f60 1 f43"/>
              <a:gd name="f75" fmla="*/ f61 1 f42"/>
              <a:gd name="f76" fmla="*/ f62 1 f43"/>
              <a:gd name="f77" fmla="*/ f63 1 f42"/>
              <a:gd name="f78" fmla="*/ f64 1 f43"/>
              <a:gd name="f79" fmla="*/ f65 f33 1"/>
              <a:gd name="f80" fmla="*/ f66 f33 1"/>
              <a:gd name="f81" fmla="*/ f68 f34 1"/>
              <a:gd name="f82" fmla="*/ f67 f34 1"/>
              <a:gd name="f83" fmla="*/ f69 f33 1"/>
              <a:gd name="f84" fmla="*/ f70 f34 1"/>
              <a:gd name="f85" fmla="*/ f71 f33 1"/>
              <a:gd name="f86" fmla="*/ f72 f34 1"/>
              <a:gd name="f87" fmla="*/ f73 f33 1"/>
              <a:gd name="f88" fmla="*/ f74 f34 1"/>
              <a:gd name="f89" fmla="*/ f75 f33 1"/>
              <a:gd name="f90" fmla="*/ f76 f34 1"/>
              <a:gd name="f91" fmla="*/ f77 f33 1"/>
              <a:gd name="f92" fmla="*/ f78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  <a:cxn ang="f54">
                <a:pos x="f83" y="f84"/>
              </a:cxn>
            </a:cxnLst>
            <a:rect l="f79" t="f82" r="f80" b="f81"/>
            <a:pathLst>
              <a:path w="133" h="63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8"/>
                  <a:pt x="f5" y="f16"/>
                  <a:pt x="f17" y="f18"/>
                </a:cubicBezTo>
                <a:cubicBezTo>
                  <a:pt x="f19" y="f20"/>
                  <a:pt x="f21" y="f5"/>
                  <a:pt x="f22" y="f23"/>
                </a:cubicBezTo>
                <a:cubicBezTo>
                  <a:pt x="f6" y="f24"/>
                  <a:pt x="f25" y="f26"/>
                  <a:pt x="f27" y="f28"/>
                </a:cubicBezTo>
                <a:cubicBezTo>
                  <a:pt x="f29" y="f30"/>
                  <a:pt x="f31" y="f7"/>
                  <a:pt x="f8" y="f7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CFCB83C6-5835-3328-4117-20FBBFE6E915}"/>
              </a:ext>
            </a:extLst>
          </p:cNvPr>
          <p:cNvSpPr/>
          <p:nvPr/>
        </p:nvSpPr>
        <p:spPr>
          <a:xfrm>
            <a:off x="1077913" y="4233864"/>
            <a:ext cx="142875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59"/>
              <a:gd name="f8" fmla="val 78"/>
              <a:gd name="f9" fmla="val 3"/>
              <a:gd name="f10" fmla="val 86"/>
              <a:gd name="f11" fmla="val 4"/>
              <a:gd name="f12" fmla="val 100"/>
              <a:gd name="f13" fmla="val 104"/>
              <a:gd name="f14" fmla="val 9"/>
              <a:gd name="f15" fmla="val 18"/>
              <a:gd name="f16" fmla="val 96"/>
              <a:gd name="f17" fmla="val 26"/>
              <a:gd name="f18" fmla="val 88"/>
              <a:gd name="f19" fmla="val 33"/>
              <a:gd name="f20" fmla="val 67"/>
              <a:gd name="f21" fmla="val 53"/>
              <a:gd name="f22" fmla="val 41"/>
              <a:gd name="f23" fmla="val 13"/>
              <a:gd name="f24" fmla="val 58"/>
              <a:gd name="f25" fmla="val 1"/>
              <a:gd name="f26" fmla="val 43"/>
              <a:gd name="f27" fmla="val 16"/>
              <a:gd name="f28" fmla="val 17"/>
              <a:gd name="f29" fmla="val 42"/>
              <a:gd name="f30" fmla="val 2"/>
              <a:gd name="f31" fmla="+- 0 0 -90"/>
              <a:gd name="f32" fmla="*/ f3 1 107"/>
              <a:gd name="f33" fmla="*/ f4 1 59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107"/>
              <a:gd name="f42" fmla="*/ f38 1 59"/>
              <a:gd name="f43" fmla="*/ 78 f39 1"/>
              <a:gd name="f44" fmla="*/ 3 f38 1"/>
              <a:gd name="f45" fmla="*/ 104 f39 1"/>
              <a:gd name="f46" fmla="*/ 9 f38 1"/>
              <a:gd name="f47" fmla="*/ 88 f39 1"/>
              <a:gd name="f48" fmla="*/ 33 f38 1"/>
              <a:gd name="f49" fmla="*/ 13 f39 1"/>
              <a:gd name="f50" fmla="*/ 58 f38 1"/>
              <a:gd name="f51" fmla="*/ 4 f39 1"/>
              <a:gd name="f52" fmla="*/ 43 f38 1"/>
              <a:gd name="f53" fmla="+- f40 0 f1"/>
              <a:gd name="f54" fmla="*/ f43 1 107"/>
              <a:gd name="f55" fmla="*/ f44 1 59"/>
              <a:gd name="f56" fmla="*/ f45 1 107"/>
              <a:gd name="f57" fmla="*/ f46 1 59"/>
              <a:gd name="f58" fmla="*/ f47 1 107"/>
              <a:gd name="f59" fmla="*/ f48 1 59"/>
              <a:gd name="f60" fmla="*/ f49 1 107"/>
              <a:gd name="f61" fmla="*/ f50 1 59"/>
              <a:gd name="f62" fmla="*/ f51 1 107"/>
              <a:gd name="f63" fmla="*/ f52 1 59"/>
              <a:gd name="f64" fmla="*/ 0 1 f41"/>
              <a:gd name="f65" fmla="*/ f35 1 f41"/>
              <a:gd name="f66" fmla="*/ 0 1 f42"/>
              <a:gd name="f67" fmla="*/ f36 1 f42"/>
              <a:gd name="f68" fmla="*/ f54 1 f41"/>
              <a:gd name="f69" fmla="*/ f55 1 f42"/>
              <a:gd name="f70" fmla="*/ f56 1 f41"/>
              <a:gd name="f71" fmla="*/ f57 1 f42"/>
              <a:gd name="f72" fmla="*/ f58 1 f41"/>
              <a:gd name="f73" fmla="*/ f59 1 f42"/>
              <a:gd name="f74" fmla="*/ f60 1 f41"/>
              <a:gd name="f75" fmla="*/ f61 1 f42"/>
              <a:gd name="f76" fmla="*/ f62 1 f41"/>
              <a:gd name="f77" fmla="*/ f63 1 f42"/>
              <a:gd name="f78" fmla="*/ f64 f32 1"/>
              <a:gd name="f79" fmla="*/ f65 f32 1"/>
              <a:gd name="f80" fmla="*/ f67 f33 1"/>
              <a:gd name="f81" fmla="*/ f66 f33 1"/>
              <a:gd name="f82" fmla="*/ f68 f32 1"/>
              <a:gd name="f83" fmla="*/ f69 f33 1"/>
              <a:gd name="f84" fmla="*/ f70 f32 1"/>
              <a:gd name="f85" fmla="*/ f71 f33 1"/>
              <a:gd name="f86" fmla="*/ f72 f32 1"/>
              <a:gd name="f87" fmla="*/ f73 f33 1"/>
              <a:gd name="f88" fmla="*/ f74 f32 1"/>
              <a:gd name="f89" fmla="*/ f75 f33 1"/>
              <a:gd name="f90" fmla="*/ f76 f32 1"/>
              <a:gd name="f91" fmla="*/ f77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2" y="f83"/>
              </a:cxn>
              <a:cxn ang="f53">
                <a:pos x="f84" y="f85"/>
              </a:cxn>
              <a:cxn ang="f53">
                <a:pos x="f86" y="f87"/>
              </a:cxn>
              <a:cxn ang="f53">
                <a:pos x="f88" y="f89"/>
              </a:cxn>
              <a:cxn ang="f53">
                <a:pos x="f90" y="f91"/>
              </a:cxn>
              <a:cxn ang="f53">
                <a:pos x="f82" y="f83"/>
              </a:cxn>
            </a:cxnLst>
            <a:rect l="f78" t="f81" r="f79" b="f80"/>
            <a:pathLst>
              <a:path w="107" h="59">
                <a:moveTo>
                  <a:pt x="f8" y="f9"/>
                </a:moveTo>
                <a:cubicBezTo>
                  <a:pt x="f10" y="f11"/>
                  <a:pt x="f12" y="f5"/>
                  <a:pt x="f13" y="f14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20" y="f21"/>
                  <a:pt x="f22" y="f7"/>
                  <a:pt x="f23" y="f24"/>
                </a:cubicBezTo>
                <a:cubicBezTo>
                  <a:pt x="f25" y="f24"/>
                  <a:pt x="f5" y="f21"/>
                  <a:pt x="f11" y="f26"/>
                </a:cubicBezTo>
                <a:cubicBezTo>
                  <a:pt x="f27" y="f28"/>
                  <a:pt x="f29" y="f30"/>
                  <a:pt x="f8" y="f9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E63A1B9C-A2AF-68A6-87FE-57758EC3F29A}"/>
              </a:ext>
            </a:extLst>
          </p:cNvPr>
          <p:cNvSpPr/>
          <p:nvPr/>
        </p:nvSpPr>
        <p:spPr>
          <a:xfrm>
            <a:off x="973141" y="4135438"/>
            <a:ext cx="82552" cy="1397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"/>
              <a:gd name="f7" fmla="val 104"/>
              <a:gd name="f8" fmla="val 103"/>
              <a:gd name="f9" fmla="val 14"/>
              <a:gd name="f10" fmla="val 97"/>
              <a:gd name="f11" fmla="val 49"/>
              <a:gd name="f12" fmla="val 9"/>
              <a:gd name="f13" fmla="val 11"/>
              <a:gd name="f14" fmla="val 16"/>
              <a:gd name="f15" fmla="val 3"/>
              <a:gd name="f16" fmla="val 23"/>
              <a:gd name="f17" fmla="val 7"/>
              <a:gd name="f18" fmla="val 47"/>
              <a:gd name="f19" fmla="val 59"/>
              <a:gd name="f20" fmla="val 46"/>
              <a:gd name="f21" fmla="val 61"/>
              <a:gd name="f22" fmla="val 74"/>
              <a:gd name="f23" fmla="val 84"/>
              <a:gd name="f24" fmla="val 94"/>
              <a:gd name="f25" fmla="+- 0 0 -90"/>
              <a:gd name="f26" fmla="*/ f3 1 62"/>
              <a:gd name="f27" fmla="*/ f4 1 10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62"/>
              <a:gd name="f36" fmla="*/ f32 1 104"/>
              <a:gd name="f37" fmla="*/ 62 f33 1"/>
              <a:gd name="f38" fmla="*/ 103 f32 1"/>
              <a:gd name="f39" fmla="*/ 9 f33 1"/>
              <a:gd name="f40" fmla="*/ 11 f32 1"/>
              <a:gd name="f41" fmla="*/ 23 f33 1"/>
              <a:gd name="f42" fmla="*/ 7 f32 1"/>
              <a:gd name="f43" fmla="*/ 61 f33 1"/>
              <a:gd name="f44" fmla="*/ 74 f32 1"/>
              <a:gd name="f45" fmla="*/ 104 f32 1"/>
              <a:gd name="f46" fmla="+- f34 0 f1"/>
              <a:gd name="f47" fmla="*/ f37 1 62"/>
              <a:gd name="f48" fmla="*/ f38 1 104"/>
              <a:gd name="f49" fmla="*/ f39 1 62"/>
              <a:gd name="f50" fmla="*/ f40 1 104"/>
              <a:gd name="f51" fmla="*/ f41 1 62"/>
              <a:gd name="f52" fmla="*/ f42 1 104"/>
              <a:gd name="f53" fmla="*/ f43 1 62"/>
              <a:gd name="f54" fmla="*/ f44 1 104"/>
              <a:gd name="f55" fmla="*/ f45 1 104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5"/>
              <a:gd name="f63" fmla="*/ f50 1 f36"/>
              <a:gd name="f64" fmla="*/ f51 1 f35"/>
              <a:gd name="f65" fmla="*/ f52 1 f36"/>
              <a:gd name="f66" fmla="*/ f53 1 f35"/>
              <a:gd name="f67" fmla="*/ f54 1 f36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6 1"/>
              <a:gd name="f76" fmla="*/ f63 f27 1"/>
              <a:gd name="f77" fmla="*/ f64 f26 1"/>
              <a:gd name="f78" fmla="*/ f65 f27 1"/>
              <a:gd name="f79" fmla="*/ f66 f26 1"/>
              <a:gd name="f80" fmla="*/ f67 f27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80"/>
              </a:cxn>
              <a:cxn ang="f46">
                <a:pos x="f79" y="f81"/>
              </a:cxn>
              <a:cxn ang="f46">
                <a:pos x="f73" y="f74"/>
              </a:cxn>
            </a:cxnLst>
            <a:rect l="f69" t="f72" r="f70" b="f71"/>
            <a:pathLst>
              <a:path w="62" h="104">
                <a:moveTo>
                  <a:pt x="f6" y="f8"/>
                </a:moveTo>
                <a:cubicBezTo>
                  <a:pt x="f9" y="f10"/>
                  <a:pt x="f5" y="f11"/>
                  <a:pt x="f12" y="f13"/>
                </a:cubicBezTo>
                <a:cubicBezTo>
                  <a:pt x="f13" y="f5"/>
                  <a:pt x="f14" y="f15"/>
                  <a:pt x="f16" y="f17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1" y="f23"/>
                  <a:pt x="f21" y="f24"/>
                  <a:pt x="f21" y="f7"/>
                </a:cubicBezTo>
                <a:cubicBezTo>
                  <a:pt x="f21" y="f7"/>
                  <a:pt x="f6" y="f8"/>
                  <a:pt x="f6" y="f8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16FAA713-AD69-7781-58E4-7476B3AA8637}"/>
              </a:ext>
            </a:extLst>
          </p:cNvPr>
          <p:cNvSpPr/>
          <p:nvPr/>
        </p:nvSpPr>
        <p:spPr>
          <a:xfrm>
            <a:off x="1077913" y="4233864"/>
            <a:ext cx="23810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20"/>
              <a:gd name="f8" fmla="val 4"/>
              <a:gd name="f9" fmla="val 3"/>
              <a:gd name="f10" fmla="val 19"/>
              <a:gd name="f11" fmla="val 1"/>
              <a:gd name="f12" fmla="val 17"/>
              <a:gd name="f13" fmla="val 11"/>
              <a:gd name="f14" fmla="val 8"/>
              <a:gd name="f15" fmla="val 5"/>
              <a:gd name="f16" fmla="val 16"/>
              <a:gd name="f17" fmla="val 10"/>
              <a:gd name="f18" fmla="val 15"/>
              <a:gd name="f19" fmla="+- 0 0 -90"/>
              <a:gd name="f20" fmla="*/ f3 1 18"/>
              <a:gd name="f21" fmla="*/ f4 1 20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18"/>
              <a:gd name="f30" fmla="*/ f26 1 20"/>
              <a:gd name="f31" fmla="*/ 4 f27 1"/>
              <a:gd name="f32" fmla="*/ 20 f26 1"/>
              <a:gd name="f33" fmla="*/ 0 f27 1"/>
              <a:gd name="f34" fmla="*/ 17 f26 1"/>
              <a:gd name="f35" fmla="*/ 18 f27 1"/>
              <a:gd name="f36" fmla="*/ 0 f26 1"/>
              <a:gd name="f37" fmla="+- f28 0 f1"/>
              <a:gd name="f38" fmla="*/ f31 1 18"/>
              <a:gd name="f39" fmla="*/ f32 1 20"/>
              <a:gd name="f40" fmla="*/ f33 1 18"/>
              <a:gd name="f41" fmla="*/ f34 1 20"/>
              <a:gd name="f42" fmla="*/ f35 1 18"/>
              <a:gd name="f43" fmla="*/ f36 1 20"/>
              <a:gd name="f44" fmla="*/ 0 1 f29"/>
              <a:gd name="f45" fmla="*/ f23 1 f29"/>
              <a:gd name="f46" fmla="*/ 0 1 f30"/>
              <a:gd name="f47" fmla="*/ f24 1 f30"/>
              <a:gd name="f48" fmla="*/ f38 1 f29"/>
              <a:gd name="f49" fmla="*/ f39 1 f30"/>
              <a:gd name="f50" fmla="*/ f40 1 f29"/>
              <a:gd name="f51" fmla="*/ f41 1 f30"/>
              <a:gd name="f52" fmla="*/ f42 1 f29"/>
              <a:gd name="f53" fmla="*/ f43 1 f30"/>
              <a:gd name="f54" fmla="*/ f44 f20 1"/>
              <a:gd name="f55" fmla="*/ f45 f20 1"/>
              <a:gd name="f56" fmla="*/ f47 f21 1"/>
              <a:gd name="f57" fmla="*/ f46 f21 1"/>
              <a:gd name="f58" fmla="*/ f48 f20 1"/>
              <a:gd name="f59" fmla="*/ f49 f21 1"/>
              <a:gd name="f60" fmla="*/ f50 f20 1"/>
              <a:gd name="f61" fmla="*/ f51 f21 1"/>
              <a:gd name="f62" fmla="*/ f52 f20 1"/>
              <a:gd name="f63" fmla="*/ f5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8" y="f59"/>
              </a:cxn>
              <a:cxn ang="f37">
                <a:pos x="f60" y="f61"/>
              </a:cxn>
              <a:cxn ang="f37">
                <a:pos x="f62" y="f63"/>
              </a:cxn>
              <a:cxn ang="f37">
                <a:pos x="f58" y="f59"/>
              </a:cxn>
            </a:cxnLst>
            <a:rect l="f54" t="f57" r="f55" b="f56"/>
            <a:pathLst>
              <a:path w="18" h="20">
                <a:moveTo>
                  <a:pt x="f8" y="f7"/>
                </a:moveTo>
                <a:cubicBezTo>
                  <a:pt x="f9" y="f10"/>
                  <a:pt x="f11" y="f6"/>
                  <a:pt x="f5" y="f12"/>
                </a:cubicBezTo>
                <a:cubicBezTo>
                  <a:pt x="f8" y="f13"/>
                  <a:pt x="f14" y="f15"/>
                  <a:pt x="f6" y="f5"/>
                </a:cubicBezTo>
                <a:cubicBezTo>
                  <a:pt x="f16" y="f17"/>
                  <a:pt x="f17" y="f18"/>
                  <a:pt x="f8" y="f7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48CB78CE-2FAE-4C30-C7CB-4CFF2BEF1D13}"/>
              </a:ext>
            </a:extLst>
          </p:cNvPr>
          <p:cNvSpPr/>
          <p:nvPr/>
        </p:nvSpPr>
        <p:spPr>
          <a:xfrm>
            <a:off x="700092" y="4141783"/>
            <a:ext cx="6345" cy="3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"/>
              <a:gd name="f7" fmla="val 2"/>
              <a:gd name="f8" fmla="val 3"/>
              <a:gd name="f9" fmla="val 1"/>
              <a:gd name="f10" fmla="val 4"/>
              <a:gd name="f11" fmla="+- 0 0 -90"/>
              <a:gd name="f12" fmla="*/ f3 1 5"/>
              <a:gd name="f13" fmla="*/ f4 1 2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2"/>
              <a:gd name="f22" fmla="*/ f19 1 5"/>
              <a:gd name="f23" fmla="*/ 5 f19 1"/>
              <a:gd name="f24" fmla="*/ 2 f18 1"/>
              <a:gd name="f25" fmla="*/ 0 f19 1"/>
              <a:gd name="f26" fmla="*/ 0 f18 1"/>
              <a:gd name="f27" fmla="*/ 3 f19 1"/>
              <a:gd name="f28" fmla="*/ 1 f18 1"/>
              <a:gd name="f29" fmla="+- f20 0 f1"/>
              <a:gd name="f30" fmla="*/ f23 1 5"/>
              <a:gd name="f31" fmla="*/ f24 1 2"/>
              <a:gd name="f32" fmla="*/ f25 1 5"/>
              <a:gd name="f33" fmla="*/ f26 1 2"/>
              <a:gd name="f34" fmla="*/ f27 1 5"/>
              <a:gd name="f35" fmla="*/ f28 1 2"/>
              <a:gd name="f36" fmla="*/ 0 1 f22"/>
              <a:gd name="f37" fmla="*/ f15 1 f22"/>
              <a:gd name="f38" fmla="*/ 0 1 f21"/>
              <a:gd name="f39" fmla="*/ f16 1 f21"/>
              <a:gd name="f40" fmla="*/ f30 1 f22"/>
              <a:gd name="f41" fmla="*/ f31 1 f21"/>
              <a:gd name="f42" fmla="*/ f32 1 f22"/>
              <a:gd name="f43" fmla="*/ f33 1 f21"/>
              <a:gd name="f44" fmla="*/ f34 1 f22"/>
              <a:gd name="f45" fmla="*/ f35 1 f21"/>
              <a:gd name="f46" fmla="*/ f36 f12 1"/>
              <a:gd name="f47" fmla="*/ f37 f12 1"/>
              <a:gd name="f48" fmla="*/ f39 f13 1"/>
              <a:gd name="f49" fmla="*/ f38 f13 1"/>
              <a:gd name="f50" fmla="*/ f40 f12 1"/>
              <a:gd name="f51" fmla="*/ f41 f13 1"/>
              <a:gd name="f52" fmla="*/ f42 f12 1"/>
              <a:gd name="f53" fmla="*/ f43 f13 1"/>
              <a:gd name="f54" fmla="*/ f44 f12 1"/>
              <a:gd name="f55" fmla="*/ f45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50" y="f51"/>
              </a:cxn>
              <a:cxn ang="f29">
                <a:pos x="f52" y="f53"/>
              </a:cxn>
              <a:cxn ang="f29">
                <a:pos x="f54" y="f55"/>
              </a:cxn>
              <a:cxn ang="f29">
                <a:pos x="f50" y="f51"/>
              </a:cxn>
            </a:cxnLst>
            <a:rect l="f46" t="f49" r="f47" b="f48"/>
            <a:pathLst>
              <a:path w="5" h="2">
                <a:moveTo>
                  <a:pt x="f6" y="f7"/>
                </a:moveTo>
                <a:cubicBezTo>
                  <a:pt x="f8" y="f9"/>
                  <a:pt x="f7" y="f5"/>
                  <a:pt x="f5" y="f5"/>
                </a:cubicBezTo>
                <a:cubicBezTo>
                  <a:pt x="f9" y="f5"/>
                  <a:pt x="f7" y="f9"/>
                  <a:pt x="f8" y="f9"/>
                </a:cubicBezTo>
                <a:cubicBezTo>
                  <a:pt x="f10" y="f7"/>
                  <a:pt x="f10" y="f7"/>
                  <a:pt x="f6" y="f7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18B509D2-9D12-8EC4-7BD2-9AA08F5E5721}"/>
              </a:ext>
            </a:extLst>
          </p:cNvPr>
          <p:cNvSpPr/>
          <p:nvPr/>
        </p:nvSpPr>
        <p:spPr>
          <a:xfrm>
            <a:off x="706438" y="4144966"/>
            <a:ext cx="11109" cy="127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0"/>
              <a:gd name="f8" fmla="val 2"/>
              <a:gd name="f9" fmla="val 3"/>
              <a:gd name="f10" fmla="val 5"/>
              <a:gd name="f11" fmla="val 6"/>
              <a:gd name="f12" fmla="val 1"/>
              <a:gd name="f13" fmla="+- 0 0 -90"/>
              <a:gd name="f14" fmla="*/ f3 1 8"/>
              <a:gd name="f15" fmla="*/ f4 1 1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10"/>
              <a:gd name="f24" fmla="*/ f21 1 8"/>
              <a:gd name="f25" fmla="*/ 0 f21 1"/>
              <a:gd name="f26" fmla="*/ 0 f20 1"/>
              <a:gd name="f27" fmla="*/ 8 f21 1"/>
              <a:gd name="f28" fmla="*/ 8 f20 1"/>
              <a:gd name="f29" fmla="+- f22 0 f1"/>
              <a:gd name="f30" fmla="*/ f25 1 8"/>
              <a:gd name="f31" fmla="*/ f26 1 10"/>
              <a:gd name="f32" fmla="*/ f27 1 8"/>
              <a:gd name="f33" fmla="*/ f28 1 10"/>
              <a:gd name="f34" fmla="*/ 0 1 f24"/>
              <a:gd name="f35" fmla="*/ f17 1 f24"/>
              <a:gd name="f36" fmla="*/ 0 1 f23"/>
              <a:gd name="f37" fmla="*/ f18 1 f23"/>
              <a:gd name="f38" fmla="*/ f30 1 f24"/>
              <a:gd name="f39" fmla="*/ f31 1 f23"/>
              <a:gd name="f40" fmla="*/ f32 1 f24"/>
              <a:gd name="f41" fmla="*/ f33 1 f23"/>
              <a:gd name="f42" fmla="*/ f34 f14 1"/>
              <a:gd name="f43" fmla="*/ f35 f14 1"/>
              <a:gd name="f44" fmla="*/ f37 f15 1"/>
              <a:gd name="f45" fmla="*/ f36 f15 1"/>
              <a:gd name="f46" fmla="*/ f38 f14 1"/>
              <a:gd name="f47" fmla="*/ f39 f15 1"/>
              <a:gd name="f48" fmla="*/ f40 f14 1"/>
              <a:gd name="f49" fmla="*/ f4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6" y="f47"/>
              </a:cxn>
              <a:cxn ang="f29">
                <a:pos x="f48" y="f49"/>
              </a:cxn>
              <a:cxn ang="f29">
                <a:pos x="f48" y="f49"/>
              </a:cxn>
              <a:cxn ang="f29">
                <a:pos x="f46" y="f47"/>
              </a:cxn>
              <a:cxn ang="f29">
                <a:pos x="f46" y="f47"/>
              </a:cxn>
            </a:cxnLst>
            <a:rect l="f42" t="f45" r="f43" b="f44"/>
            <a:pathLst>
              <a:path w="8" h="10">
                <a:moveTo>
                  <a:pt x="f5" y="f5"/>
                </a:moveTo>
                <a:cubicBezTo>
                  <a:pt x="f8" y="f9"/>
                  <a:pt x="f10" y="f11"/>
                  <a:pt x="f6" y="f6"/>
                </a:cubicBezTo>
                <a:cubicBezTo>
                  <a:pt x="f6" y="f6"/>
                  <a:pt x="f6" y="f6"/>
                  <a:pt x="f6" y="f6"/>
                </a:cubicBezTo>
                <a:cubicBezTo>
                  <a:pt x="f12" y="f7"/>
                  <a:pt x="f12" y="f10"/>
                  <a:pt x="f5" y="f5"/>
                </a:cubicBezTo>
                <a:cubicBezTo>
                  <a:pt x="f5" y="f5"/>
                  <a:pt x="f5" y="f5"/>
                  <a:pt x="f5" y="f5"/>
                </a:cubicBezTo>
                <a:close/>
              </a:path>
            </a:pathLst>
          </a:custGeom>
          <a:solidFill>
            <a:srgbClr val="7494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8372827B-E425-1CE3-0286-373C2D66DA0A}"/>
              </a:ext>
            </a:extLst>
          </p:cNvPr>
          <p:cNvSpPr/>
          <p:nvPr/>
        </p:nvSpPr>
        <p:spPr>
          <a:xfrm>
            <a:off x="1108079" y="4222754"/>
            <a:ext cx="4764" cy="3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"/>
              <a:gd name="f7" fmla="val 2"/>
              <a:gd name="f8" fmla="val 1"/>
              <a:gd name="f9" fmla="+- 0 0 -90"/>
              <a:gd name="f10" fmla="*/ f3 1 3"/>
              <a:gd name="f11" fmla="*/ f4 1 2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6 1 2"/>
              <a:gd name="f20" fmla="*/ f17 1 3"/>
              <a:gd name="f21" fmla="*/ 0 f17 1"/>
              <a:gd name="f22" fmla="*/ 2 f16 1"/>
              <a:gd name="f23" fmla="*/ 3 f17 1"/>
              <a:gd name="f24" fmla="*/ 0 f16 1"/>
              <a:gd name="f25" fmla="+- f18 0 f1"/>
              <a:gd name="f26" fmla="*/ f21 1 3"/>
              <a:gd name="f27" fmla="*/ f22 1 2"/>
              <a:gd name="f28" fmla="*/ f23 1 3"/>
              <a:gd name="f29" fmla="*/ f24 1 2"/>
              <a:gd name="f30" fmla="*/ 0 1 f20"/>
              <a:gd name="f31" fmla="*/ f13 1 f20"/>
              <a:gd name="f32" fmla="*/ 0 1 f19"/>
              <a:gd name="f33" fmla="*/ f14 1 f19"/>
              <a:gd name="f34" fmla="*/ f26 1 f20"/>
              <a:gd name="f35" fmla="*/ f27 1 f19"/>
              <a:gd name="f36" fmla="*/ f28 1 f20"/>
              <a:gd name="f37" fmla="*/ f29 1 f19"/>
              <a:gd name="f38" fmla="*/ f30 f10 1"/>
              <a:gd name="f39" fmla="*/ f31 f10 1"/>
              <a:gd name="f40" fmla="*/ f33 f11 1"/>
              <a:gd name="f41" fmla="*/ f32 f11 1"/>
              <a:gd name="f42" fmla="*/ f34 f10 1"/>
              <a:gd name="f43" fmla="*/ f35 f11 1"/>
              <a:gd name="f44" fmla="*/ f36 f10 1"/>
              <a:gd name="f45" fmla="*/ f3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2" y="f43"/>
              </a:cxn>
              <a:cxn ang="f25">
                <a:pos x="f44" y="f45"/>
              </a:cxn>
              <a:cxn ang="f25">
                <a:pos x="f44" y="f43"/>
              </a:cxn>
              <a:cxn ang="f25">
                <a:pos x="f42" y="f43"/>
              </a:cxn>
            </a:cxnLst>
            <a:rect l="f38" t="f41" r="f39" b="f40"/>
            <a:pathLst>
              <a:path w="3" h="2">
                <a:moveTo>
                  <a:pt x="f5" y="f7"/>
                </a:moveTo>
                <a:cubicBezTo>
                  <a:pt x="f8" y="f7"/>
                  <a:pt x="f7" y="f8"/>
                  <a:pt x="f6" y="f5"/>
                </a:cubicBezTo>
                <a:cubicBezTo>
                  <a:pt x="f6" y="f8"/>
                  <a:pt x="f6" y="f8"/>
                  <a:pt x="f6" y="f7"/>
                </a:cubicBezTo>
                <a:cubicBezTo>
                  <a:pt x="f7" y="f7"/>
                  <a:pt x="f8" y="f7"/>
                  <a:pt x="f5" y="f7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AD623048-0CE0-5609-9187-DF979E3EE2F2}"/>
              </a:ext>
            </a:extLst>
          </p:cNvPr>
          <p:cNvSpPr/>
          <p:nvPr/>
        </p:nvSpPr>
        <p:spPr>
          <a:xfrm>
            <a:off x="1106488" y="4225927"/>
            <a:ext cx="1591" cy="3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"/>
              <a:gd name="f7" fmla="val 3"/>
              <a:gd name="f8" fmla="val 2"/>
              <a:gd name="f9" fmla="+- 0 0 -90"/>
              <a:gd name="f10" fmla="*/ f3 1 1"/>
              <a:gd name="f11" fmla="*/ f4 1 3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6 1 3"/>
              <a:gd name="f20" fmla="val f17"/>
              <a:gd name="f21" fmla="*/ 1 f17 1"/>
              <a:gd name="f22" fmla="*/ 0 f16 1"/>
              <a:gd name="f23" fmla="*/ 0 f17 1"/>
              <a:gd name="f24" fmla="*/ 3 f16 1"/>
              <a:gd name="f25" fmla="*/ 2 f16 1"/>
              <a:gd name="f26" fmla="+- f18 0 f1"/>
              <a:gd name="f27" fmla="*/ f22 1 3"/>
              <a:gd name="f28" fmla="*/ f24 1 3"/>
              <a:gd name="f29" fmla="*/ f25 1 3"/>
              <a:gd name="f30" fmla="*/ f21 1 f20"/>
              <a:gd name="f31" fmla="*/ f23 1 f20"/>
              <a:gd name="f32" fmla="*/ 0 1 f20"/>
              <a:gd name="f33" fmla="*/ f13 1 f20"/>
              <a:gd name="f34" fmla="*/ 0 1 f19"/>
              <a:gd name="f35" fmla="*/ f14 1 f19"/>
              <a:gd name="f36" fmla="*/ f27 1 f19"/>
              <a:gd name="f37" fmla="*/ f28 1 f19"/>
              <a:gd name="f38" fmla="*/ f29 1 f19"/>
              <a:gd name="f39" fmla="*/ f32 f10 1"/>
              <a:gd name="f40" fmla="*/ f33 f10 1"/>
              <a:gd name="f41" fmla="*/ f35 f11 1"/>
              <a:gd name="f42" fmla="*/ f34 f11 1"/>
              <a:gd name="f43" fmla="*/ f30 f10 1"/>
              <a:gd name="f44" fmla="*/ f31 f10 1"/>
              <a:gd name="f45" fmla="*/ f36 f11 1"/>
              <a:gd name="f46" fmla="*/ f37 f11 1"/>
              <a:gd name="f47" fmla="*/ f3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3" y="f45"/>
              </a:cxn>
              <a:cxn ang="f26">
                <a:pos x="f44" y="f46"/>
              </a:cxn>
              <a:cxn ang="f26">
                <a:pos x="f44" y="f47"/>
              </a:cxn>
              <a:cxn ang="f26">
                <a:pos x="f43" y="f45"/>
              </a:cxn>
              <a:cxn ang="f26">
                <a:pos x="f43" y="f45"/>
              </a:cxn>
            </a:cxnLst>
            <a:rect l="f39" t="f42" r="f40" b="f41"/>
            <a:pathLst>
              <a:path w="1" h="3">
                <a:moveTo>
                  <a:pt x="f6" y="f5"/>
                </a:moveTo>
                <a:cubicBezTo>
                  <a:pt x="f6" y="f6"/>
                  <a:pt x="f5" y="f8"/>
                  <a:pt x="f5" y="f7"/>
                </a:cubicBezTo>
                <a:cubicBezTo>
                  <a:pt x="f5" y="f8"/>
                  <a:pt x="f5" y="f8"/>
                  <a:pt x="f5" y="f8"/>
                </a:cubicBezTo>
                <a:cubicBezTo>
                  <a:pt x="f5" y="f6"/>
                  <a:pt x="f6" y="f6"/>
                  <a:pt x="f6" y="f5"/>
                </a:cubicBezTo>
                <a:cubicBezTo>
                  <a:pt x="f6" y="f5"/>
                  <a:pt x="f6" y="f5"/>
                  <a:pt x="f6" y="f5"/>
                </a:cubicBezTo>
                <a:close/>
              </a:path>
            </a:pathLst>
          </a:custGeom>
          <a:solidFill>
            <a:srgbClr val="A7C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4255A069-D7EF-A50E-FD19-ED4C957FC73D}"/>
              </a:ext>
            </a:extLst>
          </p:cNvPr>
          <p:cNvSpPr/>
          <p:nvPr/>
        </p:nvSpPr>
        <p:spPr>
          <a:xfrm>
            <a:off x="844548" y="4351336"/>
            <a:ext cx="9528" cy="95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3"/>
              <a:gd name="f8" fmla="val 1"/>
              <a:gd name="f9" fmla="val 6"/>
              <a:gd name="f10" fmla="val 2"/>
              <a:gd name="f11" fmla="val 5"/>
              <a:gd name="f12" fmla="val 4"/>
              <a:gd name="f13" fmla="+- 0 0 -90"/>
              <a:gd name="f14" fmla="*/ f3 1 7"/>
              <a:gd name="f15" fmla="*/ f4 1 7"/>
              <a:gd name="f16" fmla="val f5"/>
              <a:gd name="f17" fmla="val f6"/>
              <a:gd name="f18" fmla="*/ f13 f0 1"/>
              <a:gd name="f19" fmla="+- f17 0 f16"/>
              <a:gd name="f20" fmla="*/ f18 1 f2"/>
              <a:gd name="f21" fmla="*/ f19 1 7"/>
              <a:gd name="f22" fmla="*/ 7 f19 1"/>
              <a:gd name="f23" fmla="*/ 0 f19 1"/>
              <a:gd name="f24" fmla="*/ 2 f19 1"/>
              <a:gd name="f25" fmla="+- f20 0 f1"/>
              <a:gd name="f26" fmla="*/ f22 1 7"/>
              <a:gd name="f27" fmla="*/ f23 1 7"/>
              <a:gd name="f28" fmla="*/ f24 1 7"/>
              <a:gd name="f29" fmla="*/ 0 1 f21"/>
              <a:gd name="f30" fmla="*/ f17 1 f21"/>
              <a:gd name="f31" fmla="*/ f26 1 f21"/>
              <a:gd name="f32" fmla="*/ f27 1 f21"/>
              <a:gd name="f33" fmla="*/ f28 1 f21"/>
              <a:gd name="f34" fmla="*/ f29 f14 1"/>
              <a:gd name="f35" fmla="*/ f30 f14 1"/>
              <a:gd name="f36" fmla="*/ f30 f15 1"/>
              <a:gd name="f37" fmla="*/ f29 f15 1"/>
              <a:gd name="f38" fmla="*/ f31 f14 1"/>
              <a:gd name="f39" fmla="*/ f31 f15 1"/>
              <a:gd name="f40" fmla="*/ f32 f14 1"/>
              <a:gd name="f41" fmla="*/ f3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8" y="f39"/>
              </a:cxn>
              <a:cxn ang="f25">
                <a:pos x="f40" y="f41"/>
              </a:cxn>
              <a:cxn ang="f25">
                <a:pos x="f38" y="f39"/>
              </a:cxn>
            </a:cxnLst>
            <a:rect l="f34" t="f37" r="f35" b="f36"/>
            <a:pathLst>
              <a:path w="7" h="7">
                <a:moveTo>
                  <a:pt x="f6" y="f6"/>
                </a:moveTo>
                <a:cubicBezTo>
                  <a:pt x="f7" y="f6"/>
                  <a:pt x="f8" y="f9"/>
                  <a:pt x="f5" y="f10"/>
                </a:cubicBezTo>
                <a:cubicBezTo>
                  <a:pt x="f11" y="f5"/>
                  <a:pt x="f11" y="f12"/>
                  <a:pt x="f6" y="f6"/>
                </a:cubicBezTo>
                <a:close/>
              </a:path>
            </a:pathLst>
          </a:custGeom>
          <a:solidFill>
            <a:srgbClr val="FFFF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9" name="Freeform 54">
            <a:extLst>
              <a:ext uri="{FF2B5EF4-FFF2-40B4-BE49-F238E27FC236}">
                <a16:creationId xmlns:a16="http://schemas.microsoft.com/office/drawing/2014/main" id="{49D41764-E56D-5E5E-C49F-371AEC2CD090}"/>
              </a:ext>
            </a:extLst>
          </p:cNvPr>
          <p:cNvSpPr/>
          <p:nvPr/>
        </p:nvSpPr>
        <p:spPr>
          <a:xfrm>
            <a:off x="7881935" y="949320"/>
            <a:ext cx="801691" cy="8016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4"/>
              <a:gd name="f7" fmla="val 355"/>
              <a:gd name="f8" fmla="val 713"/>
              <a:gd name="f9" fmla="val 159"/>
              <a:gd name="f10" fmla="val 712"/>
              <a:gd name="f11" fmla="val 552"/>
              <a:gd name="f12" fmla="val 1"/>
              <a:gd name="f13" fmla="val 2"/>
              <a:gd name="f14" fmla="val 162"/>
              <a:gd name="f15" fmla="val 357"/>
              <a:gd name="f16" fmla="val 554"/>
              <a:gd name="f17" fmla="val 161"/>
              <a:gd name="f18" fmla="val 553"/>
              <a:gd name="f19" fmla="val 665"/>
              <a:gd name="f20" fmla="val 400"/>
              <a:gd name="f21" fmla="val 671"/>
              <a:gd name="f22" fmla="val 387"/>
              <a:gd name="f23" fmla="val 668"/>
              <a:gd name="f24" fmla="val 378"/>
              <a:gd name="f25" fmla="val 655"/>
              <a:gd name="f26" fmla="val 375"/>
              <a:gd name="f27" fmla="val 630"/>
              <a:gd name="f28" fmla="val 371"/>
              <a:gd name="f29" fmla="val 605"/>
              <a:gd name="f30" fmla="val 366"/>
              <a:gd name="f31" fmla="val 581"/>
              <a:gd name="f32" fmla="val 364"/>
              <a:gd name="f33" fmla="val 567"/>
              <a:gd name="f34" fmla="val 555"/>
              <a:gd name="f35" fmla="val 362"/>
              <a:gd name="f36" fmla="val 545"/>
              <a:gd name="f37" fmla="val 352"/>
              <a:gd name="f38" fmla="val 532"/>
              <a:gd name="f39" fmla="val 338"/>
              <a:gd name="f40" fmla="val 516"/>
              <a:gd name="f41" fmla="val 327"/>
              <a:gd name="f42" fmla="val 502"/>
              <a:gd name="f43" fmla="val 315"/>
              <a:gd name="f44" fmla="val 501"/>
              <a:gd name="f45" fmla="val 316"/>
              <a:gd name="f46" fmla="val 500"/>
              <a:gd name="f47" fmla="val 317"/>
              <a:gd name="f48" fmla="val 498"/>
              <a:gd name="f49" fmla="val 319"/>
              <a:gd name="f50" fmla="val 509"/>
              <a:gd name="f51" fmla="val 333"/>
              <a:gd name="f52" fmla="val 519"/>
              <a:gd name="f53" fmla="val 347"/>
              <a:gd name="f54" fmla="val 533"/>
              <a:gd name="f55" fmla="val 365"/>
              <a:gd name="f56" fmla="val 363"/>
              <a:gd name="f57" fmla="val 476"/>
              <a:gd name="f58" fmla="val 370"/>
              <a:gd name="f59" fmla="val 455"/>
              <a:gd name="f60" fmla="val 345"/>
              <a:gd name="f61" fmla="val 443"/>
              <a:gd name="f62" fmla="val 331"/>
              <a:gd name="f63" fmla="val 426"/>
              <a:gd name="f64" fmla="val 320"/>
              <a:gd name="f65" fmla="val 411"/>
              <a:gd name="f66" fmla="val 308"/>
              <a:gd name="f67" fmla="val 410"/>
              <a:gd name="f68" fmla="val 309"/>
              <a:gd name="f69" fmla="val 409"/>
              <a:gd name="f70" fmla="val 310"/>
              <a:gd name="f71" fmla="val 408"/>
              <a:gd name="f72" fmla="val 311"/>
              <a:gd name="f73" fmla="val 419"/>
              <a:gd name="f74" fmla="val 326"/>
              <a:gd name="f75" fmla="val 430"/>
              <a:gd name="f76" fmla="val 341"/>
              <a:gd name="f77" fmla="val 445"/>
              <a:gd name="f78" fmla="val 361"/>
              <a:gd name="f79" fmla="val 413"/>
              <a:gd name="f80" fmla="val 350"/>
              <a:gd name="f81" fmla="val 344"/>
              <a:gd name="f82" fmla="val 374"/>
              <a:gd name="f83" fmla="val 495"/>
              <a:gd name="f84" fmla="val 381"/>
              <a:gd name="f85" fmla="val 566"/>
              <a:gd name="f86" fmla="val 388"/>
              <a:gd name="f87" fmla="val 522"/>
              <a:gd name="f88" fmla="val 433"/>
              <a:gd name="f89" fmla="val 404"/>
              <a:gd name="f90" fmla="val 459"/>
              <a:gd name="f91" fmla="val 298"/>
              <a:gd name="f92" fmla="val 403"/>
              <a:gd name="f93" fmla="val 214"/>
              <a:gd name="f94" fmla="val 358"/>
              <a:gd name="f95" fmla="val 155"/>
              <a:gd name="f96" fmla="val 263"/>
              <a:gd name="f97" fmla="val 172"/>
              <a:gd name="f98" fmla="val 196"/>
              <a:gd name="f99" fmla="val 215"/>
              <a:gd name="f100" fmla="val 216"/>
              <a:gd name="f101" fmla="val 259"/>
              <a:gd name="f102" fmla="val 225"/>
              <a:gd name="f103" fmla="val 306"/>
              <a:gd name="f104" fmla="val 329"/>
              <a:gd name="f105" fmla="val 211"/>
              <a:gd name="f106" fmla="val 353"/>
              <a:gd name="f107" fmla="val 203"/>
              <a:gd name="f108" fmla="val 376"/>
              <a:gd name="f109" fmla="val 202"/>
              <a:gd name="f110" fmla="val 475"/>
              <a:gd name="f111" fmla="val 199"/>
              <a:gd name="f112" fmla="val 558"/>
              <a:gd name="f113" fmla="val 227"/>
              <a:gd name="f114" fmla="val 606"/>
              <a:gd name="f115" fmla="val 322"/>
              <a:gd name="f116" fmla="val 607"/>
              <a:gd name="f117" fmla="val 325"/>
              <a:gd name="f118" fmla="val 611"/>
              <a:gd name="f119" fmla="val 330"/>
              <a:gd name="f120" fmla="val 615"/>
              <a:gd name="f121" fmla="val 632"/>
              <a:gd name="f122" fmla="val 335"/>
              <a:gd name="f123" fmla="val 650"/>
              <a:gd name="f124" fmla="val 667"/>
              <a:gd name="f125" fmla="val 669"/>
              <a:gd name="f126" fmla="val 560"/>
              <a:gd name="f127" fmla="val 53"/>
              <a:gd name="f128" fmla="val 368"/>
              <a:gd name="f129" fmla="val 44"/>
              <a:gd name="f130" fmla="val 193"/>
              <a:gd name="f131" fmla="val 36"/>
              <a:gd name="f132" fmla="val 46"/>
              <a:gd name="f133" fmla="val 179"/>
              <a:gd name="f134" fmla="val 45"/>
              <a:gd name="f135" fmla="val 191"/>
              <a:gd name="f136" fmla="val 675"/>
              <a:gd name="f137" fmla="val 670"/>
              <a:gd name="f138" fmla="val 505"/>
              <a:gd name="f139" fmla="val 664"/>
              <a:gd name="f140" fmla="val 536"/>
              <a:gd name="f141" fmla="val 656"/>
              <a:gd name="f142" fmla="val 428"/>
              <a:gd name="f143" fmla="val 631"/>
              <a:gd name="f144" fmla="val 582"/>
              <a:gd name="f145" fmla="val 442"/>
              <a:gd name="f146" fmla="val 572"/>
              <a:gd name="f147" fmla="val 447"/>
              <a:gd name="f148" fmla="val 467"/>
              <a:gd name="f149" fmla="val 480"/>
              <a:gd name="f150" fmla="val 593"/>
              <a:gd name="f151" fmla="val 328"/>
              <a:gd name="f152" fmla="val 222"/>
              <a:gd name="f153" fmla="val 194"/>
              <a:gd name="f154" fmla="val 507"/>
              <a:gd name="f155" fmla="val 472"/>
              <a:gd name="f156" fmla="val 473"/>
              <a:gd name="f157" fmla="val 240"/>
              <a:gd name="f158" fmla="val 464"/>
              <a:gd name="f159" fmla="val 273"/>
              <a:gd name="f160" fmla="val 439"/>
              <a:gd name="f161" fmla="val 289"/>
              <a:gd name="f162" fmla="val 427"/>
              <a:gd name="f163" fmla="val 301"/>
              <a:gd name="f164" fmla="val 435"/>
              <a:gd name="f165" fmla="val 466"/>
              <a:gd name="f166" fmla="val 556"/>
              <a:gd name="f167" fmla="val 422"/>
              <a:gd name="f168" fmla="val 590"/>
              <a:gd name="f169" fmla="val 626"/>
              <a:gd name="f170" fmla="val 398"/>
              <a:gd name="f171" fmla="+- 0 0 -90"/>
              <a:gd name="f172" fmla="*/ f3 1 714"/>
              <a:gd name="f173" fmla="*/ f4 1 714"/>
              <a:gd name="f174" fmla="val f5"/>
              <a:gd name="f175" fmla="val f6"/>
              <a:gd name="f176" fmla="*/ f171 f0 1"/>
              <a:gd name="f177" fmla="+- f175 0 f174"/>
              <a:gd name="f178" fmla="*/ f176 1 f2"/>
              <a:gd name="f179" fmla="*/ f177 1 714"/>
              <a:gd name="f180" fmla="*/ 355 f177 1"/>
              <a:gd name="f181" fmla="*/ 713 f177 1"/>
              <a:gd name="f182" fmla="*/ 1 f177 1"/>
              <a:gd name="f183" fmla="*/ 357 f177 1"/>
              <a:gd name="f184" fmla="*/ 714 f177 1"/>
              <a:gd name="f185" fmla="*/ 665 f177 1"/>
              <a:gd name="f186" fmla="*/ 400 f177 1"/>
              <a:gd name="f187" fmla="*/ 655 f177 1"/>
              <a:gd name="f188" fmla="*/ 375 f177 1"/>
              <a:gd name="f189" fmla="*/ 581 f177 1"/>
              <a:gd name="f190" fmla="*/ 364 f177 1"/>
              <a:gd name="f191" fmla="*/ 545 f177 1"/>
              <a:gd name="f192" fmla="*/ 352 f177 1"/>
              <a:gd name="f193" fmla="*/ 502 f177 1"/>
              <a:gd name="f194" fmla="*/ 315 f177 1"/>
              <a:gd name="f195" fmla="*/ 498 f177 1"/>
              <a:gd name="f196" fmla="*/ 319 f177 1"/>
              <a:gd name="f197" fmla="*/ 533 f177 1"/>
              <a:gd name="f198" fmla="*/ 365 f177 1"/>
              <a:gd name="f199" fmla="*/ 455 f177 1"/>
              <a:gd name="f200" fmla="*/ 345 f177 1"/>
              <a:gd name="f201" fmla="*/ 411 f177 1"/>
              <a:gd name="f202" fmla="*/ 308 f177 1"/>
              <a:gd name="f203" fmla="*/ 408 f177 1"/>
              <a:gd name="f204" fmla="*/ 311 f177 1"/>
              <a:gd name="f205" fmla="*/ 445 f177 1"/>
              <a:gd name="f206" fmla="*/ 361 f177 1"/>
              <a:gd name="f207" fmla="*/ 344 f177 1"/>
              <a:gd name="f208" fmla="*/ 566 f177 1"/>
              <a:gd name="f209" fmla="*/ 388 f177 1"/>
              <a:gd name="f210" fmla="*/ 298 f177 1"/>
              <a:gd name="f211" fmla="*/ 403 f177 1"/>
              <a:gd name="f212" fmla="*/ 172 f177 1"/>
              <a:gd name="f213" fmla="*/ 196 f177 1"/>
              <a:gd name="f214" fmla="*/ 306 f177 1"/>
              <a:gd name="f215" fmla="*/ 215 f177 1"/>
              <a:gd name="f216" fmla="*/ 376 f177 1"/>
              <a:gd name="f217" fmla="*/ 202 f177 1"/>
              <a:gd name="f218" fmla="*/ 606 f177 1"/>
              <a:gd name="f219" fmla="*/ 322 f177 1"/>
              <a:gd name="f220" fmla="*/ 615 f177 1"/>
              <a:gd name="f221" fmla="*/ 330 f177 1"/>
              <a:gd name="f222" fmla="*/ 667 f177 1"/>
              <a:gd name="f223" fmla="*/ 341 f177 1"/>
              <a:gd name="f224" fmla="*/ 368 f177 1"/>
              <a:gd name="f225" fmla="*/ 44 f177 1"/>
              <a:gd name="f226" fmla="*/ 45 f177 1"/>
              <a:gd name="f227" fmla="*/ 670 f177 1"/>
              <a:gd name="f228" fmla="*/ 656 f177 1"/>
              <a:gd name="f229" fmla="*/ 428 f177 1"/>
              <a:gd name="f230" fmla="*/ 582 f177 1"/>
              <a:gd name="f231" fmla="*/ 442 f177 1"/>
              <a:gd name="f232" fmla="*/ 560 f177 1"/>
              <a:gd name="f233" fmla="*/ 480 f177 1"/>
              <a:gd name="f234" fmla="*/ 222 f177 1"/>
              <a:gd name="f235" fmla="*/ 552 f177 1"/>
              <a:gd name="f236" fmla="*/ 159 f177 1"/>
              <a:gd name="f237" fmla="*/ 472 f177 1"/>
              <a:gd name="f238" fmla="*/ 273 f177 1"/>
              <a:gd name="f239" fmla="*/ 439 f177 1"/>
              <a:gd name="f240" fmla="*/ 435 f177 1"/>
              <a:gd name="f241" fmla="*/ 556 f177 1"/>
              <a:gd name="f242" fmla="*/ 422 f177 1"/>
              <a:gd name="f243" fmla="+- f178 0 f1"/>
              <a:gd name="f244" fmla="*/ f180 1 714"/>
              <a:gd name="f245" fmla="*/ f181 1 714"/>
              <a:gd name="f246" fmla="*/ f182 1 714"/>
              <a:gd name="f247" fmla="*/ f183 1 714"/>
              <a:gd name="f248" fmla="*/ f184 1 714"/>
              <a:gd name="f249" fmla="*/ f185 1 714"/>
              <a:gd name="f250" fmla="*/ f186 1 714"/>
              <a:gd name="f251" fmla="*/ f187 1 714"/>
              <a:gd name="f252" fmla="*/ f188 1 714"/>
              <a:gd name="f253" fmla="*/ f189 1 714"/>
              <a:gd name="f254" fmla="*/ f190 1 714"/>
              <a:gd name="f255" fmla="*/ f191 1 714"/>
              <a:gd name="f256" fmla="*/ f192 1 714"/>
              <a:gd name="f257" fmla="*/ f193 1 714"/>
              <a:gd name="f258" fmla="*/ f194 1 714"/>
              <a:gd name="f259" fmla="*/ f195 1 714"/>
              <a:gd name="f260" fmla="*/ f196 1 714"/>
              <a:gd name="f261" fmla="*/ f197 1 714"/>
              <a:gd name="f262" fmla="*/ f198 1 714"/>
              <a:gd name="f263" fmla="*/ f199 1 714"/>
              <a:gd name="f264" fmla="*/ f200 1 714"/>
              <a:gd name="f265" fmla="*/ f201 1 714"/>
              <a:gd name="f266" fmla="*/ f202 1 714"/>
              <a:gd name="f267" fmla="*/ f203 1 714"/>
              <a:gd name="f268" fmla="*/ f204 1 714"/>
              <a:gd name="f269" fmla="*/ f205 1 714"/>
              <a:gd name="f270" fmla="*/ f206 1 714"/>
              <a:gd name="f271" fmla="*/ f207 1 714"/>
              <a:gd name="f272" fmla="*/ f208 1 714"/>
              <a:gd name="f273" fmla="*/ f209 1 714"/>
              <a:gd name="f274" fmla="*/ f210 1 714"/>
              <a:gd name="f275" fmla="*/ f211 1 714"/>
              <a:gd name="f276" fmla="*/ f212 1 714"/>
              <a:gd name="f277" fmla="*/ f213 1 714"/>
              <a:gd name="f278" fmla="*/ f214 1 714"/>
              <a:gd name="f279" fmla="*/ f215 1 714"/>
              <a:gd name="f280" fmla="*/ f216 1 714"/>
              <a:gd name="f281" fmla="*/ f217 1 714"/>
              <a:gd name="f282" fmla="*/ f218 1 714"/>
              <a:gd name="f283" fmla="*/ f219 1 714"/>
              <a:gd name="f284" fmla="*/ f220 1 714"/>
              <a:gd name="f285" fmla="*/ f221 1 714"/>
              <a:gd name="f286" fmla="*/ f222 1 714"/>
              <a:gd name="f287" fmla="*/ f223 1 714"/>
              <a:gd name="f288" fmla="*/ f224 1 714"/>
              <a:gd name="f289" fmla="*/ f225 1 714"/>
              <a:gd name="f290" fmla="*/ f226 1 714"/>
              <a:gd name="f291" fmla="*/ f227 1 714"/>
              <a:gd name="f292" fmla="*/ f228 1 714"/>
              <a:gd name="f293" fmla="*/ f229 1 714"/>
              <a:gd name="f294" fmla="*/ f230 1 714"/>
              <a:gd name="f295" fmla="*/ f231 1 714"/>
              <a:gd name="f296" fmla="*/ f232 1 714"/>
              <a:gd name="f297" fmla="*/ f233 1 714"/>
              <a:gd name="f298" fmla="*/ f234 1 714"/>
              <a:gd name="f299" fmla="*/ f235 1 714"/>
              <a:gd name="f300" fmla="*/ f236 1 714"/>
              <a:gd name="f301" fmla="*/ f237 1 714"/>
              <a:gd name="f302" fmla="*/ f238 1 714"/>
              <a:gd name="f303" fmla="*/ f239 1 714"/>
              <a:gd name="f304" fmla="*/ f240 1 714"/>
              <a:gd name="f305" fmla="*/ f241 1 714"/>
              <a:gd name="f306" fmla="*/ f242 1 714"/>
              <a:gd name="f307" fmla="*/ 0 1 f179"/>
              <a:gd name="f308" fmla="*/ f175 1 f179"/>
              <a:gd name="f309" fmla="*/ f244 1 f179"/>
              <a:gd name="f310" fmla="*/ f245 1 f179"/>
              <a:gd name="f311" fmla="*/ f246 1 f179"/>
              <a:gd name="f312" fmla="*/ f247 1 f179"/>
              <a:gd name="f313" fmla="*/ f248 1 f179"/>
              <a:gd name="f314" fmla="*/ f249 1 f179"/>
              <a:gd name="f315" fmla="*/ f250 1 f179"/>
              <a:gd name="f316" fmla="*/ f251 1 f179"/>
              <a:gd name="f317" fmla="*/ f252 1 f179"/>
              <a:gd name="f318" fmla="*/ f253 1 f179"/>
              <a:gd name="f319" fmla="*/ f254 1 f179"/>
              <a:gd name="f320" fmla="*/ f255 1 f179"/>
              <a:gd name="f321" fmla="*/ f256 1 f179"/>
              <a:gd name="f322" fmla="*/ f257 1 f179"/>
              <a:gd name="f323" fmla="*/ f258 1 f179"/>
              <a:gd name="f324" fmla="*/ f259 1 f179"/>
              <a:gd name="f325" fmla="*/ f260 1 f179"/>
              <a:gd name="f326" fmla="*/ f261 1 f179"/>
              <a:gd name="f327" fmla="*/ f262 1 f179"/>
              <a:gd name="f328" fmla="*/ f263 1 f179"/>
              <a:gd name="f329" fmla="*/ f264 1 f179"/>
              <a:gd name="f330" fmla="*/ f265 1 f179"/>
              <a:gd name="f331" fmla="*/ f266 1 f179"/>
              <a:gd name="f332" fmla="*/ f267 1 f179"/>
              <a:gd name="f333" fmla="*/ f268 1 f179"/>
              <a:gd name="f334" fmla="*/ f269 1 f179"/>
              <a:gd name="f335" fmla="*/ f270 1 f179"/>
              <a:gd name="f336" fmla="*/ f271 1 f179"/>
              <a:gd name="f337" fmla="*/ f272 1 f179"/>
              <a:gd name="f338" fmla="*/ f273 1 f179"/>
              <a:gd name="f339" fmla="*/ f274 1 f179"/>
              <a:gd name="f340" fmla="*/ f275 1 f179"/>
              <a:gd name="f341" fmla="*/ f276 1 f179"/>
              <a:gd name="f342" fmla="*/ f277 1 f179"/>
              <a:gd name="f343" fmla="*/ f278 1 f179"/>
              <a:gd name="f344" fmla="*/ f279 1 f179"/>
              <a:gd name="f345" fmla="*/ f280 1 f179"/>
              <a:gd name="f346" fmla="*/ f281 1 f179"/>
              <a:gd name="f347" fmla="*/ f282 1 f179"/>
              <a:gd name="f348" fmla="*/ f283 1 f179"/>
              <a:gd name="f349" fmla="*/ f284 1 f179"/>
              <a:gd name="f350" fmla="*/ f285 1 f179"/>
              <a:gd name="f351" fmla="*/ f286 1 f179"/>
              <a:gd name="f352" fmla="*/ f287 1 f179"/>
              <a:gd name="f353" fmla="*/ f288 1 f179"/>
              <a:gd name="f354" fmla="*/ f289 1 f179"/>
              <a:gd name="f355" fmla="*/ f290 1 f179"/>
              <a:gd name="f356" fmla="*/ f291 1 f179"/>
              <a:gd name="f357" fmla="*/ f292 1 f179"/>
              <a:gd name="f358" fmla="*/ f293 1 f179"/>
              <a:gd name="f359" fmla="*/ f294 1 f179"/>
              <a:gd name="f360" fmla="*/ f295 1 f179"/>
              <a:gd name="f361" fmla="*/ f296 1 f179"/>
              <a:gd name="f362" fmla="*/ f297 1 f179"/>
              <a:gd name="f363" fmla="*/ f298 1 f179"/>
              <a:gd name="f364" fmla="*/ f299 1 f179"/>
              <a:gd name="f365" fmla="*/ f300 1 f179"/>
              <a:gd name="f366" fmla="*/ f301 1 f179"/>
              <a:gd name="f367" fmla="*/ f302 1 f179"/>
              <a:gd name="f368" fmla="*/ f303 1 f179"/>
              <a:gd name="f369" fmla="*/ f304 1 f179"/>
              <a:gd name="f370" fmla="*/ f305 1 f179"/>
              <a:gd name="f371" fmla="*/ f306 1 f179"/>
              <a:gd name="f372" fmla="*/ f307 f172 1"/>
              <a:gd name="f373" fmla="*/ f308 f172 1"/>
              <a:gd name="f374" fmla="*/ f308 f173 1"/>
              <a:gd name="f375" fmla="*/ f307 f173 1"/>
              <a:gd name="f376" fmla="*/ f309 f172 1"/>
              <a:gd name="f377" fmla="*/ f310 f173 1"/>
              <a:gd name="f378" fmla="*/ f311 f172 1"/>
              <a:gd name="f379" fmla="*/ f309 f173 1"/>
              <a:gd name="f380" fmla="*/ f312 f172 1"/>
              <a:gd name="f381" fmla="*/ f311 f173 1"/>
              <a:gd name="f382" fmla="*/ f313 f172 1"/>
              <a:gd name="f383" fmla="*/ f312 f173 1"/>
              <a:gd name="f384" fmla="*/ f314 f172 1"/>
              <a:gd name="f385" fmla="*/ f315 f173 1"/>
              <a:gd name="f386" fmla="*/ f316 f172 1"/>
              <a:gd name="f387" fmla="*/ f317 f173 1"/>
              <a:gd name="f388" fmla="*/ f318 f172 1"/>
              <a:gd name="f389" fmla="*/ f319 f173 1"/>
              <a:gd name="f390" fmla="*/ f320 f172 1"/>
              <a:gd name="f391" fmla="*/ f321 f173 1"/>
              <a:gd name="f392" fmla="*/ f322 f172 1"/>
              <a:gd name="f393" fmla="*/ f323 f173 1"/>
              <a:gd name="f394" fmla="*/ f324 f172 1"/>
              <a:gd name="f395" fmla="*/ f325 f173 1"/>
              <a:gd name="f396" fmla="*/ f326 f172 1"/>
              <a:gd name="f397" fmla="*/ f327 f173 1"/>
              <a:gd name="f398" fmla="*/ f328 f172 1"/>
              <a:gd name="f399" fmla="*/ f329 f173 1"/>
              <a:gd name="f400" fmla="*/ f330 f172 1"/>
              <a:gd name="f401" fmla="*/ f331 f173 1"/>
              <a:gd name="f402" fmla="*/ f332 f172 1"/>
              <a:gd name="f403" fmla="*/ f333 f173 1"/>
              <a:gd name="f404" fmla="*/ f334 f172 1"/>
              <a:gd name="f405" fmla="*/ f335 f173 1"/>
              <a:gd name="f406" fmla="*/ f335 f172 1"/>
              <a:gd name="f407" fmla="*/ f336 f173 1"/>
              <a:gd name="f408" fmla="*/ f337 f172 1"/>
              <a:gd name="f409" fmla="*/ f338 f173 1"/>
              <a:gd name="f410" fmla="*/ f339 f172 1"/>
              <a:gd name="f411" fmla="*/ f340 f173 1"/>
              <a:gd name="f412" fmla="*/ f341 f172 1"/>
              <a:gd name="f413" fmla="*/ f342 f173 1"/>
              <a:gd name="f414" fmla="*/ f343 f172 1"/>
              <a:gd name="f415" fmla="*/ f344 f173 1"/>
              <a:gd name="f416" fmla="*/ f345 f172 1"/>
              <a:gd name="f417" fmla="*/ f346 f173 1"/>
              <a:gd name="f418" fmla="*/ f347 f172 1"/>
              <a:gd name="f419" fmla="*/ f348 f173 1"/>
              <a:gd name="f420" fmla="*/ f349 f172 1"/>
              <a:gd name="f421" fmla="*/ f350 f173 1"/>
              <a:gd name="f422" fmla="*/ f351 f172 1"/>
              <a:gd name="f423" fmla="*/ f352 f173 1"/>
              <a:gd name="f424" fmla="*/ f353 f172 1"/>
              <a:gd name="f425" fmla="*/ f354 f173 1"/>
              <a:gd name="f426" fmla="*/ f355 f172 1"/>
              <a:gd name="f427" fmla="*/ f327 f172 1"/>
              <a:gd name="f428" fmla="*/ f356 f173 1"/>
              <a:gd name="f429" fmla="*/ f357 f172 1"/>
              <a:gd name="f430" fmla="*/ f358 f173 1"/>
              <a:gd name="f431" fmla="*/ f359 f172 1"/>
              <a:gd name="f432" fmla="*/ f360 f173 1"/>
              <a:gd name="f433" fmla="*/ f361 f172 1"/>
              <a:gd name="f434" fmla="*/ f362 f173 1"/>
              <a:gd name="f435" fmla="*/ f363 f172 1"/>
              <a:gd name="f436" fmla="*/ f364 f173 1"/>
              <a:gd name="f437" fmla="*/ f365 f172 1"/>
              <a:gd name="f438" fmla="*/ f366 f173 1"/>
              <a:gd name="f439" fmla="*/ f367 f172 1"/>
              <a:gd name="f440" fmla="*/ f368 f173 1"/>
              <a:gd name="f441" fmla="*/ f325 f172 1"/>
              <a:gd name="f442" fmla="*/ f369 f173 1"/>
              <a:gd name="f443" fmla="*/ f370 f172 1"/>
              <a:gd name="f444" fmla="*/ f371 f1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3">
                <a:pos x="f376" y="f377"/>
              </a:cxn>
              <a:cxn ang="f243">
                <a:pos x="f378" y="f379"/>
              </a:cxn>
              <a:cxn ang="f243">
                <a:pos x="f380" y="f381"/>
              </a:cxn>
              <a:cxn ang="f243">
                <a:pos x="f382" y="f383"/>
              </a:cxn>
              <a:cxn ang="f243">
                <a:pos x="f376" y="f377"/>
              </a:cxn>
              <a:cxn ang="f243">
                <a:pos x="f384" y="f385"/>
              </a:cxn>
              <a:cxn ang="f243">
                <a:pos x="f386" y="f387"/>
              </a:cxn>
              <a:cxn ang="f243">
                <a:pos x="f388" y="f389"/>
              </a:cxn>
              <a:cxn ang="f243">
                <a:pos x="f390" y="f391"/>
              </a:cxn>
              <a:cxn ang="f243">
                <a:pos x="f392" y="f393"/>
              </a:cxn>
              <a:cxn ang="f243">
                <a:pos x="f394" y="f395"/>
              </a:cxn>
              <a:cxn ang="f243">
                <a:pos x="f396" y="f397"/>
              </a:cxn>
              <a:cxn ang="f243">
                <a:pos x="f398" y="f399"/>
              </a:cxn>
              <a:cxn ang="f243">
                <a:pos x="f400" y="f401"/>
              </a:cxn>
              <a:cxn ang="f243">
                <a:pos x="f402" y="f403"/>
              </a:cxn>
              <a:cxn ang="f243">
                <a:pos x="f404" y="f405"/>
              </a:cxn>
              <a:cxn ang="f243">
                <a:pos x="f406" y="f407"/>
              </a:cxn>
              <a:cxn ang="f243">
                <a:pos x="f408" y="f409"/>
              </a:cxn>
              <a:cxn ang="f243">
                <a:pos x="f410" y="f411"/>
              </a:cxn>
              <a:cxn ang="f243">
                <a:pos x="f412" y="f413"/>
              </a:cxn>
              <a:cxn ang="f243">
                <a:pos x="f414" y="f415"/>
              </a:cxn>
              <a:cxn ang="f243">
                <a:pos x="f416" y="f417"/>
              </a:cxn>
              <a:cxn ang="f243">
                <a:pos x="f418" y="f419"/>
              </a:cxn>
              <a:cxn ang="f243">
                <a:pos x="f420" y="f421"/>
              </a:cxn>
              <a:cxn ang="f243">
                <a:pos x="f422" y="f423"/>
              </a:cxn>
              <a:cxn ang="f243">
                <a:pos x="f424" y="f425"/>
              </a:cxn>
              <a:cxn ang="f243">
                <a:pos x="f426" y="f383"/>
              </a:cxn>
              <a:cxn ang="f243">
                <a:pos x="f427" y="f428"/>
              </a:cxn>
              <a:cxn ang="f243">
                <a:pos x="f429" y="f430"/>
              </a:cxn>
              <a:cxn ang="f243">
                <a:pos x="f431" y="f432"/>
              </a:cxn>
              <a:cxn ang="f243">
                <a:pos x="f433" y="f434"/>
              </a:cxn>
              <a:cxn ang="f243">
                <a:pos x="f435" y="f436"/>
              </a:cxn>
              <a:cxn ang="f243">
                <a:pos x="f437" y="f438"/>
              </a:cxn>
              <a:cxn ang="f243">
                <a:pos x="f439" y="f440"/>
              </a:cxn>
              <a:cxn ang="f243">
                <a:pos x="f441" y="f442"/>
              </a:cxn>
              <a:cxn ang="f243">
                <a:pos x="f443" y="f444"/>
              </a:cxn>
              <a:cxn ang="f243">
                <a:pos x="f384" y="f385"/>
              </a:cxn>
            </a:cxnLst>
            <a:rect l="f372" t="f375" r="f373" b="f374"/>
            <a:pathLst>
              <a:path w="714" h="714">
                <a:moveTo>
                  <a:pt x="f7" y="f8"/>
                </a:moveTo>
                <a:cubicBezTo>
                  <a:pt x="f9" y="f10"/>
                  <a:pt x="f5" y="f11"/>
                  <a:pt x="f12" y="f7"/>
                </a:cubicBezTo>
                <a:cubicBezTo>
                  <a:pt x="f13" y="f9"/>
                  <a:pt x="f14" y="f5"/>
                  <a:pt x="f15" y="f12"/>
                </a:cubicBezTo>
                <a:cubicBezTo>
                  <a:pt x="f16" y="f12"/>
                  <a:pt x="f6" y="f17"/>
                  <a:pt x="f6" y="f15"/>
                </a:cubicBezTo>
                <a:cubicBezTo>
                  <a:pt x="f8" y="f16"/>
                  <a:pt x="f18" y="f6"/>
                  <a:pt x="f7" y="f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2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42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7"/>
                  <a:pt x="f22" y="f80"/>
                  <a:pt x="f78" y="f81"/>
                </a:cubicBezTo>
                <a:cubicBezTo>
                  <a:pt x="f63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99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19"/>
                </a:cubicBezTo>
                <a:cubicBezTo>
                  <a:pt x="f121" y="f122"/>
                  <a:pt x="f123" y="f39"/>
                  <a:pt x="f124" y="f76"/>
                </a:cubicBezTo>
                <a:cubicBezTo>
                  <a:pt x="f125" y="f100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5"/>
                </a:cubicBezTo>
                <a:cubicBezTo>
                  <a:pt x="f129" y="f38"/>
                  <a:pt x="f135" y="f136"/>
                  <a:pt x="f55" y="f137"/>
                </a:cubicBezTo>
                <a:cubicBezTo>
                  <a:pt x="f138" y="f19"/>
                  <a:pt x="f139" y="f140"/>
                  <a:pt x="f141" y="f142"/>
                </a:cubicBezTo>
                <a:cubicBezTo>
                  <a:pt x="f143" y="f88"/>
                  <a:pt x="f29" y="f88"/>
                  <a:pt x="f144" y="f145"/>
                </a:cubicBezTo>
                <a:cubicBezTo>
                  <a:pt x="f146" y="f147"/>
                  <a:pt x="f33" y="f148"/>
                  <a:pt x="f126" y="f149"/>
                </a:cubicBezTo>
                <a:cubicBezTo>
                  <a:pt x="f46" y="f150"/>
                  <a:pt x="f151" y="f27"/>
                  <a:pt x="f152" y="f11"/>
                </a:cubicBezTo>
                <a:cubicBezTo>
                  <a:pt x="f153" y="f38"/>
                  <a:pt x="f97" y="f154"/>
                  <a:pt x="f9" y="f155"/>
                </a:cubicBezTo>
                <a:cubicBezTo>
                  <a:pt x="f109" y="f156"/>
                  <a:pt x="f157" y="f158"/>
                  <a:pt x="f159" y="f160"/>
                </a:cubicBezTo>
                <a:cubicBezTo>
                  <a:pt x="f161" y="f162"/>
                  <a:pt x="f163" y="f142"/>
                  <a:pt x="f49" y="f164"/>
                </a:cubicBezTo>
                <a:cubicBezTo>
                  <a:pt x="f20" y="f165"/>
                  <a:pt x="f149" y="f165"/>
                  <a:pt x="f166" y="f167"/>
                </a:cubicBezTo>
                <a:cubicBezTo>
                  <a:pt x="f168" y="f92"/>
                  <a:pt x="f169" y="f170"/>
                  <a:pt x="f19" y="f20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Freeform 55">
            <a:extLst>
              <a:ext uri="{FF2B5EF4-FFF2-40B4-BE49-F238E27FC236}">
                <a16:creationId xmlns:a16="http://schemas.microsoft.com/office/drawing/2014/main" id="{A0738CCC-8060-8034-10BF-7E9BF4B02950}"/>
              </a:ext>
            </a:extLst>
          </p:cNvPr>
          <p:cNvSpPr/>
          <p:nvPr/>
        </p:nvSpPr>
        <p:spPr>
          <a:xfrm>
            <a:off x="6734171" y="942975"/>
            <a:ext cx="801691" cy="8477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5"/>
              <a:gd name="f7" fmla="val 756"/>
              <a:gd name="f8" fmla="val 356"/>
              <a:gd name="f9" fmla="val 719"/>
              <a:gd name="f10" fmla="val 157"/>
              <a:gd name="f11" fmla="val 718"/>
              <a:gd name="f12" fmla="val 558"/>
              <a:gd name="f13" fmla="val 1"/>
              <a:gd name="f14" fmla="val 358"/>
              <a:gd name="f15" fmla="val 2"/>
              <a:gd name="f16" fmla="val 181"/>
              <a:gd name="f17" fmla="val 146"/>
              <a:gd name="f18" fmla="val 372"/>
              <a:gd name="f19" fmla="val 8"/>
              <a:gd name="f20" fmla="val 553"/>
              <a:gd name="f21" fmla="val 13"/>
              <a:gd name="f22" fmla="val 163"/>
              <a:gd name="f23" fmla="val 713"/>
              <a:gd name="f24" fmla="val 367"/>
              <a:gd name="f25" fmla="val 712"/>
              <a:gd name="f26" fmla="val 562"/>
              <a:gd name="f27" fmla="val 551"/>
              <a:gd name="f28" fmla="val 720"/>
              <a:gd name="f29" fmla="val 179"/>
              <a:gd name="f30" fmla="val 452"/>
              <a:gd name="f31" fmla="val 451"/>
              <a:gd name="f32" fmla="val 182"/>
              <a:gd name="f33" fmla="val 230"/>
              <a:gd name="f34" fmla="val 461"/>
              <a:gd name="f35" fmla="val 270"/>
              <a:gd name="f36" fmla="val 447"/>
              <a:gd name="f37" fmla="val 310"/>
              <a:gd name="f38" fmla="val 419"/>
              <a:gd name="f39" fmla="val 376"/>
              <a:gd name="f40" fmla="val 374"/>
              <a:gd name="f41" fmla="val 473"/>
              <a:gd name="f42" fmla="val 377"/>
              <a:gd name="f43" fmla="val 525"/>
              <a:gd name="f44" fmla="val 424"/>
              <a:gd name="f45" fmla="val 528"/>
              <a:gd name="f46" fmla="val 427"/>
              <a:gd name="f47" fmla="val 536"/>
              <a:gd name="f48" fmla="val 430"/>
              <a:gd name="f49" fmla="val 541"/>
              <a:gd name="f50" fmla="val 429"/>
              <a:gd name="f51" fmla="val 581"/>
              <a:gd name="f52" fmla="val 422"/>
              <a:gd name="f53" fmla="val 620"/>
              <a:gd name="f54" fmla="val 428"/>
              <a:gd name="f55" fmla="val 660"/>
              <a:gd name="f56" fmla="val 441"/>
              <a:gd name="f57" fmla="val 686"/>
              <a:gd name="f58" fmla="val 318"/>
              <a:gd name="f59" fmla="val 657"/>
              <a:gd name="f60" fmla="val 212"/>
              <a:gd name="f61" fmla="val 563"/>
              <a:gd name="f62" fmla="val 129"/>
              <a:gd name="f63" fmla="val 472"/>
              <a:gd name="f64" fmla="val 48"/>
              <a:gd name="f65" fmla="val 365"/>
              <a:gd name="f66" fmla="val 28"/>
              <a:gd name="f67" fmla="val 250"/>
              <a:gd name="f68" fmla="val 70"/>
              <a:gd name="f69" fmla="val 148"/>
              <a:gd name="f70" fmla="val 108"/>
              <a:gd name="f71" fmla="val 84"/>
              <a:gd name="f72" fmla="val 52"/>
              <a:gd name="f73" fmla="val 292"/>
              <a:gd name="f74" fmla="val 94"/>
              <a:gd name="f75" fmla="val 271"/>
              <a:gd name="f76" fmla="val 133"/>
              <a:gd name="f77" fmla="val 269"/>
              <a:gd name="f78" fmla="val 174"/>
              <a:gd name="f79" fmla="val 225"/>
              <a:gd name="f80" fmla="val 276"/>
              <a:gd name="f81" fmla="val 327"/>
              <a:gd name="f82" fmla="val 336"/>
              <a:gd name="f83" fmla="val 344"/>
              <a:gd name="f84" fmla="val 352"/>
              <a:gd name="f85" fmla="val 267"/>
              <a:gd name="f86" fmla="val 265"/>
              <a:gd name="f87" fmla="val 281"/>
              <a:gd name="f88" fmla="val 234"/>
              <a:gd name="f89" fmla="val 207"/>
              <a:gd name="f90" fmla="val 232"/>
              <a:gd name="f91" fmla="val 130"/>
              <a:gd name="f92" fmla="val 248"/>
              <a:gd name="f93" fmla="val 139"/>
              <a:gd name="f94" fmla="val 235"/>
              <a:gd name="f95" fmla="val 223"/>
              <a:gd name="f96" fmla="val 160"/>
              <a:gd name="f97" fmla="val 214"/>
              <a:gd name="f98" fmla="val 216"/>
              <a:gd name="f99" fmla="val 169"/>
              <a:gd name="f100" fmla="val 279"/>
              <a:gd name="f101" fmla="val 159"/>
              <a:gd name="f102" fmla="val 348"/>
              <a:gd name="f103" fmla="val 175"/>
              <a:gd name="f104" fmla="val 385"/>
              <a:gd name="f105" fmla="val 184"/>
              <a:gd name="f106" fmla="val 420"/>
              <a:gd name="f107" fmla="val 161"/>
              <a:gd name="f108" fmla="val 458"/>
              <a:gd name="f109" fmla="val 465"/>
              <a:gd name="f110" fmla="val 155"/>
              <a:gd name="f111" fmla="val 471"/>
              <a:gd name="f112" fmla="val 151"/>
              <a:gd name="f113" fmla="val 486"/>
              <a:gd name="f114" fmla="val 208"/>
              <a:gd name="f115" fmla="val 466"/>
              <a:gd name="f116" fmla="val 417"/>
              <a:gd name="f117" fmla="val 317"/>
              <a:gd name="f118" fmla="val 346"/>
              <a:gd name="f119" fmla="val 399"/>
              <a:gd name="f120" fmla="val 153"/>
              <a:gd name="f121" fmla="val 342"/>
              <a:gd name="f122" fmla="val 323"/>
              <a:gd name="f123" fmla="val 111"/>
              <a:gd name="f124" fmla="val 90"/>
              <a:gd name="f125" fmla="val 338"/>
              <a:gd name="f126" fmla="val 80"/>
              <a:gd name="f127" fmla="val 351"/>
              <a:gd name="f128" fmla="val 60"/>
              <a:gd name="f129" fmla="val 47"/>
              <a:gd name="f130" fmla="val 366"/>
              <a:gd name="f131" fmla="val 44"/>
              <a:gd name="f132" fmla="val 46"/>
              <a:gd name="f133" fmla="val 392"/>
              <a:gd name="f134" fmla="val 631"/>
              <a:gd name="f135" fmla="val 339"/>
              <a:gd name="f136" fmla="val 537"/>
              <a:gd name="f137" fmla="val 619"/>
              <a:gd name="f138" fmla="val 588"/>
              <a:gd name="f139" fmla="val 614"/>
              <a:gd name="f140" fmla="val 549"/>
              <a:gd name="f141" fmla="val 638"/>
              <a:gd name="f142" fmla="val 499"/>
              <a:gd name="f143" fmla="val 613"/>
              <a:gd name="f144" fmla="val 482"/>
              <a:gd name="f145" fmla="val 586"/>
              <a:gd name="f146" fmla="val 479"/>
              <a:gd name="f147" fmla="val 559"/>
              <a:gd name="f148" fmla="val 480"/>
              <a:gd name="f149" fmla="val 481"/>
              <a:gd name="f150" fmla="val 404"/>
              <a:gd name="f151" fmla="val 320"/>
              <a:gd name="f152" fmla="val 313"/>
              <a:gd name="f153" fmla="val 306"/>
              <a:gd name="f154" fmla="val 483"/>
              <a:gd name="f155" fmla="val 485"/>
              <a:gd name="f156" fmla="val 305"/>
              <a:gd name="f157" fmla="val 324"/>
              <a:gd name="f158" fmla="val 493"/>
              <a:gd name="f159" fmla="val 343"/>
              <a:gd name="f160" fmla="val 500"/>
              <a:gd name="f161" fmla="val 364"/>
              <a:gd name="f162" fmla="val 508"/>
              <a:gd name="f163" fmla="val 353"/>
              <a:gd name="f164" fmla="val 519"/>
              <a:gd name="f165" fmla="val 529"/>
              <a:gd name="f166" fmla="val 333"/>
              <a:gd name="f167" fmla="val 539"/>
              <a:gd name="f168" fmla="val 363"/>
              <a:gd name="f169" fmla="val 533"/>
              <a:gd name="f170" fmla="val 386"/>
              <a:gd name="f171" fmla="val 502"/>
              <a:gd name="f172" fmla="val 515"/>
              <a:gd name="f173" fmla="val 414"/>
              <a:gd name="f174" fmla="val 526"/>
              <a:gd name="f175" fmla="val 405"/>
              <a:gd name="f176" fmla="val 396"/>
              <a:gd name="f177" fmla="val 547"/>
              <a:gd name="f178" fmla="val 418"/>
              <a:gd name="f179" fmla="val 437"/>
              <a:gd name="f180" fmla="val 522"/>
              <a:gd name="f181" fmla="val 514"/>
              <a:gd name="f182" fmla="val 506"/>
              <a:gd name="f183" fmla="val 503"/>
              <a:gd name="f184" fmla="val 505"/>
              <a:gd name="f185" fmla="val 527"/>
              <a:gd name="f186" fmla="val 561"/>
              <a:gd name="f187" fmla="val 411"/>
              <a:gd name="f188" fmla="val 600"/>
              <a:gd name="f189" fmla="val 331"/>
              <a:gd name="f190" fmla="val 589"/>
              <a:gd name="f191" fmla="val 577"/>
              <a:gd name="f192" fmla="val 188"/>
              <a:gd name="f193" fmla="+- 0 0 -90"/>
              <a:gd name="f194" fmla="*/ f3 1 715"/>
              <a:gd name="f195" fmla="*/ f4 1 756"/>
              <a:gd name="f196" fmla="val f5"/>
              <a:gd name="f197" fmla="val f6"/>
              <a:gd name="f198" fmla="val f7"/>
              <a:gd name="f199" fmla="*/ f193 f0 1"/>
              <a:gd name="f200" fmla="+- f198 0 f196"/>
              <a:gd name="f201" fmla="+- f197 0 f196"/>
              <a:gd name="f202" fmla="*/ f199 1 f2"/>
              <a:gd name="f203" fmla="*/ f201 1 715"/>
              <a:gd name="f204" fmla="*/ f200 1 756"/>
              <a:gd name="f205" fmla="*/ 356 f201 1"/>
              <a:gd name="f206" fmla="*/ 719 f200 1"/>
              <a:gd name="f207" fmla="*/ 1 f201 1"/>
              <a:gd name="f208" fmla="*/ 358 f200 1"/>
              <a:gd name="f209" fmla="*/ 372 f201 1"/>
              <a:gd name="f210" fmla="*/ 8 f200 1"/>
              <a:gd name="f211" fmla="*/ 713 f201 1"/>
              <a:gd name="f212" fmla="*/ 367 f200 1"/>
              <a:gd name="f213" fmla="*/ 179 f201 1"/>
              <a:gd name="f214" fmla="*/ 452 f200 1"/>
              <a:gd name="f215" fmla="*/ 182 f201 1"/>
              <a:gd name="f216" fmla="*/ 451 f200 1"/>
              <a:gd name="f217" fmla="*/ 310 f201 1"/>
              <a:gd name="f218" fmla="*/ 419 f200 1"/>
              <a:gd name="f219" fmla="*/ 525 f201 1"/>
              <a:gd name="f220" fmla="*/ 424 f200 1"/>
              <a:gd name="f221" fmla="*/ 541 f201 1"/>
              <a:gd name="f222" fmla="*/ 429 f200 1"/>
              <a:gd name="f223" fmla="*/ 660 f201 1"/>
              <a:gd name="f224" fmla="*/ 441 f200 1"/>
              <a:gd name="f225" fmla="*/ 563 f201 1"/>
              <a:gd name="f226" fmla="*/ 129 f200 1"/>
              <a:gd name="f227" fmla="*/ 250 f201 1"/>
              <a:gd name="f228" fmla="*/ 70 f200 1"/>
              <a:gd name="f229" fmla="*/ 52 f201 1"/>
              <a:gd name="f230" fmla="*/ 292 f200 1"/>
              <a:gd name="f231" fmla="*/ 174 f201 1"/>
              <a:gd name="f232" fmla="*/ 270 f200 1"/>
              <a:gd name="f233" fmla="*/ 327 f201 1"/>
              <a:gd name="f234" fmla="*/ 271 f200 1"/>
              <a:gd name="f235" fmla="*/ 352 f201 1"/>
              <a:gd name="f236" fmla="*/ 265 f200 1"/>
              <a:gd name="f237" fmla="*/ 130 f201 1"/>
              <a:gd name="f238" fmla="*/ 248 f200 1"/>
              <a:gd name="f239" fmla="*/ 160 f201 1"/>
              <a:gd name="f240" fmla="*/ 214 f200 1"/>
              <a:gd name="f241" fmla="*/ 348 f201 1"/>
              <a:gd name="f242" fmla="*/ 175 f200 1"/>
              <a:gd name="f243" fmla="*/ 452 f201 1"/>
              <a:gd name="f244" fmla="*/ 161 f200 1"/>
              <a:gd name="f245" fmla="*/ 471 f201 1"/>
              <a:gd name="f246" fmla="*/ 151 f200 1"/>
              <a:gd name="f247" fmla="*/ 417 f201 1"/>
              <a:gd name="f248" fmla="*/ 317 f200 1"/>
              <a:gd name="f249" fmla="*/ 153 f201 1"/>
              <a:gd name="f250" fmla="*/ 342 f200 1"/>
              <a:gd name="f251" fmla="*/ 90 f201 1"/>
              <a:gd name="f252" fmla="*/ 338 f200 1"/>
              <a:gd name="f253" fmla="*/ 60 f201 1"/>
              <a:gd name="f254" fmla="*/ 46 f201 1"/>
              <a:gd name="f255" fmla="*/ 392 f200 1"/>
              <a:gd name="f256" fmla="*/ 537 f201 1"/>
              <a:gd name="f257" fmla="*/ 619 f200 1"/>
              <a:gd name="f258" fmla="*/ 638 f201 1"/>
              <a:gd name="f259" fmla="*/ 499 f200 1"/>
              <a:gd name="f260" fmla="*/ 559 f201 1"/>
              <a:gd name="f261" fmla="*/ 480 f200 1"/>
              <a:gd name="f262" fmla="*/ 481 f200 1"/>
              <a:gd name="f263" fmla="*/ 306 f201 1"/>
              <a:gd name="f264" fmla="*/ 305 f201 1"/>
              <a:gd name="f265" fmla="*/ 486 f200 1"/>
              <a:gd name="f266" fmla="*/ 364 f201 1"/>
              <a:gd name="f267" fmla="*/ 508 f200 1"/>
              <a:gd name="f268" fmla="*/ 333 f201 1"/>
              <a:gd name="f269" fmla="*/ 539 f200 1"/>
              <a:gd name="f270" fmla="*/ 424 f201 1"/>
              <a:gd name="f271" fmla="*/ 515 f200 1"/>
              <a:gd name="f272" fmla="*/ 396 f201 1"/>
              <a:gd name="f273" fmla="*/ 547 f200 1"/>
              <a:gd name="f274" fmla="*/ 458 f201 1"/>
              <a:gd name="f275" fmla="*/ 514 f200 1"/>
              <a:gd name="f276" fmla="*/ 527 f201 1"/>
              <a:gd name="f277" fmla="*/ 500 f200 1"/>
              <a:gd name="f278" fmla="*/ 331 f201 1"/>
              <a:gd name="f279" fmla="*/ 589 f200 1"/>
              <a:gd name="f280" fmla="+- f202 0 f1"/>
              <a:gd name="f281" fmla="*/ f205 1 715"/>
              <a:gd name="f282" fmla="*/ f206 1 756"/>
              <a:gd name="f283" fmla="*/ f207 1 715"/>
              <a:gd name="f284" fmla="*/ f208 1 756"/>
              <a:gd name="f285" fmla="*/ f209 1 715"/>
              <a:gd name="f286" fmla="*/ f210 1 756"/>
              <a:gd name="f287" fmla="*/ f211 1 715"/>
              <a:gd name="f288" fmla="*/ f212 1 756"/>
              <a:gd name="f289" fmla="*/ f213 1 715"/>
              <a:gd name="f290" fmla="*/ f214 1 756"/>
              <a:gd name="f291" fmla="*/ f215 1 715"/>
              <a:gd name="f292" fmla="*/ f216 1 756"/>
              <a:gd name="f293" fmla="*/ f217 1 715"/>
              <a:gd name="f294" fmla="*/ f218 1 756"/>
              <a:gd name="f295" fmla="*/ f219 1 715"/>
              <a:gd name="f296" fmla="*/ f220 1 756"/>
              <a:gd name="f297" fmla="*/ f221 1 715"/>
              <a:gd name="f298" fmla="*/ f222 1 756"/>
              <a:gd name="f299" fmla="*/ f223 1 715"/>
              <a:gd name="f300" fmla="*/ f224 1 756"/>
              <a:gd name="f301" fmla="*/ f225 1 715"/>
              <a:gd name="f302" fmla="*/ f226 1 756"/>
              <a:gd name="f303" fmla="*/ f227 1 715"/>
              <a:gd name="f304" fmla="*/ f228 1 756"/>
              <a:gd name="f305" fmla="*/ f229 1 715"/>
              <a:gd name="f306" fmla="*/ f230 1 756"/>
              <a:gd name="f307" fmla="*/ f231 1 715"/>
              <a:gd name="f308" fmla="*/ f232 1 756"/>
              <a:gd name="f309" fmla="*/ f233 1 715"/>
              <a:gd name="f310" fmla="*/ f234 1 756"/>
              <a:gd name="f311" fmla="*/ f235 1 715"/>
              <a:gd name="f312" fmla="*/ f236 1 756"/>
              <a:gd name="f313" fmla="*/ f237 1 715"/>
              <a:gd name="f314" fmla="*/ f238 1 756"/>
              <a:gd name="f315" fmla="*/ f239 1 715"/>
              <a:gd name="f316" fmla="*/ f240 1 756"/>
              <a:gd name="f317" fmla="*/ f241 1 715"/>
              <a:gd name="f318" fmla="*/ f242 1 756"/>
              <a:gd name="f319" fmla="*/ f243 1 715"/>
              <a:gd name="f320" fmla="*/ f244 1 756"/>
              <a:gd name="f321" fmla="*/ f245 1 715"/>
              <a:gd name="f322" fmla="*/ f246 1 756"/>
              <a:gd name="f323" fmla="*/ f247 1 715"/>
              <a:gd name="f324" fmla="*/ f248 1 756"/>
              <a:gd name="f325" fmla="*/ f249 1 715"/>
              <a:gd name="f326" fmla="*/ f250 1 756"/>
              <a:gd name="f327" fmla="*/ f251 1 715"/>
              <a:gd name="f328" fmla="*/ f252 1 756"/>
              <a:gd name="f329" fmla="*/ f253 1 715"/>
              <a:gd name="f330" fmla="*/ f254 1 715"/>
              <a:gd name="f331" fmla="*/ f255 1 756"/>
              <a:gd name="f332" fmla="*/ f256 1 715"/>
              <a:gd name="f333" fmla="*/ f257 1 756"/>
              <a:gd name="f334" fmla="*/ f258 1 715"/>
              <a:gd name="f335" fmla="*/ f259 1 756"/>
              <a:gd name="f336" fmla="*/ f260 1 715"/>
              <a:gd name="f337" fmla="*/ f261 1 756"/>
              <a:gd name="f338" fmla="*/ f262 1 756"/>
              <a:gd name="f339" fmla="*/ f263 1 715"/>
              <a:gd name="f340" fmla="*/ f264 1 715"/>
              <a:gd name="f341" fmla="*/ f265 1 756"/>
              <a:gd name="f342" fmla="*/ f266 1 715"/>
              <a:gd name="f343" fmla="*/ f267 1 756"/>
              <a:gd name="f344" fmla="*/ f268 1 715"/>
              <a:gd name="f345" fmla="*/ f269 1 756"/>
              <a:gd name="f346" fmla="*/ f270 1 715"/>
              <a:gd name="f347" fmla="*/ f271 1 756"/>
              <a:gd name="f348" fmla="*/ f272 1 715"/>
              <a:gd name="f349" fmla="*/ f273 1 756"/>
              <a:gd name="f350" fmla="*/ f274 1 715"/>
              <a:gd name="f351" fmla="*/ f275 1 756"/>
              <a:gd name="f352" fmla="*/ f276 1 715"/>
              <a:gd name="f353" fmla="*/ f277 1 756"/>
              <a:gd name="f354" fmla="*/ f278 1 715"/>
              <a:gd name="f355" fmla="*/ f279 1 756"/>
              <a:gd name="f356" fmla="*/ 0 1 f203"/>
              <a:gd name="f357" fmla="*/ f197 1 f203"/>
              <a:gd name="f358" fmla="*/ 0 1 f204"/>
              <a:gd name="f359" fmla="*/ f198 1 f204"/>
              <a:gd name="f360" fmla="*/ f281 1 f203"/>
              <a:gd name="f361" fmla="*/ f282 1 f204"/>
              <a:gd name="f362" fmla="*/ f283 1 f203"/>
              <a:gd name="f363" fmla="*/ f284 1 f204"/>
              <a:gd name="f364" fmla="*/ f285 1 f203"/>
              <a:gd name="f365" fmla="*/ f286 1 f204"/>
              <a:gd name="f366" fmla="*/ f287 1 f203"/>
              <a:gd name="f367" fmla="*/ f288 1 f204"/>
              <a:gd name="f368" fmla="*/ f289 1 f203"/>
              <a:gd name="f369" fmla="*/ f290 1 f204"/>
              <a:gd name="f370" fmla="*/ f291 1 f203"/>
              <a:gd name="f371" fmla="*/ f292 1 f204"/>
              <a:gd name="f372" fmla="*/ f293 1 f203"/>
              <a:gd name="f373" fmla="*/ f294 1 f204"/>
              <a:gd name="f374" fmla="*/ f295 1 f203"/>
              <a:gd name="f375" fmla="*/ f296 1 f204"/>
              <a:gd name="f376" fmla="*/ f297 1 f203"/>
              <a:gd name="f377" fmla="*/ f298 1 f204"/>
              <a:gd name="f378" fmla="*/ f299 1 f203"/>
              <a:gd name="f379" fmla="*/ f300 1 f204"/>
              <a:gd name="f380" fmla="*/ f301 1 f203"/>
              <a:gd name="f381" fmla="*/ f302 1 f204"/>
              <a:gd name="f382" fmla="*/ f303 1 f203"/>
              <a:gd name="f383" fmla="*/ f304 1 f204"/>
              <a:gd name="f384" fmla="*/ f305 1 f203"/>
              <a:gd name="f385" fmla="*/ f306 1 f204"/>
              <a:gd name="f386" fmla="*/ f307 1 f203"/>
              <a:gd name="f387" fmla="*/ f308 1 f204"/>
              <a:gd name="f388" fmla="*/ f309 1 f203"/>
              <a:gd name="f389" fmla="*/ f310 1 f204"/>
              <a:gd name="f390" fmla="*/ f311 1 f203"/>
              <a:gd name="f391" fmla="*/ f312 1 f204"/>
              <a:gd name="f392" fmla="*/ f313 1 f203"/>
              <a:gd name="f393" fmla="*/ f314 1 f204"/>
              <a:gd name="f394" fmla="*/ f315 1 f203"/>
              <a:gd name="f395" fmla="*/ f316 1 f204"/>
              <a:gd name="f396" fmla="*/ f317 1 f203"/>
              <a:gd name="f397" fmla="*/ f318 1 f204"/>
              <a:gd name="f398" fmla="*/ f319 1 f203"/>
              <a:gd name="f399" fmla="*/ f320 1 f204"/>
              <a:gd name="f400" fmla="*/ f321 1 f203"/>
              <a:gd name="f401" fmla="*/ f322 1 f204"/>
              <a:gd name="f402" fmla="*/ f323 1 f203"/>
              <a:gd name="f403" fmla="*/ f324 1 f204"/>
              <a:gd name="f404" fmla="*/ f325 1 f203"/>
              <a:gd name="f405" fmla="*/ f326 1 f204"/>
              <a:gd name="f406" fmla="*/ f327 1 f203"/>
              <a:gd name="f407" fmla="*/ f328 1 f204"/>
              <a:gd name="f408" fmla="*/ f329 1 f203"/>
              <a:gd name="f409" fmla="*/ f330 1 f203"/>
              <a:gd name="f410" fmla="*/ f331 1 f204"/>
              <a:gd name="f411" fmla="*/ f332 1 f203"/>
              <a:gd name="f412" fmla="*/ f333 1 f204"/>
              <a:gd name="f413" fmla="*/ f334 1 f203"/>
              <a:gd name="f414" fmla="*/ f335 1 f204"/>
              <a:gd name="f415" fmla="*/ f336 1 f203"/>
              <a:gd name="f416" fmla="*/ f337 1 f204"/>
              <a:gd name="f417" fmla="*/ f338 1 f204"/>
              <a:gd name="f418" fmla="*/ f339 1 f203"/>
              <a:gd name="f419" fmla="*/ f340 1 f203"/>
              <a:gd name="f420" fmla="*/ f341 1 f204"/>
              <a:gd name="f421" fmla="*/ f342 1 f203"/>
              <a:gd name="f422" fmla="*/ f343 1 f204"/>
              <a:gd name="f423" fmla="*/ f344 1 f203"/>
              <a:gd name="f424" fmla="*/ f345 1 f204"/>
              <a:gd name="f425" fmla="*/ f346 1 f203"/>
              <a:gd name="f426" fmla="*/ f347 1 f204"/>
              <a:gd name="f427" fmla="*/ f348 1 f203"/>
              <a:gd name="f428" fmla="*/ f349 1 f204"/>
              <a:gd name="f429" fmla="*/ f350 1 f203"/>
              <a:gd name="f430" fmla="*/ f351 1 f204"/>
              <a:gd name="f431" fmla="*/ f352 1 f203"/>
              <a:gd name="f432" fmla="*/ f353 1 f204"/>
              <a:gd name="f433" fmla="*/ f354 1 f203"/>
              <a:gd name="f434" fmla="*/ f355 1 f204"/>
              <a:gd name="f435" fmla="*/ f356 f194 1"/>
              <a:gd name="f436" fmla="*/ f357 f194 1"/>
              <a:gd name="f437" fmla="*/ f359 f195 1"/>
              <a:gd name="f438" fmla="*/ f358 f195 1"/>
              <a:gd name="f439" fmla="*/ f360 f194 1"/>
              <a:gd name="f440" fmla="*/ f361 f195 1"/>
              <a:gd name="f441" fmla="*/ f362 f194 1"/>
              <a:gd name="f442" fmla="*/ f363 f195 1"/>
              <a:gd name="f443" fmla="*/ f364 f194 1"/>
              <a:gd name="f444" fmla="*/ f365 f195 1"/>
              <a:gd name="f445" fmla="*/ f366 f194 1"/>
              <a:gd name="f446" fmla="*/ f367 f195 1"/>
              <a:gd name="f447" fmla="*/ f368 f194 1"/>
              <a:gd name="f448" fmla="*/ f369 f195 1"/>
              <a:gd name="f449" fmla="*/ f370 f194 1"/>
              <a:gd name="f450" fmla="*/ f371 f195 1"/>
              <a:gd name="f451" fmla="*/ f372 f194 1"/>
              <a:gd name="f452" fmla="*/ f373 f195 1"/>
              <a:gd name="f453" fmla="*/ f374 f194 1"/>
              <a:gd name="f454" fmla="*/ f375 f195 1"/>
              <a:gd name="f455" fmla="*/ f376 f194 1"/>
              <a:gd name="f456" fmla="*/ f377 f195 1"/>
              <a:gd name="f457" fmla="*/ f378 f194 1"/>
              <a:gd name="f458" fmla="*/ f379 f195 1"/>
              <a:gd name="f459" fmla="*/ f380 f194 1"/>
              <a:gd name="f460" fmla="*/ f381 f195 1"/>
              <a:gd name="f461" fmla="*/ f382 f194 1"/>
              <a:gd name="f462" fmla="*/ f383 f195 1"/>
              <a:gd name="f463" fmla="*/ f384 f194 1"/>
              <a:gd name="f464" fmla="*/ f385 f195 1"/>
              <a:gd name="f465" fmla="*/ f386 f194 1"/>
              <a:gd name="f466" fmla="*/ f387 f195 1"/>
              <a:gd name="f467" fmla="*/ f388 f194 1"/>
              <a:gd name="f468" fmla="*/ f389 f195 1"/>
              <a:gd name="f469" fmla="*/ f390 f194 1"/>
              <a:gd name="f470" fmla="*/ f391 f195 1"/>
              <a:gd name="f471" fmla="*/ f392 f194 1"/>
              <a:gd name="f472" fmla="*/ f393 f195 1"/>
              <a:gd name="f473" fmla="*/ f394 f194 1"/>
              <a:gd name="f474" fmla="*/ f395 f195 1"/>
              <a:gd name="f475" fmla="*/ f396 f194 1"/>
              <a:gd name="f476" fmla="*/ f397 f195 1"/>
              <a:gd name="f477" fmla="*/ f398 f194 1"/>
              <a:gd name="f478" fmla="*/ f399 f195 1"/>
              <a:gd name="f479" fmla="*/ f400 f194 1"/>
              <a:gd name="f480" fmla="*/ f401 f195 1"/>
              <a:gd name="f481" fmla="*/ f402 f194 1"/>
              <a:gd name="f482" fmla="*/ f403 f195 1"/>
              <a:gd name="f483" fmla="*/ f404 f194 1"/>
              <a:gd name="f484" fmla="*/ f405 f195 1"/>
              <a:gd name="f485" fmla="*/ f406 f194 1"/>
              <a:gd name="f486" fmla="*/ f407 f195 1"/>
              <a:gd name="f487" fmla="*/ f408 f194 1"/>
              <a:gd name="f488" fmla="*/ f409 f194 1"/>
              <a:gd name="f489" fmla="*/ f410 f195 1"/>
              <a:gd name="f490" fmla="*/ f411 f194 1"/>
              <a:gd name="f491" fmla="*/ f412 f195 1"/>
              <a:gd name="f492" fmla="*/ f413 f194 1"/>
              <a:gd name="f493" fmla="*/ f414 f195 1"/>
              <a:gd name="f494" fmla="*/ f415 f194 1"/>
              <a:gd name="f495" fmla="*/ f416 f195 1"/>
              <a:gd name="f496" fmla="*/ f417 f195 1"/>
              <a:gd name="f497" fmla="*/ f418 f194 1"/>
              <a:gd name="f498" fmla="*/ f419 f194 1"/>
              <a:gd name="f499" fmla="*/ f420 f195 1"/>
              <a:gd name="f500" fmla="*/ f421 f194 1"/>
              <a:gd name="f501" fmla="*/ f422 f195 1"/>
              <a:gd name="f502" fmla="*/ f423 f194 1"/>
              <a:gd name="f503" fmla="*/ f424 f195 1"/>
              <a:gd name="f504" fmla="*/ f425 f194 1"/>
              <a:gd name="f505" fmla="*/ f426 f195 1"/>
              <a:gd name="f506" fmla="*/ f427 f194 1"/>
              <a:gd name="f507" fmla="*/ f428 f195 1"/>
              <a:gd name="f508" fmla="*/ f429 f194 1"/>
              <a:gd name="f509" fmla="*/ f430 f195 1"/>
              <a:gd name="f510" fmla="*/ f431 f194 1"/>
              <a:gd name="f511" fmla="*/ f432 f195 1"/>
              <a:gd name="f512" fmla="*/ f433 f194 1"/>
              <a:gd name="f513" fmla="*/ f434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0">
                <a:pos x="f439" y="f440"/>
              </a:cxn>
              <a:cxn ang="f280">
                <a:pos x="f441" y="f442"/>
              </a:cxn>
              <a:cxn ang="f280">
                <a:pos x="f443" y="f444"/>
              </a:cxn>
              <a:cxn ang="f280">
                <a:pos x="f445" y="f446"/>
              </a:cxn>
              <a:cxn ang="f280">
                <a:pos x="f439" y="f440"/>
              </a:cxn>
              <a:cxn ang="f280">
                <a:pos x="f447" y="f448"/>
              </a:cxn>
              <a:cxn ang="f280">
                <a:pos x="f449" y="f450"/>
              </a:cxn>
              <a:cxn ang="f280">
                <a:pos x="f451" y="f452"/>
              </a:cxn>
              <a:cxn ang="f280">
                <a:pos x="f453" y="f454"/>
              </a:cxn>
              <a:cxn ang="f280">
                <a:pos x="f455" y="f456"/>
              </a:cxn>
              <a:cxn ang="f280">
                <a:pos x="f457" y="f458"/>
              </a:cxn>
              <a:cxn ang="f280">
                <a:pos x="f459" y="f460"/>
              </a:cxn>
              <a:cxn ang="f280">
                <a:pos x="f461" y="f462"/>
              </a:cxn>
              <a:cxn ang="f280">
                <a:pos x="f463" y="f464"/>
              </a:cxn>
              <a:cxn ang="f280">
                <a:pos x="f465" y="f466"/>
              </a:cxn>
              <a:cxn ang="f280">
                <a:pos x="f467" y="f468"/>
              </a:cxn>
              <a:cxn ang="f280">
                <a:pos x="f469" y="f468"/>
              </a:cxn>
              <a:cxn ang="f280">
                <a:pos x="f469" y="f470"/>
              </a:cxn>
              <a:cxn ang="f280">
                <a:pos x="f471" y="f472"/>
              </a:cxn>
              <a:cxn ang="f280">
                <a:pos x="f473" y="f474"/>
              </a:cxn>
              <a:cxn ang="f280">
                <a:pos x="f475" y="f476"/>
              </a:cxn>
              <a:cxn ang="f280">
                <a:pos x="f477" y="f478"/>
              </a:cxn>
              <a:cxn ang="f280">
                <a:pos x="f479" y="f480"/>
              </a:cxn>
              <a:cxn ang="f280">
                <a:pos x="f481" y="f482"/>
              </a:cxn>
              <a:cxn ang="f280">
                <a:pos x="f483" y="f484"/>
              </a:cxn>
              <a:cxn ang="f280">
                <a:pos x="f485" y="f486"/>
              </a:cxn>
              <a:cxn ang="f280">
                <a:pos x="f487" y="f442"/>
              </a:cxn>
              <a:cxn ang="f280">
                <a:pos x="f488" y="f489"/>
              </a:cxn>
              <a:cxn ang="f280">
                <a:pos x="f490" y="f491"/>
              </a:cxn>
              <a:cxn ang="f280">
                <a:pos x="f492" y="f493"/>
              </a:cxn>
              <a:cxn ang="f280">
                <a:pos x="f494" y="f495"/>
              </a:cxn>
              <a:cxn ang="f280">
                <a:pos x="f467" y="f496"/>
              </a:cxn>
              <a:cxn ang="f280">
                <a:pos x="f497" y="f496"/>
              </a:cxn>
              <a:cxn ang="f280">
                <a:pos x="f498" y="f499"/>
              </a:cxn>
              <a:cxn ang="f280">
                <a:pos x="f500" y="f501"/>
              </a:cxn>
              <a:cxn ang="f280">
                <a:pos x="f502" y="f503"/>
              </a:cxn>
              <a:cxn ang="f280">
                <a:pos x="f504" y="f505"/>
              </a:cxn>
              <a:cxn ang="f280">
                <a:pos x="f506" y="f507"/>
              </a:cxn>
              <a:cxn ang="f280">
                <a:pos x="f508" y="f509"/>
              </a:cxn>
              <a:cxn ang="f280">
                <a:pos x="f510" y="f511"/>
              </a:cxn>
              <a:cxn ang="f280">
                <a:pos x="f512" y="f513"/>
              </a:cxn>
              <a:cxn ang="f280">
                <a:pos x="f447" y="f448"/>
              </a:cxn>
            </a:cxnLst>
            <a:rect l="f435" t="f438" r="f436" b="f437"/>
            <a:pathLst>
              <a:path w="715" h="756">
                <a:moveTo>
                  <a:pt x="f8" y="f9"/>
                </a:moveTo>
                <a:cubicBezTo>
                  <a:pt x="f10" y="f11"/>
                  <a:pt x="f5" y="f12"/>
                  <a:pt x="f13" y="f14"/>
                </a:cubicBezTo>
                <a:cubicBezTo>
                  <a:pt x="f15" y="f16"/>
                  <a:pt x="f17" y="f5"/>
                  <a:pt x="f18" y="f19"/>
                </a:cubicBezTo>
                <a:cubicBezTo>
                  <a:pt x="f20" y="f21"/>
                  <a:pt x="f6" y="f22"/>
                  <a:pt x="f23" y="f24"/>
                </a:cubicBezTo>
                <a:cubicBezTo>
                  <a:pt x="f25" y="f26"/>
                  <a:pt x="f27" y="f28"/>
                  <a:pt x="f8" y="f9"/>
                </a:cubicBezTo>
                <a:close/>
                <a:moveTo>
                  <a:pt x="f29" y="f30"/>
                </a:moveTo>
                <a:cubicBezTo>
                  <a:pt x="f2" y="f30"/>
                  <a:pt x="f16" y="f31"/>
                  <a:pt x="f32" y="f31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32"/>
                  <a:pt x="f72" y="f73"/>
                </a:cubicBezTo>
                <a:cubicBezTo>
                  <a:pt x="f74" y="f75"/>
                  <a:pt x="f76" y="f77"/>
                  <a:pt x="f78" y="f35"/>
                </a:cubicBezTo>
                <a:cubicBezTo>
                  <a:pt x="f79" y="f75"/>
                  <a:pt x="f80" y="f35"/>
                  <a:pt x="f81" y="f75"/>
                </a:cubicBezTo>
                <a:cubicBezTo>
                  <a:pt x="f82" y="f75"/>
                  <a:pt x="f83" y="f75"/>
                  <a:pt x="f84" y="f75"/>
                </a:cubicBezTo>
                <a:cubicBezTo>
                  <a:pt x="f84" y="f77"/>
                  <a:pt x="f84" y="f85"/>
                  <a:pt x="f84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69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2"/>
                  <a:pt x="f30" y="f107"/>
                </a:cubicBezTo>
                <a:cubicBezTo>
                  <a:pt x="f108" y="f10"/>
                  <a:pt x="f109" y="f110"/>
                  <a:pt x="f111" y="f112"/>
                </a:cubicBezTo>
                <a:cubicBezTo>
                  <a:pt x="f113" y="f114"/>
                  <a:pt x="f115" y="f77"/>
                  <a:pt x="f116" y="f117"/>
                </a:cubicBezTo>
                <a:cubicBezTo>
                  <a:pt x="f118" y="f104"/>
                  <a:pt x="f79" y="f119"/>
                  <a:pt x="f120" y="f121"/>
                </a:cubicBezTo>
                <a:cubicBezTo>
                  <a:pt x="f62" y="f122"/>
                  <a:pt x="f123" y="f81"/>
                  <a:pt x="f124" y="f125"/>
                </a:cubicBezTo>
                <a:cubicBezTo>
                  <a:pt x="f126" y="f83"/>
                  <a:pt x="f68" y="f127"/>
                  <a:pt x="f128" y="f14"/>
                </a:cubicBezTo>
                <a:cubicBezTo>
                  <a:pt x="f129" y="f130"/>
                  <a:pt x="f131" y="f42"/>
                  <a:pt x="f132" y="f133"/>
                </a:cubicBezTo>
                <a:cubicBezTo>
                  <a:pt x="f68" y="f134"/>
                  <a:pt x="f135" y="f7"/>
                  <a:pt x="f136" y="f137"/>
                </a:cubicBezTo>
                <a:cubicBezTo>
                  <a:pt x="f51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48"/>
                  <a:pt x="f150" y="f148"/>
                  <a:pt x="f81" y="f149"/>
                </a:cubicBezTo>
                <a:cubicBezTo>
                  <a:pt x="f151" y="f149"/>
                  <a:pt x="f152" y="f149"/>
                  <a:pt x="f153" y="f149"/>
                </a:cubicBezTo>
                <a:cubicBezTo>
                  <a:pt x="f153" y="f154"/>
                  <a:pt x="f153" y="f155"/>
                  <a:pt x="f156" y="f113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59" y="f165"/>
                  <a:pt x="f166" y="f167"/>
                </a:cubicBezTo>
                <a:cubicBezTo>
                  <a:pt x="f168" y="f169"/>
                  <a:pt x="f170" y="f171"/>
                  <a:pt x="f44" y="f172"/>
                </a:cubicBezTo>
                <a:cubicBezTo>
                  <a:pt x="f173" y="f174"/>
                  <a:pt x="f175" y="f136"/>
                  <a:pt x="f176" y="f177"/>
                </a:cubicBezTo>
                <a:cubicBezTo>
                  <a:pt x="f178" y="f136"/>
                  <a:pt x="f179" y="f180"/>
                  <a:pt x="f108" y="f181"/>
                </a:cubicBezTo>
                <a:cubicBezTo>
                  <a:pt x="f146" y="f182"/>
                  <a:pt x="f183" y="f184"/>
                  <a:pt x="f185" y="f160"/>
                </a:cubicBezTo>
                <a:cubicBezTo>
                  <a:pt x="f160" y="f186"/>
                  <a:pt x="f187" y="f188"/>
                  <a:pt x="f189" y="f190"/>
                </a:cubicBezTo>
                <a:cubicBezTo>
                  <a:pt x="f67" y="f191"/>
                  <a:pt x="f192" y="f180"/>
                  <a:pt x="f29" y="f30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34FE9BFE-4591-4565-FD7C-ED77C2291DF8}"/>
              </a:ext>
            </a:extLst>
          </p:cNvPr>
          <p:cNvSpPr/>
          <p:nvPr/>
        </p:nvSpPr>
        <p:spPr>
          <a:xfrm>
            <a:off x="5680079" y="947739"/>
            <a:ext cx="800100" cy="801691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13"/>
              <a:gd name="f8" fmla="val 714"/>
              <a:gd name="f9" fmla="val 356"/>
              <a:gd name="f10" fmla="val 160"/>
              <a:gd name="f11" fmla="val 555"/>
              <a:gd name="f12" fmla="val 159"/>
              <a:gd name="f13" fmla="val 359"/>
              <a:gd name="f14" fmla="val 2"/>
              <a:gd name="f15" fmla="val 562"/>
              <a:gd name="f16" fmla="val 5"/>
              <a:gd name="f17" fmla="val 712"/>
              <a:gd name="f18" fmla="val 165"/>
              <a:gd name="f19" fmla="val 357"/>
              <a:gd name="f20" fmla="val 554"/>
              <a:gd name="f21" fmla="val 547"/>
              <a:gd name="f22" fmla="val 601"/>
              <a:gd name="f23" fmla="val 549"/>
              <a:gd name="f24" fmla="val 602"/>
              <a:gd name="f25" fmla="val 551"/>
              <a:gd name="f26" fmla="val 552"/>
              <a:gd name="f27" fmla="val 603"/>
              <a:gd name="f28" fmla="val 596"/>
              <a:gd name="f29" fmla="val 559"/>
              <a:gd name="f30" fmla="val 590"/>
              <a:gd name="f31" fmla="val 560"/>
              <a:gd name="f32" fmla="val 584"/>
              <a:gd name="f33" fmla="val 568"/>
              <a:gd name="f34" fmla="val 563"/>
              <a:gd name="f35" fmla="val 509"/>
              <a:gd name="f36" fmla="val 543"/>
              <a:gd name="f37" fmla="val 480"/>
              <a:gd name="f38" fmla="val 522"/>
              <a:gd name="f39" fmla="val 450"/>
              <a:gd name="f40" fmla="val 519"/>
              <a:gd name="f41" fmla="val 420"/>
              <a:gd name="f42" fmla="val 523"/>
              <a:gd name="f43" fmla="val 387"/>
              <a:gd name="f44" fmla="val 524"/>
              <a:gd name="f45" fmla="val 382"/>
              <a:gd name="f46" fmla="val 377"/>
              <a:gd name="f47" fmla="val 373"/>
              <a:gd name="f48" fmla="val 521"/>
              <a:gd name="f49" fmla="val 520"/>
              <a:gd name="f50" fmla="val 372"/>
              <a:gd name="f51" fmla="val 516"/>
              <a:gd name="f52" fmla="val 391"/>
              <a:gd name="f53" fmla="val 512"/>
              <a:gd name="f54" fmla="val 409"/>
              <a:gd name="f55" fmla="val 508"/>
              <a:gd name="f56" fmla="val 429"/>
              <a:gd name="f57" fmla="val 465"/>
              <a:gd name="f58" fmla="val 399"/>
              <a:gd name="f59" fmla="val 495"/>
              <a:gd name="f60" fmla="val 358"/>
              <a:gd name="f61" fmla="val 485"/>
              <a:gd name="f62" fmla="val 323"/>
              <a:gd name="f63" fmla="val 343"/>
              <a:gd name="f64" fmla="val 476"/>
              <a:gd name="f65" fmla="val 363"/>
              <a:gd name="f66" fmla="val 471"/>
              <a:gd name="f67" fmla="val 385"/>
              <a:gd name="f68" fmla="val 436"/>
              <a:gd name="f69" fmla="val 354"/>
              <a:gd name="f70" fmla="val 461"/>
              <a:gd name="f71" fmla="val 316"/>
              <a:gd name="f72" fmla="val 452"/>
              <a:gd name="f73" fmla="val 279"/>
              <a:gd name="f74" fmla="val 447"/>
              <a:gd name="f75" fmla="val 300"/>
              <a:gd name="f76" fmla="val 443"/>
              <a:gd name="f77" fmla="val 317"/>
              <a:gd name="f78" fmla="val 438"/>
              <a:gd name="f79" fmla="val 341"/>
              <a:gd name="f80" fmla="val 425"/>
              <a:gd name="f81" fmla="val 416"/>
              <a:gd name="f82" fmla="val 299"/>
              <a:gd name="f83" fmla="val 406"/>
              <a:gd name="f84" fmla="val 282"/>
              <a:gd name="f85" fmla="val 421"/>
              <a:gd name="f86" fmla="val 455"/>
              <a:gd name="f87" fmla="val 394"/>
              <a:gd name="f88" fmla="val 490"/>
              <a:gd name="f89" fmla="val 419"/>
              <a:gd name="f90" fmla="val 440"/>
              <a:gd name="f91" fmla="val 347"/>
              <a:gd name="f92" fmla="val 364"/>
              <a:gd name="f93" fmla="val 329"/>
              <a:gd name="f94" fmla="val 278"/>
              <a:gd name="f95" fmla="val 313"/>
              <a:gd name="f96" fmla="val 203"/>
              <a:gd name="f97" fmla="val 340"/>
              <a:gd name="f98" fmla="val 119"/>
              <a:gd name="f99" fmla="val 91"/>
              <a:gd name="f100" fmla="val 403"/>
              <a:gd name="f101" fmla="val 144"/>
              <a:gd name="f102" fmla="val 179"/>
              <a:gd name="f103" fmla="val 482"/>
              <a:gd name="f104" fmla="val 206"/>
              <a:gd name="f105" fmla="val 489"/>
              <a:gd name="f106" fmla="val 210"/>
              <a:gd name="f107" fmla="val 216"/>
              <a:gd name="f108" fmla="val 500"/>
              <a:gd name="f109" fmla="val 222"/>
              <a:gd name="f110" fmla="val 589"/>
              <a:gd name="f111" fmla="val 349"/>
              <a:gd name="f112" fmla="val 557"/>
              <a:gd name="f113" fmla="val 434"/>
              <a:gd name="f114" fmla="val 556"/>
              <a:gd name="f115" fmla="val 444"/>
              <a:gd name="f116" fmla="val 448"/>
              <a:gd name="f117" fmla="val 573"/>
              <a:gd name="f118" fmla="val 588"/>
              <a:gd name="f119" fmla="val 548"/>
              <a:gd name="f120" fmla="val 680"/>
              <a:gd name="f121" fmla="val 707"/>
              <a:gd name="f122" fmla="val 281"/>
              <a:gd name="f123" fmla="val 151"/>
              <a:gd name="f124" fmla="val 472"/>
              <a:gd name="f125" fmla="val 21"/>
              <a:gd name="f126" fmla="val 288"/>
              <a:gd name="f127" fmla="val 7"/>
              <a:gd name="f128" fmla="val 155"/>
              <a:gd name="f129" fmla="val 118"/>
              <a:gd name="f130" fmla="val 19"/>
              <a:gd name="f131" fmla="val 233"/>
              <a:gd name="f132" fmla="val 6"/>
              <a:gd name="f133" fmla="val 122"/>
              <a:gd name="f134" fmla="val 565"/>
              <a:gd name="f135" fmla="val 242"/>
              <a:gd name="f136" fmla="val 700"/>
              <a:gd name="f137" fmla="val 432"/>
              <a:gd name="f138" fmla="val 695"/>
              <a:gd name="f139" fmla="val 541"/>
              <a:gd name="f140" fmla="val 608"/>
              <a:gd name="f141" fmla="val 517"/>
              <a:gd name="f142" fmla="val 575"/>
              <a:gd name="f143" fmla="val 487"/>
              <a:gd name="f144" fmla="val 537"/>
              <a:gd name="f145" fmla="val 442"/>
              <a:gd name="f146" fmla="val 535"/>
              <a:gd name="f147" fmla="val 426"/>
              <a:gd name="f148" fmla="val 320"/>
              <a:gd name="f149" fmla="val 617"/>
              <a:gd name="f150" fmla="val 104"/>
              <a:gd name="f151" fmla="val 96"/>
              <a:gd name="f152" fmla="val 392"/>
              <a:gd name="f153" fmla="val 92"/>
              <a:gd name="f154" fmla="val 365"/>
              <a:gd name="f155" fmla="val 100"/>
              <a:gd name="f156" fmla="val 132"/>
              <a:gd name="f157" fmla="val 351"/>
              <a:gd name="f158" fmla="val 162"/>
              <a:gd name="f159" fmla="val 193"/>
              <a:gd name="f160" fmla="val 369"/>
              <a:gd name="f161" fmla="val 218"/>
              <a:gd name="f162" fmla="val 379"/>
              <a:gd name="f163" fmla="val 227"/>
              <a:gd name="f164" fmla="val 393"/>
              <a:gd name="f165" fmla="val 276"/>
              <a:gd name="f166" fmla="val 470"/>
              <a:gd name="f167" fmla="val 345"/>
              <a:gd name="f168" fmla="val 514"/>
              <a:gd name="f169" fmla="val 481"/>
              <a:gd name="f170" fmla="val 507"/>
              <a:gd name="f171" fmla="val 531"/>
              <a:gd name="f172" fmla="val 580"/>
              <a:gd name="f173" fmla="val 545"/>
              <a:gd name="f174" fmla="val 587"/>
              <a:gd name="f175" fmla="val 546"/>
              <a:gd name="f176" fmla="val 594"/>
              <a:gd name="f177" fmla="+- 0 0 -90"/>
              <a:gd name="f178" fmla="*/ f4 1 713"/>
              <a:gd name="f179" fmla="*/ f5 1 714"/>
              <a:gd name="f180" fmla="val f6"/>
              <a:gd name="f181" fmla="val f7"/>
              <a:gd name="f182" fmla="val f8"/>
              <a:gd name="f183" fmla="*/ f177 f0 1"/>
              <a:gd name="f184" fmla="+- f182 0 f180"/>
              <a:gd name="f185" fmla="+- f181 0 f180"/>
              <a:gd name="f186" fmla="*/ f183 1 f3"/>
              <a:gd name="f187" fmla="*/ f185 1 713"/>
              <a:gd name="f188" fmla="*/ f184 1 714"/>
              <a:gd name="f189" fmla="*/ 356 f185 1"/>
              <a:gd name="f190" fmla="*/ 714 f184 1"/>
              <a:gd name="f191" fmla="*/ 0 f185 1"/>
              <a:gd name="f192" fmla="*/ 360 f184 1"/>
              <a:gd name="f193" fmla="*/ 359 f185 1"/>
              <a:gd name="f194" fmla="*/ 2 f184 1"/>
              <a:gd name="f195" fmla="*/ 712 f185 1"/>
              <a:gd name="f196" fmla="*/ 357 f184 1"/>
              <a:gd name="f197" fmla="*/ 547 f185 1"/>
              <a:gd name="f198" fmla="*/ 601 f184 1"/>
              <a:gd name="f199" fmla="*/ 552 f185 1"/>
              <a:gd name="f200" fmla="*/ 603 f184 1"/>
              <a:gd name="f201" fmla="*/ 560 f185 1"/>
              <a:gd name="f202" fmla="*/ 584 f184 1"/>
              <a:gd name="f203" fmla="*/ 543 f185 1"/>
              <a:gd name="f204" fmla="*/ 480 f184 1"/>
              <a:gd name="f205" fmla="*/ 523 f185 1"/>
              <a:gd name="f206" fmla="*/ 387 f184 1"/>
              <a:gd name="f207" fmla="*/ 373 f184 1"/>
              <a:gd name="f208" fmla="*/ 520 f185 1"/>
              <a:gd name="f209" fmla="*/ 372 f184 1"/>
              <a:gd name="f210" fmla="*/ 508 f185 1"/>
              <a:gd name="f211" fmla="*/ 429 f184 1"/>
              <a:gd name="f212" fmla="*/ 485 f185 1"/>
              <a:gd name="f213" fmla="*/ 323 f184 1"/>
              <a:gd name="f214" fmla="*/ 471 f185 1"/>
              <a:gd name="f215" fmla="*/ 385 f184 1"/>
              <a:gd name="f216" fmla="*/ 452 f185 1"/>
              <a:gd name="f217" fmla="*/ 279 f184 1"/>
              <a:gd name="f218" fmla="*/ 438 f185 1"/>
              <a:gd name="f219" fmla="*/ 341 f184 1"/>
              <a:gd name="f220" fmla="*/ 406 f185 1"/>
              <a:gd name="f221" fmla="*/ 282 f184 1"/>
              <a:gd name="f222" fmla="*/ 490 f185 1"/>
              <a:gd name="f223" fmla="*/ 447 f184 1"/>
              <a:gd name="f224" fmla="*/ 329 f185 1"/>
              <a:gd name="f225" fmla="*/ 278 f184 1"/>
              <a:gd name="f226" fmla="*/ 391 f185 1"/>
              <a:gd name="f227" fmla="*/ 91 f184 1"/>
              <a:gd name="f228" fmla="*/ 482 f185 1"/>
              <a:gd name="f229" fmla="*/ 206 f184 1"/>
              <a:gd name="f230" fmla="*/ 500 f185 1"/>
              <a:gd name="f231" fmla="*/ 222 f184 1"/>
              <a:gd name="f232" fmla="*/ 557 f185 1"/>
              <a:gd name="f233" fmla="*/ 434 f184 1"/>
              <a:gd name="f234" fmla="*/ 559 f185 1"/>
              <a:gd name="f235" fmla="*/ 448 f184 1"/>
              <a:gd name="f236" fmla="*/ 602 f185 1"/>
              <a:gd name="f237" fmla="*/ 548 f184 1"/>
              <a:gd name="f238" fmla="*/ 590 f185 1"/>
              <a:gd name="f239" fmla="*/ 151 f184 1"/>
              <a:gd name="f240" fmla="*/ 155 f185 1"/>
              <a:gd name="f241" fmla="*/ 118 f184 1"/>
              <a:gd name="f242" fmla="*/ 122 f185 1"/>
              <a:gd name="f243" fmla="*/ 565 f184 1"/>
              <a:gd name="f244" fmla="*/ 541 f185 1"/>
              <a:gd name="f245" fmla="*/ 608 f184 1"/>
              <a:gd name="f246" fmla="*/ 448 f185 1"/>
              <a:gd name="f247" fmla="*/ 537 f184 1"/>
              <a:gd name="f248" fmla="*/ 426 f185 1"/>
              <a:gd name="f249" fmla="*/ 541 f184 1"/>
              <a:gd name="f250" fmla="*/ 104 f185 1"/>
              <a:gd name="f251" fmla="*/ 419 f184 1"/>
              <a:gd name="f252" fmla="*/ 100 f185 1"/>
              <a:gd name="f253" fmla="*/ 193 f185 1"/>
              <a:gd name="f254" fmla="*/ 369 f184 1"/>
              <a:gd name="f255" fmla="*/ 227 f185 1"/>
              <a:gd name="f256" fmla="*/ 393 f184 1"/>
              <a:gd name="f257" fmla="*/ 440 f185 1"/>
              <a:gd name="f258" fmla="*/ 509 f184 1"/>
              <a:gd name="f259" fmla="*/ 580 f184 1"/>
              <a:gd name="f260" fmla="+- f186 0 f1"/>
              <a:gd name="f261" fmla="*/ f189 1 713"/>
              <a:gd name="f262" fmla="*/ f190 1 714"/>
              <a:gd name="f263" fmla="*/ f191 1 713"/>
              <a:gd name="f264" fmla="*/ f192 1 714"/>
              <a:gd name="f265" fmla="*/ f193 1 713"/>
              <a:gd name="f266" fmla="*/ f194 1 714"/>
              <a:gd name="f267" fmla="*/ f195 1 713"/>
              <a:gd name="f268" fmla="*/ f196 1 714"/>
              <a:gd name="f269" fmla="*/ f197 1 713"/>
              <a:gd name="f270" fmla="*/ f198 1 714"/>
              <a:gd name="f271" fmla="*/ f199 1 713"/>
              <a:gd name="f272" fmla="*/ f200 1 714"/>
              <a:gd name="f273" fmla="*/ f201 1 713"/>
              <a:gd name="f274" fmla="*/ f202 1 714"/>
              <a:gd name="f275" fmla="*/ f203 1 713"/>
              <a:gd name="f276" fmla="*/ f204 1 714"/>
              <a:gd name="f277" fmla="*/ f205 1 713"/>
              <a:gd name="f278" fmla="*/ f206 1 714"/>
              <a:gd name="f279" fmla="*/ f207 1 714"/>
              <a:gd name="f280" fmla="*/ f208 1 713"/>
              <a:gd name="f281" fmla="*/ f209 1 714"/>
              <a:gd name="f282" fmla="*/ f210 1 713"/>
              <a:gd name="f283" fmla="*/ f211 1 714"/>
              <a:gd name="f284" fmla="*/ f212 1 713"/>
              <a:gd name="f285" fmla="*/ f213 1 714"/>
              <a:gd name="f286" fmla="*/ f214 1 713"/>
              <a:gd name="f287" fmla="*/ f215 1 714"/>
              <a:gd name="f288" fmla="*/ f216 1 713"/>
              <a:gd name="f289" fmla="*/ f217 1 714"/>
              <a:gd name="f290" fmla="*/ f218 1 713"/>
              <a:gd name="f291" fmla="*/ f219 1 714"/>
              <a:gd name="f292" fmla="*/ f220 1 713"/>
              <a:gd name="f293" fmla="*/ f221 1 714"/>
              <a:gd name="f294" fmla="*/ f222 1 713"/>
              <a:gd name="f295" fmla="*/ f223 1 714"/>
              <a:gd name="f296" fmla="*/ f224 1 713"/>
              <a:gd name="f297" fmla="*/ f225 1 714"/>
              <a:gd name="f298" fmla="*/ f226 1 713"/>
              <a:gd name="f299" fmla="*/ f227 1 714"/>
              <a:gd name="f300" fmla="*/ f228 1 713"/>
              <a:gd name="f301" fmla="*/ f229 1 714"/>
              <a:gd name="f302" fmla="*/ f230 1 713"/>
              <a:gd name="f303" fmla="*/ f231 1 714"/>
              <a:gd name="f304" fmla="*/ f232 1 713"/>
              <a:gd name="f305" fmla="*/ f233 1 714"/>
              <a:gd name="f306" fmla="*/ f234 1 713"/>
              <a:gd name="f307" fmla="*/ f235 1 714"/>
              <a:gd name="f308" fmla="*/ f236 1 713"/>
              <a:gd name="f309" fmla="*/ f237 1 714"/>
              <a:gd name="f310" fmla="*/ f238 1 713"/>
              <a:gd name="f311" fmla="*/ f239 1 714"/>
              <a:gd name="f312" fmla="*/ f240 1 713"/>
              <a:gd name="f313" fmla="*/ f241 1 714"/>
              <a:gd name="f314" fmla="*/ f242 1 713"/>
              <a:gd name="f315" fmla="*/ f243 1 714"/>
              <a:gd name="f316" fmla="*/ f244 1 713"/>
              <a:gd name="f317" fmla="*/ f245 1 714"/>
              <a:gd name="f318" fmla="*/ f246 1 713"/>
              <a:gd name="f319" fmla="*/ f247 1 714"/>
              <a:gd name="f320" fmla="*/ f248 1 713"/>
              <a:gd name="f321" fmla="*/ f249 1 714"/>
              <a:gd name="f322" fmla="*/ f250 1 713"/>
              <a:gd name="f323" fmla="*/ f251 1 714"/>
              <a:gd name="f324" fmla="*/ f252 1 713"/>
              <a:gd name="f325" fmla="*/ f253 1 713"/>
              <a:gd name="f326" fmla="*/ f254 1 714"/>
              <a:gd name="f327" fmla="*/ f255 1 713"/>
              <a:gd name="f328" fmla="*/ f256 1 714"/>
              <a:gd name="f329" fmla="*/ f257 1 713"/>
              <a:gd name="f330" fmla="*/ f258 1 714"/>
              <a:gd name="f331" fmla="*/ f259 1 714"/>
              <a:gd name="f332" fmla="*/ 0 1 f187"/>
              <a:gd name="f333" fmla="*/ f181 1 f187"/>
              <a:gd name="f334" fmla="*/ 0 1 f188"/>
              <a:gd name="f335" fmla="*/ f182 1 f188"/>
              <a:gd name="f336" fmla="*/ f261 1 f187"/>
              <a:gd name="f337" fmla="*/ f262 1 f188"/>
              <a:gd name="f338" fmla="*/ f263 1 f187"/>
              <a:gd name="f339" fmla="*/ f264 1 f188"/>
              <a:gd name="f340" fmla="*/ f265 1 f187"/>
              <a:gd name="f341" fmla="*/ f266 1 f188"/>
              <a:gd name="f342" fmla="*/ f267 1 f187"/>
              <a:gd name="f343" fmla="*/ f268 1 f188"/>
              <a:gd name="f344" fmla="*/ f269 1 f187"/>
              <a:gd name="f345" fmla="*/ f270 1 f188"/>
              <a:gd name="f346" fmla="*/ f271 1 f187"/>
              <a:gd name="f347" fmla="*/ f272 1 f188"/>
              <a:gd name="f348" fmla="*/ f273 1 f187"/>
              <a:gd name="f349" fmla="*/ f274 1 f188"/>
              <a:gd name="f350" fmla="*/ f275 1 f187"/>
              <a:gd name="f351" fmla="*/ f276 1 f188"/>
              <a:gd name="f352" fmla="*/ f277 1 f187"/>
              <a:gd name="f353" fmla="*/ f278 1 f188"/>
              <a:gd name="f354" fmla="*/ f279 1 f188"/>
              <a:gd name="f355" fmla="*/ f280 1 f187"/>
              <a:gd name="f356" fmla="*/ f281 1 f188"/>
              <a:gd name="f357" fmla="*/ f282 1 f187"/>
              <a:gd name="f358" fmla="*/ f283 1 f188"/>
              <a:gd name="f359" fmla="*/ f284 1 f187"/>
              <a:gd name="f360" fmla="*/ f285 1 f188"/>
              <a:gd name="f361" fmla="*/ f286 1 f187"/>
              <a:gd name="f362" fmla="*/ f287 1 f188"/>
              <a:gd name="f363" fmla="*/ f288 1 f187"/>
              <a:gd name="f364" fmla="*/ f289 1 f188"/>
              <a:gd name="f365" fmla="*/ f290 1 f187"/>
              <a:gd name="f366" fmla="*/ f291 1 f188"/>
              <a:gd name="f367" fmla="*/ f292 1 f187"/>
              <a:gd name="f368" fmla="*/ f293 1 f188"/>
              <a:gd name="f369" fmla="*/ f294 1 f187"/>
              <a:gd name="f370" fmla="*/ f295 1 f188"/>
              <a:gd name="f371" fmla="*/ f296 1 f187"/>
              <a:gd name="f372" fmla="*/ f297 1 f188"/>
              <a:gd name="f373" fmla="*/ f298 1 f187"/>
              <a:gd name="f374" fmla="*/ f299 1 f188"/>
              <a:gd name="f375" fmla="*/ f300 1 f187"/>
              <a:gd name="f376" fmla="*/ f301 1 f188"/>
              <a:gd name="f377" fmla="*/ f302 1 f187"/>
              <a:gd name="f378" fmla="*/ f303 1 f188"/>
              <a:gd name="f379" fmla="*/ f304 1 f187"/>
              <a:gd name="f380" fmla="*/ f305 1 f188"/>
              <a:gd name="f381" fmla="*/ f306 1 f187"/>
              <a:gd name="f382" fmla="*/ f307 1 f188"/>
              <a:gd name="f383" fmla="*/ f308 1 f187"/>
              <a:gd name="f384" fmla="*/ f309 1 f188"/>
              <a:gd name="f385" fmla="*/ f310 1 f187"/>
              <a:gd name="f386" fmla="*/ f311 1 f188"/>
              <a:gd name="f387" fmla="*/ f312 1 f187"/>
              <a:gd name="f388" fmla="*/ f313 1 f188"/>
              <a:gd name="f389" fmla="*/ f314 1 f187"/>
              <a:gd name="f390" fmla="*/ f315 1 f188"/>
              <a:gd name="f391" fmla="*/ f316 1 f187"/>
              <a:gd name="f392" fmla="*/ f317 1 f188"/>
              <a:gd name="f393" fmla="*/ f318 1 f187"/>
              <a:gd name="f394" fmla="*/ f319 1 f188"/>
              <a:gd name="f395" fmla="*/ f320 1 f187"/>
              <a:gd name="f396" fmla="*/ f321 1 f188"/>
              <a:gd name="f397" fmla="*/ f322 1 f187"/>
              <a:gd name="f398" fmla="*/ f323 1 f188"/>
              <a:gd name="f399" fmla="*/ f324 1 f187"/>
              <a:gd name="f400" fmla="*/ f325 1 f187"/>
              <a:gd name="f401" fmla="*/ f326 1 f188"/>
              <a:gd name="f402" fmla="*/ f327 1 f187"/>
              <a:gd name="f403" fmla="*/ f328 1 f188"/>
              <a:gd name="f404" fmla="*/ f329 1 f187"/>
              <a:gd name="f405" fmla="*/ f330 1 f188"/>
              <a:gd name="f406" fmla="*/ f331 1 f188"/>
              <a:gd name="f407" fmla="*/ f332 f178 1"/>
              <a:gd name="f408" fmla="*/ f333 f178 1"/>
              <a:gd name="f409" fmla="*/ f335 f179 1"/>
              <a:gd name="f410" fmla="*/ f334 f179 1"/>
              <a:gd name="f411" fmla="*/ f336 f178 1"/>
              <a:gd name="f412" fmla="*/ f337 f179 1"/>
              <a:gd name="f413" fmla="*/ f338 f178 1"/>
              <a:gd name="f414" fmla="*/ f339 f179 1"/>
              <a:gd name="f415" fmla="*/ f340 f178 1"/>
              <a:gd name="f416" fmla="*/ f341 f179 1"/>
              <a:gd name="f417" fmla="*/ f342 f178 1"/>
              <a:gd name="f418" fmla="*/ f343 f179 1"/>
              <a:gd name="f419" fmla="*/ f344 f178 1"/>
              <a:gd name="f420" fmla="*/ f345 f179 1"/>
              <a:gd name="f421" fmla="*/ f346 f178 1"/>
              <a:gd name="f422" fmla="*/ f347 f179 1"/>
              <a:gd name="f423" fmla="*/ f348 f178 1"/>
              <a:gd name="f424" fmla="*/ f349 f179 1"/>
              <a:gd name="f425" fmla="*/ f350 f178 1"/>
              <a:gd name="f426" fmla="*/ f351 f179 1"/>
              <a:gd name="f427" fmla="*/ f352 f178 1"/>
              <a:gd name="f428" fmla="*/ f353 f179 1"/>
              <a:gd name="f429" fmla="*/ f354 f179 1"/>
              <a:gd name="f430" fmla="*/ f355 f178 1"/>
              <a:gd name="f431" fmla="*/ f356 f179 1"/>
              <a:gd name="f432" fmla="*/ f357 f178 1"/>
              <a:gd name="f433" fmla="*/ f358 f179 1"/>
              <a:gd name="f434" fmla="*/ f359 f178 1"/>
              <a:gd name="f435" fmla="*/ f360 f179 1"/>
              <a:gd name="f436" fmla="*/ f361 f178 1"/>
              <a:gd name="f437" fmla="*/ f362 f179 1"/>
              <a:gd name="f438" fmla="*/ f363 f178 1"/>
              <a:gd name="f439" fmla="*/ f364 f179 1"/>
              <a:gd name="f440" fmla="*/ f365 f178 1"/>
              <a:gd name="f441" fmla="*/ f366 f179 1"/>
              <a:gd name="f442" fmla="*/ f367 f178 1"/>
              <a:gd name="f443" fmla="*/ f368 f179 1"/>
              <a:gd name="f444" fmla="*/ f369 f178 1"/>
              <a:gd name="f445" fmla="*/ f370 f179 1"/>
              <a:gd name="f446" fmla="*/ f371 f178 1"/>
              <a:gd name="f447" fmla="*/ f372 f179 1"/>
              <a:gd name="f448" fmla="*/ f373 f178 1"/>
              <a:gd name="f449" fmla="*/ f374 f179 1"/>
              <a:gd name="f450" fmla="*/ f375 f178 1"/>
              <a:gd name="f451" fmla="*/ f376 f179 1"/>
              <a:gd name="f452" fmla="*/ f377 f178 1"/>
              <a:gd name="f453" fmla="*/ f378 f179 1"/>
              <a:gd name="f454" fmla="*/ f379 f178 1"/>
              <a:gd name="f455" fmla="*/ f380 f179 1"/>
              <a:gd name="f456" fmla="*/ f381 f178 1"/>
              <a:gd name="f457" fmla="*/ f382 f179 1"/>
              <a:gd name="f458" fmla="*/ f383 f178 1"/>
              <a:gd name="f459" fmla="*/ f384 f179 1"/>
              <a:gd name="f460" fmla="*/ f385 f178 1"/>
              <a:gd name="f461" fmla="*/ f386 f179 1"/>
              <a:gd name="f462" fmla="*/ f387 f178 1"/>
              <a:gd name="f463" fmla="*/ f388 f179 1"/>
              <a:gd name="f464" fmla="*/ f389 f178 1"/>
              <a:gd name="f465" fmla="*/ f390 f179 1"/>
              <a:gd name="f466" fmla="*/ f391 f178 1"/>
              <a:gd name="f467" fmla="*/ f392 f179 1"/>
              <a:gd name="f468" fmla="*/ f393 f178 1"/>
              <a:gd name="f469" fmla="*/ f394 f179 1"/>
              <a:gd name="f470" fmla="*/ f395 f178 1"/>
              <a:gd name="f471" fmla="*/ f396 f179 1"/>
              <a:gd name="f472" fmla="*/ f397 f178 1"/>
              <a:gd name="f473" fmla="*/ f398 f179 1"/>
              <a:gd name="f474" fmla="*/ f399 f178 1"/>
              <a:gd name="f475" fmla="*/ f400 f178 1"/>
              <a:gd name="f476" fmla="*/ f401 f179 1"/>
              <a:gd name="f477" fmla="*/ f402 f178 1"/>
              <a:gd name="f478" fmla="*/ f403 f179 1"/>
              <a:gd name="f479" fmla="*/ f404 f178 1"/>
              <a:gd name="f480" fmla="*/ f405 f179 1"/>
              <a:gd name="f481" fmla="*/ f406 f1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0">
                <a:pos x="f411" y="f412"/>
              </a:cxn>
              <a:cxn ang="f260">
                <a:pos x="f413" y="f414"/>
              </a:cxn>
              <a:cxn ang="f260">
                <a:pos x="f415" y="f416"/>
              </a:cxn>
              <a:cxn ang="f260">
                <a:pos x="f417" y="f418"/>
              </a:cxn>
              <a:cxn ang="f260">
                <a:pos x="f411" y="f412"/>
              </a:cxn>
              <a:cxn ang="f260">
                <a:pos x="f419" y="f420"/>
              </a:cxn>
              <a:cxn ang="f260">
                <a:pos x="f421" y="f422"/>
              </a:cxn>
              <a:cxn ang="f260">
                <a:pos x="f423" y="f424"/>
              </a:cxn>
              <a:cxn ang="f260">
                <a:pos x="f425" y="f426"/>
              </a:cxn>
              <a:cxn ang="f260">
                <a:pos x="f427" y="f428"/>
              </a:cxn>
              <a:cxn ang="f260">
                <a:pos x="f427" y="f429"/>
              </a:cxn>
              <a:cxn ang="f260">
                <a:pos x="f430" y="f431"/>
              </a:cxn>
              <a:cxn ang="f260">
                <a:pos x="f432" y="f433"/>
              </a:cxn>
              <a:cxn ang="f260">
                <a:pos x="f434" y="f435"/>
              </a:cxn>
              <a:cxn ang="f260">
                <a:pos x="f436" y="f437"/>
              </a:cxn>
              <a:cxn ang="f260">
                <a:pos x="f438" y="f439"/>
              </a:cxn>
              <a:cxn ang="f260">
                <a:pos x="f440" y="f441"/>
              </a:cxn>
              <a:cxn ang="f260">
                <a:pos x="f442" y="f443"/>
              </a:cxn>
              <a:cxn ang="f260">
                <a:pos x="f444" y="f445"/>
              </a:cxn>
              <a:cxn ang="f260">
                <a:pos x="f446" y="f447"/>
              </a:cxn>
              <a:cxn ang="f260">
                <a:pos x="f448" y="f449"/>
              </a:cxn>
              <a:cxn ang="f260">
                <a:pos x="f450" y="f451"/>
              </a:cxn>
              <a:cxn ang="f260">
                <a:pos x="f452" y="f453"/>
              </a:cxn>
              <a:cxn ang="f260">
                <a:pos x="f454" y="f455"/>
              </a:cxn>
              <a:cxn ang="f260">
                <a:pos x="f456" y="f457"/>
              </a:cxn>
              <a:cxn ang="f260">
                <a:pos x="f458" y="f459"/>
              </a:cxn>
              <a:cxn ang="f260">
                <a:pos x="f460" y="f461"/>
              </a:cxn>
              <a:cxn ang="f260">
                <a:pos x="f462" y="f463"/>
              </a:cxn>
              <a:cxn ang="f260">
                <a:pos x="f464" y="f465"/>
              </a:cxn>
              <a:cxn ang="f260">
                <a:pos x="f466" y="f467"/>
              </a:cxn>
              <a:cxn ang="f260">
                <a:pos x="f468" y="f469"/>
              </a:cxn>
              <a:cxn ang="f260">
                <a:pos x="f470" y="f471"/>
              </a:cxn>
              <a:cxn ang="f260">
                <a:pos x="f472" y="f473"/>
              </a:cxn>
              <a:cxn ang="f260">
                <a:pos x="f474" y="f441"/>
              </a:cxn>
              <a:cxn ang="f260">
                <a:pos x="f475" y="f476"/>
              </a:cxn>
              <a:cxn ang="f260">
                <a:pos x="f477" y="f478"/>
              </a:cxn>
              <a:cxn ang="f260">
                <a:pos x="f479" y="f480"/>
              </a:cxn>
              <a:cxn ang="f260">
                <a:pos x="f425" y="f481"/>
              </a:cxn>
              <a:cxn ang="f260">
                <a:pos x="f419" y="f420"/>
              </a:cxn>
            </a:cxnLst>
            <a:rect l="f407" t="f410" r="f408" b="f409"/>
            <a:pathLst>
              <a:path w="713" h="714">
                <a:moveTo>
                  <a:pt x="f9" y="f8"/>
                </a:moveTo>
                <a:cubicBezTo>
                  <a:pt x="f10" y="f8"/>
                  <a:pt x="f6" y="f11"/>
                  <a:pt x="f6" y="f2"/>
                </a:cubicBezTo>
                <a:cubicBezTo>
                  <a:pt x="f6" y="f10"/>
                  <a:pt x="f12" y="f6"/>
                  <a:pt x="f13" y="f14"/>
                </a:cubicBezTo>
                <a:cubicBezTo>
                  <a:pt x="f15" y="f16"/>
                  <a:pt x="f17" y="f18"/>
                  <a:pt x="f17" y="f19"/>
                </a:cubicBezTo>
                <a:cubicBezTo>
                  <a:pt x="f7" y="f11"/>
                  <a:pt x="f20" y="f8"/>
                  <a:pt x="f9" y="f8"/>
                </a:cubicBezTo>
                <a:close/>
                <a:moveTo>
                  <a:pt x="f21" y="f22"/>
                </a:moveTo>
                <a:cubicBezTo>
                  <a:pt x="f23" y="f24"/>
                  <a:pt x="f25" y="f24"/>
                  <a:pt x="f26" y="f27"/>
                </a:cubicBezTo>
                <a:cubicBezTo>
                  <a:pt x="f11" y="f28"/>
                  <a:pt x="f29" y="f30"/>
                  <a:pt x="f31" y="f32"/>
                </a:cubicBezTo>
                <a:cubicBezTo>
                  <a:pt x="f33" y="f21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2" y="f46"/>
                  <a:pt x="f42" y="f47"/>
                </a:cubicBezTo>
                <a:cubicBezTo>
                  <a:pt x="f38" y="f47"/>
                  <a:pt x="f48" y="f47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37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77"/>
                  <a:pt x="f81" y="f82"/>
                  <a:pt x="f83" y="f84"/>
                </a:cubicBezTo>
                <a:cubicBezTo>
                  <a:pt x="f85" y="f63"/>
                  <a:pt x="f86" y="f87"/>
                  <a:pt x="f88" y="f74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52" y="f99"/>
                </a:cubicBezTo>
                <a:cubicBezTo>
                  <a:pt x="f100" y="f101"/>
                  <a:pt x="f78" y="f102"/>
                  <a:pt x="f103" y="f104"/>
                </a:cubicBezTo>
                <a:cubicBezTo>
                  <a:pt x="f105" y="f106"/>
                  <a:pt x="f59" y="f107"/>
                  <a:pt x="f108" y="f109"/>
                </a:cubicBezTo>
                <a:cubicBezTo>
                  <a:pt x="f29" y="f84"/>
                  <a:pt x="f110" y="f111"/>
                  <a:pt x="f112" y="f113"/>
                </a:cubicBezTo>
                <a:cubicBezTo>
                  <a:pt x="f114" y="f78"/>
                  <a:pt x="f112" y="f115"/>
                  <a:pt x="f29" y="f116"/>
                </a:cubicBezTo>
                <a:cubicBezTo>
                  <a:pt x="f117" y="f103"/>
                  <a:pt x="f118" y="f51"/>
                  <a:pt x="f24" y="f119"/>
                </a:cubicBezTo>
                <a:cubicBezTo>
                  <a:pt x="f120" y="f57"/>
                  <a:pt x="f121" y="f122"/>
                  <a:pt x="f30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13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23"/>
                  <a:pt x="f116" y="f144"/>
                </a:cubicBezTo>
                <a:cubicBezTo>
                  <a:pt x="f145" y="f146"/>
                  <a:pt x="f137" y="f144"/>
                  <a:pt x="f147" y="f139"/>
                </a:cubicBezTo>
                <a:cubicBezTo>
                  <a:pt x="f148" y="f149"/>
                  <a:pt x="f101" y="f11"/>
                  <a:pt x="f150" y="f89"/>
                </a:cubicBezTo>
                <a:cubicBezTo>
                  <a:pt x="f151" y="f152"/>
                  <a:pt x="f153" y="f154"/>
                  <a:pt x="f155" y="f79"/>
                </a:cubicBezTo>
                <a:cubicBezTo>
                  <a:pt x="f156" y="f157"/>
                  <a:pt x="f158" y="f92"/>
                  <a:pt x="f159" y="f160"/>
                </a:cubicBezTo>
                <a:cubicBezTo>
                  <a:pt x="f106" y="f50"/>
                  <a:pt x="f161" y="f162"/>
                  <a:pt x="f163" y="f164"/>
                </a:cubicBezTo>
                <a:cubicBezTo>
                  <a:pt x="f165" y="f166"/>
                  <a:pt x="f167" y="f168"/>
                  <a:pt x="f90" y="f35"/>
                </a:cubicBezTo>
                <a:cubicBezTo>
                  <a:pt x="f169" y="f170"/>
                  <a:pt x="f171" y="f139"/>
                  <a:pt x="f36" y="f172"/>
                </a:cubicBezTo>
                <a:cubicBezTo>
                  <a:pt x="f173" y="f174"/>
                  <a:pt x="f175" y="f176"/>
                  <a:pt x="f21" y="f22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Freeform 57">
            <a:extLst>
              <a:ext uri="{FF2B5EF4-FFF2-40B4-BE49-F238E27FC236}">
                <a16:creationId xmlns:a16="http://schemas.microsoft.com/office/drawing/2014/main" id="{733BEBEA-E70E-321D-A05C-24689509400F}"/>
              </a:ext>
            </a:extLst>
          </p:cNvPr>
          <p:cNvSpPr/>
          <p:nvPr/>
        </p:nvSpPr>
        <p:spPr>
          <a:xfrm>
            <a:off x="6738935" y="4103690"/>
            <a:ext cx="800100" cy="800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4"/>
              <a:gd name="f7" fmla="val 713"/>
              <a:gd name="f8" fmla="val 355"/>
              <a:gd name="f9" fmla="val 159"/>
              <a:gd name="f10" fmla="val 354"/>
              <a:gd name="f11" fmla="val 552"/>
              <a:gd name="f12" fmla="val 711"/>
              <a:gd name="f13" fmla="val 356"/>
              <a:gd name="f14" fmla="val 709"/>
              <a:gd name="f15" fmla="val 560"/>
              <a:gd name="f16" fmla="val 551"/>
              <a:gd name="f17" fmla="val 712"/>
              <a:gd name="f18" fmla="val 336"/>
              <a:gd name="f19" fmla="val 666"/>
              <a:gd name="f20" fmla="val 652"/>
              <a:gd name="f21" fmla="val 335"/>
              <a:gd name="f22" fmla="val 638"/>
              <a:gd name="f23" fmla="val 624"/>
              <a:gd name="f24" fmla="val 338"/>
              <a:gd name="f25" fmla="val 608"/>
              <a:gd name="f26" fmla="val 332"/>
              <a:gd name="f27" fmla="val 601"/>
              <a:gd name="f28" fmla="val 315"/>
              <a:gd name="f29" fmla="val 596"/>
              <a:gd name="f30" fmla="val 237"/>
              <a:gd name="f31" fmla="val 574"/>
              <a:gd name="f32" fmla="val 189"/>
              <a:gd name="f33" fmla="val 521"/>
              <a:gd name="f34" fmla="val 173"/>
              <a:gd name="f35" fmla="val 442"/>
              <a:gd name="f36" fmla="val 167"/>
              <a:gd name="f37" fmla="val 411"/>
              <a:gd name="f38" fmla="val 169"/>
              <a:gd name="f39" fmla="val 378"/>
              <a:gd name="f40" fmla="val 170"/>
              <a:gd name="f41" fmla="val 346"/>
              <a:gd name="f42" fmla="val 289"/>
              <a:gd name="f43" fmla="val 231"/>
              <a:gd name="f44" fmla="val 120"/>
              <a:gd name="f45" fmla="val 185"/>
              <a:gd name="f46" fmla="val 181"/>
              <a:gd name="f47" fmla="val 211"/>
              <a:gd name="f48" fmla="val 187"/>
              <a:gd name="f49" fmla="val 252"/>
              <a:gd name="f50" fmla="val 203"/>
              <a:gd name="f51" fmla="val 293"/>
              <a:gd name="f52" fmla="val 219"/>
              <a:gd name="f53" fmla="val 326"/>
              <a:gd name="f54" fmla="val 245"/>
              <a:gd name="f55" fmla="val 279"/>
              <a:gd name="f56" fmla="val 418"/>
              <a:gd name="f57" fmla="val 207"/>
              <a:gd name="f58" fmla="val 495"/>
              <a:gd name="f59" fmla="val 179"/>
              <a:gd name="f60" fmla="val 592"/>
              <a:gd name="f61" fmla="val 542"/>
              <a:gd name="f62" fmla="val 260"/>
              <a:gd name="f63" fmla="val 541"/>
              <a:gd name="f64" fmla="val 305"/>
              <a:gd name="f65" fmla="val 329"/>
              <a:gd name="f66" fmla="val 353"/>
              <a:gd name="f67" fmla="val 376"/>
              <a:gd name="f68" fmla="val 543"/>
              <a:gd name="f69" fmla="val 420"/>
              <a:gd name="f70" fmla="val 539"/>
              <a:gd name="f71" fmla="val 464"/>
              <a:gd name="f72" fmla="val 516"/>
              <a:gd name="f73" fmla="val 502"/>
              <a:gd name="f74" fmla="val 489"/>
              <a:gd name="f75" fmla="val 549"/>
              <a:gd name="f76" fmla="val 449"/>
              <a:gd name="f77" fmla="val 584"/>
              <a:gd name="f78" fmla="val 394"/>
              <a:gd name="f79" fmla="val 597"/>
              <a:gd name="f80" fmla="val 387"/>
              <a:gd name="f81" fmla="val 598"/>
              <a:gd name="f82" fmla="val 377"/>
              <a:gd name="f83" fmla="val 604"/>
              <a:gd name="f84" fmla="val 609"/>
              <a:gd name="f85" fmla="val 374"/>
              <a:gd name="f86" fmla="val 628"/>
              <a:gd name="f87" fmla="val 647"/>
              <a:gd name="f88" fmla="val 662"/>
              <a:gd name="f89" fmla="val 668"/>
              <a:gd name="f90" fmla="val 533"/>
              <a:gd name="f91" fmla="val 357"/>
              <a:gd name="f92" fmla="val 669"/>
              <a:gd name="f93" fmla="val 183"/>
              <a:gd name="f94" fmla="val 526"/>
              <a:gd name="f95" fmla="val 41"/>
              <a:gd name="f96" fmla="val 351"/>
              <a:gd name="f97" fmla="val 43"/>
              <a:gd name="f98" fmla="val 177"/>
              <a:gd name="f99" fmla="val 46"/>
              <a:gd name="f100" fmla="val 37"/>
              <a:gd name="f101" fmla="val 192"/>
              <a:gd name="f102" fmla="val 365"/>
              <a:gd name="f103" fmla="val 50"/>
              <a:gd name="f104" fmla="val 664"/>
              <a:gd name="f105" fmla="val 506"/>
              <a:gd name="f106" fmla="val 230"/>
              <a:gd name="f107" fmla="val 435"/>
              <a:gd name="f108" fmla="val 246"/>
              <a:gd name="f109" fmla="val 382"/>
              <a:gd name="f110" fmla="val 290"/>
              <a:gd name="f111" fmla="val 361"/>
              <a:gd name="f112" fmla="val 331"/>
              <a:gd name="f113" fmla="val 423"/>
              <a:gd name="f114" fmla="val 485"/>
              <a:gd name="f115" fmla="val 367"/>
              <a:gd name="f116" fmla="val 546"/>
              <a:gd name="f117" fmla="val 486"/>
              <a:gd name="f118" fmla="val 441"/>
              <a:gd name="f119" fmla="val 415"/>
              <a:gd name="f120" fmla="val 461"/>
              <a:gd name="f121" fmla="val 460"/>
              <a:gd name="f122" fmla="val 438"/>
              <a:gd name="f123" fmla="val 481"/>
              <a:gd name="f124" fmla="val 412"/>
              <a:gd name="f125" fmla="val 548"/>
              <a:gd name="f126" fmla="val 427"/>
              <a:gd name="f127" fmla="val 540"/>
              <a:gd name="f128" fmla="val 531"/>
              <a:gd name="f129" fmla="val 453"/>
              <a:gd name="f130" fmla="val 520"/>
              <a:gd name="f131" fmla="val 479"/>
              <a:gd name="f132" fmla="val 508"/>
              <a:gd name="f133" fmla="val 429"/>
              <a:gd name="f134" fmla="val 504"/>
              <a:gd name="f135" fmla="val 371"/>
              <a:gd name="f136" fmla="val 325"/>
              <a:gd name="f137" fmla="val 505"/>
              <a:gd name="f138" fmla="val 278"/>
              <a:gd name="f139" fmla="val 295"/>
              <a:gd name="f140" fmla="val 474"/>
              <a:gd name="f141" fmla="val 303"/>
              <a:gd name="f142" fmla="val 308"/>
              <a:gd name="f143" fmla="val 388"/>
              <a:gd name="f144" fmla="val 319"/>
              <a:gd name="f145" fmla="val 348"/>
              <a:gd name="f146" fmla="val 330"/>
              <a:gd name="f147" fmla="val 333"/>
              <a:gd name="f148" fmla="val 301"/>
              <a:gd name="f149" fmla="val 280"/>
              <a:gd name="f150" fmla="val 269"/>
              <a:gd name="f151" fmla="val 275"/>
              <a:gd name="f152" fmla="val 259"/>
              <a:gd name="f153" fmla="val 251"/>
              <a:gd name="f154" fmla="val 242"/>
              <a:gd name="f155" fmla="val 221"/>
              <a:gd name="f156" fmla="val 235"/>
              <a:gd name="f157" fmla="val 205"/>
              <a:gd name="f158" fmla="val 229"/>
              <a:gd name="f159" fmla="val 206"/>
              <a:gd name="f160" fmla="val 282"/>
              <a:gd name="f161" fmla="val 209"/>
              <a:gd name="f162" fmla="val 384"/>
              <a:gd name="f163" fmla="val 446"/>
              <a:gd name="f164" fmla="val 226"/>
              <a:gd name="f165" fmla="val 496"/>
              <a:gd name="f166" fmla="val 534"/>
              <a:gd name="f167" fmla="val 291"/>
              <a:gd name="f168" fmla="val 544"/>
              <a:gd name="f169" fmla="val 304"/>
              <a:gd name="f170" fmla="val 270"/>
              <a:gd name="f171" fmla="val 480"/>
              <a:gd name="f172" fmla="val 249"/>
              <a:gd name="f173" fmla="val 264"/>
              <a:gd name="f174" fmla="+- 0 0 -90"/>
              <a:gd name="f175" fmla="*/ f3 1 714"/>
              <a:gd name="f176" fmla="*/ f4 1 713"/>
              <a:gd name="f177" fmla="val f5"/>
              <a:gd name="f178" fmla="val f6"/>
              <a:gd name="f179" fmla="val f7"/>
              <a:gd name="f180" fmla="*/ f174 f0 1"/>
              <a:gd name="f181" fmla="+- f179 0 f177"/>
              <a:gd name="f182" fmla="+- f178 0 f177"/>
              <a:gd name="f183" fmla="*/ f180 1 f2"/>
              <a:gd name="f184" fmla="*/ f182 1 714"/>
              <a:gd name="f185" fmla="*/ f181 1 713"/>
              <a:gd name="f186" fmla="*/ 0 f182 1"/>
              <a:gd name="f187" fmla="*/ 355 f181 1"/>
              <a:gd name="f188" fmla="*/ 354 f182 1"/>
              <a:gd name="f189" fmla="*/ 0 f181 1"/>
              <a:gd name="f190" fmla="*/ 711 f182 1"/>
              <a:gd name="f191" fmla="*/ 356 f181 1"/>
              <a:gd name="f192" fmla="*/ 355 f182 1"/>
              <a:gd name="f193" fmla="*/ 712 f181 1"/>
              <a:gd name="f194" fmla="*/ 336 f182 1"/>
              <a:gd name="f195" fmla="*/ 666 f181 1"/>
              <a:gd name="f196" fmla="*/ 624 f181 1"/>
              <a:gd name="f197" fmla="*/ 315 f182 1"/>
              <a:gd name="f198" fmla="*/ 596 f181 1"/>
              <a:gd name="f199" fmla="*/ 173 f182 1"/>
              <a:gd name="f200" fmla="*/ 442 f181 1"/>
              <a:gd name="f201" fmla="*/ 170 f182 1"/>
              <a:gd name="f202" fmla="*/ 346 f181 1"/>
              <a:gd name="f203" fmla="*/ 120 f182 1"/>
              <a:gd name="f204" fmla="*/ 185 f181 1"/>
              <a:gd name="f205" fmla="*/ 252 f182 1"/>
              <a:gd name="f206" fmla="*/ 203 f181 1"/>
              <a:gd name="f207" fmla="*/ 356 f182 1"/>
              <a:gd name="f208" fmla="*/ 279 f181 1"/>
              <a:gd name="f209" fmla="*/ 592 f182 1"/>
              <a:gd name="f210" fmla="*/ 541 f182 1"/>
              <a:gd name="f211" fmla="*/ 305 f181 1"/>
              <a:gd name="f212" fmla="*/ 542 f182 1"/>
              <a:gd name="f213" fmla="*/ 376 f181 1"/>
              <a:gd name="f214" fmla="*/ 516 f182 1"/>
              <a:gd name="f215" fmla="*/ 502 f181 1"/>
              <a:gd name="f216" fmla="*/ 394 f182 1"/>
              <a:gd name="f217" fmla="*/ 597 f181 1"/>
              <a:gd name="f218" fmla="*/ 376 f182 1"/>
              <a:gd name="f219" fmla="*/ 609 f181 1"/>
              <a:gd name="f220" fmla="*/ 668 f182 1"/>
              <a:gd name="f221" fmla="*/ 357 f181 1"/>
              <a:gd name="f222" fmla="*/ 351 f182 1"/>
              <a:gd name="f223" fmla="*/ 43 f181 1"/>
              <a:gd name="f224" fmla="*/ 43 f182 1"/>
              <a:gd name="f225" fmla="*/ 365 f181 1"/>
              <a:gd name="f226" fmla="*/ 506 f182 1"/>
              <a:gd name="f227" fmla="*/ 230 f181 1"/>
              <a:gd name="f228" fmla="*/ 361 f181 1"/>
              <a:gd name="f229" fmla="*/ 367 f182 1"/>
              <a:gd name="f230" fmla="*/ 546 f181 1"/>
              <a:gd name="f231" fmla="*/ 461 f182 1"/>
              <a:gd name="f232" fmla="*/ 338 f181 1"/>
              <a:gd name="f233" fmla="*/ 412 f182 1"/>
              <a:gd name="f234" fmla="*/ 548 f181 1"/>
              <a:gd name="f235" fmla="*/ 453 f182 1"/>
              <a:gd name="f236" fmla="*/ 520 f181 1"/>
              <a:gd name="f237" fmla="*/ 504 f182 1"/>
              <a:gd name="f238" fmla="*/ 371 f181 1"/>
              <a:gd name="f239" fmla="*/ 295 f182 1"/>
              <a:gd name="f240" fmla="*/ 474 f181 1"/>
              <a:gd name="f241" fmla="*/ 319 f182 1"/>
              <a:gd name="f242" fmla="*/ 348 f181 1"/>
              <a:gd name="f243" fmla="*/ 301 f182 1"/>
              <a:gd name="f244" fmla="*/ 280 f181 1"/>
              <a:gd name="f245" fmla="*/ 260 f182 1"/>
              <a:gd name="f246" fmla="*/ 251 f181 1"/>
              <a:gd name="f247" fmla="*/ 205 f182 1"/>
              <a:gd name="f248" fmla="*/ 229 f181 1"/>
              <a:gd name="f249" fmla="*/ 207 f182 1"/>
              <a:gd name="f250" fmla="*/ 384 f181 1"/>
              <a:gd name="f251" fmla="*/ 275 f182 1"/>
              <a:gd name="f252" fmla="*/ 534 f181 1"/>
              <a:gd name="f253" fmla="*/ 304 f182 1"/>
              <a:gd name="f254" fmla="*/ 551 f181 1"/>
              <a:gd name="f255" fmla="*/ 249 f182 1"/>
              <a:gd name="f256" fmla="+- f183 0 f1"/>
              <a:gd name="f257" fmla="*/ f186 1 714"/>
              <a:gd name="f258" fmla="*/ f187 1 713"/>
              <a:gd name="f259" fmla="*/ f188 1 714"/>
              <a:gd name="f260" fmla="*/ f189 1 713"/>
              <a:gd name="f261" fmla="*/ f190 1 714"/>
              <a:gd name="f262" fmla="*/ f191 1 713"/>
              <a:gd name="f263" fmla="*/ f192 1 714"/>
              <a:gd name="f264" fmla="*/ f193 1 713"/>
              <a:gd name="f265" fmla="*/ f194 1 714"/>
              <a:gd name="f266" fmla="*/ f195 1 713"/>
              <a:gd name="f267" fmla="*/ f196 1 713"/>
              <a:gd name="f268" fmla="*/ f197 1 714"/>
              <a:gd name="f269" fmla="*/ f198 1 713"/>
              <a:gd name="f270" fmla="*/ f199 1 714"/>
              <a:gd name="f271" fmla="*/ f200 1 713"/>
              <a:gd name="f272" fmla="*/ f201 1 714"/>
              <a:gd name="f273" fmla="*/ f202 1 713"/>
              <a:gd name="f274" fmla="*/ f203 1 714"/>
              <a:gd name="f275" fmla="*/ f204 1 713"/>
              <a:gd name="f276" fmla="*/ f205 1 714"/>
              <a:gd name="f277" fmla="*/ f206 1 713"/>
              <a:gd name="f278" fmla="*/ f207 1 714"/>
              <a:gd name="f279" fmla="*/ f208 1 713"/>
              <a:gd name="f280" fmla="*/ f209 1 714"/>
              <a:gd name="f281" fmla="*/ f210 1 714"/>
              <a:gd name="f282" fmla="*/ f211 1 713"/>
              <a:gd name="f283" fmla="*/ f212 1 714"/>
              <a:gd name="f284" fmla="*/ f213 1 713"/>
              <a:gd name="f285" fmla="*/ f214 1 714"/>
              <a:gd name="f286" fmla="*/ f215 1 713"/>
              <a:gd name="f287" fmla="*/ f216 1 714"/>
              <a:gd name="f288" fmla="*/ f217 1 713"/>
              <a:gd name="f289" fmla="*/ f218 1 714"/>
              <a:gd name="f290" fmla="*/ f219 1 713"/>
              <a:gd name="f291" fmla="*/ f220 1 714"/>
              <a:gd name="f292" fmla="*/ f221 1 713"/>
              <a:gd name="f293" fmla="*/ f222 1 714"/>
              <a:gd name="f294" fmla="*/ f223 1 713"/>
              <a:gd name="f295" fmla="*/ f224 1 714"/>
              <a:gd name="f296" fmla="*/ f225 1 713"/>
              <a:gd name="f297" fmla="*/ f226 1 714"/>
              <a:gd name="f298" fmla="*/ f227 1 713"/>
              <a:gd name="f299" fmla="*/ f228 1 713"/>
              <a:gd name="f300" fmla="*/ f229 1 714"/>
              <a:gd name="f301" fmla="*/ f230 1 713"/>
              <a:gd name="f302" fmla="*/ f231 1 714"/>
              <a:gd name="f303" fmla="*/ f232 1 713"/>
              <a:gd name="f304" fmla="*/ f233 1 714"/>
              <a:gd name="f305" fmla="*/ f234 1 713"/>
              <a:gd name="f306" fmla="*/ f235 1 714"/>
              <a:gd name="f307" fmla="*/ f236 1 713"/>
              <a:gd name="f308" fmla="*/ f237 1 714"/>
              <a:gd name="f309" fmla="*/ f238 1 713"/>
              <a:gd name="f310" fmla="*/ f239 1 714"/>
              <a:gd name="f311" fmla="*/ f240 1 713"/>
              <a:gd name="f312" fmla="*/ f241 1 714"/>
              <a:gd name="f313" fmla="*/ f242 1 713"/>
              <a:gd name="f314" fmla="*/ f243 1 714"/>
              <a:gd name="f315" fmla="*/ f244 1 713"/>
              <a:gd name="f316" fmla="*/ f245 1 714"/>
              <a:gd name="f317" fmla="*/ f246 1 713"/>
              <a:gd name="f318" fmla="*/ f247 1 714"/>
              <a:gd name="f319" fmla="*/ f248 1 713"/>
              <a:gd name="f320" fmla="*/ f249 1 714"/>
              <a:gd name="f321" fmla="*/ f250 1 713"/>
              <a:gd name="f322" fmla="*/ f251 1 714"/>
              <a:gd name="f323" fmla="*/ f252 1 713"/>
              <a:gd name="f324" fmla="*/ f253 1 714"/>
              <a:gd name="f325" fmla="*/ f254 1 713"/>
              <a:gd name="f326" fmla="*/ f255 1 714"/>
              <a:gd name="f327" fmla="*/ 0 1 f184"/>
              <a:gd name="f328" fmla="*/ f178 1 f184"/>
              <a:gd name="f329" fmla="*/ 0 1 f185"/>
              <a:gd name="f330" fmla="*/ f179 1 f185"/>
              <a:gd name="f331" fmla="*/ f257 1 f184"/>
              <a:gd name="f332" fmla="*/ f258 1 f185"/>
              <a:gd name="f333" fmla="*/ f259 1 f184"/>
              <a:gd name="f334" fmla="*/ f260 1 f185"/>
              <a:gd name="f335" fmla="*/ f261 1 f184"/>
              <a:gd name="f336" fmla="*/ f262 1 f185"/>
              <a:gd name="f337" fmla="*/ f263 1 f184"/>
              <a:gd name="f338" fmla="*/ f264 1 f185"/>
              <a:gd name="f339" fmla="*/ f265 1 f184"/>
              <a:gd name="f340" fmla="*/ f266 1 f185"/>
              <a:gd name="f341" fmla="*/ f267 1 f185"/>
              <a:gd name="f342" fmla="*/ f268 1 f184"/>
              <a:gd name="f343" fmla="*/ f269 1 f185"/>
              <a:gd name="f344" fmla="*/ f270 1 f184"/>
              <a:gd name="f345" fmla="*/ f271 1 f185"/>
              <a:gd name="f346" fmla="*/ f272 1 f184"/>
              <a:gd name="f347" fmla="*/ f273 1 f185"/>
              <a:gd name="f348" fmla="*/ f274 1 f184"/>
              <a:gd name="f349" fmla="*/ f275 1 f185"/>
              <a:gd name="f350" fmla="*/ f276 1 f184"/>
              <a:gd name="f351" fmla="*/ f277 1 f185"/>
              <a:gd name="f352" fmla="*/ f278 1 f184"/>
              <a:gd name="f353" fmla="*/ f279 1 f185"/>
              <a:gd name="f354" fmla="*/ f280 1 f184"/>
              <a:gd name="f355" fmla="*/ f281 1 f184"/>
              <a:gd name="f356" fmla="*/ f282 1 f185"/>
              <a:gd name="f357" fmla="*/ f283 1 f184"/>
              <a:gd name="f358" fmla="*/ f284 1 f185"/>
              <a:gd name="f359" fmla="*/ f285 1 f184"/>
              <a:gd name="f360" fmla="*/ f286 1 f185"/>
              <a:gd name="f361" fmla="*/ f287 1 f184"/>
              <a:gd name="f362" fmla="*/ f288 1 f185"/>
              <a:gd name="f363" fmla="*/ f289 1 f184"/>
              <a:gd name="f364" fmla="*/ f290 1 f185"/>
              <a:gd name="f365" fmla="*/ f291 1 f184"/>
              <a:gd name="f366" fmla="*/ f292 1 f185"/>
              <a:gd name="f367" fmla="*/ f293 1 f184"/>
              <a:gd name="f368" fmla="*/ f294 1 f185"/>
              <a:gd name="f369" fmla="*/ f295 1 f184"/>
              <a:gd name="f370" fmla="*/ f296 1 f185"/>
              <a:gd name="f371" fmla="*/ f297 1 f184"/>
              <a:gd name="f372" fmla="*/ f298 1 f185"/>
              <a:gd name="f373" fmla="*/ f299 1 f185"/>
              <a:gd name="f374" fmla="*/ f300 1 f184"/>
              <a:gd name="f375" fmla="*/ f301 1 f185"/>
              <a:gd name="f376" fmla="*/ f302 1 f184"/>
              <a:gd name="f377" fmla="*/ f303 1 f185"/>
              <a:gd name="f378" fmla="*/ f304 1 f184"/>
              <a:gd name="f379" fmla="*/ f305 1 f185"/>
              <a:gd name="f380" fmla="*/ f306 1 f184"/>
              <a:gd name="f381" fmla="*/ f307 1 f185"/>
              <a:gd name="f382" fmla="*/ f308 1 f184"/>
              <a:gd name="f383" fmla="*/ f309 1 f185"/>
              <a:gd name="f384" fmla="*/ f310 1 f184"/>
              <a:gd name="f385" fmla="*/ f311 1 f185"/>
              <a:gd name="f386" fmla="*/ f312 1 f184"/>
              <a:gd name="f387" fmla="*/ f313 1 f185"/>
              <a:gd name="f388" fmla="*/ f314 1 f184"/>
              <a:gd name="f389" fmla="*/ f315 1 f185"/>
              <a:gd name="f390" fmla="*/ f316 1 f184"/>
              <a:gd name="f391" fmla="*/ f317 1 f185"/>
              <a:gd name="f392" fmla="*/ f318 1 f184"/>
              <a:gd name="f393" fmla="*/ f319 1 f185"/>
              <a:gd name="f394" fmla="*/ f320 1 f184"/>
              <a:gd name="f395" fmla="*/ f321 1 f185"/>
              <a:gd name="f396" fmla="*/ f322 1 f184"/>
              <a:gd name="f397" fmla="*/ f323 1 f185"/>
              <a:gd name="f398" fmla="*/ f324 1 f184"/>
              <a:gd name="f399" fmla="*/ f325 1 f185"/>
              <a:gd name="f400" fmla="*/ f326 1 f184"/>
              <a:gd name="f401" fmla="*/ f327 f175 1"/>
              <a:gd name="f402" fmla="*/ f328 f175 1"/>
              <a:gd name="f403" fmla="*/ f330 f176 1"/>
              <a:gd name="f404" fmla="*/ f329 f176 1"/>
              <a:gd name="f405" fmla="*/ f331 f175 1"/>
              <a:gd name="f406" fmla="*/ f332 f176 1"/>
              <a:gd name="f407" fmla="*/ f333 f175 1"/>
              <a:gd name="f408" fmla="*/ f334 f176 1"/>
              <a:gd name="f409" fmla="*/ f335 f175 1"/>
              <a:gd name="f410" fmla="*/ f336 f176 1"/>
              <a:gd name="f411" fmla="*/ f337 f175 1"/>
              <a:gd name="f412" fmla="*/ f338 f176 1"/>
              <a:gd name="f413" fmla="*/ f339 f175 1"/>
              <a:gd name="f414" fmla="*/ f340 f176 1"/>
              <a:gd name="f415" fmla="*/ f341 f176 1"/>
              <a:gd name="f416" fmla="*/ f342 f175 1"/>
              <a:gd name="f417" fmla="*/ f343 f176 1"/>
              <a:gd name="f418" fmla="*/ f344 f175 1"/>
              <a:gd name="f419" fmla="*/ f345 f176 1"/>
              <a:gd name="f420" fmla="*/ f346 f175 1"/>
              <a:gd name="f421" fmla="*/ f347 f176 1"/>
              <a:gd name="f422" fmla="*/ f348 f175 1"/>
              <a:gd name="f423" fmla="*/ f349 f176 1"/>
              <a:gd name="f424" fmla="*/ f350 f175 1"/>
              <a:gd name="f425" fmla="*/ f351 f176 1"/>
              <a:gd name="f426" fmla="*/ f352 f175 1"/>
              <a:gd name="f427" fmla="*/ f353 f176 1"/>
              <a:gd name="f428" fmla="*/ f354 f175 1"/>
              <a:gd name="f429" fmla="*/ f355 f175 1"/>
              <a:gd name="f430" fmla="*/ f356 f176 1"/>
              <a:gd name="f431" fmla="*/ f357 f175 1"/>
              <a:gd name="f432" fmla="*/ f358 f176 1"/>
              <a:gd name="f433" fmla="*/ f359 f175 1"/>
              <a:gd name="f434" fmla="*/ f360 f176 1"/>
              <a:gd name="f435" fmla="*/ f361 f175 1"/>
              <a:gd name="f436" fmla="*/ f362 f176 1"/>
              <a:gd name="f437" fmla="*/ f363 f175 1"/>
              <a:gd name="f438" fmla="*/ f364 f176 1"/>
              <a:gd name="f439" fmla="*/ f365 f175 1"/>
              <a:gd name="f440" fmla="*/ f366 f176 1"/>
              <a:gd name="f441" fmla="*/ f367 f175 1"/>
              <a:gd name="f442" fmla="*/ f368 f176 1"/>
              <a:gd name="f443" fmla="*/ f369 f175 1"/>
              <a:gd name="f444" fmla="*/ f370 f176 1"/>
              <a:gd name="f445" fmla="*/ f371 f175 1"/>
              <a:gd name="f446" fmla="*/ f372 f176 1"/>
              <a:gd name="f447" fmla="*/ f373 f176 1"/>
              <a:gd name="f448" fmla="*/ f374 f175 1"/>
              <a:gd name="f449" fmla="*/ f375 f176 1"/>
              <a:gd name="f450" fmla="*/ f376 f175 1"/>
              <a:gd name="f451" fmla="*/ f377 f176 1"/>
              <a:gd name="f452" fmla="*/ f378 f175 1"/>
              <a:gd name="f453" fmla="*/ f379 f176 1"/>
              <a:gd name="f454" fmla="*/ f380 f175 1"/>
              <a:gd name="f455" fmla="*/ f381 f176 1"/>
              <a:gd name="f456" fmla="*/ f382 f175 1"/>
              <a:gd name="f457" fmla="*/ f383 f176 1"/>
              <a:gd name="f458" fmla="*/ f384 f175 1"/>
              <a:gd name="f459" fmla="*/ f385 f176 1"/>
              <a:gd name="f460" fmla="*/ f386 f175 1"/>
              <a:gd name="f461" fmla="*/ f387 f176 1"/>
              <a:gd name="f462" fmla="*/ f388 f175 1"/>
              <a:gd name="f463" fmla="*/ f389 f176 1"/>
              <a:gd name="f464" fmla="*/ f390 f175 1"/>
              <a:gd name="f465" fmla="*/ f391 f176 1"/>
              <a:gd name="f466" fmla="*/ f392 f175 1"/>
              <a:gd name="f467" fmla="*/ f393 f176 1"/>
              <a:gd name="f468" fmla="*/ f394 f175 1"/>
              <a:gd name="f469" fmla="*/ f395 f176 1"/>
              <a:gd name="f470" fmla="*/ f396 f175 1"/>
              <a:gd name="f471" fmla="*/ f397 f176 1"/>
              <a:gd name="f472" fmla="*/ f398 f175 1"/>
              <a:gd name="f473" fmla="*/ f399 f176 1"/>
              <a:gd name="f474" fmla="*/ f400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6">
                <a:pos x="f405" y="f406"/>
              </a:cxn>
              <a:cxn ang="f256">
                <a:pos x="f407" y="f408"/>
              </a:cxn>
              <a:cxn ang="f256">
                <a:pos x="f409" y="f410"/>
              </a:cxn>
              <a:cxn ang="f256">
                <a:pos x="f411" y="f412"/>
              </a:cxn>
              <a:cxn ang="f256">
                <a:pos x="f405" y="f406"/>
              </a:cxn>
              <a:cxn ang="f256">
                <a:pos x="f413" y="f414"/>
              </a:cxn>
              <a:cxn ang="f256">
                <a:pos x="f413" y="f415"/>
              </a:cxn>
              <a:cxn ang="f256">
                <a:pos x="f416" y="f417"/>
              </a:cxn>
              <a:cxn ang="f256">
                <a:pos x="f418" y="f419"/>
              </a:cxn>
              <a:cxn ang="f256">
                <a:pos x="f420" y="f421"/>
              </a:cxn>
              <a:cxn ang="f256">
                <a:pos x="f422" y="f423"/>
              </a:cxn>
              <a:cxn ang="f256">
                <a:pos x="f424" y="f425"/>
              </a:cxn>
              <a:cxn ang="f256">
                <a:pos x="f426" y="f427"/>
              </a:cxn>
              <a:cxn ang="f256">
                <a:pos x="f428" y="f423"/>
              </a:cxn>
              <a:cxn ang="f256">
                <a:pos x="f429" y="f430"/>
              </a:cxn>
              <a:cxn ang="f256">
                <a:pos x="f431" y="f432"/>
              </a:cxn>
              <a:cxn ang="f256">
                <a:pos x="f433" y="f434"/>
              </a:cxn>
              <a:cxn ang="f256">
                <a:pos x="f435" y="f436"/>
              </a:cxn>
              <a:cxn ang="f256">
                <a:pos x="f437" y="f438"/>
              </a:cxn>
              <a:cxn ang="f256">
                <a:pos x="f437" y="f414"/>
              </a:cxn>
              <a:cxn ang="f256">
                <a:pos x="f439" y="f440"/>
              </a:cxn>
              <a:cxn ang="f256">
                <a:pos x="f441" y="f442"/>
              </a:cxn>
              <a:cxn ang="f256">
                <a:pos x="f443" y="f444"/>
              </a:cxn>
              <a:cxn ang="f256">
                <a:pos x="f413" y="f414"/>
              </a:cxn>
              <a:cxn ang="f256">
                <a:pos x="f445" y="f446"/>
              </a:cxn>
              <a:cxn ang="f256">
                <a:pos x="f411" y="f447"/>
              </a:cxn>
              <a:cxn ang="f256">
                <a:pos x="f448" y="f449"/>
              </a:cxn>
              <a:cxn ang="f256">
                <a:pos x="f450" y="f451"/>
              </a:cxn>
              <a:cxn ang="f256">
                <a:pos x="f452" y="f453"/>
              </a:cxn>
              <a:cxn ang="f256">
                <a:pos x="f454" y="f455"/>
              </a:cxn>
              <a:cxn ang="f256">
                <a:pos x="f456" y="f457"/>
              </a:cxn>
              <a:cxn ang="f256">
                <a:pos x="f445" y="f446"/>
              </a:cxn>
              <a:cxn ang="f256">
                <a:pos x="f458" y="f459"/>
              </a:cxn>
              <a:cxn ang="f256">
                <a:pos x="f460" y="f461"/>
              </a:cxn>
              <a:cxn ang="f256">
                <a:pos x="f462" y="f463"/>
              </a:cxn>
              <a:cxn ang="f256">
                <a:pos x="f464" y="f465"/>
              </a:cxn>
              <a:cxn ang="f256">
                <a:pos x="f466" y="f467"/>
              </a:cxn>
              <a:cxn ang="f256">
                <a:pos x="f468" y="f469"/>
              </a:cxn>
              <a:cxn ang="f256">
                <a:pos x="f470" y="f471"/>
              </a:cxn>
              <a:cxn ang="f256">
                <a:pos x="f472" y="f473"/>
              </a:cxn>
              <a:cxn ang="f256">
                <a:pos x="f474" y="f451"/>
              </a:cxn>
              <a:cxn ang="f256">
                <a:pos x="f458" y="f459"/>
              </a:cxn>
            </a:cxnLst>
            <a:rect l="f401" t="f404" r="f402" b="f403"/>
            <a:pathLst>
              <a:path w="714" h="713">
                <a:moveTo>
                  <a:pt x="f5" y="f8"/>
                </a:moveTo>
                <a:cubicBezTo>
                  <a:pt x="f5" y="f9"/>
                  <a:pt x="f9" y="f5"/>
                  <a:pt x="f10" y="f5"/>
                </a:cubicBezTo>
                <a:cubicBezTo>
                  <a:pt x="f11" y="f5"/>
                  <a:pt x="f6" y="f9"/>
                  <a:pt x="f12" y="f13"/>
                </a:cubicBezTo>
                <a:cubicBezTo>
                  <a:pt x="f14" y="f15"/>
                  <a:pt x="f16" y="f12"/>
                  <a:pt x="f8" y="f17"/>
                </a:cubicBezTo>
                <a:cubicBezTo>
                  <a:pt x="f9" y="f7"/>
                  <a:pt x="f5" y="f11"/>
                  <a:pt x="f5" y="f8"/>
                </a:cubicBezTo>
                <a:close/>
                <a:moveTo>
                  <a:pt x="f18" y="f19"/>
                </a:moveTo>
                <a:cubicBezTo>
                  <a:pt x="f18" y="f20"/>
                  <a:pt x="f21" y="f22"/>
                  <a:pt x="f18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0" y="f42"/>
                  <a:pt x="f34" y="f43"/>
                  <a:pt x="f44" y="f45"/>
                </a:cubicBezTo>
                <a:cubicBezTo>
                  <a:pt x="f38" y="f46"/>
                  <a:pt x="f47" y="f48"/>
                  <a:pt x="f49" y="f50"/>
                </a:cubicBezTo>
                <a:cubicBezTo>
                  <a:pt x="f51" y="f52"/>
                  <a:pt x="f53" y="f54"/>
                  <a:pt x="f13" y="f55"/>
                </a:cubicBezTo>
                <a:cubicBezTo>
                  <a:pt x="f56" y="f57"/>
                  <a:pt x="f58" y="f59"/>
                  <a:pt x="f60" y="f45"/>
                </a:cubicBezTo>
                <a:cubicBezTo>
                  <a:pt x="f16" y="f52"/>
                  <a:pt x="f61" y="f62"/>
                  <a:pt x="f63" y="f64"/>
                </a:cubicBezTo>
                <a:cubicBezTo>
                  <a:pt x="f63" y="f65"/>
                  <a:pt x="f61" y="f66"/>
                  <a:pt x="f61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67" y="f84"/>
                </a:cubicBezTo>
                <a:cubicBezTo>
                  <a:pt x="f85" y="f86"/>
                  <a:pt x="f67" y="f87"/>
                  <a:pt x="f67" y="f19"/>
                </a:cubicBezTo>
                <a:cubicBezTo>
                  <a:pt x="f33" y="f88"/>
                  <a:pt x="f89" y="f90"/>
                  <a:pt x="f89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97" y="f102"/>
                </a:cubicBezTo>
                <a:cubicBezTo>
                  <a:pt x="f103" y="f11"/>
                  <a:pt x="f57" y="f104"/>
                  <a:pt x="f18" y="f19"/>
                </a:cubicBezTo>
                <a:close/>
                <a:moveTo>
                  <a:pt x="f105" y="f106"/>
                </a:moveTo>
                <a:cubicBezTo>
                  <a:pt x="f107" y="f108"/>
                  <a:pt x="f109" y="f110"/>
                  <a:pt x="f8" y="f111"/>
                </a:cubicBezTo>
                <a:cubicBezTo>
                  <a:pt x="f112" y="f113"/>
                  <a:pt x="f26" y="f114"/>
                  <a:pt x="f115" y="f116"/>
                </a:cubicBezTo>
                <a:cubicBezTo>
                  <a:pt x="f56" y="f117"/>
                  <a:pt x="f118" y="f119"/>
                  <a:pt x="f120" y="f24"/>
                </a:cubicBezTo>
                <a:cubicBezTo>
                  <a:pt x="f121" y="f119"/>
                  <a:pt x="f122" y="f123"/>
                  <a:pt x="f124" y="f125"/>
                </a:cubicBezTo>
                <a:cubicBezTo>
                  <a:pt x="f126" y="f127"/>
                  <a:pt x="f118" y="f128"/>
                  <a:pt x="f129" y="f130"/>
                </a:cubicBezTo>
                <a:cubicBezTo>
                  <a:pt x="f58" y="f131"/>
                  <a:pt x="f132" y="f133"/>
                  <a:pt x="f134" y="f135"/>
                </a:cubicBezTo>
                <a:cubicBezTo>
                  <a:pt x="f73" y="f136"/>
                  <a:pt x="f137" y="f138"/>
                  <a:pt x="f105" y="f106"/>
                </a:cubicBezTo>
                <a:close/>
                <a:moveTo>
                  <a:pt x="f139" y="f140"/>
                </a:moveTo>
                <a:cubicBezTo>
                  <a:pt x="f141" y="f133"/>
                  <a:pt x="f142" y="f143"/>
                  <a:pt x="f144" y="f145"/>
                </a:cubicBezTo>
                <a:cubicBezTo>
                  <a:pt x="f146" y="f142"/>
                  <a:pt x="f147" y="f142"/>
                  <a:pt x="f148" y="f149"/>
                </a:cubicBezTo>
                <a:cubicBezTo>
                  <a:pt x="f42" y="f150"/>
                  <a:pt x="f151" y="f152"/>
                  <a:pt x="f62" y="f153"/>
                </a:cubicBezTo>
                <a:cubicBezTo>
                  <a:pt x="f154" y="f154"/>
                  <a:pt x="f155" y="f156"/>
                  <a:pt x="f157" y="f158"/>
                </a:cubicBezTo>
                <a:cubicBezTo>
                  <a:pt x="f159" y="f160"/>
                  <a:pt x="f161" y="f147"/>
                  <a:pt x="f57" y="f162"/>
                </a:cubicBezTo>
                <a:cubicBezTo>
                  <a:pt x="f157" y="f163"/>
                  <a:pt x="f164" y="f165"/>
                  <a:pt x="f151" y="f166"/>
                </a:cubicBezTo>
                <a:cubicBezTo>
                  <a:pt x="f160" y="f127"/>
                  <a:pt x="f167" y="f168"/>
                  <a:pt x="f169" y="f16"/>
                </a:cubicBezTo>
                <a:cubicBezTo>
                  <a:pt x="f170" y="f171"/>
                  <a:pt x="f153" y="f37"/>
                  <a:pt x="f172" y="f24"/>
                </a:cubicBezTo>
                <a:cubicBezTo>
                  <a:pt x="f173" y="f162"/>
                  <a:pt x="f55" y="f133"/>
                  <a:pt x="f139" y="f140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Freeform 58">
            <a:extLst>
              <a:ext uri="{FF2B5EF4-FFF2-40B4-BE49-F238E27FC236}">
                <a16:creationId xmlns:a16="http://schemas.microsoft.com/office/drawing/2014/main" id="{92A16833-4DD8-2BF3-D374-3307A93217DA}"/>
              </a:ext>
            </a:extLst>
          </p:cNvPr>
          <p:cNvSpPr/>
          <p:nvPr/>
        </p:nvSpPr>
        <p:spPr>
          <a:xfrm>
            <a:off x="6738935" y="3025777"/>
            <a:ext cx="798508" cy="8001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12"/>
              <a:gd name="f8" fmla="val 355"/>
              <a:gd name="f9" fmla="val 158"/>
              <a:gd name="f10" fmla="val 159"/>
              <a:gd name="f11" fmla="val 356"/>
              <a:gd name="f12" fmla="val 554"/>
              <a:gd name="f13" fmla="val 160"/>
              <a:gd name="f14" fmla="val 358"/>
              <a:gd name="f15" fmla="val 553"/>
              <a:gd name="f16" fmla="val 552"/>
              <a:gd name="f17" fmla="val 536"/>
              <a:gd name="f18" fmla="val 474"/>
              <a:gd name="f19" fmla="val 480"/>
              <a:gd name="f20" fmla="val 548"/>
              <a:gd name="f21" fmla="val 409"/>
              <a:gd name="f22" fmla="val 595"/>
              <a:gd name="f23" fmla="val 316"/>
              <a:gd name="f24" fmla="val 592"/>
              <a:gd name="f25" fmla="val 183"/>
              <a:gd name="f26" fmla="val 587"/>
              <a:gd name="f27" fmla="val 94"/>
              <a:gd name="f28" fmla="val 517"/>
              <a:gd name="f29" fmla="val 46"/>
              <a:gd name="f30" fmla="val 390"/>
              <a:gd name="f31" fmla="val 61"/>
              <a:gd name="f32" fmla="val 540"/>
              <a:gd name="f33" fmla="val 182"/>
              <a:gd name="f34" fmla="val 661"/>
              <a:gd name="f35" fmla="val 341"/>
              <a:gd name="f36" fmla="val 668"/>
              <a:gd name="f37" fmla="val 512"/>
              <a:gd name="f38" fmla="val 675"/>
              <a:gd name="f39" fmla="val 648"/>
              <a:gd name="f40" fmla="val 555"/>
              <a:gd name="f41" fmla="val 667"/>
              <a:gd name="f42" fmla="val 384"/>
              <a:gd name="f43" fmla="val 684"/>
              <a:gd name="f44" fmla="val 229"/>
              <a:gd name="f45" fmla="val 573"/>
              <a:gd name="f46" fmla="val 81"/>
              <a:gd name="f47" fmla="val 416"/>
              <a:gd name="f48" fmla="val 49"/>
              <a:gd name="f49" fmla="val 264"/>
              <a:gd name="f50" fmla="val 19"/>
              <a:gd name="f51" fmla="val 135"/>
              <a:gd name="f52" fmla="val 110"/>
              <a:gd name="f53" fmla="val 101"/>
              <a:gd name="f54" fmla="val 111"/>
              <a:gd name="f55" fmla="val 176"/>
              <a:gd name="f56" fmla="val 122"/>
              <a:gd name="f57" fmla="val 169"/>
              <a:gd name="f58" fmla="val 134"/>
              <a:gd name="f59" fmla="val 164"/>
              <a:gd name="f60" fmla="val 189"/>
              <a:gd name="f61" fmla="val 141"/>
              <a:gd name="f62" fmla="val 240"/>
              <a:gd name="f63" fmla="val 153"/>
              <a:gd name="f64" fmla="val 290"/>
              <a:gd name="f65" fmla="val 329"/>
              <a:gd name="f66" fmla="val 207"/>
              <a:gd name="f67" fmla="val 370"/>
              <a:gd name="f68" fmla="val 231"/>
              <a:gd name="f69" fmla="val 423"/>
              <a:gd name="f70" fmla="val 217"/>
              <a:gd name="f71" fmla="val 408"/>
              <a:gd name="f72" fmla="val 242"/>
              <a:gd name="f73" fmla="val 393"/>
              <a:gd name="f74" fmla="val 267"/>
              <a:gd name="f75" fmla="val 373"/>
              <a:gd name="f76" fmla="val 286"/>
              <a:gd name="f77" fmla="val 353"/>
              <a:gd name="f78" fmla="val 305"/>
              <a:gd name="f79" fmla="val 328"/>
              <a:gd name="f80" fmla="val 319"/>
              <a:gd name="f81" fmla="val 306"/>
              <a:gd name="f82" fmla="val 333"/>
              <a:gd name="f83" fmla="val 336"/>
              <a:gd name="f84" fmla="val 366"/>
              <a:gd name="f85" fmla="val 389"/>
              <a:gd name="f86" fmla="val 397"/>
              <a:gd name="f87" fmla="val 417"/>
              <a:gd name="f88" fmla="val 437"/>
              <a:gd name="f89" fmla="val 451"/>
              <a:gd name="f90" fmla="val 478"/>
              <a:gd name="f91" fmla="val 482"/>
              <a:gd name="f92" fmla="val 327"/>
              <a:gd name="f93" fmla="val 468"/>
              <a:gd name="f94" fmla="val 255"/>
              <a:gd name="f95" fmla="val 429"/>
              <a:gd name="f96" fmla="val 179"/>
              <a:gd name="f97" fmla="val 399"/>
              <a:gd name="f98" fmla="val 91"/>
              <a:gd name="f99" fmla="val 395"/>
              <a:gd name="f100" fmla="val 123"/>
              <a:gd name="f101" fmla="val 473"/>
              <a:gd name="f102" fmla="val 523"/>
              <a:gd name="f103" fmla="val 253"/>
              <a:gd name="f104" fmla="val 545"/>
              <a:gd name="f105" fmla="val 325"/>
              <a:gd name="f106" fmla="val 565"/>
              <a:gd name="f107" fmla="val 455"/>
              <a:gd name="f108" fmla="val 503"/>
              <a:gd name="f109" fmla="val 403"/>
              <a:gd name="f110" fmla="val 479"/>
              <a:gd name="f111" fmla="val 364"/>
              <a:gd name="f112" fmla="val 441"/>
              <a:gd name="f113" fmla="val 326"/>
              <a:gd name="f114" fmla="val 297"/>
              <a:gd name="f115" fmla="val 375"/>
              <a:gd name="f116" fmla="val 265"/>
              <a:gd name="f117" fmla="val 225"/>
              <a:gd name="f118" fmla="val 347"/>
              <a:gd name="f119" fmla="val 154"/>
              <a:gd name="f120" fmla="val 118"/>
              <a:gd name="f121" fmla="val 362"/>
              <a:gd name="f122" fmla="val 198"/>
              <a:gd name="f123" fmla="val 383"/>
              <a:gd name="f124" fmla="val 266"/>
              <a:gd name="f125" fmla="val 418"/>
              <a:gd name="f126" fmla="val 136"/>
              <a:gd name="f127" fmla="val 247"/>
              <a:gd name="f128" fmla="val 249"/>
              <a:gd name="f129" fmla="val 251"/>
              <a:gd name="f130" fmla="val 254"/>
              <a:gd name="f131" fmla="val 184"/>
              <a:gd name="f132" fmla="val 314"/>
              <a:gd name="f133" fmla="val 315"/>
              <a:gd name="f134" fmla="val 344"/>
              <a:gd name="f135" fmla="val 256"/>
              <a:gd name="f136" fmla="val 318"/>
              <a:gd name="f137" fmla="val 292"/>
              <a:gd name="f138" fmla="val 216"/>
              <a:gd name="f139" fmla="val 208"/>
              <a:gd name="f140" fmla="val 235"/>
              <a:gd name="f141" fmla="val 200"/>
              <a:gd name="f142" fmla="val 219"/>
              <a:gd name="f143" fmla="val 195"/>
              <a:gd name="f144" fmla="val 188"/>
              <a:gd name="f145" fmla="val 186"/>
              <a:gd name="f146" fmla="val 150"/>
              <a:gd name="f147" fmla="val 210"/>
              <a:gd name="f148" fmla="val 223"/>
              <a:gd name="f149" fmla="val 224"/>
              <a:gd name="f150" fmla="val 236"/>
              <a:gd name="f151" fmla="val 269"/>
              <a:gd name="f152" fmla="val 250"/>
              <a:gd name="f153" fmla="val 268"/>
              <a:gd name="f154" fmla="val 252"/>
              <a:gd name="f155" fmla="val 39"/>
              <a:gd name="f156" fmla="val 76"/>
              <a:gd name="f157" fmla="val 340"/>
              <a:gd name="f158" fmla="val 105"/>
              <a:gd name="f159" fmla="val 324"/>
              <a:gd name="f160" fmla="val 132"/>
              <a:gd name="f161" fmla="val 309"/>
              <a:gd name="f162" fmla="val 287"/>
              <a:gd name="f163" fmla="val 89"/>
              <a:gd name="f164" fmla="val 263"/>
              <a:gd name="f165" fmla="val 63"/>
              <a:gd name="f166" fmla="val 55"/>
              <a:gd name="f167" fmla="val 277"/>
              <a:gd name="f168" fmla="val 47"/>
              <a:gd name="f169" fmla="val 317"/>
              <a:gd name="f170" fmla="+- 0 0 -90"/>
              <a:gd name="f171" fmla="*/ f4 1 712"/>
              <a:gd name="f172" fmla="*/ f5 1 712"/>
              <a:gd name="f173" fmla="val f6"/>
              <a:gd name="f174" fmla="val f7"/>
              <a:gd name="f175" fmla="*/ f170 f0 1"/>
              <a:gd name="f176" fmla="+- f174 0 f173"/>
              <a:gd name="f177" fmla="*/ f175 1 f3"/>
              <a:gd name="f178" fmla="*/ f176 1 712"/>
              <a:gd name="f179" fmla="*/ 0 f176 1"/>
              <a:gd name="f180" fmla="*/ 355 f176 1"/>
              <a:gd name="f181" fmla="*/ 356 f176 1"/>
              <a:gd name="f182" fmla="*/ 712 f176 1"/>
              <a:gd name="f183" fmla="*/ 358 f176 1"/>
              <a:gd name="f184" fmla="*/ 536 f176 1"/>
              <a:gd name="f185" fmla="*/ 474 f176 1"/>
              <a:gd name="f186" fmla="*/ 316 f176 1"/>
              <a:gd name="f187" fmla="*/ 592 f176 1"/>
              <a:gd name="f188" fmla="*/ 46 f176 1"/>
              <a:gd name="f189" fmla="*/ 390 f176 1"/>
              <a:gd name="f190" fmla="*/ 341 f176 1"/>
              <a:gd name="f191" fmla="*/ 668 f176 1"/>
              <a:gd name="f192" fmla="*/ 667 f176 1"/>
              <a:gd name="f193" fmla="*/ 384 f176 1"/>
              <a:gd name="f194" fmla="*/ 416 f176 1"/>
              <a:gd name="f195" fmla="*/ 49 f176 1"/>
              <a:gd name="f196" fmla="*/ 101 f176 1"/>
              <a:gd name="f197" fmla="*/ 182 f176 1"/>
              <a:gd name="f198" fmla="*/ 134 f176 1"/>
              <a:gd name="f199" fmla="*/ 164 f176 1"/>
              <a:gd name="f200" fmla="*/ 290 f176 1"/>
              <a:gd name="f201" fmla="*/ 183 f176 1"/>
              <a:gd name="f202" fmla="*/ 423 f176 1"/>
              <a:gd name="f203" fmla="*/ 217 f176 1"/>
              <a:gd name="f204" fmla="*/ 373 f176 1"/>
              <a:gd name="f205" fmla="*/ 286 f176 1"/>
              <a:gd name="f206" fmla="*/ 306 f176 1"/>
              <a:gd name="f207" fmla="*/ 333 f176 1"/>
              <a:gd name="f208" fmla="*/ 397 f176 1"/>
              <a:gd name="f209" fmla="*/ 417 f176 1"/>
              <a:gd name="f210" fmla="*/ 327 f176 1"/>
              <a:gd name="f211" fmla="*/ 468 f176 1"/>
              <a:gd name="f212" fmla="*/ 91 f176 1"/>
              <a:gd name="f213" fmla="*/ 395 f176 1"/>
              <a:gd name="f214" fmla="*/ 253 f176 1"/>
              <a:gd name="f215" fmla="*/ 545 f176 1"/>
              <a:gd name="f216" fmla="*/ 455 f176 1"/>
              <a:gd name="f217" fmla="*/ 503 f176 1"/>
              <a:gd name="f218" fmla="*/ 326 f176 1"/>
              <a:gd name="f219" fmla="*/ 403 f176 1"/>
              <a:gd name="f220" fmla="*/ 225 f176 1"/>
              <a:gd name="f221" fmla="*/ 347 f176 1"/>
              <a:gd name="f222" fmla="*/ 118 f176 1"/>
              <a:gd name="f223" fmla="*/ 362 f176 1"/>
              <a:gd name="f224" fmla="*/ 136 f176 1"/>
              <a:gd name="f225" fmla="*/ 247 f176 1"/>
              <a:gd name="f226" fmla="*/ 135 f176 1"/>
              <a:gd name="f227" fmla="*/ 254 f176 1"/>
              <a:gd name="f228" fmla="*/ 344 f176 1"/>
              <a:gd name="f229" fmla="*/ 256 f176 1"/>
              <a:gd name="f230" fmla="*/ 266 f176 1"/>
              <a:gd name="f231" fmla="*/ 216 f176 1"/>
              <a:gd name="f232" fmla="*/ 219 f176 1"/>
              <a:gd name="f233" fmla="*/ 195 f176 1"/>
              <a:gd name="f234" fmla="*/ 210 f176 1"/>
              <a:gd name="f235" fmla="*/ 269 f176 1"/>
              <a:gd name="f236" fmla="*/ 249 f176 1"/>
              <a:gd name="f237" fmla="*/ 268 f176 1"/>
              <a:gd name="f238" fmla="*/ 39 f176 1"/>
              <a:gd name="f239" fmla="*/ 360 f176 1"/>
              <a:gd name="f240" fmla="*/ 132 f176 1"/>
              <a:gd name="f241" fmla="*/ 309 f176 1"/>
              <a:gd name="f242" fmla="*/ 63 f176 1"/>
              <a:gd name="f243" fmla="*/ 235 f176 1"/>
              <a:gd name="f244" fmla="+- f177 0 f1"/>
              <a:gd name="f245" fmla="*/ f179 1 712"/>
              <a:gd name="f246" fmla="*/ f180 1 712"/>
              <a:gd name="f247" fmla="*/ f181 1 712"/>
              <a:gd name="f248" fmla="*/ f182 1 712"/>
              <a:gd name="f249" fmla="*/ f183 1 712"/>
              <a:gd name="f250" fmla="*/ f184 1 712"/>
              <a:gd name="f251" fmla="*/ f185 1 712"/>
              <a:gd name="f252" fmla="*/ f186 1 712"/>
              <a:gd name="f253" fmla="*/ f187 1 712"/>
              <a:gd name="f254" fmla="*/ f188 1 712"/>
              <a:gd name="f255" fmla="*/ f189 1 712"/>
              <a:gd name="f256" fmla="*/ f190 1 712"/>
              <a:gd name="f257" fmla="*/ f191 1 712"/>
              <a:gd name="f258" fmla="*/ f192 1 712"/>
              <a:gd name="f259" fmla="*/ f193 1 712"/>
              <a:gd name="f260" fmla="*/ f194 1 712"/>
              <a:gd name="f261" fmla="*/ f195 1 712"/>
              <a:gd name="f262" fmla="*/ f196 1 712"/>
              <a:gd name="f263" fmla="*/ f197 1 712"/>
              <a:gd name="f264" fmla="*/ f198 1 712"/>
              <a:gd name="f265" fmla="*/ f199 1 712"/>
              <a:gd name="f266" fmla="*/ f200 1 712"/>
              <a:gd name="f267" fmla="*/ f201 1 712"/>
              <a:gd name="f268" fmla="*/ f202 1 712"/>
              <a:gd name="f269" fmla="*/ f203 1 712"/>
              <a:gd name="f270" fmla="*/ f204 1 712"/>
              <a:gd name="f271" fmla="*/ f205 1 712"/>
              <a:gd name="f272" fmla="*/ f206 1 712"/>
              <a:gd name="f273" fmla="*/ f207 1 712"/>
              <a:gd name="f274" fmla="*/ f208 1 712"/>
              <a:gd name="f275" fmla="*/ f209 1 712"/>
              <a:gd name="f276" fmla="*/ f210 1 712"/>
              <a:gd name="f277" fmla="*/ f211 1 712"/>
              <a:gd name="f278" fmla="*/ f212 1 712"/>
              <a:gd name="f279" fmla="*/ f213 1 712"/>
              <a:gd name="f280" fmla="*/ f214 1 712"/>
              <a:gd name="f281" fmla="*/ f215 1 712"/>
              <a:gd name="f282" fmla="*/ f216 1 712"/>
              <a:gd name="f283" fmla="*/ f217 1 712"/>
              <a:gd name="f284" fmla="*/ f218 1 712"/>
              <a:gd name="f285" fmla="*/ f219 1 712"/>
              <a:gd name="f286" fmla="*/ f220 1 712"/>
              <a:gd name="f287" fmla="*/ f221 1 712"/>
              <a:gd name="f288" fmla="*/ f222 1 712"/>
              <a:gd name="f289" fmla="*/ f223 1 712"/>
              <a:gd name="f290" fmla="*/ f224 1 712"/>
              <a:gd name="f291" fmla="*/ f225 1 712"/>
              <a:gd name="f292" fmla="*/ f226 1 712"/>
              <a:gd name="f293" fmla="*/ f227 1 712"/>
              <a:gd name="f294" fmla="*/ f228 1 712"/>
              <a:gd name="f295" fmla="*/ f229 1 712"/>
              <a:gd name="f296" fmla="*/ f230 1 712"/>
              <a:gd name="f297" fmla="*/ f231 1 712"/>
              <a:gd name="f298" fmla="*/ f232 1 712"/>
              <a:gd name="f299" fmla="*/ f233 1 712"/>
              <a:gd name="f300" fmla="*/ f234 1 712"/>
              <a:gd name="f301" fmla="*/ f235 1 712"/>
              <a:gd name="f302" fmla="*/ f236 1 712"/>
              <a:gd name="f303" fmla="*/ f237 1 712"/>
              <a:gd name="f304" fmla="*/ f238 1 712"/>
              <a:gd name="f305" fmla="*/ f239 1 712"/>
              <a:gd name="f306" fmla="*/ f240 1 712"/>
              <a:gd name="f307" fmla="*/ f241 1 712"/>
              <a:gd name="f308" fmla="*/ f242 1 712"/>
              <a:gd name="f309" fmla="*/ f243 1 712"/>
              <a:gd name="f310" fmla="*/ 0 1 f178"/>
              <a:gd name="f311" fmla="*/ f174 1 f178"/>
              <a:gd name="f312" fmla="*/ f245 1 f178"/>
              <a:gd name="f313" fmla="*/ f246 1 f178"/>
              <a:gd name="f314" fmla="*/ f247 1 f178"/>
              <a:gd name="f315" fmla="*/ f248 1 f178"/>
              <a:gd name="f316" fmla="*/ f249 1 f178"/>
              <a:gd name="f317" fmla="*/ f250 1 f178"/>
              <a:gd name="f318" fmla="*/ f251 1 f178"/>
              <a:gd name="f319" fmla="*/ f252 1 f178"/>
              <a:gd name="f320" fmla="*/ f253 1 f178"/>
              <a:gd name="f321" fmla="*/ f254 1 f178"/>
              <a:gd name="f322" fmla="*/ f255 1 f178"/>
              <a:gd name="f323" fmla="*/ f256 1 f178"/>
              <a:gd name="f324" fmla="*/ f257 1 f178"/>
              <a:gd name="f325" fmla="*/ f258 1 f178"/>
              <a:gd name="f326" fmla="*/ f259 1 f178"/>
              <a:gd name="f327" fmla="*/ f260 1 f178"/>
              <a:gd name="f328" fmla="*/ f261 1 f178"/>
              <a:gd name="f329" fmla="*/ f262 1 f178"/>
              <a:gd name="f330" fmla="*/ f263 1 f178"/>
              <a:gd name="f331" fmla="*/ f264 1 f178"/>
              <a:gd name="f332" fmla="*/ f265 1 f178"/>
              <a:gd name="f333" fmla="*/ f266 1 f178"/>
              <a:gd name="f334" fmla="*/ f267 1 f178"/>
              <a:gd name="f335" fmla="*/ f268 1 f178"/>
              <a:gd name="f336" fmla="*/ f269 1 f178"/>
              <a:gd name="f337" fmla="*/ f270 1 f178"/>
              <a:gd name="f338" fmla="*/ f271 1 f178"/>
              <a:gd name="f339" fmla="*/ f272 1 f178"/>
              <a:gd name="f340" fmla="*/ f273 1 f178"/>
              <a:gd name="f341" fmla="*/ f274 1 f178"/>
              <a:gd name="f342" fmla="*/ f275 1 f178"/>
              <a:gd name="f343" fmla="*/ f276 1 f178"/>
              <a:gd name="f344" fmla="*/ f277 1 f178"/>
              <a:gd name="f345" fmla="*/ f278 1 f178"/>
              <a:gd name="f346" fmla="*/ f279 1 f178"/>
              <a:gd name="f347" fmla="*/ f280 1 f178"/>
              <a:gd name="f348" fmla="*/ f281 1 f178"/>
              <a:gd name="f349" fmla="*/ f282 1 f178"/>
              <a:gd name="f350" fmla="*/ f283 1 f178"/>
              <a:gd name="f351" fmla="*/ f284 1 f178"/>
              <a:gd name="f352" fmla="*/ f285 1 f178"/>
              <a:gd name="f353" fmla="*/ f286 1 f178"/>
              <a:gd name="f354" fmla="*/ f287 1 f178"/>
              <a:gd name="f355" fmla="*/ f288 1 f178"/>
              <a:gd name="f356" fmla="*/ f289 1 f178"/>
              <a:gd name="f357" fmla="*/ f290 1 f178"/>
              <a:gd name="f358" fmla="*/ f291 1 f178"/>
              <a:gd name="f359" fmla="*/ f292 1 f178"/>
              <a:gd name="f360" fmla="*/ f293 1 f178"/>
              <a:gd name="f361" fmla="*/ f294 1 f178"/>
              <a:gd name="f362" fmla="*/ f295 1 f178"/>
              <a:gd name="f363" fmla="*/ f296 1 f178"/>
              <a:gd name="f364" fmla="*/ f297 1 f178"/>
              <a:gd name="f365" fmla="*/ f298 1 f178"/>
              <a:gd name="f366" fmla="*/ f299 1 f178"/>
              <a:gd name="f367" fmla="*/ f300 1 f178"/>
              <a:gd name="f368" fmla="*/ f301 1 f178"/>
              <a:gd name="f369" fmla="*/ f302 1 f178"/>
              <a:gd name="f370" fmla="*/ f303 1 f178"/>
              <a:gd name="f371" fmla="*/ f304 1 f178"/>
              <a:gd name="f372" fmla="*/ f305 1 f178"/>
              <a:gd name="f373" fmla="*/ f306 1 f178"/>
              <a:gd name="f374" fmla="*/ f307 1 f178"/>
              <a:gd name="f375" fmla="*/ f308 1 f178"/>
              <a:gd name="f376" fmla="*/ f309 1 f178"/>
              <a:gd name="f377" fmla="*/ f310 f171 1"/>
              <a:gd name="f378" fmla="*/ f311 f171 1"/>
              <a:gd name="f379" fmla="*/ f311 f172 1"/>
              <a:gd name="f380" fmla="*/ f310 f172 1"/>
              <a:gd name="f381" fmla="*/ f312 f171 1"/>
              <a:gd name="f382" fmla="*/ f313 f172 1"/>
              <a:gd name="f383" fmla="*/ f314 f171 1"/>
              <a:gd name="f384" fmla="*/ f312 f172 1"/>
              <a:gd name="f385" fmla="*/ f315 f171 1"/>
              <a:gd name="f386" fmla="*/ f316 f172 1"/>
              <a:gd name="f387" fmla="*/ f315 f172 1"/>
              <a:gd name="f388" fmla="*/ f317 f171 1"/>
              <a:gd name="f389" fmla="*/ f318 f172 1"/>
              <a:gd name="f390" fmla="*/ f319 f171 1"/>
              <a:gd name="f391" fmla="*/ f320 f172 1"/>
              <a:gd name="f392" fmla="*/ f321 f171 1"/>
              <a:gd name="f393" fmla="*/ f322 f172 1"/>
              <a:gd name="f394" fmla="*/ f323 f171 1"/>
              <a:gd name="f395" fmla="*/ f324 f172 1"/>
              <a:gd name="f396" fmla="*/ f325 f171 1"/>
              <a:gd name="f397" fmla="*/ f326 f172 1"/>
              <a:gd name="f398" fmla="*/ f327 f171 1"/>
              <a:gd name="f399" fmla="*/ f328 f172 1"/>
              <a:gd name="f400" fmla="*/ f329 f171 1"/>
              <a:gd name="f401" fmla="*/ f330 f172 1"/>
              <a:gd name="f402" fmla="*/ f331 f171 1"/>
              <a:gd name="f403" fmla="*/ f332 f172 1"/>
              <a:gd name="f404" fmla="*/ f333 f171 1"/>
              <a:gd name="f405" fmla="*/ f334 f172 1"/>
              <a:gd name="f406" fmla="*/ f335 f171 1"/>
              <a:gd name="f407" fmla="*/ f336 f172 1"/>
              <a:gd name="f408" fmla="*/ f337 f171 1"/>
              <a:gd name="f409" fmla="*/ f338 f172 1"/>
              <a:gd name="f410" fmla="*/ f339 f171 1"/>
              <a:gd name="f411" fmla="*/ f340 f172 1"/>
              <a:gd name="f412" fmla="*/ f341 f171 1"/>
              <a:gd name="f413" fmla="*/ f342 f172 1"/>
              <a:gd name="f414" fmla="*/ f343 f171 1"/>
              <a:gd name="f415" fmla="*/ f344 f172 1"/>
              <a:gd name="f416" fmla="*/ f345 f171 1"/>
              <a:gd name="f417" fmla="*/ f346 f172 1"/>
              <a:gd name="f418" fmla="*/ f347 f171 1"/>
              <a:gd name="f419" fmla="*/ f348 f172 1"/>
              <a:gd name="f420" fmla="*/ f349 f171 1"/>
              <a:gd name="f421" fmla="*/ f350 f172 1"/>
              <a:gd name="f422" fmla="*/ f351 f171 1"/>
              <a:gd name="f423" fmla="*/ f352 f172 1"/>
              <a:gd name="f424" fmla="*/ f353 f171 1"/>
              <a:gd name="f425" fmla="*/ f354 f172 1"/>
              <a:gd name="f426" fmla="*/ f355 f171 1"/>
              <a:gd name="f427" fmla="*/ f356 f172 1"/>
              <a:gd name="f428" fmla="*/ f357 f171 1"/>
              <a:gd name="f429" fmla="*/ f358 f172 1"/>
              <a:gd name="f430" fmla="*/ f359 f171 1"/>
              <a:gd name="f431" fmla="*/ f360 f172 1"/>
              <a:gd name="f432" fmla="*/ f361 f171 1"/>
              <a:gd name="f433" fmla="*/ f362 f172 1"/>
              <a:gd name="f434" fmla="*/ f363 f171 1"/>
              <a:gd name="f435" fmla="*/ f364 f172 1"/>
              <a:gd name="f436" fmla="*/ f365 f171 1"/>
              <a:gd name="f437" fmla="*/ f366 f172 1"/>
              <a:gd name="f438" fmla="*/ f367 f172 1"/>
              <a:gd name="f439" fmla="*/ f368 f171 1"/>
              <a:gd name="f440" fmla="*/ f369 f172 1"/>
              <a:gd name="f441" fmla="*/ f370 f171 1"/>
              <a:gd name="f442" fmla="*/ f347 f172 1"/>
              <a:gd name="f443" fmla="*/ f371 f171 1"/>
              <a:gd name="f444" fmla="*/ f372 f172 1"/>
              <a:gd name="f445" fmla="*/ f373 f171 1"/>
              <a:gd name="f446" fmla="*/ f374 f172 1"/>
              <a:gd name="f447" fmla="*/ f375 f171 1"/>
              <a:gd name="f448" fmla="*/ f376 f1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4">
                <a:pos x="f381" y="f382"/>
              </a:cxn>
              <a:cxn ang="f244">
                <a:pos x="f383" y="f384"/>
              </a:cxn>
              <a:cxn ang="f244">
                <a:pos x="f385" y="f386"/>
              </a:cxn>
              <a:cxn ang="f244">
                <a:pos x="f383" y="f387"/>
              </a:cxn>
              <a:cxn ang="f244">
                <a:pos x="f381" y="f382"/>
              </a:cxn>
              <a:cxn ang="f244">
                <a:pos x="f388" y="f389"/>
              </a:cxn>
              <a:cxn ang="f244">
                <a:pos x="f390" y="f391"/>
              </a:cxn>
              <a:cxn ang="f244">
                <a:pos x="f392" y="f393"/>
              </a:cxn>
              <a:cxn ang="f244">
                <a:pos x="f394" y="f395"/>
              </a:cxn>
              <a:cxn ang="f244">
                <a:pos x="f396" y="f397"/>
              </a:cxn>
              <a:cxn ang="f244">
                <a:pos x="f398" y="f399"/>
              </a:cxn>
              <a:cxn ang="f244">
                <a:pos x="f400" y="f401"/>
              </a:cxn>
              <a:cxn ang="f244">
                <a:pos x="f402" y="f403"/>
              </a:cxn>
              <a:cxn ang="f244">
                <a:pos x="f404" y="f405"/>
              </a:cxn>
              <a:cxn ang="f244">
                <a:pos x="f406" y="f407"/>
              </a:cxn>
              <a:cxn ang="f244">
                <a:pos x="f408" y="f409"/>
              </a:cxn>
              <a:cxn ang="f244">
                <a:pos x="f410" y="f411"/>
              </a:cxn>
              <a:cxn ang="f244">
                <a:pos x="f412" y="f413"/>
              </a:cxn>
              <a:cxn ang="f244">
                <a:pos x="f388" y="f389"/>
              </a:cxn>
              <a:cxn ang="f244">
                <a:pos x="f414" y="f415"/>
              </a:cxn>
              <a:cxn ang="f244">
                <a:pos x="f416" y="f417"/>
              </a:cxn>
              <a:cxn ang="f244">
                <a:pos x="f418" y="f419"/>
              </a:cxn>
              <a:cxn ang="f244">
                <a:pos x="f420" y="f421"/>
              </a:cxn>
              <a:cxn ang="f244">
                <a:pos x="f422" y="f423"/>
              </a:cxn>
              <a:cxn ang="f244">
                <a:pos x="f424" y="f425"/>
              </a:cxn>
              <a:cxn ang="f244">
                <a:pos x="f426" y="f427"/>
              </a:cxn>
              <a:cxn ang="f244">
                <a:pos x="f414" y="f415"/>
              </a:cxn>
              <a:cxn ang="f244">
                <a:pos x="f428" y="f429"/>
              </a:cxn>
              <a:cxn ang="f244">
                <a:pos x="f430" y="f431"/>
              </a:cxn>
              <a:cxn ang="f244">
                <a:pos x="f432" y="f433"/>
              </a:cxn>
              <a:cxn ang="f244">
                <a:pos x="f434" y="f435"/>
              </a:cxn>
              <a:cxn ang="f244">
                <a:pos x="f436" y="f437"/>
              </a:cxn>
              <a:cxn ang="f244">
                <a:pos x="f430" y="f438"/>
              </a:cxn>
              <a:cxn ang="f244">
                <a:pos x="f439" y="f440"/>
              </a:cxn>
              <a:cxn ang="f244">
                <a:pos x="f441" y="f442"/>
              </a:cxn>
              <a:cxn ang="f244">
                <a:pos x="f428" y="f429"/>
              </a:cxn>
              <a:cxn ang="f244">
                <a:pos x="f443" y="f444"/>
              </a:cxn>
              <a:cxn ang="f244">
                <a:pos x="f445" y="f446"/>
              </a:cxn>
              <a:cxn ang="f244">
                <a:pos x="f447" y="f448"/>
              </a:cxn>
              <a:cxn ang="f244">
                <a:pos x="f443" y="f444"/>
              </a:cxn>
            </a:cxnLst>
            <a:rect l="f377" t="f380" r="f378" b="f379"/>
            <a:pathLst>
              <a:path w="712" h="712">
                <a:moveTo>
                  <a:pt x="f6" y="f8"/>
                </a:moveTo>
                <a:cubicBezTo>
                  <a:pt x="f6" y="f9"/>
                  <a:pt x="f10" y="f6"/>
                  <a:pt x="f11" y="f6"/>
                </a:cubicBezTo>
                <a:cubicBezTo>
                  <a:pt x="f12" y="f6"/>
                  <a:pt x="f7" y="f13"/>
                  <a:pt x="f7" y="f14"/>
                </a:cubicBezTo>
                <a:cubicBezTo>
                  <a:pt x="f7" y="f15"/>
                  <a:pt x="f16" y="f7"/>
                  <a:pt x="f11" y="f7"/>
                </a:cubicBezTo>
                <a:cubicBezTo>
                  <a:pt x="f9" y="f7"/>
                  <a:pt x="f6" y="f15"/>
                  <a:pt x="f6" y="f8"/>
                </a:cubicBezTo>
                <a:close/>
                <a:moveTo>
                  <a:pt x="f17" y="f18"/>
                </a:move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3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25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2"/>
                  <a:pt x="f84" y="f85"/>
                  <a:pt x="f86" y="f87"/>
                </a:cubicBezTo>
                <a:cubicBezTo>
                  <a:pt x="f88" y="f89"/>
                  <a:pt x="f90" y="f91"/>
                  <a:pt x="f17" y="f18"/>
                </a:cubicBezTo>
                <a:close/>
                <a:moveTo>
                  <a:pt x="f92" y="f93"/>
                </a:move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55" y="f102"/>
                  <a:pt x="f103" y="f104"/>
                </a:cubicBezTo>
                <a:cubicBezTo>
                  <a:pt x="f105" y="f106"/>
                  <a:pt x="f73" y="f16"/>
                  <a:pt x="f107" y="f108"/>
                </a:cubicBezTo>
                <a:cubicBezTo>
                  <a:pt x="f109" y="f110"/>
                  <a:pt x="f111" y="f112"/>
                  <a:pt x="f113" y="f109"/>
                </a:cubicBezTo>
                <a:cubicBezTo>
                  <a:pt x="f114" y="f115"/>
                  <a:pt x="f116" y="f77"/>
                  <a:pt x="f117" y="f118"/>
                </a:cubicBezTo>
                <a:cubicBezTo>
                  <a:pt x="f60" y="f35"/>
                  <a:pt x="f119" y="f35"/>
                  <a:pt x="f120" y="f121"/>
                </a:cubicBezTo>
                <a:cubicBezTo>
                  <a:pt x="f122" y="f123"/>
                  <a:pt x="f124" y="f125"/>
                  <a:pt x="f92" y="f93"/>
                </a:cubicBezTo>
                <a:close/>
                <a:moveTo>
                  <a:pt x="f126" y="f127"/>
                </a:moveTo>
                <a:cubicBezTo>
                  <a:pt x="f126" y="f128"/>
                  <a:pt x="f51" y="f129"/>
                  <a:pt x="f51" y="f130"/>
                </a:cubicBezTo>
                <a:cubicBezTo>
                  <a:pt x="f131" y="f132"/>
                  <a:pt x="f132" y="f133"/>
                  <a:pt x="f134" y="f135"/>
                </a:cubicBezTo>
                <a:cubicBezTo>
                  <a:pt x="f136" y="f72"/>
                  <a:pt x="f137" y="f44"/>
                  <a:pt x="f124" y="f138"/>
                </a:cubicBezTo>
                <a:cubicBezTo>
                  <a:pt x="f129" y="f139"/>
                  <a:pt x="f140" y="f141"/>
                  <a:pt x="f142" y="f143"/>
                </a:cubicBezTo>
                <a:cubicBezTo>
                  <a:pt x="f144" y="f145"/>
                  <a:pt x="f146" y="f143"/>
                  <a:pt x="f51" y="f147"/>
                </a:cubicBezTo>
                <a:cubicBezTo>
                  <a:pt x="f96" y="f148"/>
                  <a:pt x="f149" y="f150"/>
                  <a:pt x="f151" y="f128"/>
                </a:cubicBezTo>
                <a:cubicBezTo>
                  <a:pt x="f151" y="f152"/>
                  <a:pt x="f153" y="f154"/>
                  <a:pt x="f153" y="f103"/>
                </a:cubicBezTo>
                <a:cubicBezTo>
                  <a:pt x="f149" y="f129"/>
                  <a:pt x="f3" y="f128"/>
                  <a:pt x="f126" y="f127"/>
                </a:cubicBezTo>
                <a:close/>
                <a:moveTo>
                  <a:pt x="f155" y="f2"/>
                </a:moveTo>
                <a:cubicBezTo>
                  <a:pt x="f156" y="f157"/>
                  <a:pt x="f158" y="f159"/>
                  <a:pt x="f160" y="f161"/>
                </a:cubicBezTo>
                <a:cubicBezTo>
                  <a:pt x="f54" y="f162"/>
                  <a:pt x="f163" y="f164"/>
                  <a:pt x="f165" y="f140"/>
                </a:cubicBezTo>
                <a:cubicBezTo>
                  <a:pt x="f166" y="f167"/>
                  <a:pt x="f168" y="f169"/>
                  <a:pt x="f155" y="f2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Freeform 59">
            <a:extLst>
              <a:ext uri="{FF2B5EF4-FFF2-40B4-BE49-F238E27FC236}">
                <a16:creationId xmlns:a16="http://schemas.microsoft.com/office/drawing/2014/main" id="{EB494EBF-33AA-983E-3603-387686AABB99}"/>
              </a:ext>
            </a:extLst>
          </p:cNvPr>
          <p:cNvSpPr/>
          <p:nvPr/>
        </p:nvSpPr>
        <p:spPr>
          <a:xfrm>
            <a:off x="5680079" y="3014667"/>
            <a:ext cx="801691" cy="803272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14"/>
              <a:gd name="f8" fmla="val 716"/>
              <a:gd name="f9" fmla="val 356"/>
              <a:gd name="f10" fmla="val 715"/>
              <a:gd name="f11" fmla="val 158"/>
              <a:gd name="f12" fmla="val 555"/>
              <a:gd name="f13" fmla="val 355"/>
              <a:gd name="f14" fmla="val 162"/>
              <a:gd name="f15" fmla="val 161"/>
              <a:gd name="f16" fmla="val 2"/>
              <a:gd name="f17" fmla="val 554"/>
              <a:gd name="f18" fmla="val 713"/>
              <a:gd name="f19" fmla="val 712"/>
              <a:gd name="f20" fmla="val 361"/>
              <a:gd name="f21" fmla="val 556"/>
              <a:gd name="f22" fmla="val 552"/>
              <a:gd name="f23" fmla="val 471"/>
              <a:gd name="f24" fmla="val 98"/>
              <a:gd name="f25" fmla="val 501"/>
              <a:gd name="f26" fmla="val 200"/>
              <a:gd name="f27" fmla="val 500"/>
              <a:gd name="f28" fmla="val 294"/>
              <a:gd name="f29" fmla="val 440"/>
              <a:gd name="f30" fmla="val 377"/>
              <a:gd name="f31" fmla="val 349"/>
              <a:gd name="f32" fmla="val 503"/>
              <a:gd name="f33" fmla="val 224"/>
              <a:gd name="f34" fmla="val 535"/>
              <a:gd name="f35" fmla="val 78"/>
              <a:gd name="f36" fmla="val 497"/>
              <a:gd name="f37" fmla="val 137"/>
              <a:gd name="f38" fmla="val 630"/>
              <a:gd name="f39" fmla="val 310"/>
              <a:gd name="f40" fmla="val 476"/>
              <a:gd name="f41" fmla="val 647"/>
              <a:gd name="f42" fmla="val 640"/>
              <a:gd name="f43" fmla="val 579"/>
              <a:gd name="f44" fmla="val 390"/>
              <a:gd name="f45" fmla="val 641"/>
              <a:gd name="f46" fmla="val 230"/>
              <a:gd name="f47" fmla="val 567"/>
              <a:gd name="f48" fmla="val 69"/>
              <a:gd name="f49" fmla="val 376"/>
              <a:gd name="f50" fmla="val 219"/>
              <a:gd name="f51" fmla="val 92"/>
              <a:gd name="f52" fmla="val 141"/>
              <a:gd name="f53" fmla="val 3"/>
              <a:gd name="f54" fmla="val 324"/>
              <a:gd name="f55" fmla="val 53"/>
              <a:gd name="f56" fmla="val 418"/>
              <a:gd name="f57" fmla="val 74"/>
              <a:gd name="f58" fmla="val 335"/>
              <a:gd name="f59" fmla="val 100"/>
              <a:gd name="f60" fmla="val 290"/>
              <a:gd name="f61" fmla="val 151"/>
              <a:gd name="f62" fmla="val 253"/>
              <a:gd name="f63" fmla="val 193"/>
              <a:gd name="f64" fmla="val 222"/>
              <a:gd name="f65" fmla="val 243"/>
              <a:gd name="f66" fmla="val 212"/>
              <a:gd name="f67" fmla="val 293"/>
              <a:gd name="f68" fmla="val 202"/>
              <a:gd name="f69" fmla="val 188"/>
              <a:gd name="f70" fmla="val 432"/>
              <a:gd name="f71" fmla="val 176"/>
              <a:gd name="f72" fmla="val 450"/>
              <a:gd name="f73" fmla="val 393"/>
              <a:gd name="f74" fmla="val 225"/>
              <a:gd name="f75" fmla="val 333"/>
              <a:gd name="f76" fmla="val 236"/>
              <a:gd name="f77" fmla="val 272"/>
              <a:gd name="f78" fmla="val 246"/>
              <a:gd name="f79" fmla="val 195"/>
              <a:gd name="f80" fmla="val 260"/>
              <a:gd name="f81" fmla="val 138"/>
              <a:gd name="f82" fmla="val 299"/>
              <a:gd name="f83" fmla="val 107"/>
              <a:gd name="f84" fmla="val 372"/>
              <a:gd name="f85" fmla="val 386"/>
              <a:gd name="f86" fmla="val 402"/>
              <a:gd name="f87" fmla="val 94"/>
              <a:gd name="f88" fmla="val 95"/>
              <a:gd name="f89" fmla="val 97"/>
              <a:gd name="f90" fmla="val 419"/>
              <a:gd name="f91" fmla="val 99"/>
              <a:gd name="f92" fmla="val 420"/>
              <a:gd name="f93" fmla="val 165"/>
              <a:gd name="f94" fmla="val 242"/>
              <a:gd name="f95" fmla="val 317"/>
              <a:gd name="f96" fmla="val 328"/>
              <a:gd name="f97" fmla="val 244"/>
              <a:gd name="f98" fmla="val 334"/>
              <a:gd name="f99" fmla="val 169"/>
              <a:gd name="f100" fmla="val 385"/>
              <a:gd name="f101" fmla="val 109"/>
              <a:gd name="f102" fmla="val 463"/>
              <a:gd name="f103" fmla="val 205"/>
              <a:gd name="f104" fmla="val 486"/>
              <a:gd name="f105" fmla="val 288"/>
              <a:gd name="f106" fmla="val 467"/>
              <a:gd name="f107" fmla="val 408"/>
              <a:gd name="f108" fmla="val 428"/>
              <a:gd name="f109" fmla="val 352"/>
              <a:gd name="f110" fmla="val 454"/>
              <a:gd name="f111" fmla="val 278"/>
              <a:gd name="f112" fmla="+- 0 0 -90"/>
              <a:gd name="f113" fmla="*/ f4 1 714"/>
              <a:gd name="f114" fmla="*/ f5 1 716"/>
              <a:gd name="f115" fmla="val f6"/>
              <a:gd name="f116" fmla="val f7"/>
              <a:gd name="f117" fmla="val f8"/>
              <a:gd name="f118" fmla="*/ f112 f0 1"/>
              <a:gd name="f119" fmla="+- f117 0 f115"/>
              <a:gd name="f120" fmla="+- f116 0 f115"/>
              <a:gd name="f121" fmla="*/ f118 1 f3"/>
              <a:gd name="f122" fmla="*/ f120 1 714"/>
              <a:gd name="f123" fmla="*/ f119 1 716"/>
              <a:gd name="f124" fmla="*/ 356 f120 1"/>
              <a:gd name="f125" fmla="*/ 715 f119 1"/>
              <a:gd name="f126" fmla="*/ 0 f120 1"/>
              <a:gd name="f127" fmla="*/ 355 f119 1"/>
              <a:gd name="f128" fmla="*/ 2 f119 1"/>
              <a:gd name="f129" fmla="*/ 712 f120 1"/>
              <a:gd name="f130" fmla="*/ 361 f119 1"/>
              <a:gd name="f131" fmla="*/ 471 f120 1"/>
              <a:gd name="f132" fmla="*/ 98 f119 1"/>
              <a:gd name="f133" fmla="*/ 440 f120 1"/>
              <a:gd name="f134" fmla="*/ 377 f119 1"/>
              <a:gd name="f135" fmla="*/ 78 f120 1"/>
              <a:gd name="f136" fmla="*/ 497 f119 1"/>
              <a:gd name="f137" fmla="*/ 476 f120 1"/>
              <a:gd name="f138" fmla="*/ 647 f119 1"/>
              <a:gd name="f139" fmla="*/ 641 f120 1"/>
              <a:gd name="f140" fmla="*/ 230 f119 1"/>
              <a:gd name="f141" fmla="*/ 219 f120 1"/>
              <a:gd name="f142" fmla="*/ 78 f119 1"/>
              <a:gd name="f143" fmla="*/ 53 f120 1"/>
              <a:gd name="f144" fmla="*/ 418 f119 1"/>
              <a:gd name="f145" fmla="*/ 151 f120 1"/>
              <a:gd name="f146" fmla="*/ 253 f119 1"/>
              <a:gd name="f147" fmla="*/ 293 f120 1"/>
              <a:gd name="f148" fmla="*/ 202 f119 1"/>
              <a:gd name="f149" fmla="*/ 450 f120 1"/>
              <a:gd name="f150" fmla="*/ 188 f119 1"/>
              <a:gd name="f151" fmla="*/ 272 f120 1"/>
              <a:gd name="f152" fmla="*/ 246 f119 1"/>
              <a:gd name="f153" fmla="*/ 107 f120 1"/>
              <a:gd name="f154" fmla="*/ 372 f119 1"/>
              <a:gd name="f155" fmla="*/ 94 f120 1"/>
              <a:gd name="f156" fmla="*/ 99 f120 1"/>
              <a:gd name="f157" fmla="*/ 420 f119 1"/>
              <a:gd name="f158" fmla="*/ 328 f120 1"/>
              <a:gd name="f159" fmla="*/ 293 f119 1"/>
              <a:gd name="f160" fmla="*/ 109 f120 1"/>
              <a:gd name="f161" fmla="*/ 463 f119 1"/>
              <a:gd name="f162" fmla="*/ 360 f120 1"/>
              <a:gd name="f163" fmla="*/ 408 f119 1"/>
              <a:gd name="f164" fmla="+- f121 0 f1"/>
              <a:gd name="f165" fmla="*/ f124 1 714"/>
              <a:gd name="f166" fmla="*/ f125 1 716"/>
              <a:gd name="f167" fmla="*/ f126 1 714"/>
              <a:gd name="f168" fmla="*/ f127 1 716"/>
              <a:gd name="f169" fmla="*/ f128 1 716"/>
              <a:gd name="f170" fmla="*/ f129 1 714"/>
              <a:gd name="f171" fmla="*/ f130 1 716"/>
              <a:gd name="f172" fmla="*/ f131 1 714"/>
              <a:gd name="f173" fmla="*/ f132 1 716"/>
              <a:gd name="f174" fmla="*/ f133 1 714"/>
              <a:gd name="f175" fmla="*/ f134 1 716"/>
              <a:gd name="f176" fmla="*/ f135 1 714"/>
              <a:gd name="f177" fmla="*/ f136 1 716"/>
              <a:gd name="f178" fmla="*/ f137 1 714"/>
              <a:gd name="f179" fmla="*/ f138 1 716"/>
              <a:gd name="f180" fmla="*/ f139 1 714"/>
              <a:gd name="f181" fmla="*/ f140 1 716"/>
              <a:gd name="f182" fmla="*/ f141 1 714"/>
              <a:gd name="f183" fmla="*/ f142 1 716"/>
              <a:gd name="f184" fmla="*/ f143 1 714"/>
              <a:gd name="f185" fmla="*/ f144 1 716"/>
              <a:gd name="f186" fmla="*/ f145 1 714"/>
              <a:gd name="f187" fmla="*/ f146 1 716"/>
              <a:gd name="f188" fmla="*/ f147 1 714"/>
              <a:gd name="f189" fmla="*/ f148 1 716"/>
              <a:gd name="f190" fmla="*/ f149 1 714"/>
              <a:gd name="f191" fmla="*/ f150 1 716"/>
              <a:gd name="f192" fmla="*/ f151 1 714"/>
              <a:gd name="f193" fmla="*/ f152 1 716"/>
              <a:gd name="f194" fmla="*/ f153 1 714"/>
              <a:gd name="f195" fmla="*/ f154 1 716"/>
              <a:gd name="f196" fmla="*/ f155 1 714"/>
              <a:gd name="f197" fmla="*/ f156 1 714"/>
              <a:gd name="f198" fmla="*/ f157 1 716"/>
              <a:gd name="f199" fmla="*/ f158 1 714"/>
              <a:gd name="f200" fmla="*/ f159 1 716"/>
              <a:gd name="f201" fmla="*/ f160 1 714"/>
              <a:gd name="f202" fmla="*/ f161 1 716"/>
              <a:gd name="f203" fmla="*/ f162 1 714"/>
              <a:gd name="f204" fmla="*/ f163 1 716"/>
              <a:gd name="f205" fmla="*/ 0 1 f122"/>
              <a:gd name="f206" fmla="*/ f116 1 f122"/>
              <a:gd name="f207" fmla="*/ 0 1 f123"/>
              <a:gd name="f208" fmla="*/ f117 1 f123"/>
              <a:gd name="f209" fmla="*/ f165 1 f122"/>
              <a:gd name="f210" fmla="*/ f166 1 f123"/>
              <a:gd name="f211" fmla="*/ f167 1 f122"/>
              <a:gd name="f212" fmla="*/ f168 1 f123"/>
              <a:gd name="f213" fmla="*/ f169 1 f123"/>
              <a:gd name="f214" fmla="*/ f170 1 f122"/>
              <a:gd name="f215" fmla="*/ f171 1 f123"/>
              <a:gd name="f216" fmla="*/ f172 1 f122"/>
              <a:gd name="f217" fmla="*/ f173 1 f123"/>
              <a:gd name="f218" fmla="*/ f174 1 f122"/>
              <a:gd name="f219" fmla="*/ f175 1 f123"/>
              <a:gd name="f220" fmla="*/ f176 1 f122"/>
              <a:gd name="f221" fmla="*/ f177 1 f123"/>
              <a:gd name="f222" fmla="*/ f178 1 f122"/>
              <a:gd name="f223" fmla="*/ f179 1 f123"/>
              <a:gd name="f224" fmla="*/ f180 1 f122"/>
              <a:gd name="f225" fmla="*/ f181 1 f123"/>
              <a:gd name="f226" fmla="*/ f182 1 f122"/>
              <a:gd name="f227" fmla="*/ f183 1 f123"/>
              <a:gd name="f228" fmla="*/ f184 1 f122"/>
              <a:gd name="f229" fmla="*/ f185 1 f123"/>
              <a:gd name="f230" fmla="*/ f186 1 f122"/>
              <a:gd name="f231" fmla="*/ f187 1 f123"/>
              <a:gd name="f232" fmla="*/ f188 1 f122"/>
              <a:gd name="f233" fmla="*/ f189 1 f123"/>
              <a:gd name="f234" fmla="*/ f190 1 f122"/>
              <a:gd name="f235" fmla="*/ f191 1 f123"/>
              <a:gd name="f236" fmla="*/ f192 1 f122"/>
              <a:gd name="f237" fmla="*/ f193 1 f123"/>
              <a:gd name="f238" fmla="*/ f194 1 f122"/>
              <a:gd name="f239" fmla="*/ f195 1 f123"/>
              <a:gd name="f240" fmla="*/ f196 1 f122"/>
              <a:gd name="f241" fmla="*/ f197 1 f122"/>
              <a:gd name="f242" fmla="*/ f198 1 f123"/>
              <a:gd name="f243" fmla="*/ f199 1 f122"/>
              <a:gd name="f244" fmla="*/ f200 1 f123"/>
              <a:gd name="f245" fmla="*/ f201 1 f122"/>
              <a:gd name="f246" fmla="*/ f202 1 f123"/>
              <a:gd name="f247" fmla="*/ f203 1 f122"/>
              <a:gd name="f248" fmla="*/ f204 1 f123"/>
              <a:gd name="f249" fmla="*/ f205 f113 1"/>
              <a:gd name="f250" fmla="*/ f206 f113 1"/>
              <a:gd name="f251" fmla="*/ f208 f114 1"/>
              <a:gd name="f252" fmla="*/ f207 f114 1"/>
              <a:gd name="f253" fmla="*/ f209 f113 1"/>
              <a:gd name="f254" fmla="*/ f210 f114 1"/>
              <a:gd name="f255" fmla="*/ f211 f113 1"/>
              <a:gd name="f256" fmla="*/ f212 f114 1"/>
              <a:gd name="f257" fmla="*/ f213 f114 1"/>
              <a:gd name="f258" fmla="*/ f214 f113 1"/>
              <a:gd name="f259" fmla="*/ f215 f114 1"/>
              <a:gd name="f260" fmla="*/ f216 f113 1"/>
              <a:gd name="f261" fmla="*/ f217 f114 1"/>
              <a:gd name="f262" fmla="*/ f218 f113 1"/>
              <a:gd name="f263" fmla="*/ f219 f114 1"/>
              <a:gd name="f264" fmla="*/ f220 f113 1"/>
              <a:gd name="f265" fmla="*/ f221 f114 1"/>
              <a:gd name="f266" fmla="*/ f222 f113 1"/>
              <a:gd name="f267" fmla="*/ f223 f114 1"/>
              <a:gd name="f268" fmla="*/ f224 f113 1"/>
              <a:gd name="f269" fmla="*/ f225 f114 1"/>
              <a:gd name="f270" fmla="*/ f226 f113 1"/>
              <a:gd name="f271" fmla="*/ f227 f114 1"/>
              <a:gd name="f272" fmla="*/ f228 f113 1"/>
              <a:gd name="f273" fmla="*/ f229 f114 1"/>
              <a:gd name="f274" fmla="*/ f230 f113 1"/>
              <a:gd name="f275" fmla="*/ f231 f114 1"/>
              <a:gd name="f276" fmla="*/ f232 f113 1"/>
              <a:gd name="f277" fmla="*/ f233 f114 1"/>
              <a:gd name="f278" fmla="*/ f234 f113 1"/>
              <a:gd name="f279" fmla="*/ f235 f114 1"/>
              <a:gd name="f280" fmla="*/ f236 f113 1"/>
              <a:gd name="f281" fmla="*/ f237 f114 1"/>
              <a:gd name="f282" fmla="*/ f238 f113 1"/>
              <a:gd name="f283" fmla="*/ f239 f114 1"/>
              <a:gd name="f284" fmla="*/ f240 f113 1"/>
              <a:gd name="f285" fmla="*/ f241 f113 1"/>
              <a:gd name="f286" fmla="*/ f242 f114 1"/>
              <a:gd name="f287" fmla="*/ f243 f113 1"/>
              <a:gd name="f288" fmla="*/ f244 f114 1"/>
              <a:gd name="f289" fmla="*/ f245 f113 1"/>
              <a:gd name="f290" fmla="*/ f246 f114 1"/>
              <a:gd name="f291" fmla="*/ f247 f113 1"/>
              <a:gd name="f292" fmla="*/ f248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4">
                <a:pos x="f253" y="f254"/>
              </a:cxn>
              <a:cxn ang="f164">
                <a:pos x="f255" y="f256"/>
              </a:cxn>
              <a:cxn ang="f164">
                <a:pos x="f253" y="f257"/>
              </a:cxn>
              <a:cxn ang="f164">
                <a:pos x="f258" y="f259"/>
              </a:cxn>
              <a:cxn ang="f164">
                <a:pos x="f253" y="f254"/>
              </a:cxn>
              <a:cxn ang="f164">
                <a:pos x="f260" y="f261"/>
              </a:cxn>
              <a:cxn ang="f164">
                <a:pos x="f262" y="f263"/>
              </a:cxn>
              <a:cxn ang="f164">
                <a:pos x="f264" y="f265"/>
              </a:cxn>
              <a:cxn ang="f164">
                <a:pos x="f266" y="f267"/>
              </a:cxn>
              <a:cxn ang="f164">
                <a:pos x="f268" y="f269"/>
              </a:cxn>
              <a:cxn ang="f164">
                <a:pos x="f270" y="f271"/>
              </a:cxn>
              <a:cxn ang="f164">
                <a:pos x="f272" y="f273"/>
              </a:cxn>
              <a:cxn ang="f164">
                <a:pos x="f274" y="f275"/>
              </a:cxn>
              <a:cxn ang="f164">
                <a:pos x="f276" y="f277"/>
              </a:cxn>
              <a:cxn ang="f164">
                <a:pos x="f260" y="f261"/>
              </a:cxn>
              <a:cxn ang="f164">
                <a:pos x="f278" y="f279"/>
              </a:cxn>
              <a:cxn ang="f164">
                <a:pos x="f280" y="f281"/>
              </a:cxn>
              <a:cxn ang="f164">
                <a:pos x="f282" y="f283"/>
              </a:cxn>
              <a:cxn ang="f164">
                <a:pos x="f284" y="f273"/>
              </a:cxn>
              <a:cxn ang="f164">
                <a:pos x="f285" y="f286"/>
              </a:cxn>
              <a:cxn ang="f164">
                <a:pos x="f287" y="f288"/>
              </a:cxn>
              <a:cxn ang="f164">
                <a:pos x="f289" y="f290"/>
              </a:cxn>
              <a:cxn ang="f164">
                <a:pos x="f291" y="f292"/>
              </a:cxn>
              <a:cxn ang="f164">
                <a:pos x="f278" y="f279"/>
              </a:cxn>
            </a:cxnLst>
            <a:rect l="f249" t="f252" r="f250" b="f251"/>
            <a:pathLst>
              <a:path w="714" h="716">
                <a:moveTo>
                  <a:pt x="f9" y="f10"/>
                </a:moveTo>
                <a:cubicBezTo>
                  <a:pt x="f11" y="f10"/>
                  <a:pt x="f6" y="f12"/>
                  <a:pt x="f6" y="f13"/>
                </a:cubicBezTo>
                <a:cubicBezTo>
                  <a:pt x="f6" y="f14"/>
                  <a:pt x="f15" y="f16"/>
                  <a:pt x="f9" y="f16"/>
                </a:cubicBezTo>
                <a:cubicBezTo>
                  <a:pt x="f17" y="f16"/>
                  <a:pt x="f18" y="f14"/>
                  <a:pt x="f19" y="f20"/>
                </a:cubicBezTo>
                <a:cubicBezTo>
                  <a:pt x="f19" y="f21"/>
                  <a:pt x="f22" y="f10"/>
                  <a:pt x="f9" y="f10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8"/>
                  <a:pt x="f40" y="f41"/>
                </a:cubicBezTo>
                <a:cubicBezTo>
                  <a:pt x="f42" y="f43"/>
                  <a:pt x="f7" y="f44"/>
                  <a:pt x="f45" y="f46"/>
                </a:cubicBezTo>
                <a:cubicBezTo>
                  <a:pt x="f47" y="f48"/>
                  <a:pt x="f49" y="f6"/>
                  <a:pt x="f50" y="f35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20" y="f69"/>
                  <a:pt x="f70" y="f71"/>
                  <a:pt x="f23" y="f24"/>
                </a:cubicBezTo>
                <a:close/>
                <a:moveTo>
                  <a:pt x="f72" y="f69"/>
                </a:move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59" y="f85"/>
                  <a:pt x="f24" y="f86"/>
                  <a:pt x="f87" y="f56"/>
                </a:cubicBezTo>
                <a:cubicBezTo>
                  <a:pt x="f88" y="f56"/>
                  <a:pt x="f89" y="f90"/>
                  <a:pt x="f91" y="f92"/>
                </a:cubicBezTo>
                <a:cubicBezTo>
                  <a:pt x="f93" y="f2"/>
                  <a:pt x="f94" y="f95"/>
                  <a:pt x="f96" y="f67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2" y="f107"/>
                </a:cubicBezTo>
                <a:cubicBezTo>
                  <a:pt x="f108" y="f109"/>
                  <a:pt x="f110" y="f111"/>
                  <a:pt x="f72" y="f69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Freeform 60">
            <a:extLst>
              <a:ext uri="{FF2B5EF4-FFF2-40B4-BE49-F238E27FC236}">
                <a16:creationId xmlns:a16="http://schemas.microsoft.com/office/drawing/2014/main" id="{61F7F53D-4583-DFD1-2175-BF3A7F93D381}"/>
              </a:ext>
            </a:extLst>
          </p:cNvPr>
          <p:cNvSpPr/>
          <p:nvPr/>
        </p:nvSpPr>
        <p:spPr>
          <a:xfrm>
            <a:off x="7813676" y="2962271"/>
            <a:ext cx="936629" cy="936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4"/>
              <a:gd name="f7" fmla="val 500"/>
              <a:gd name="f8" fmla="val 18"/>
              <a:gd name="f9" fmla="val 476"/>
              <a:gd name="f10" fmla="val 33"/>
              <a:gd name="f11" fmla="val 453"/>
              <a:gd name="f12" fmla="val 50"/>
              <a:gd name="f13" fmla="val 432"/>
              <a:gd name="f14" fmla="val 60"/>
              <a:gd name="f15" fmla="val 421"/>
              <a:gd name="f16" fmla="val 59"/>
              <a:gd name="f17" fmla="val 412"/>
              <a:gd name="f18" fmla="val 401"/>
              <a:gd name="f19" fmla="val 380"/>
              <a:gd name="f20" fmla="val 357"/>
              <a:gd name="f21" fmla="val 1"/>
              <a:gd name="f22" fmla="val 334"/>
              <a:gd name="f23" fmla="val 26"/>
              <a:gd name="f24" fmla="val 318"/>
              <a:gd name="f25" fmla="val 49"/>
              <a:gd name="f26" fmla="val 303"/>
              <a:gd name="f27" fmla="val 73"/>
              <a:gd name="f28" fmla="val 290"/>
              <a:gd name="f29" fmla="val 85"/>
              <a:gd name="f30" fmla="val 283"/>
              <a:gd name="f31" fmla="val 88"/>
              <a:gd name="f32" fmla="val 277"/>
              <a:gd name="f33" fmla="val 264"/>
              <a:gd name="f34" fmla="val 77"/>
              <a:gd name="f35" fmla="val 237"/>
              <a:gd name="f36" fmla="val 71"/>
              <a:gd name="f37" fmla="val 210"/>
              <a:gd name="f38" fmla="val 64"/>
              <a:gd name="f39" fmla="val 181"/>
              <a:gd name="f40" fmla="val 90"/>
              <a:gd name="f41" fmla="val 177"/>
              <a:gd name="f42" fmla="val 113"/>
              <a:gd name="f43" fmla="val 173"/>
              <a:gd name="f44" fmla="val 137"/>
              <a:gd name="f45" fmla="val 169"/>
              <a:gd name="f46" fmla="val 166"/>
              <a:gd name="f47" fmla="val 165"/>
              <a:gd name="f48" fmla="val 170"/>
              <a:gd name="f49" fmla="val 136"/>
              <a:gd name="f50" fmla="val 89"/>
              <a:gd name="f51" fmla="val 208"/>
              <a:gd name="f52" fmla="val 70"/>
              <a:gd name="f53" fmla="val 232"/>
              <a:gd name="f54" fmla="val 74"/>
              <a:gd name="f55" fmla="val 255"/>
              <a:gd name="f56" fmla="val 82"/>
              <a:gd name="f57" fmla="val 276"/>
              <a:gd name="f58" fmla="val 286"/>
              <a:gd name="f59" fmla="val 83"/>
              <a:gd name="f60" fmla="val 296"/>
              <a:gd name="f61" fmla="val 307"/>
              <a:gd name="f62" fmla="val 43"/>
              <a:gd name="f63" fmla="val 321"/>
              <a:gd name="f64" fmla="val 22"/>
              <a:gd name="f65" fmla="val 359"/>
              <a:gd name="f66" fmla="val 383"/>
              <a:gd name="f67" fmla="val 34"/>
              <a:gd name="f68" fmla="val 405"/>
              <a:gd name="f69" fmla="val 52"/>
              <a:gd name="f70" fmla="val 414"/>
              <a:gd name="f71" fmla="val 420"/>
              <a:gd name="f72" fmla="val 429"/>
              <a:gd name="f73" fmla="val 452"/>
              <a:gd name="f74" fmla="val 35"/>
              <a:gd name="f75" fmla="val 475"/>
              <a:gd name="f76" fmla="val 514"/>
              <a:gd name="f77" fmla="val 528"/>
              <a:gd name="f78" fmla="val 42"/>
              <a:gd name="f79" fmla="val 539"/>
              <a:gd name="f80" fmla="val 549"/>
              <a:gd name="f81" fmla="val 561"/>
              <a:gd name="f82" fmla="val 581"/>
              <a:gd name="f83" fmla="val 81"/>
              <a:gd name="f84" fmla="val 604"/>
              <a:gd name="f85" fmla="val 628"/>
              <a:gd name="f86" fmla="val 653"/>
              <a:gd name="f87" fmla="val 658"/>
              <a:gd name="f88" fmla="val 93"/>
              <a:gd name="f89" fmla="val 663"/>
              <a:gd name="f90" fmla="val 120"/>
              <a:gd name="f91" fmla="val 666"/>
              <a:gd name="f92" fmla="val 148"/>
              <a:gd name="f93" fmla="val 668"/>
              <a:gd name="f94" fmla="val 161"/>
              <a:gd name="f95" fmla="val 673"/>
              <a:gd name="f96" fmla="val 686"/>
              <a:gd name="f97" fmla="val 168"/>
              <a:gd name="f98" fmla="val 713"/>
              <a:gd name="f99" fmla="val 171"/>
              <a:gd name="f100" fmla="val 741"/>
              <a:gd name="f101" fmla="val 176"/>
              <a:gd name="f102" fmla="val 771"/>
              <a:gd name="f103" fmla="val 763"/>
              <a:gd name="f104" fmla="val 758"/>
              <a:gd name="f105" fmla="val 238"/>
              <a:gd name="f106" fmla="val 750"/>
              <a:gd name="f107" fmla="val 265"/>
              <a:gd name="f108" fmla="val 746"/>
              <a:gd name="f109" fmla="val 749"/>
              <a:gd name="f110" fmla="val 760"/>
              <a:gd name="f111" fmla="val 289"/>
              <a:gd name="f112" fmla="val 784"/>
              <a:gd name="f113" fmla="val 808"/>
              <a:gd name="f114" fmla="val 813"/>
              <a:gd name="f115" fmla="val 362"/>
              <a:gd name="f116" fmla="val 794"/>
              <a:gd name="f117" fmla="val 389"/>
              <a:gd name="f118" fmla="val 774"/>
              <a:gd name="f119" fmla="val 417"/>
              <a:gd name="f120" fmla="val 445"/>
              <a:gd name="f121" fmla="val 471"/>
              <a:gd name="f122" fmla="val 516"/>
              <a:gd name="f123" fmla="val 531"/>
              <a:gd name="f124" fmla="val 759"/>
              <a:gd name="f125" fmla="val 545"/>
              <a:gd name="f126" fmla="val 551"/>
              <a:gd name="f127" fmla="val 747"/>
              <a:gd name="f128" fmla="val 557"/>
              <a:gd name="f129" fmla="val 568"/>
              <a:gd name="f130" fmla="val 757"/>
              <a:gd name="f131" fmla="val 595"/>
              <a:gd name="f132" fmla="val 623"/>
              <a:gd name="f133" fmla="val 742"/>
              <a:gd name="f134" fmla="val 657"/>
              <a:gd name="f135" fmla="val 715"/>
              <a:gd name="f136" fmla="val 662"/>
              <a:gd name="f137" fmla="val 688"/>
              <a:gd name="f138" fmla="val 665"/>
              <a:gd name="f139" fmla="val 667"/>
              <a:gd name="f140" fmla="val 674"/>
              <a:gd name="f141" fmla="val 689"/>
              <a:gd name="f142" fmla="val 654"/>
              <a:gd name="f143" fmla="val 769"/>
              <a:gd name="f144" fmla="val 624"/>
              <a:gd name="f145" fmla="val 597"/>
              <a:gd name="f146" fmla="val 756"/>
              <a:gd name="f147" fmla="val 569"/>
              <a:gd name="f148" fmla="val 558"/>
              <a:gd name="f149" fmla="val 550"/>
              <a:gd name="f150" fmla="val 748"/>
              <a:gd name="f151" fmla="val 544"/>
              <a:gd name="f152" fmla="val 761"/>
              <a:gd name="f153" fmla="val 785"/>
              <a:gd name="f154" fmla="val 515"/>
              <a:gd name="f155" fmla="val 472"/>
              <a:gd name="f156" fmla="val 773"/>
              <a:gd name="f157" fmla="val 391"/>
              <a:gd name="f158" fmla="val 793"/>
              <a:gd name="f159" fmla="val 364"/>
              <a:gd name="f160" fmla="val 812"/>
              <a:gd name="f161" fmla="val 833"/>
              <a:gd name="f162" fmla="val 317"/>
              <a:gd name="f163" fmla="val 805"/>
              <a:gd name="f164" fmla="val 300"/>
              <a:gd name="f165" fmla="val 777"/>
              <a:gd name="f166" fmla="val 281"/>
              <a:gd name="f167" fmla="val 250"/>
              <a:gd name="f168" fmla="val 754"/>
              <a:gd name="f169" fmla="val 217"/>
              <a:gd name="f170" fmla="val 770"/>
              <a:gd name="f171" fmla="val 178"/>
              <a:gd name="f172" fmla="val 174"/>
              <a:gd name="f173" fmla="val 724"/>
              <a:gd name="f174" fmla="val 701"/>
              <a:gd name="f175" fmla="val 670"/>
              <a:gd name="f176" fmla="val 139"/>
              <a:gd name="f177" fmla="val 115"/>
              <a:gd name="f178" fmla="val 661"/>
              <a:gd name="f179" fmla="val 92"/>
              <a:gd name="f180" fmla="val 66"/>
              <a:gd name="f181" fmla="val 652"/>
              <a:gd name="f182" fmla="val 72"/>
              <a:gd name="f183" fmla="val 571"/>
              <a:gd name="f184" fmla="val 555"/>
              <a:gd name="f185" fmla="val 548"/>
              <a:gd name="f186" fmla="val 541"/>
              <a:gd name="f187" fmla="val 48"/>
              <a:gd name="f188" fmla="val 529"/>
              <a:gd name="f189" fmla="val 25"/>
              <a:gd name="f190" fmla="val 753"/>
              <a:gd name="f191" fmla="val 616"/>
              <a:gd name="f192" fmla="val 745"/>
              <a:gd name="f193" fmla="val 428"/>
              <a:gd name="f194" fmla="val 248"/>
              <a:gd name="f195" fmla="val 599"/>
              <a:gd name="f196" fmla="val 96"/>
              <a:gd name="f197" fmla="val 94"/>
              <a:gd name="f198" fmla="val 236"/>
              <a:gd name="f199" fmla="val 239"/>
              <a:gd name="f200" fmla="val 80"/>
              <a:gd name="f201" fmla="val 607"/>
              <a:gd name="f202" fmla="val 227"/>
              <a:gd name="f203" fmla="val 755"/>
              <a:gd name="f204" fmla="+- 0 0 -90"/>
              <a:gd name="f205" fmla="*/ f3 1 834"/>
              <a:gd name="f206" fmla="*/ f4 1 834"/>
              <a:gd name="f207" fmla="val f5"/>
              <a:gd name="f208" fmla="val f6"/>
              <a:gd name="f209" fmla="*/ f204 f0 1"/>
              <a:gd name="f210" fmla="+- f208 0 f207"/>
              <a:gd name="f211" fmla="*/ f209 1 f2"/>
              <a:gd name="f212" fmla="*/ f210 1 834"/>
              <a:gd name="f213" fmla="*/ 0 f210 1"/>
              <a:gd name="f214" fmla="*/ 500 f210 1"/>
              <a:gd name="f215" fmla="*/ 50 f210 1"/>
              <a:gd name="f216" fmla="*/ 432 f210 1"/>
              <a:gd name="f217" fmla="*/ 401 f210 1"/>
              <a:gd name="f218" fmla="*/ 1 f210 1"/>
              <a:gd name="f219" fmla="*/ 334 f210 1"/>
              <a:gd name="f220" fmla="*/ 73 f210 1"/>
              <a:gd name="f221" fmla="*/ 290 f210 1"/>
              <a:gd name="f222" fmla="*/ 85 f210 1"/>
              <a:gd name="f223" fmla="*/ 264 f210 1"/>
              <a:gd name="f224" fmla="*/ 64 f210 1"/>
              <a:gd name="f225" fmla="*/ 181 f210 1"/>
              <a:gd name="f226" fmla="*/ 137 f210 1"/>
              <a:gd name="f227" fmla="*/ 169 f210 1"/>
              <a:gd name="f228" fmla="*/ 170 f210 1"/>
              <a:gd name="f229" fmla="*/ 136 f210 1"/>
              <a:gd name="f230" fmla="*/ 255 f210 1"/>
              <a:gd name="f231" fmla="*/ 82 f210 1"/>
              <a:gd name="f232" fmla="*/ 296 f210 1"/>
              <a:gd name="f233" fmla="*/ 405 f210 1"/>
              <a:gd name="f234" fmla="*/ 52 f210 1"/>
              <a:gd name="f235" fmla="*/ 429 f210 1"/>
              <a:gd name="f236" fmla="*/ 539 f210 1"/>
              <a:gd name="f237" fmla="*/ 581 f210 1"/>
              <a:gd name="f238" fmla="*/ 81 f210 1"/>
              <a:gd name="f239" fmla="*/ 653 f210 1"/>
              <a:gd name="f240" fmla="*/ 666 f210 1"/>
              <a:gd name="f241" fmla="*/ 148 f210 1"/>
              <a:gd name="f242" fmla="*/ 686 f210 1"/>
              <a:gd name="f243" fmla="*/ 168 f210 1"/>
              <a:gd name="f244" fmla="*/ 771 f210 1"/>
              <a:gd name="f245" fmla="*/ 750 f210 1"/>
              <a:gd name="f246" fmla="*/ 265 f210 1"/>
              <a:gd name="f247" fmla="*/ 760 f210 1"/>
              <a:gd name="f248" fmla="*/ 289 f210 1"/>
              <a:gd name="f249" fmla="*/ 834 f210 1"/>
              <a:gd name="f250" fmla="*/ 774 f210 1"/>
              <a:gd name="f251" fmla="*/ 417 f210 1"/>
              <a:gd name="f252" fmla="*/ 759 f210 1"/>
              <a:gd name="f253" fmla="*/ 545 f210 1"/>
              <a:gd name="f254" fmla="*/ 568 f210 1"/>
              <a:gd name="f255" fmla="*/ 688 f210 1"/>
              <a:gd name="f256" fmla="*/ 665 f210 1"/>
              <a:gd name="f257" fmla="*/ 689 f210 1"/>
              <a:gd name="f258" fmla="*/ 654 f210 1"/>
              <a:gd name="f259" fmla="*/ 769 f210 1"/>
              <a:gd name="f260" fmla="*/ 569 f210 1"/>
              <a:gd name="f261" fmla="*/ 544 f210 1"/>
              <a:gd name="f262" fmla="*/ 761 f210 1"/>
              <a:gd name="f263" fmla="*/ 773 f210 1"/>
              <a:gd name="f264" fmla="*/ 833 f210 1"/>
              <a:gd name="f265" fmla="*/ 281 f210 1"/>
              <a:gd name="f266" fmla="*/ 746 f210 1"/>
              <a:gd name="f267" fmla="*/ 770 f210 1"/>
              <a:gd name="f268" fmla="*/ 171 f210 1"/>
              <a:gd name="f269" fmla="*/ 701 f210 1"/>
              <a:gd name="f270" fmla="*/ 139 f210 1"/>
              <a:gd name="f271" fmla="*/ 66 f210 1"/>
              <a:gd name="f272" fmla="*/ 652 f210 1"/>
              <a:gd name="f273" fmla="*/ 571 f210 1"/>
              <a:gd name="f274" fmla="*/ 72 f210 1"/>
              <a:gd name="f275" fmla="*/ 541 f210 1"/>
              <a:gd name="f276" fmla="*/ 758 f210 1"/>
              <a:gd name="f277" fmla="*/ 745 f210 1"/>
              <a:gd name="f278" fmla="*/ 428 f210 1"/>
              <a:gd name="f279" fmla="*/ 94 f210 1"/>
              <a:gd name="f280" fmla="*/ 421 f210 1"/>
              <a:gd name="f281" fmla="+- f211 0 f1"/>
              <a:gd name="f282" fmla="*/ f213 1 834"/>
              <a:gd name="f283" fmla="*/ f214 1 834"/>
              <a:gd name="f284" fmla="*/ f215 1 834"/>
              <a:gd name="f285" fmla="*/ f216 1 834"/>
              <a:gd name="f286" fmla="*/ f217 1 834"/>
              <a:gd name="f287" fmla="*/ f218 1 834"/>
              <a:gd name="f288" fmla="*/ f219 1 834"/>
              <a:gd name="f289" fmla="*/ f220 1 834"/>
              <a:gd name="f290" fmla="*/ f221 1 834"/>
              <a:gd name="f291" fmla="*/ f222 1 834"/>
              <a:gd name="f292" fmla="*/ f223 1 834"/>
              <a:gd name="f293" fmla="*/ f224 1 834"/>
              <a:gd name="f294" fmla="*/ f225 1 834"/>
              <a:gd name="f295" fmla="*/ f226 1 834"/>
              <a:gd name="f296" fmla="*/ f227 1 834"/>
              <a:gd name="f297" fmla="*/ f228 1 834"/>
              <a:gd name="f298" fmla="*/ f229 1 834"/>
              <a:gd name="f299" fmla="*/ f230 1 834"/>
              <a:gd name="f300" fmla="*/ f231 1 834"/>
              <a:gd name="f301" fmla="*/ f232 1 834"/>
              <a:gd name="f302" fmla="*/ f233 1 834"/>
              <a:gd name="f303" fmla="*/ f234 1 834"/>
              <a:gd name="f304" fmla="*/ f235 1 834"/>
              <a:gd name="f305" fmla="*/ f236 1 834"/>
              <a:gd name="f306" fmla="*/ f237 1 834"/>
              <a:gd name="f307" fmla="*/ f238 1 834"/>
              <a:gd name="f308" fmla="*/ f239 1 834"/>
              <a:gd name="f309" fmla="*/ f240 1 834"/>
              <a:gd name="f310" fmla="*/ f241 1 834"/>
              <a:gd name="f311" fmla="*/ f242 1 834"/>
              <a:gd name="f312" fmla="*/ f243 1 834"/>
              <a:gd name="f313" fmla="*/ f244 1 834"/>
              <a:gd name="f314" fmla="*/ f245 1 834"/>
              <a:gd name="f315" fmla="*/ f246 1 834"/>
              <a:gd name="f316" fmla="*/ f247 1 834"/>
              <a:gd name="f317" fmla="*/ f248 1 834"/>
              <a:gd name="f318" fmla="*/ f249 1 834"/>
              <a:gd name="f319" fmla="*/ f250 1 834"/>
              <a:gd name="f320" fmla="*/ f251 1 834"/>
              <a:gd name="f321" fmla="*/ f252 1 834"/>
              <a:gd name="f322" fmla="*/ f253 1 834"/>
              <a:gd name="f323" fmla="*/ f254 1 834"/>
              <a:gd name="f324" fmla="*/ f255 1 834"/>
              <a:gd name="f325" fmla="*/ f256 1 834"/>
              <a:gd name="f326" fmla="*/ f257 1 834"/>
              <a:gd name="f327" fmla="*/ f258 1 834"/>
              <a:gd name="f328" fmla="*/ f259 1 834"/>
              <a:gd name="f329" fmla="*/ f260 1 834"/>
              <a:gd name="f330" fmla="*/ f261 1 834"/>
              <a:gd name="f331" fmla="*/ f262 1 834"/>
              <a:gd name="f332" fmla="*/ f263 1 834"/>
              <a:gd name="f333" fmla="*/ f264 1 834"/>
              <a:gd name="f334" fmla="*/ f265 1 834"/>
              <a:gd name="f335" fmla="*/ f266 1 834"/>
              <a:gd name="f336" fmla="*/ f267 1 834"/>
              <a:gd name="f337" fmla="*/ f268 1 834"/>
              <a:gd name="f338" fmla="*/ f269 1 834"/>
              <a:gd name="f339" fmla="*/ f270 1 834"/>
              <a:gd name="f340" fmla="*/ f271 1 834"/>
              <a:gd name="f341" fmla="*/ f272 1 834"/>
              <a:gd name="f342" fmla="*/ f273 1 834"/>
              <a:gd name="f343" fmla="*/ f274 1 834"/>
              <a:gd name="f344" fmla="*/ f275 1 834"/>
              <a:gd name="f345" fmla="*/ f276 1 834"/>
              <a:gd name="f346" fmla="*/ f277 1 834"/>
              <a:gd name="f347" fmla="*/ f278 1 834"/>
              <a:gd name="f348" fmla="*/ f279 1 834"/>
              <a:gd name="f349" fmla="*/ f280 1 834"/>
              <a:gd name="f350" fmla="*/ 0 1 f212"/>
              <a:gd name="f351" fmla="*/ f208 1 f212"/>
              <a:gd name="f352" fmla="*/ f282 1 f212"/>
              <a:gd name="f353" fmla="*/ f283 1 f212"/>
              <a:gd name="f354" fmla="*/ f284 1 f212"/>
              <a:gd name="f355" fmla="*/ f285 1 f212"/>
              <a:gd name="f356" fmla="*/ f286 1 f212"/>
              <a:gd name="f357" fmla="*/ f287 1 f212"/>
              <a:gd name="f358" fmla="*/ f288 1 f212"/>
              <a:gd name="f359" fmla="*/ f289 1 f212"/>
              <a:gd name="f360" fmla="*/ f290 1 f212"/>
              <a:gd name="f361" fmla="*/ f291 1 f212"/>
              <a:gd name="f362" fmla="*/ f292 1 f212"/>
              <a:gd name="f363" fmla="*/ f293 1 f212"/>
              <a:gd name="f364" fmla="*/ f294 1 f212"/>
              <a:gd name="f365" fmla="*/ f295 1 f212"/>
              <a:gd name="f366" fmla="*/ f296 1 f212"/>
              <a:gd name="f367" fmla="*/ f297 1 f212"/>
              <a:gd name="f368" fmla="*/ f298 1 f212"/>
              <a:gd name="f369" fmla="*/ f299 1 f212"/>
              <a:gd name="f370" fmla="*/ f300 1 f212"/>
              <a:gd name="f371" fmla="*/ f301 1 f212"/>
              <a:gd name="f372" fmla="*/ f302 1 f212"/>
              <a:gd name="f373" fmla="*/ f303 1 f212"/>
              <a:gd name="f374" fmla="*/ f304 1 f212"/>
              <a:gd name="f375" fmla="*/ f305 1 f212"/>
              <a:gd name="f376" fmla="*/ f306 1 f212"/>
              <a:gd name="f377" fmla="*/ f307 1 f212"/>
              <a:gd name="f378" fmla="*/ f308 1 f212"/>
              <a:gd name="f379" fmla="*/ f309 1 f212"/>
              <a:gd name="f380" fmla="*/ f310 1 f212"/>
              <a:gd name="f381" fmla="*/ f311 1 f212"/>
              <a:gd name="f382" fmla="*/ f312 1 f212"/>
              <a:gd name="f383" fmla="*/ f313 1 f212"/>
              <a:gd name="f384" fmla="*/ f314 1 f212"/>
              <a:gd name="f385" fmla="*/ f315 1 f212"/>
              <a:gd name="f386" fmla="*/ f316 1 f212"/>
              <a:gd name="f387" fmla="*/ f317 1 f212"/>
              <a:gd name="f388" fmla="*/ f318 1 f212"/>
              <a:gd name="f389" fmla="*/ f319 1 f212"/>
              <a:gd name="f390" fmla="*/ f320 1 f212"/>
              <a:gd name="f391" fmla="*/ f321 1 f212"/>
              <a:gd name="f392" fmla="*/ f322 1 f212"/>
              <a:gd name="f393" fmla="*/ f323 1 f212"/>
              <a:gd name="f394" fmla="*/ f324 1 f212"/>
              <a:gd name="f395" fmla="*/ f325 1 f212"/>
              <a:gd name="f396" fmla="*/ f326 1 f212"/>
              <a:gd name="f397" fmla="*/ f327 1 f212"/>
              <a:gd name="f398" fmla="*/ f328 1 f212"/>
              <a:gd name="f399" fmla="*/ f329 1 f212"/>
              <a:gd name="f400" fmla="*/ f330 1 f212"/>
              <a:gd name="f401" fmla="*/ f331 1 f212"/>
              <a:gd name="f402" fmla="*/ f332 1 f212"/>
              <a:gd name="f403" fmla="*/ f333 1 f212"/>
              <a:gd name="f404" fmla="*/ f334 1 f212"/>
              <a:gd name="f405" fmla="*/ f335 1 f212"/>
              <a:gd name="f406" fmla="*/ f336 1 f212"/>
              <a:gd name="f407" fmla="*/ f337 1 f212"/>
              <a:gd name="f408" fmla="*/ f338 1 f212"/>
              <a:gd name="f409" fmla="*/ f339 1 f212"/>
              <a:gd name="f410" fmla="*/ f340 1 f212"/>
              <a:gd name="f411" fmla="*/ f341 1 f212"/>
              <a:gd name="f412" fmla="*/ f342 1 f212"/>
              <a:gd name="f413" fmla="*/ f343 1 f212"/>
              <a:gd name="f414" fmla="*/ f344 1 f212"/>
              <a:gd name="f415" fmla="*/ f345 1 f212"/>
              <a:gd name="f416" fmla="*/ f346 1 f212"/>
              <a:gd name="f417" fmla="*/ f347 1 f212"/>
              <a:gd name="f418" fmla="*/ f348 1 f212"/>
              <a:gd name="f419" fmla="*/ f349 1 f212"/>
              <a:gd name="f420" fmla="*/ f350 f205 1"/>
              <a:gd name="f421" fmla="*/ f351 f205 1"/>
              <a:gd name="f422" fmla="*/ f351 f206 1"/>
              <a:gd name="f423" fmla="*/ f350 f206 1"/>
              <a:gd name="f424" fmla="*/ f352 f205 1"/>
              <a:gd name="f425" fmla="*/ f353 f206 1"/>
              <a:gd name="f426" fmla="*/ f354 f205 1"/>
              <a:gd name="f427" fmla="*/ f355 f206 1"/>
              <a:gd name="f428" fmla="*/ f356 f206 1"/>
              <a:gd name="f429" fmla="*/ f357 f205 1"/>
              <a:gd name="f430" fmla="*/ f358 f206 1"/>
              <a:gd name="f431" fmla="*/ f359 f205 1"/>
              <a:gd name="f432" fmla="*/ f360 f206 1"/>
              <a:gd name="f433" fmla="*/ f361 f205 1"/>
              <a:gd name="f434" fmla="*/ f362 f206 1"/>
              <a:gd name="f435" fmla="*/ f363 f205 1"/>
              <a:gd name="f436" fmla="*/ f364 f206 1"/>
              <a:gd name="f437" fmla="*/ f365 f205 1"/>
              <a:gd name="f438" fmla="*/ f366 f206 1"/>
              <a:gd name="f439" fmla="*/ f367 f205 1"/>
              <a:gd name="f440" fmla="*/ f368 f206 1"/>
              <a:gd name="f441" fmla="*/ f364 f205 1"/>
              <a:gd name="f442" fmla="*/ f363 f206 1"/>
              <a:gd name="f443" fmla="*/ f369 f205 1"/>
              <a:gd name="f444" fmla="*/ f370 f206 1"/>
              <a:gd name="f445" fmla="*/ f371 f205 1"/>
              <a:gd name="f446" fmla="*/ f358 f205 1"/>
              <a:gd name="f447" fmla="*/ f352 f206 1"/>
              <a:gd name="f448" fmla="*/ f372 f205 1"/>
              <a:gd name="f449" fmla="*/ f373 f206 1"/>
              <a:gd name="f450" fmla="*/ f374 f205 1"/>
              <a:gd name="f451" fmla="*/ f353 f205 1"/>
              <a:gd name="f452" fmla="*/ f375 f205 1"/>
              <a:gd name="f453" fmla="*/ f376 f205 1"/>
              <a:gd name="f454" fmla="*/ f377 f206 1"/>
              <a:gd name="f455" fmla="*/ f378 f205 1"/>
              <a:gd name="f456" fmla="*/ f379 f205 1"/>
              <a:gd name="f457" fmla="*/ f380 f206 1"/>
              <a:gd name="f458" fmla="*/ f381 f205 1"/>
              <a:gd name="f459" fmla="*/ f382 f206 1"/>
              <a:gd name="f460" fmla="*/ f383 f205 1"/>
              <a:gd name="f461" fmla="*/ f384 f205 1"/>
              <a:gd name="f462" fmla="*/ f385 f206 1"/>
              <a:gd name="f463" fmla="*/ f386 f205 1"/>
              <a:gd name="f464" fmla="*/ f387 f206 1"/>
              <a:gd name="f465" fmla="*/ f388 f205 1"/>
              <a:gd name="f466" fmla="*/ f389 f205 1"/>
              <a:gd name="f467" fmla="*/ f390 f206 1"/>
              <a:gd name="f468" fmla="*/ f391 f205 1"/>
              <a:gd name="f469" fmla="*/ f392 f206 1"/>
              <a:gd name="f470" fmla="*/ f393 f206 1"/>
              <a:gd name="f471" fmla="*/ f378 f206 1"/>
              <a:gd name="f472" fmla="*/ f394 f205 1"/>
              <a:gd name="f473" fmla="*/ f395 f206 1"/>
              <a:gd name="f474" fmla="*/ f395 f205 1"/>
              <a:gd name="f475" fmla="*/ f396 f206 1"/>
              <a:gd name="f476" fmla="*/ f397 f205 1"/>
              <a:gd name="f477" fmla="*/ f398 f206 1"/>
              <a:gd name="f478" fmla="*/ f399 f205 1"/>
              <a:gd name="f479" fmla="*/ f384 f206 1"/>
              <a:gd name="f480" fmla="*/ f400 f205 1"/>
              <a:gd name="f481" fmla="*/ f401 f206 1"/>
              <a:gd name="f482" fmla="*/ f388 f206 1"/>
              <a:gd name="f483" fmla="*/ f390 f205 1"/>
              <a:gd name="f484" fmla="*/ f402 f206 1"/>
              <a:gd name="f485" fmla="*/ f403 f206 1"/>
              <a:gd name="f486" fmla="*/ f404 f205 1"/>
              <a:gd name="f487" fmla="*/ f405 f206 1"/>
              <a:gd name="f488" fmla="*/ f406 f206 1"/>
              <a:gd name="f489" fmla="*/ f407 f205 1"/>
              <a:gd name="f490" fmla="*/ f408 f206 1"/>
              <a:gd name="f491" fmla="*/ f409 f205 1"/>
              <a:gd name="f492" fmla="*/ f410 f205 1"/>
              <a:gd name="f493" fmla="*/ f411 f206 1"/>
              <a:gd name="f494" fmla="*/ f412 f206 1"/>
              <a:gd name="f495" fmla="*/ f413 f205 1"/>
              <a:gd name="f496" fmla="*/ f414 f206 1"/>
              <a:gd name="f497" fmla="*/ f415 f206 1"/>
              <a:gd name="f498" fmla="*/ f416 f205 1"/>
              <a:gd name="f499" fmla="*/ f417 f206 1"/>
              <a:gd name="f500" fmla="*/ f418 f206 1"/>
              <a:gd name="f501" fmla="*/ f370 f205 1"/>
              <a:gd name="f502" fmla="*/ f419 f20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1">
                <a:pos x="f424" y="f425"/>
              </a:cxn>
              <a:cxn ang="f281">
                <a:pos x="f426" y="f427"/>
              </a:cxn>
              <a:cxn ang="f281">
                <a:pos x="f426" y="f428"/>
              </a:cxn>
              <a:cxn ang="f281">
                <a:pos x="f429" y="f430"/>
              </a:cxn>
              <a:cxn ang="f281">
                <a:pos x="f431" y="f432"/>
              </a:cxn>
              <a:cxn ang="f281">
                <a:pos x="f433" y="f434"/>
              </a:cxn>
              <a:cxn ang="f281">
                <a:pos x="f435" y="f436"/>
              </a:cxn>
              <a:cxn ang="f281">
                <a:pos x="f437" y="f438"/>
              </a:cxn>
              <a:cxn ang="f281">
                <a:pos x="f439" y="f440"/>
              </a:cxn>
              <a:cxn ang="f281">
                <a:pos x="f441" y="f442"/>
              </a:cxn>
              <a:cxn ang="f281">
                <a:pos x="f443" y="f444"/>
              </a:cxn>
              <a:cxn ang="f281">
                <a:pos x="f445" y="f442"/>
              </a:cxn>
              <a:cxn ang="f281">
                <a:pos x="f446" y="f447"/>
              </a:cxn>
              <a:cxn ang="f281">
                <a:pos x="f448" y="f449"/>
              </a:cxn>
              <a:cxn ang="f281">
                <a:pos x="f450" y="f449"/>
              </a:cxn>
              <a:cxn ang="f281">
                <a:pos x="f451" y="f447"/>
              </a:cxn>
              <a:cxn ang="f281">
                <a:pos x="f452" y="f442"/>
              </a:cxn>
              <a:cxn ang="f281">
                <a:pos x="f453" y="f454"/>
              </a:cxn>
              <a:cxn ang="f281">
                <a:pos x="f455" y="f442"/>
              </a:cxn>
              <a:cxn ang="f281">
                <a:pos x="f456" y="f457"/>
              </a:cxn>
              <a:cxn ang="f281">
                <a:pos x="f458" y="f459"/>
              </a:cxn>
              <a:cxn ang="f281">
                <a:pos x="f460" y="f436"/>
              </a:cxn>
              <a:cxn ang="f281">
                <a:pos x="f461" y="f462"/>
              </a:cxn>
              <a:cxn ang="f281">
                <a:pos x="f463" y="f464"/>
              </a:cxn>
              <a:cxn ang="f281">
                <a:pos x="f465" y="f430"/>
              </a:cxn>
              <a:cxn ang="f281">
                <a:pos x="f466" y="f467"/>
              </a:cxn>
              <a:cxn ang="f281">
                <a:pos x="f465" y="f425"/>
              </a:cxn>
              <a:cxn ang="f281">
                <a:pos x="f468" y="f469"/>
              </a:cxn>
              <a:cxn ang="f281">
                <a:pos x="f461" y="f470"/>
              </a:cxn>
              <a:cxn ang="f281">
                <a:pos x="f460" y="f471"/>
              </a:cxn>
              <a:cxn ang="f281">
                <a:pos x="f472" y="f473"/>
              </a:cxn>
              <a:cxn ang="f281">
                <a:pos x="f474" y="f475"/>
              </a:cxn>
              <a:cxn ang="f281">
                <a:pos x="f476" y="f477"/>
              </a:cxn>
              <a:cxn ang="f281">
                <a:pos x="f478" y="f479"/>
              </a:cxn>
              <a:cxn ang="f281">
                <a:pos x="f480" y="f481"/>
              </a:cxn>
              <a:cxn ang="f281">
                <a:pos x="f451" y="f482"/>
              </a:cxn>
              <a:cxn ang="f281">
                <a:pos x="f483" y="f484"/>
              </a:cxn>
              <a:cxn ang="f281">
                <a:pos x="f446" y="f485"/>
              </a:cxn>
              <a:cxn ang="f281">
                <a:pos x="f486" y="f487"/>
              </a:cxn>
              <a:cxn ang="f281">
                <a:pos x="f441" y="f488"/>
              </a:cxn>
              <a:cxn ang="f281">
                <a:pos x="f489" y="f490"/>
              </a:cxn>
              <a:cxn ang="f281">
                <a:pos x="f491" y="f473"/>
              </a:cxn>
              <a:cxn ang="f281">
                <a:pos x="f492" y="f493"/>
              </a:cxn>
              <a:cxn ang="f281">
                <a:pos x="f433" y="f494"/>
              </a:cxn>
              <a:cxn ang="f281">
                <a:pos x="f495" y="f496"/>
              </a:cxn>
              <a:cxn ang="f281">
                <a:pos x="f424" y="f425"/>
              </a:cxn>
              <a:cxn ang="f281">
                <a:pos x="f483" y="f497"/>
              </a:cxn>
              <a:cxn ang="f281">
                <a:pos x="f498" y="f499"/>
              </a:cxn>
              <a:cxn ang="f281">
                <a:pos x="f483" y="f500"/>
              </a:cxn>
              <a:cxn ang="f281">
                <a:pos x="f501" y="f502"/>
              </a:cxn>
              <a:cxn ang="f281">
                <a:pos x="f483" y="f497"/>
              </a:cxn>
            </a:cxnLst>
            <a:rect l="f420" t="f423" r="f421" b="f422"/>
            <a:pathLst>
              <a:path w="834" h="834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2" y="f18"/>
                </a:cubicBezTo>
                <a:cubicBezTo>
                  <a:pt x="f10" y="f19"/>
                  <a:pt x="f8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29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6" y="f46"/>
                  <a:pt x="f48" y="f49"/>
                </a:cubicBezTo>
                <a:cubicBezTo>
                  <a:pt x="f43" y="f42"/>
                  <a:pt x="f41" y="f50"/>
                  <a:pt x="f39" y="f38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0"/>
                  <a:pt x="f58" y="f59"/>
                  <a:pt x="f60" y="f38"/>
                </a:cubicBezTo>
                <a:cubicBezTo>
                  <a:pt x="f61" y="f62"/>
                  <a:pt x="f63" y="f64"/>
                  <a:pt x="f22" y="f5"/>
                </a:cubicBezTo>
                <a:cubicBezTo>
                  <a:pt x="f65" y="f8"/>
                  <a:pt x="f66" y="f67"/>
                  <a:pt x="f68" y="f69"/>
                </a:cubicBezTo>
                <a:cubicBezTo>
                  <a:pt x="f70" y="f16"/>
                  <a:pt x="f71" y="f16"/>
                  <a:pt x="f72" y="f69"/>
                </a:cubicBezTo>
                <a:cubicBezTo>
                  <a:pt x="f73" y="f74"/>
                  <a:pt x="f75" y="f8"/>
                  <a:pt x="f7" y="f5"/>
                </a:cubicBezTo>
                <a:cubicBezTo>
                  <a:pt x="f76" y="f64"/>
                  <a:pt x="f77" y="f78"/>
                  <a:pt x="f79" y="f38"/>
                </a:cubicBezTo>
                <a:cubicBezTo>
                  <a:pt x="f80" y="f29"/>
                  <a:pt x="f81" y="f31"/>
                  <a:pt x="f82" y="f83"/>
                </a:cubicBezTo>
                <a:cubicBezTo>
                  <a:pt x="f84" y="f54"/>
                  <a:pt x="f85" y="f52"/>
                  <a:pt x="f86" y="f38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46"/>
                  <a:pt x="f96" y="f97"/>
                </a:cubicBezTo>
                <a:cubicBezTo>
                  <a:pt x="f98" y="f99"/>
                  <a:pt x="f100" y="f101"/>
                  <a:pt x="f102" y="f39"/>
                </a:cubicBezTo>
                <a:cubicBezTo>
                  <a:pt x="f103" y="f37"/>
                  <a:pt x="f104" y="f105"/>
                  <a:pt x="f106" y="f107"/>
                </a:cubicBezTo>
                <a:cubicBezTo>
                  <a:pt x="f108" y="f32"/>
                  <a:pt x="f109" y="f30"/>
                  <a:pt x="f110" y="f111"/>
                </a:cubicBezTo>
                <a:cubicBezTo>
                  <a:pt x="f112" y="f26"/>
                  <a:pt x="f113" y="f24"/>
                  <a:pt x="f6" y="f22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16" y="f120"/>
                  <a:pt x="f114" y="f121"/>
                  <a:pt x="f6" y="f7"/>
                </a:cubicBezTo>
                <a:cubicBezTo>
                  <a:pt x="f113" y="f122"/>
                  <a:pt x="f112" y="f123"/>
                  <a:pt x="f124" y="f125"/>
                </a:cubicBezTo>
                <a:cubicBezTo>
                  <a:pt x="f109" y="f126"/>
                  <a:pt x="f127" y="f128"/>
                  <a:pt x="f106" y="f129"/>
                </a:cubicBezTo>
                <a:cubicBezTo>
                  <a:pt x="f130" y="f131"/>
                  <a:pt x="f103" y="f132"/>
                  <a:pt x="f102" y="f86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95" y="f139"/>
                  <a:pt x="f139" y="f140"/>
                  <a:pt x="f138" y="f141"/>
                </a:cubicBezTo>
                <a:cubicBezTo>
                  <a:pt x="f136" y="f135"/>
                  <a:pt x="f87" y="f100"/>
                  <a:pt x="f142" y="f143"/>
                </a:cubicBezTo>
                <a:cubicBezTo>
                  <a:pt x="f144" y="f103"/>
                  <a:pt x="f145" y="f146"/>
                  <a:pt x="f147" y="f106"/>
                </a:cubicBezTo>
                <a:cubicBezTo>
                  <a:pt x="f148" y="f127"/>
                  <a:pt x="f149" y="f150"/>
                  <a:pt x="f151" y="f152"/>
                </a:cubicBezTo>
                <a:cubicBezTo>
                  <a:pt x="f123" y="f153"/>
                  <a:pt x="f154" y="f113"/>
                  <a:pt x="f7" y="f6"/>
                </a:cubicBezTo>
                <a:cubicBezTo>
                  <a:pt x="f155" y="f114"/>
                  <a:pt x="f120" y="f116"/>
                  <a:pt x="f119" y="f156"/>
                </a:cubicBezTo>
                <a:cubicBezTo>
                  <a:pt x="f157" y="f158"/>
                  <a:pt x="f159" y="f160"/>
                  <a:pt x="f22" y="f161"/>
                </a:cubicBezTo>
                <a:cubicBezTo>
                  <a:pt x="f162" y="f163"/>
                  <a:pt x="f164" y="f165"/>
                  <a:pt x="f166" y="f108"/>
                </a:cubicBezTo>
                <a:cubicBezTo>
                  <a:pt x="f167" y="f168"/>
                  <a:pt x="f169" y="f152"/>
                  <a:pt x="f39" y="f170"/>
                </a:cubicBezTo>
                <a:cubicBezTo>
                  <a:pt x="f171" y="f108"/>
                  <a:pt x="f172" y="f173"/>
                  <a:pt x="f99" y="f174"/>
                </a:cubicBezTo>
                <a:cubicBezTo>
                  <a:pt x="f97" y="f175"/>
                  <a:pt x="f45" y="f175"/>
                  <a:pt x="f176" y="f138"/>
                </a:cubicBezTo>
                <a:cubicBezTo>
                  <a:pt x="f177" y="f178"/>
                  <a:pt x="f179" y="f134"/>
                  <a:pt x="f180" y="f181"/>
                </a:cubicBezTo>
                <a:cubicBezTo>
                  <a:pt x="f182" y="f144"/>
                  <a:pt x="f34" y="f145"/>
                  <a:pt x="f29" y="f183"/>
                </a:cubicBezTo>
                <a:cubicBezTo>
                  <a:pt x="f40" y="f184"/>
                  <a:pt x="f29" y="f185"/>
                  <a:pt x="f182" y="f186"/>
                </a:cubicBezTo>
                <a:cubicBezTo>
                  <a:pt x="f187" y="f188"/>
                  <a:pt x="f189" y="f154"/>
                  <a:pt x="f5" y="f7"/>
                </a:cubicBezTo>
                <a:close/>
                <a:moveTo>
                  <a:pt x="f119" y="f104"/>
                </a:moveTo>
                <a:cubicBezTo>
                  <a:pt x="f131" y="f190"/>
                  <a:pt x="f133" y="f191"/>
                  <a:pt x="f192" y="f193"/>
                </a:cubicBezTo>
                <a:cubicBezTo>
                  <a:pt x="f109" y="f194"/>
                  <a:pt x="f195" y="f196"/>
                  <a:pt x="f119" y="f197"/>
                </a:cubicBezTo>
                <a:cubicBezTo>
                  <a:pt x="f198" y="f179"/>
                  <a:pt x="f29" y="f199"/>
                  <a:pt x="f56" y="f15"/>
                </a:cubicBezTo>
                <a:cubicBezTo>
                  <a:pt x="f200" y="f201"/>
                  <a:pt x="f202" y="f203"/>
                  <a:pt x="f119" y="f104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Freeform 61">
            <a:extLst>
              <a:ext uri="{FF2B5EF4-FFF2-40B4-BE49-F238E27FC236}">
                <a16:creationId xmlns:a16="http://schemas.microsoft.com/office/drawing/2014/main" id="{B5E155C4-94E3-CE66-B6ED-2F7E20A79CC3}"/>
              </a:ext>
            </a:extLst>
          </p:cNvPr>
          <p:cNvSpPr/>
          <p:nvPr/>
        </p:nvSpPr>
        <p:spPr>
          <a:xfrm>
            <a:off x="7883527" y="1968502"/>
            <a:ext cx="800100" cy="8001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13"/>
              <a:gd name="f8" fmla="val 355"/>
              <a:gd name="f9" fmla="val 159"/>
              <a:gd name="f10" fmla="val 554"/>
              <a:gd name="f11" fmla="val 1"/>
              <a:gd name="f12" fmla="val 356"/>
              <a:gd name="f13" fmla="val 164"/>
              <a:gd name="f14" fmla="val 153"/>
              <a:gd name="f15" fmla="val 2"/>
              <a:gd name="f16" fmla="val 357"/>
              <a:gd name="f17" fmla="val 553"/>
              <a:gd name="f18" fmla="val 712"/>
              <a:gd name="f19" fmla="val 161"/>
              <a:gd name="f20" fmla="val 44"/>
              <a:gd name="f21" fmla="val 529"/>
              <a:gd name="f22" fmla="val 182"/>
              <a:gd name="f23" fmla="val 669"/>
              <a:gd name="f24" fmla="val 670"/>
              <a:gd name="f25" fmla="val 527"/>
              <a:gd name="f26" fmla="val 671"/>
              <a:gd name="f27" fmla="val 668"/>
              <a:gd name="f28" fmla="val 531"/>
              <a:gd name="f29" fmla="val 186"/>
              <a:gd name="f30" fmla="val 46"/>
              <a:gd name="f31" fmla="val 187"/>
              <a:gd name="f32" fmla="val 42"/>
              <a:gd name="f33" fmla="val 45"/>
              <a:gd name="f34" fmla="val 184"/>
              <a:gd name="f35" fmla="+- 0 0 -90"/>
              <a:gd name="f36" fmla="*/ f4 1 713"/>
              <a:gd name="f37" fmla="*/ f5 1 713"/>
              <a:gd name="f38" fmla="val f6"/>
              <a:gd name="f39" fmla="val f7"/>
              <a:gd name="f40" fmla="*/ f35 f0 1"/>
              <a:gd name="f41" fmla="+- f39 0 f38"/>
              <a:gd name="f42" fmla="*/ f40 1 f3"/>
              <a:gd name="f43" fmla="*/ f41 1 713"/>
              <a:gd name="f44" fmla="*/ 355 f41 1"/>
              <a:gd name="f45" fmla="*/ 713 f41 1"/>
              <a:gd name="f46" fmla="*/ 1 f41 1"/>
              <a:gd name="f47" fmla="*/ 356 f41 1"/>
              <a:gd name="f48" fmla="*/ 357 f41 1"/>
              <a:gd name="f49" fmla="*/ 44 f41 1"/>
              <a:gd name="f50" fmla="*/ 670 f41 1"/>
              <a:gd name="f51" fmla="*/ 669 f41 1"/>
              <a:gd name="f52" fmla="*/ 360 f41 1"/>
              <a:gd name="f53" fmla="+- f42 0 f1"/>
              <a:gd name="f54" fmla="*/ f44 1 713"/>
              <a:gd name="f55" fmla="*/ f45 1 713"/>
              <a:gd name="f56" fmla="*/ f46 1 713"/>
              <a:gd name="f57" fmla="*/ f47 1 713"/>
              <a:gd name="f58" fmla="*/ f48 1 713"/>
              <a:gd name="f59" fmla="*/ f49 1 713"/>
              <a:gd name="f60" fmla="*/ f50 1 713"/>
              <a:gd name="f61" fmla="*/ f51 1 713"/>
              <a:gd name="f62" fmla="*/ f52 1 713"/>
              <a:gd name="f63" fmla="*/ 0 1 f43"/>
              <a:gd name="f64" fmla="*/ f39 1 f43"/>
              <a:gd name="f65" fmla="*/ f54 1 f43"/>
              <a:gd name="f66" fmla="*/ f55 1 f43"/>
              <a:gd name="f67" fmla="*/ f56 1 f43"/>
              <a:gd name="f68" fmla="*/ f57 1 f43"/>
              <a:gd name="f69" fmla="*/ f58 1 f43"/>
              <a:gd name="f70" fmla="*/ f59 1 f43"/>
              <a:gd name="f71" fmla="*/ f60 1 f43"/>
              <a:gd name="f72" fmla="*/ f61 1 f43"/>
              <a:gd name="f73" fmla="*/ f62 1 f43"/>
              <a:gd name="f74" fmla="*/ f63 f36 1"/>
              <a:gd name="f75" fmla="*/ f64 f36 1"/>
              <a:gd name="f76" fmla="*/ f64 f37 1"/>
              <a:gd name="f77" fmla="*/ f63 f37 1"/>
              <a:gd name="f78" fmla="*/ f65 f36 1"/>
              <a:gd name="f79" fmla="*/ f66 f37 1"/>
              <a:gd name="f80" fmla="*/ f67 f36 1"/>
              <a:gd name="f81" fmla="*/ f68 f37 1"/>
              <a:gd name="f82" fmla="*/ f69 f36 1"/>
              <a:gd name="f83" fmla="*/ f67 f37 1"/>
              <a:gd name="f84" fmla="*/ f66 f36 1"/>
              <a:gd name="f85" fmla="*/ f69 f37 1"/>
              <a:gd name="f86" fmla="*/ f70 f36 1"/>
              <a:gd name="f87" fmla="*/ f65 f37 1"/>
              <a:gd name="f88" fmla="*/ f71 f37 1"/>
              <a:gd name="f89" fmla="*/ f72 f36 1"/>
              <a:gd name="f90" fmla="*/ f73 f37 1"/>
              <a:gd name="f91" fmla="*/ f7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78" y="f79"/>
              </a:cxn>
              <a:cxn ang="f53">
                <a:pos x="f80" y="f81"/>
              </a:cxn>
              <a:cxn ang="f53">
                <a:pos x="f82" y="f83"/>
              </a:cxn>
              <a:cxn ang="f53">
                <a:pos x="f84" y="f85"/>
              </a:cxn>
              <a:cxn ang="f53">
                <a:pos x="f78" y="f79"/>
              </a:cxn>
              <a:cxn ang="f53">
                <a:pos x="f86" y="f87"/>
              </a:cxn>
              <a:cxn ang="f53">
                <a:pos x="f78" y="f88"/>
              </a:cxn>
              <a:cxn ang="f53">
                <a:pos x="f89" y="f90"/>
              </a:cxn>
              <a:cxn ang="f53">
                <a:pos x="f82" y="f91"/>
              </a:cxn>
              <a:cxn ang="f53">
                <a:pos x="f86" y="f87"/>
              </a:cxn>
            </a:cxnLst>
            <a:rect l="f74" t="f77" r="f75" b="f76"/>
            <a:pathLst>
              <a:path w="713" h="713">
                <a:moveTo>
                  <a:pt x="f8" y="f7"/>
                </a:moveTo>
                <a:cubicBezTo>
                  <a:pt x="f9" y="f7"/>
                  <a:pt x="f6" y="f10"/>
                  <a:pt x="f11" y="f12"/>
                </a:cubicBezTo>
                <a:cubicBezTo>
                  <a:pt x="f11" y="f13"/>
                  <a:pt x="f14" y="f15"/>
                  <a:pt x="f16" y="f11"/>
                </a:cubicBezTo>
                <a:cubicBezTo>
                  <a:pt x="f17" y="f6"/>
                  <a:pt x="f18" y="f19"/>
                  <a:pt x="f7" y="f16"/>
                </a:cubicBezTo>
                <a:cubicBezTo>
                  <a:pt x="f7" y="f10"/>
                  <a:pt x="f17" y="f7"/>
                  <a:pt x="f8" y="f7"/>
                </a:cubicBezTo>
                <a:close/>
                <a:moveTo>
                  <a:pt x="f20" y="f8"/>
                </a:moveTo>
                <a:cubicBezTo>
                  <a:pt x="f20" y="f21"/>
                  <a:pt x="f22" y="f23"/>
                  <a:pt x="f8" y="f24"/>
                </a:cubicBezTo>
                <a:cubicBezTo>
                  <a:pt x="f25" y="f26"/>
                  <a:pt x="f27" y="f28"/>
                  <a:pt x="f23" y="f2"/>
                </a:cubicBezTo>
                <a:cubicBezTo>
                  <a:pt x="f23" y="f29"/>
                  <a:pt x="f28" y="f30"/>
                  <a:pt x="f16" y="f20"/>
                </a:cubicBezTo>
                <a:cubicBezTo>
                  <a:pt x="f31" y="f32"/>
                  <a:pt x="f33" y="f34"/>
                  <a:pt x="f20" y="f8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Freeform 62">
            <a:extLst>
              <a:ext uri="{FF2B5EF4-FFF2-40B4-BE49-F238E27FC236}">
                <a16:creationId xmlns:a16="http://schemas.microsoft.com/office/drawing/2014/main" id="{6259E1B7-0982-470C-3FFC-51749A0FC8D6}"/>
              </a:ext>
            </a:extLst>
          </p:cNvPr>
          <p:cNvSpPr/>
          <p:nvPr/>
        </p:nvSpPr>
        <p:spPr>
          <a:xfrm>
            <a:off x="5680079" y="1968502"/>
            <a:ext cx="801691" cy="8016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4"/>
              <a:gd name="f7" fmla="val 357"/>
              <a:gd name="f8" fmla="val 555"/>
              <a:gd name="f9" fmla="val 160"/>
              <a:gd name="f10" fmla="val 712"/>
              <a:gd name="f11" fmla="val 359"/>
              <a:gd name="f12" fmla="val 710"/>
              <a:gd name="f13" fmla="val 560"/>
              <a:gd name="f14" fmla="val 552"/>
              <a:gd name="f15" fmla="val 711"/>
              <a:gd name="f16" fmla="val 358"/>
              <a:gd name="f17" fmla="val 157"/>
              <a:gd name="f18" fmla="val 553"/>
              <a:gd name="f19" fmla="val 353"/>
              <a:gd name="f20" fmla="val 1"/>
              <a:gd name="f21" fmla="val 158"/>
              <a:gd name="f22" fmla="val 161"/>
              <a:gd name="f23" fmla="val 668"/>
              <a:gd name="f24" fmla="val 356"/>
              <a:gd name="f25" fmla="val 183"/>
              <a:gd name="f26" fmla="val 528"/>
              <a:gd name="f27" fmla="val 42"/>
              <a:gd name="f28" fmla="val 44"/>
              <a:gd name="f29" fmla="val 182"/>
              <a:gd name="f30" fmla="val 45"/>
              <a:gd name="f31" fmla="val 184"/>
              <a:gd name="f32" fmla="val 530"/>
              <a:gd name="f33" fmla="val 669"/>
              <a:gd name="f34" fmla="val 670"/>
              <a:gd name="f35" fmla="+- 0 0 -90"/>
              <a:gd name="f36" fmla="*/ f3 1 714"/>
              <a:gd name="f37" fmla="*/ f4 1 714"/>
              <a:gd name="f38" fmla="val f5"/>
              <a:gd name="f39" fmla="val f6"/>
              <a:gd name="f40" fmla="*/ f35 f0 1"/>
              <a:gd name="f41" fmla="+- f39 0 f38"/>
              <a:gd name="f42" fmla="*/ f40 1 f2"/>
              <a:gd name="f43" fmla="*/ f41 1 714"/>
              <a:gd name="f44" fmla="*/ 357 f41 1"/>
              <a:gd name="f45" fmla="*/ 0 f41 1"/>
              <a:gd name="f46" fmla="*/ 712 f41 1"/>
              <a:gd name="f47" fmla="*/ 359 f41 1"/>
              <a:gd name="f48" fmla="*/ 358 f41 1"/>
              <a:gd name="f49" fmla="*/ 353 f41 1"/>
              <a:gd name="f50" fmla="*/ 668 f41 1"/>
              <a:gd name="f51" fmla="*/ 356 f41 1"/>
              <a:gd name="f52" fmla="*/ 44 f41 1"/>
              <a:gd name="f53" fmla="*/ 670 f41 1"/>
              <a:gd name="f54" fmla="+- f42 0 f1"/>
              <a:gd name="f55" fmla="*/ f44 1 714"/>
              <a:gd name="f56" fmla="*/ f45 1 714"/>
              <a:gd name="f57" fmla="*/ f46 1 714"/>
              <a:gd name="f58" fmla="*/ f47 1 714"/>
              <a:gd name="f59" fmla="*/ f48 1 714"/>
              <a:gd name="f60" fmla="*/ f49 1 714"/>
              <a:gd name="f61" fmla="*/ f50 1 714"/>
              <a:gd name="f62" fmla="*/ f51 1 714"/>
              <a:gd name="f63" fmla="*/ f52 1 714"/>
              <a:gd name="f64" fmla="*/ f53 1 714"/>
              <a:gd name="f65" fmla="*/ 0 1 f43"/>
              <a:gd name="f66" fmla="*/ f39 1 f43"/>
              <a:gd name="f67" fmla="*/ f55 1 f43"/>
              <a:gd name="f68" fmla="*/ f56 1 f43"/>
              <a:gd name="f69" fmla="*/ f57 1 f43"/>
              <a:gd name="f70" fmla="*/ f58 1 f43"/>
              <a:gd name="f71" fmla="*/ f59 1 f43"/>
              <a:gd name="f72" fmla="*/ f60 1 f43"/>
              <a:gd name="f73" fmla="*/ f61 1 f43"/>
              <a:gd name="f74" fmla="*/ f62 1 f43"/>
              <a:gd name="f75" fmla="*/ f63 1 f43"/>
              <a:gd name="f76" fmla="*/ f64 1 f43"/>
              <a:gd name="f77" fmla="*/ f65 f36 1"/>
              <a:gd name="f78" fmla="*/ f66 f36 1"/>
              <a:gd name="f79" fmla="*/ f66 f37 1"/>
              <a:gd name="f80" fmla="*/ f65 f37 1"/>
              <a:gd name="f81" fmla="*/ f67 f36 1"/>
              <a:gd name="f82" fmla="*/ f68 f37 1"/>
              <a:gd name="f83" fmla="*/ f69 f36 1"/>
              <a:gd name="f84" fmla="*/ f70 f37 1"/>
              <a:gd name="f85" fmla="*/ f71 f36 1"/>
              <a:gd name="f86" fmla="*/ f69 f37 1"/>
              <a:gd name="f87" fmla="*/ f68 f36 1"/>
              <a:gd name="f88" fmla="*/ f72 f37 1"/>
              <a:gd name="f89" fmla="*/ f73 f36 1"/>
              <a:gd name="f90" fmla="*/ f74 f37 1"/>
              <a:gd name="f91" fmla="*/ f74 f36 1"/>
              <a:gd name="f92" fmla="*/ f75 f37 1"/>
              <a:gd name="f93" fmla="*/ f75 f36 1"/>
              <a:gd name="f94" fmla="*/ f67 f37 1"/>
              <a:gd name="f95" fmla="*/ f76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1" y="f82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1" y="f82"/>
              </a:cxn>
              <a:cxn ang="f54">
                <a:pos x="f89" y="f90"/>
              </a:cxn>
              <a:cxn ang="f54">
                <a:pos x="f91" y="f92"/>
              </a:cxn>
              <a:cxn ang="f54">
                <a:pos x="f93" y="f94"/>
              </a:cxn>
              <a:cxn ang="f54">
                <a:pos x="f85" y="f95"/>
              </a:cxn>
              <a:cxn ang="f54">
                <a:pos x="f89" y="f90"/>
              </a:cxn>
            </a:cxnLst>
            <a:rect l="f77" t="f80" r="f78" b="f79"/>
            <a:pathLst>
              <a:path w="714" h="714">
                <a:moveTo>
                  <a:pt x="f7" y="f5"/>
                </a:moveTo>
                <a:cubicBezTo>
                  <a:pt x="f8" y="f5"/>
                  <a:pt x="f6" y="f9"/>
                  <a:pt x="f10" y="f11"/>
                </a:cubicBezTo>
                <a:cubicBezTo>
                  <a:pt x="f12" y="f13"/>
                  <a:pt x="f14" y="f15"/>
                  <a:pt x="f16" y="f10"/>
                </a:cubicBezTo>
                <a:cubicBezTo>
                  <a:pt x="f17" y="f6"/>
                  <a:pt x="f5" y="f18"/>
                  <a:pt x="f5" y="f19"/>
                </a:cubicBezTo>
                <a:cubicBezTo>
                  <a:pt x="f20" y="f21"/>
                  <a:pt x="f22" y="f5"/>
                  <a:pt x="f7" y="f5"/>
                </a:cubicBezTo>
                <a:close/>
                <a:moveTo>
                  <a:pt x="f23" y="f24"/>
                </a:moveTo>
                <a:cubicBezTo>
                  <a:pt x="f23" y="f25"/>
                  <a:pt x="f26" y="f27"/>
                  <a:pt x="f24" y="f28"/>
                </a:cubicBezTo>
                <a:cubicBezTo>
                  <a:pt x="f29" y="f30"/>
                  <a:pt x="f28" y="f31"/>
                  <a:pt x="f28" y="f7"/>
                </a:cubicBezTo>
                <a:cubicBezTo>
                  <a:pt x="f28" y="f32"/>
                  <a:pt x="f31" y="f33"/>
                  <a:pt x="f16" y="f34"/>
                </a:cubicBezTo>
                <a:cubicBezTo>
                  <a:pt x="f26" y="f34"/>
                  <a:pt x="f33" y="f26"/>
                  <a:pt x="f23" y="f24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Freeform 63">
            <a:extLst>
              <a:ext uri="{FF2B5EF4-FFF2-40B4-BE49-F238E27FC236}">
                <a16:creationId xmlns:a16="http://schemas.microsoft.com/office/drawing/2014/main" id="{D1A46EDE-89E4-1202-1593-D6786CF35D74}"/>
              </a:ext>
            </a:extLst>
          </p:cNvPr>
          <p:cNvSpPr/>
          <p:nvPr/>
        </p:nvSpPr>
        <p:spPr>
          <a:xfrm>
            <a:off x="4621213" y="3021013"/>
            <a:ext cx="800100" cy="8016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3"/>
              <a:gd name="f7" fmla="val 714"/>
              <a:gd name="f8" fmla="val 712"/>
              <a:gd name="f9" fmla="val 357"/>
              <a:gd name="f10" fmla="val 550"/>
              <a:gd name="f11" fmla="val 557"/>
              <a:gd name="f12" fmla="val 710"/>
              <a:gd name="f13" fmla="val 363"/>
              <a:gd name="f14" fmla="val 159"/>
              <a:gd name="f15" fmla="val 555"/>
              <a:gd name="f16" fmla="val 355"/>
              <a:gd name="f17" fmla="val 1"/>
              <a:gd name="f18" fmla="val 160"/>
              <a:gd name="f19" fmla="val 554"/>
              <a:gd name="f20" fmla="val 669"/>
              <a:gd name="f21" fmla="val 356"/>
              <a:gd name="f22" fmla="val 668"/>
              <a:gd name="f23" fmla="val 183"/>
              <a:gd name="f24" fmla="val 530"/>
              <a:gd name="f25" fmla="val 44"/>
              <a:gd name="f26" fmla="val 184"/>
              <a:gd name="f27" fmla="val 43"/>
              <a:gd name="f28" fmla="val 529"/>
              <a:gd name="f29" fmla="val 532"/>
              <a:gd name="f30" fmla="val 531"/>
              <a:gd name="f31" fmla="+- 0 0 -90"/>
              <a:gd name="f32" fmla="*/ f3 1 713"/>
              <a:gd name="f33" fmla="*/ f4 1 714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713"/>
              <a:gd name="f42" fmla="*/ f38 1 714"/>
              <a:gd name="f43" fmla="*/ 712 f39 1"/>
              <a:gd name="f44" fmla="*/ 357 f38 1"/>
              <a:gd name="f45" fmla="*/ 363 f39 1"/>
              <a:gd name="f46" fmla="*/ 712 f38 1"/>
              <a:gd name="f47" fmla="*/ 0 f39 1"/>
              <a:gd name="f48" fmla="*/ 355 f38 1"/>
              <a:gd name="f49" fmla="*/ 357 f39 1"/>
              <a:gd name="f50" fmla="*/ 0 f38 1"/>
              <a:gd name="f51" fmla="*/ 669 f39 1"/>
              <a:gd name="f52" fmla="*/ 356 f38 1"/>
              <a:gd name="f53" fmla="*/ 356 f39 1"/>
              <a:gd name="f54" fmla="*/ 44 f38 1"/>
              <a:gd name="f55" fmla="*/ 44 f39 1"/>
              <a:gd name="f56" fmla="*/ 669 f38 1"/>
              <a:gd name="f57" fmla="+- f40 0 f1"/>
              <a:gd name="f58" fmla="*/ f43 1 713"/>
              <a:gd name="f59" fmla="*/ f44 1 714"/>
              <a:gd name="f60" fmla="*/ f45 1 713"/>
              <a:gd name="f61" fmla="*/ f46 1 714"/>
              <a:gd name="f62" fmla="*/ f47 1 713"/>
              <a:gd name="f63" fmla="*/ f48 1 714"/>
              <a:gd name="f64" fmla="*/ f49 1 713"/>
              <a:gd name="f65" fmla="*/ f50 1 714"/>
              <a:gd name="f66" fmla="*/ f51 1 713"/>
              <a:gd name="f67" fmla="*/ f52 1 714"/>
              <a:gd name="f68" fmla="*/ f53 1 713"/>
              <a:gd name="f69" fmla="*/ f54 1 714"/>
              <a:gd name="f70" fmla="*/ f55 1 713"/>
              <a:gd name="f71" fmla="*/ f56 1 714"/>
              <a:gd name="f72" fmla="*/ 0 1 f41"/>
              <a:gd name="f73" fmla="*/ f35 1 f41"/>
              <a:gd name="f74" fmla="*/ 0 1 f42"/>
              <a:gd name="f75" fmla="*/ f36 1 f42"/>
              <a:gd name="f76" fmla="*/ f58 1 f41"/>
              <a:gd name="f77" fmla="*/ f59 1 f42"/>
              <a:gd name="f78" fmla="*/ f60 1 f41"/>
              <a:gd name="f79" fmla="*/ f61 1 f42"/>
              <a:gd name="f80" fmla="*/ f62 1 f41"/>
              <a:gd name="f81" fmla="*/ f63 1 f42"/>
              <a:gd name="f82" fmla="*/ f64 1 f41"/>
              <a:gd name="f83" fmla="*/ f65 1 f42"/>
              <a:gd name="f84" fmla="*/ f66 1 f41"/>
              <a:gd name="f85" fmla="*/ f67 1 f42"/>
              <a:gd name="f86" fmla="*/ f68 1 f41"/>
              <a:gd name="f87" fmla="*/ f69 1 f42"/>
              <a:gd name="f88" fmla="*/ f70 1 f41"/>
              <a:gd name="f89" fmla="*/ f71 1 f42"/>
              <a:gd name="f90" fmla="*/ f72 f32 1"/>
              <a:gd name="f91" fmla="*/ f73 f32 1"/>
              <a:gd name="f92" fmla="*/ f75 f33 1"/>
              <a:gd name="f93" fmla="*/ f74 f33 1"/>
              <a:gd name="f94" fmla="*/ f76 f32 1"/>
              <a:gd name="f95" fmla="*/ f77 f33 1"/>
              <a:gd name="f96" fmla="*/ f78 f32 1"/>
              <a:gd name="f97" fmla="*/ f79 f33 1"/>
              <a:gd name="f98" fmla="*/ f80 f32 1"/>
              <a:gd name="f99" fmla="*/ f81 f33 1"/>
              <a:gd name="f100" fmla="*/ f82 f32 1"/>
              <a:gd name="f101" fmla="*/ f83 f33 1"/>
              <a:gd name="f102" fmla="*/ f84 f32 1"/>
              <a:gd name="f103" fmla="*/ f85 f33 1"/>
              <a:gd name="f104" fmla="*/ f86 f32 1"/>
              <a:gd name="f105" fmla="*/ f87 f33 1"/>
              <a:gd name="f106" fmla="*/ f88 f32 1"/>
              <a:gd name="f107" fmla="*/ f89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94" y="f95"/>
              </a:cxn>
              <a:cxn ang="f57">
                <a:pos x="f102" y="f103"/>
              </a:cxn>
              <a:cxn ang="f57">
                <a:pos x="f104" y="f105"/>
              </a:cxn>
              <a:cxn ang="f57">
                <a:pos x="f106" y="f99"/>
              </a:cxn>
              <a:cxn ang="f57">
                <a:pos x="f100" y="f107"/>
              </a:cxn>
              <a:cxn ang="f57">
                <a:pos x="f102" y="f103"/>
              </a:cxn>
            </a:cxnLst>
            <a:rect l="f90" t="f93" r="f91" b="f92"/>
            <a:pathLst>
              <a:path w="713" h="714">
                <a:moveTo>
                  <a:pt x="f8" y="f9"/>
                </a:moveTo>
                <a:cubicBezTo>
                  <a:pt x="f6" y="f10"/>
                  <a:pt x="f11" y="f12"/>
                  <a:pt x="f13" y="f8"/>
                </a:cubicBezTo>
                <a:cubicBezTo>
                  <a:pt x="f14" y="f7"/>
                  <a:pt x="f5" y="f15"/>
                  <a:pt x="f5" y="f16"/>
                </a:cubicBezTo>
                <a:cubicBezTo>
                  <a:pt x="f17" y="f14"/>
                  <a:pt x="f18" y="f5"/>
                  <a:pt x="f9" y="f5"/>
                </a:cubicBezTo>
                <a:cubicBezTo>
                  <a:pt x="f19" y="f17"/>
                  <a:pt x="f8" y="f14"/>
                  <a:pt x="f8" y="f9"/>
                </a:cubicBezTo>
                <a:close/>
                <a:moveTo>
                  <a:pt x="f20" y="f21"/>
                </a:moveTo>
                <a:cubicBezTo>
                  <a:pt x="f22" y="f23"/>
                  <a:pt x="f24" y="f25"/>
                  <a:pt x="f21" y="f25"/>
                </a:cubicBezTo>
                <a:cubicBezTo>
                  <a:pt x="f26" y="f25"/>
                  <a:pt x="f25" y="f26"/>
                  <a:pt x="f25" y="f16"/>
                </a:cubicBezTo>
                <a:cubicBezTo>
                  <a:pt x="f27" y="f28"/>
                  <a:pt x="f26" y="f20"/>
                  <a:pt x="f9" y="f20"/>
                </a:cubicBezTo>
                <a:cubicBezTo>
                  <a:pt x="f29" y="f22"/>
                  <a:pt x="f20" y="f30"/>
                  <a:pt x="f20" y="f21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9" name="Freeform 64">
            <a:extLst>
              <a:ext uri="{FF2B5EF4-FFF2-40B4-BE49-F238E27FC236}">
                <a16:creationId xmlns:a16="http://schemas.microsoft.com/office/drawing/2014/main" id="{D07B19DA-F1BF-9925-E1FD-56AD68CCA6EA}"/>
              </a:ext>
            </a:extLst>
          </p:cNvPr>
          <p:cNvSpPr/>
          <p:nvPr/>
        </p:nvSpPr>
        <p:spPr>
          <a:xfrm>
            <a:off x="4621213" y="1968502"/>
            <a:ext cx="800100" cy="800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4"/>
              <a:gd name="f7" fmla="val 713"/>
              <a:gd name="f8" fmla="val 357"/>
              <a:gd name="f9" fmla="val 161"/>
              <a:gd name="f10" fmla="val 554"/>
              <a:gd name="f11" fmla="val 1"/>
              <a:gd name="f12" fmla="val 2"/>
              <a:gd name="f13" fmla="val 160"/>
              <a:gd name="f14" fmla="val 157"/>
              <a:gd name="f15" fmla="val 359"/>
              <a:gd name="f16" fmla="val 555"/>
              <a:gd name="f17" fmla="val 162"/>
              <a:gd name="f18" fmla="val 358"/>
              <a:gd name="f19" fmla="val 712"/>
              <a:gd name="f20" fmla="val 670"/>
              <a:gd name="f21" fmla="val 355"/>
              <a:gd name="f22" fmla="val 669"/>
              <a:gd name="f23" fmla="val 183"/>
              <a:gd name="f24" fmla="val 525"/>
              <a:gd name="f25" fmla="val 41"/>
              <a:gd name="f26" fmla="val 353"/>
              <a:gd name="f27" fmla="val 44"/>
              <a:gd name="f28" fmla="val 185"/>
              <a:gd name="f29" fmla="val 46"/>
              <a:gd name="f30" fmla="val 188"/>
              <a:gd name="f31" fmla="val 356"/>
              <a:gd name="f32" fmla="val 45"/>
              <a:gd name="f33" fmla="val 530"/>
              <a:gd name="f34" fmla="val 186"/>
              <a:gd name="f35" fmla="val 671"/>
              <a:gd name="f36" fmla="val 531"/>
              <a:gd name="f37" fmla="val 528"/>
              <a:gd name="f38" fmla="+- 0 0 -90"/>
              <a:gd name="f39" fmla="*/ f3 1 714"/>
              <a:gd name="f40" fmla="*/ f4 1 713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714"/>
              <a:gd name="f49" fmla="*/ f45 1 713"/>
              <a:gd name="f50" fmla="*/ 357 f46 1"/>
              <a:gd name="f51" fmla="*/ 713 f45 1"/>
              <a:gd name="f52" fmla="*/ 1 f46 1"/>
              <a:gd name="f53" fmla="*/ 357 f45 1"/>
              <a:gd name="f54" fmla="*/ 359 f46 1"/>
              <a:gd name="f55" fmla="*/ 1 f45 1"/>
              <a:gd name="f56" fmla="*/ 713 f46 1"/>
              <a:gd name="f57" fmla="*/ 358 f45 1"/>
              <a:gd name="f58" fmla="*/ 670 f46 1"/>
              <a:gd name="f59" fmla="*/ 355 f45 1"/>
              <a:gd name="f60" fmla="*/ 353 f46 1"/>
              <a:gd name="f61" fmla="*/ 44 f45 1"/>
              <a:gd name="f62" fmla="*/ 44 f46 1"/>
              <a:gd name="f63" fmla="*/ 356 f45 1"/>
              <a:gd name="f64" fmla="*/ 670 f45 1"/>
              <a:gd name="f65" fmla="+- f47 0 f1"/>
              <a:gd name="f66" fmla="*/ f50 1 714"/>
              <a:gd name="f67" fmla="*/ f51 1 713"/>
              <a:gd name="f68" fmla="*/ f52 1 714"/>
              <a:gd name="f69" fmla="*/ f53 1 713"/>
              <a:gd name="f70" fmla="*/ f54 1 714"/>
              <a:gd name="f71" fmla="*/ f55 1 713"/>
              <a:gd name="f72" fmla="*/ f56 1 714"/>
              <a:gd name="f73" fmla="*/ f57 1 713"/>
              <a:gd name="f74" fmla="*/ f58 1 714"/>
              <a:gd name="f75" fmla="*/ f59 1 713"/>
              <a:gd name="f76" fmla="*/ f60 1 714"/>
              <a:gd name="f77" fmla="*/ f61 1 713"/>
              <a:gd name="f78" fmla="*/ f62 1 714"/>
              <a:gd name="f79" fmla="*/ f63 1 713"/>
              <a:gd name="f80" fmla="*/ f64 1 713"/>
              <a:gd name="f81" fmla="*/ 0 1 f48"/>
              <a:gd name="f82" fmla="*/ f42 1 f48"/>
              <a:gd name="f83" fmla="*/ 0 1 f49"/>
              <a:gd name="f84" fmla="*/ f43 1 f49"/>
              <a:gd name="f85" fmla="*/ f66 1 f48"/>
              <a:gd name="f86" fmla="*/ f67 1 f49"/>
              <a:gd name="f87" fmla="*/ f68 1 f48"/>
              <a:gd name="f88" fmla="*/ f69 1 f49"/>
              <a:gd name="f89" fmla="*/ f70 1 f48"/>
              <a:gd name="f90" fmla="*/ f71 1 f49"/>
              <a:gd name="f91" fmla="*/ f72 1 f48"/>
              <a:gd name="f92" fmla="*/ f73 1 f49"/>
              <a:gd name="f93" fmla="*/ f74 1 f48"/>
              <a:gd name="f94" fmla="*/ f75 1 f49"/>
              <a:gd name="f95" fmla="*/ f76 1 f48"/>
              <a:gd name="f96" fmla="*/ f77 1 f49"/>
              <a:gd name="f97" fmla="*/ f78 1 f48"/>
              <a:gd name="f98" fmla="*/ f79 1 f49"/>
              <a:gd name="f99" fmla="*/ f80 1 f49"/>
              <a:gd name="f100" fmla="*/ f81 f39 1"/>
              <a:gd name="f101" fmla="*/ f82 f39 1"/>
              <a:gd name="f102" fmla="*/ f84 f40 1"/>
              <a:gd name="f103" fmla="*/ f83 f40 1"/>
              <a:gd name="f104" fmla="*/ f85 f39 1"/>
              <a:gd name="f105" fmla="*/ f86 f40 1"/>
              <a:gd name="f106" fmla="*/ f87 f39 1"/>
              <a:gd name="f107" fmla="*/ f88 f40 1"/>
              <a:gd name="f108" fmla="*/ f89 f39 1"/>
              <a:gd name="f109" fmla="*/ f90 f40 1"/>
              <a:gd name="f110" fmla="*/ f91 f39 1"/>
              <a:gd name="f111" fmla="*/ f92 f40 1"/>
              <a:gd name="f112" fmla="*/ f93 f39 1"/>
              <a:gd name="f113" fmla="*/ f94 f40 1"/>
              <a:gd name="f114" fmla="*/ f95 f39 1"/>
              <a:gd name="f115" fmla="*/ f96 f40 1"/>
              <a:gd name="f116" fmla="*/ f97 f39 1"/>
              <a:gd name="f117" fmla="*/ f98 f40 1"/>
              <a:gd name="f118" fmla="*/ f99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">
                <a:pos x="f104" y="f105"/>
              </a:cxn>
              <a:cxn ang="f65">
                <a:pos x="f106" y="f107"/>
              </a:cxn>
              <a:cxn ang="f65">
                <a:pos x="f108" y="f109"/>
              </a:cxn>
              <a:cxn ang="f65">
                <a:pos x="f110" y="f111"/>
              </a:cxn>
              <a:cxn ang="f65">
                <a:pos x="f104" y="f105"/>
              </a:cxn>
              <a:cxn ang="f65">
                <a:pos x="f112" y="f113"/>
              </a:cxn>
              <a:cxn ang="f65">
                <a:pos x="f114" y="f115"/>
              </a:cxn>
              <a:cxn ang="f65">
                <a:pos x="f116" y="f117"/>
              </a:cxn>
              <a:cxn ang="f65">
                <a:pos x="f108" y="f118"/>
              </a:cxn>
              <a:cxn ang="f65">
                <a:pos x="f112" y="f113"/>
              </a:cxn>
            </a:cxnLst>
            <a:rect l="f100" t="f103" r="f101" b="f102"/>
            <a:pathLst>
              <a:path w="714" h="713">
                <a:moveTo>
                  <a:pt x="f8" y="f7"/>
                </a:moveTo>
                <a:cubicBezTo>
                  <a:pt x="f9" y="f7"/>
                  <a:pt x="f5" y="f10"/>
                  <a:pt x="f11" y="f8"/>
                </a:cubicBezTo>
                <a:cubicBezTo>
                  <a:pt x="f12" y="f13"/>
                  <a:pt x="f14" y="f12"/>
                  <a:pt x="f15" y="f11"/>
                </a:cubicBezTo>
                <a:cubicBezTo>
                  <a:pt x="f16" y="f5"/>
                  <a:pt x="f6" y="f17"/>
                  <a:pt x="f7" y="f18"/>
                </a:cubicBezTo>
                <a:cubicBezTo>
                  <a:pt x="f19" y="f16"/>
                  <a:pt x="f10" y="f7"/>
                  <a:pt x="f8" y="f7"/>
                </a:cubicBezTo>
                <a:close/>
                <a:moveTo>
                  <a:pt x="f20" y="f21"/>
                </a:move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27" y="f30"/>
                  <a:pt x="f27" y="f31"/>
                </a:cubicBezTo>
                <a:cubicBezTo>
                  <a:pt x="f32" y="f33"/>
                  <a:pt x="f34" y="f35"/>
                  <a:pt x="f15" y="f20"/>
                </a:cubicBezTo>
                <a:cubicBezTo>
                  <a:pt x="f36" y="f22"/>
                  <a:pt x="f35" y="f37"/>
                  <a:pt x="f20" y="f21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0" name="Freeform 65">
            <a:extLst>
              <a:ext uri="{FF2B5EF4-FFF2-40B4-BE49-F238E27FC236}">
                <a16:creationId xmlns:a16="http://schemas.microsoft.com/office/drawing/2014/main" id="{E1003522-7DBC-BD46-88F3-439862B119EF}"/>
              </a:ext>
            </a:extLst>
          </p:cNvPr>
          <p:cNvSpPr/>
          <p:nvPr/>
        </p:nvSpPr>
        <p:spPr>
          <a:xfrm>
            <a:off x="6734171" y="1966910"/>
            <a:ext cx="806445" cy="80803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18"/>
              <a:gd name="f8" fmla="val 720"/>
              <a:gd name="f9" fmla="val 2"/>
              <a:gd name="f10" fmla="val 558"/>
              <a:gd name="f11" fmla="val 4"/>
              <a:gd name="f12" fmla="val 164"/>
              <a:gd name="f13" fmla="val 715"/>
              <a:gd name="f14" fmla="val 359"/>
              <a:gd name="f15" fmla="val 711"/>
              <a:gd name="f16" fmla="val 570"/>
              <a:gd name="f17" fmla="val 548"/>
              <a:gd name="f18" fmla="val 709"/>
              <a:gd name="f19" fmla="val 370"/>
              <a:gd name="f20" fmla="val 714"/>
              <a:gd name="f21" fmla="val 147"/>
              <a:gd name="f22" fmla="val 537"/>
              <a:gd name="f23" fmla="val 356"/>
              <a:gd name="f24" fmla="val 5"/>
              <a:gd name="f25" fmla="val 159"/>
              <a:gd name="f26" fmla="val 671"/>
              <a:gd name="f27" fmla="val 529"/>
              <a:gd name="f28" fmla="val 672"/>
              <a:gd name="f29" fmla="val 531"/>
              <a:gd name="f30" fmla="val 187"/>
              <a:gd name="f31" fmla="val 533"/>
              <a:gd name="f32" fmla="val 47"/>
              <a:gd name="f33" fmla="val 46"/>
              <a:gd name="f34" fmla="val 188"/>
              <a:gd name="f35" fmla="val 44"/>
              <a:gd name="f36" fmla="val 185"/>
              <a:gd name="f37" fmla="val 358"/>
              <a:gd name="f38" fmla="val 45"/>
              <a:gd name="f39" fmla="val 530"/>
              <a:gd name="f40" fmla="val 670"/>
              <a:gd name="f41" fmla="+- 0 0 -90"/>
              <a:gd name="f42" fmla="*/ f4 1 718"/>
              <a:gd name="f43" fmla="*/ f5 1 720"/>
              <a:gd name="f44" fmla="val f6"/>
              <a:gd name="f45" fmla="val f7"/>
              <a:gd name="f46" fmla="val f8"/>
              <a:gd name="f47" fmla="*/ f41 f0 1"/>
              <a:gd name="f48" fmla="+- f46 0 f44"/>
              <a:gd name="f49" fmla="+- f45 0 f44"/>
              <a:gd name="f50" fmla="*/ f47 1 f3"/>
              <a:gd name="f51" fmla="*/ f49 1 718"/>
              <a:gd name="f52" fmla="*/ f48 1 720"/>
              <a:gd name="f53" fmla="*/ 360 f49 1"/>
              <a:gd name="f54" fmla="*/ 2 f48 1"/>
              <a:gd name="f55" fmla="*/ 715 f49 1"/>
              <a:gd name="f56" fmla="*/ 359 f48 1"/>
              <a:gd name="f57" fmla="*/ 370 f49 1"/>
              <a:gd name="f58" fmla="*/ 714 f48 1"/>
              <a:gd name="f59" fmla="*/ 2 f49 1"/>
              <a:gd name="f60" fmla="*/ 356 f48 1"/>
              <a:gd name="f61" fmla="*/ 359 f49 1"/>
              <a:gd name="f62" fmla="*/ 671 f48 1"/>
              <a:gd name="f63" fmla="*/ 671 f49 1"/>
              <a:gd name="f64" fmla="*/ 360 f48 1"/>
              <a:gd name="f65" fmla="*/ 46 f48 1"/>
              <a:gd name="f66" fmla="*/ 46 f49 1"/>
              <a:gd name="f67" fmla="*/ 358 f48 1"/>
              <a:gd name="f68" fmla="+- f50 0 f1"/>
              <a:gd name="f69" fmla="*/ f53 1 718"/>
              <a:gd name="f70" fmla="*/ f54 1 720"/>
              <a:gd name="f71" fmla="*/ f55 1 718"/>
              <a:gd name="f72" fmla="*/ f56 1 720"/>
              <a:gd name="f73" fmla="*/ f57 1 718"/>
              <a:gd name="f74" fmla="*/ f58 1 720"/>
              <a:gd name="f75" fmla="*/ f59 1 718"/>
              <a:gd name="f76" fmla="*/ f60 1 720"/>
              <a:gd name="f77" fmla="*/ f61 1 718"/>
              <a:gd name="f78" fmla="*/ f62 1 720"/>
              <a:gd name="f79" fmla="*/ f63 1 718"/>
              <a:gd name="f80" fmla="*/ f64 1 720"/>
              <a:gd name="f81" fmla="*/ f65 1 720"/>
              <a:gd name="f82" fmla="*/ f66 1 718"/>
              <a:gd name="f83" fmla="*/ f67 1 720"/>
              <a:gd name="f84" fmla="*/ 0 1 f51"/>
              <a:gd name="f85" fmla="*/ f45 1 f51"/>
              <a:gd name="f86" fmla="*/ 0 1 f52"/>
              <a:gd name="f87" fmla="*/ f46 1 f52"/>
              <a:gd name="f88" fmla="*/ f69 1 f51"/>
              <a:gd name="f89" fmla="*/ f70 1 f52"/>
              <a:gd name="f90" fmla="*/ f71 1 f51"/>
              <a:gd name="f91" fmla="*/ f72 1 f52"/>
              <a:gd name="f92" fmla="*/ f73 1 f51"/>
              <a:gd name="f93" fmla="*/ f74 1 f52"/>
              <a:gd name="f94" fmla="*/ f75 1 f51"/>
              <a:gd name="f95" fmla="*/ f76 1 f52"/>
              <a:gd name="f96" fmla="*/ f77 1 f51"/>
              <a:gd name="f97" fmla="*/ f78 1 f52"/>
              <a:gd name="f98" fmla="*/ f79 1 f51"/>
              <a:gd name="f99" fmla="*/ f80 1 f52"/>
              <a:gd name="f100" fmla="*/ f81 1 f52"/>
              <a:gd name="f101" fmla="*/ f82 1 f51"/>
              <a:gd name="f102" fmla="*/ f83 1 f52"/>
              <a:gd name="f103" fmla="*/ f84 f42 1"/>
              <a:gd name="f104" fmla="*/ f85 f42 1"/>
              <a:gd name="f105" fmla="*/ f87 f43 1"/>
              <a:gd name="f106" fmla="*/ f86 f43 1"/>
              <a:gd name="f107" fmla="*/ f88 f42 1"/>
              <a:gd name="f108" fmla="*/ f89 f43 1"/>
              <a:gd name="f109" fmla="*/ f90 f42 1"/>
              <a:gd name="f110" fmla="*/ f91 f43 1"/>
              <a:gd name="f111" fmla="*/ f92 f42 1"/>
              <a:gd name="f112" fmla="*/ f93 f43 1"/>
              <a:gd name="f113" fmla="*/ f94 f42 1"/>
              <a:gd name="f114" fmla="*/ f95 f43 1"/>
              <a:gd name="f115" fmla="*/ f96 f42 1"/>
              <a:gd name="f116" fmla="*/ f97 f43 1"/>
              <a:gd name="f117" fmla="*/ f98 f42 1"/>
              <a:gd name="f118" fmla="*/ f99 f43 1"/>
              <a:gd name="f119" fmla="*/ f100 f43 1"/>
              <a:gd name="f120" fmla="*/ f101 f42 1"/>
              <a:gd name="f121" fmla="*/ f102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7" y="f108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07" y="f108"/>
              </a:cxn>
              <a:cxn ang="f68">
                <a:pos x="f115" y="f116"/>
              </a:cxn>
              <a:cxn ang="f68">
                <a:pos x="f117" y="f118"/>
              </a:cxn>
              <a:cxn ang="f68">
                <a:pos x="f107" y="f119"/>
              </a:cxn>
              <a:cxn ang="f68">
                <a:pos x="f120" y="f121"/>
              </a:cxn>
              <a:cxn ang="f68">
                <a:pos x="f115" y="f116"/>
              </a:cxn>
            </a:cxnLst>
            <a:rect l="f103" t="f106" r="f104" b="f105"/>
            <a:pathLst>
              <a:path w="718" h="720">
                <a:moveTo>
                  <a:pt x="f2" y="f9"/>
                </a:moveTo>
                <a:cubicBezTo>
                  <a:pt x="f10" y="f11"/>
                  <a:pt x="f7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8"/>
                  <a:pt x="f6" y="f22"/>
                  <a:pt x="f9" y="f23"/>
                </a:cubicBezTo>
                <a:cubicBezTo>
                  <a:pt x="f24" y="f25"/>
                  <a:pt x="f12" y="f6"/>
                  <a:pt x="f2" y="f9"/>
                </a:cubicBezTo>
                <a:close/>
                <a:moveTo>
                  <a:pt x="f14" y="f26"/>
                </a:moveTo>
                <a:cubicBezTo>
                  <a:pt x="f27" y="f28"/>
                  <a:pt x="f26" y="f29"/>
                  <a:pt x="f26" y="f2"/>
                </a:cubicBezTo>
                <a:cubicBezTo>
                  <a:pt x="f28" y="f30"/>
                  <a:pt x="f31" y="f32"/>
                  <a:pt x="f2" y="f33"/>
                </a:cubicBezTo>
                <a:cubicBezTo>
                  <a:pt x="f34" y="f35"/>
                  <a:pt x="f32" y="f36"/>
                  <a:pt x="f33" y="f37"/>
                </a:cubicBezTo>
                <a:cubicBezTo>
                  <a:pt x="f38" y="f39"/>
                  <a:pt x="f36" y="f40"/>
                  <a:pt x="f14" y="f26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reeform 66">
            <a:extLst>
              <a:ext uri="{FF2B5EF4-FFF2-40B4-BE49-F238E27FC236}">
                <a16:creationId xmlns:a16="http://schemas.microsoft.com/office/drawing/2014/main" id="{9DAF33EE-CA0E-BDE0-5FFF-0426F2D8F9D0}"/>
              </a:ext>
            </a:extLst>
          </p:cNvPr>
          <p:cNvSpPr/>
          <p:nvPr/>
        </p:nvSpPr>
        <p:spPr>
          <a:xfrm>
            <a:off x="4864095" y="4346572"/>
            <a:ext cx="588965" cy="493711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525"/>
              <a:gd name="f8" fmla="val 441"/>
              <a:gd name="f9" fmla="val 159"/>
              <a:gd name="f10" fmla="val 6"/>
              <a:gd name="f11" fmla="val 217"/>
              <a:gd name="f12" fmla="val 283"/>
              <a:gd name="f13" fmla="val 52"/>
              <a:gd name="f14" fmla="val 338"/>
              <a:gd name="f15" fmla="val 128"/>
              <a:gd name="f16" fmla="val 379"/>
              <a:gd name="f17" fmla="val 108"/>
              <a:gd name="f18" fmla="val 407"/>
              <a:gd name="f19" fmla="val 63"/>
              <a:gd name="f20" fmla="val 419"/>
              <a:gd name="f21" fmla="val 427"/>
              <a:gd name="f22" fmla="val 9"/>
              <a:gd name="f23" fmla="val 436"/>
              <a:gd name="f24" fmla="val 17"/>
              <a:gd name="f25" fmla="val 442"/>
              <a:gd name="f26" fmla="val 25"/>
              <a:gd name="f27" fmla="val 507"/>
              <a:gd name="f28" fmla="val 198"/>
              <a:gd name="f29" fmla="val 476"/>
              <a:gd name="f30" fmla="val 294"/>
              <a:gd name="f31" fmla="val 426"/>
              <a:gd name="f32" fmla="val 392"/>
              <a:gd name="f33" fmla="val 342"/>
              <a:gd name="f34" fmla="val 230"/>
              <a:gd name="f35" fmla="val 149"/>
              <a:gd name="f36" fmla="val 433"/>
              <a:gd name="f37" fmla="val 83"/>
              <a:gd name="f38" fmla="val 366"/>
              <a:gd name="f39" fmla="val 71"/>
              <a:gd name="f40" fmla="val 280"/>
              <a:gd name="f41" fmla="val 68"/>
              <a:gd name="f42" fmla="val 264"/>
              <a:gd name="f43" fmla="val 66"/>
              <a:gd name="f44" fmla="val 247"/>
              <a:gd name="f45" fmla="val 64"/>
              <a:gd name="f46" fmla="val 231"/>
              <a:gd name="f47" fmla="val 57"/>
              <a:gd name="f48" fmla="val 186"/>
              <a:gd name="f49" fmla="val 47"/>
              <a:gd name="f50" fmla="val 142"/>
              <a:gd name="f51" fmla="val 113"/>
              <a:gd name="f52" fmla="val 61"/>
              <a:gd name="f53" fmla="val 97"/>
              <a:gd name="f54" fmla="val 115"/>
              <a:gd name="f55" fmla="val 102"/>
              <a:gd name="f56" fmla="val 170"/>
              <a:gd name="f57" fmla="val 126"/>
              <a:gd name="f58" fmla="val 183"/>
              <a:gd name="f59" fmla="val 84"/>
              <a:gd name="f60" fmla="val 184"/>
              <a:gd name="f61" fmla="val 44"/>
              <a:gd name="f62" fmla="val 382"/>
              <a:gd name="f63" fmla="val 192"/>
              <a:gd name="f64" fmla="val 384"/>
              <a:gd name="f65" fmla="val 193"/>
              <a:gd name="f66" fmla="val 385"/>
              <a:gd name="f67" fmla="val 195"/>
              <a:gd name="f68" fmla="val 387"/>
              <a:gd name="f69" fmla="val 196"/>
              <a:gd name="f70" fmla="val 345"/>
              <a:gd name="f71" fmla="val 254"/>
              <a:gd name="f72" fmla="val 312"/>
              <a:gd name="f73" fmla="val 316"/>
              <a:gd name="f74" fmla="val 299"/>
              <a:gd name="f75" fmla="val 373"/>
              <a:gd name="f76" fmla="val 370"/>
              <a:gd name="f77" fmla="val 423"/>
              <a:gd name="f78" fmla="val 325"/>
              <a:gd name="f79" fmla="val 450"/>
              <a:gd name="f80" fmla="val 257"/>
              <a:gd name="f81" fmla="val 472"/>
              <a:gd name="f82" fmla="val 199"/>
              <a:gd name="f83" fmla="val 467"/>
              <a:gd name="f84" fmla="val 438"/>
              <a:gd name="f85" fmla="val 91"/>
              <a:gd name="f86" fmla="val 402"/>
              <a:gd name="f87" fmla="val 124"/>
              <a:gd name="f88" fmla="val 156"/>
              <a:gd name="f89" fmla="val 331"/>
              <a:gd name="f90" fmla="val 188"/>
              <a:gd name="f91" fmla="val 313"/>
              <a:gd name="f92" fmla="val 206"/>
              <a:gd name="f93" fmla="val 295"/>
              <a:gd name="f94" fmla="val 224"/>
              <a:gd name="f95" fmla="val 282"/>
              <a:gd name="f96" fmla="val 245"/>
              <a:gd name="f97" fmla="val 262"/>
              <a:gd name="f98" fmla="val 279"/>
              <a:gd name="f99" fmla="val 258"/>
              <a:gd name="f100" fmla="val 317"/>
              <a:gd name="f101" fmla="val 269"/>
              <a:gd name="f102" fmla="val 358"/>
              <a:gd name="f103" fmla="val 287"/>
              <a:gd name="f104" fmla="val 327"/>
              <a:gd name="f105" fmla="val 302"/>
              <a:gd name="f106" fmla="val 297"/>
              <a:gd name="f107" fmla="val 320"/>
              <a:gd name="f108" fmla="val 270"/>
              <a:gd name="f109" fmla="val 339"/>
              <a:gd name="f110" fmla="val 243"/>
              <a:gd name="f111" fmla="val 361"/>
              <a:gd name="f112" fmla="val 218"/>
              <a:gd name="f113" fmla="val 238"/>
              <a:gd name="f114" fmla="val 233"/>
              <a:gd name="f115" fmla="val 259"/>
              <a:gd name="f116" fmla="val 209"/>
              <a:gd name="f117" fmla="val 300"/>
              <a:gd name="f118" fmla="val 162"/>
              <a:gd name="f119" fmla="val 304"/>
              <a:gd name="f120" fmla="val 153"/>
              <a:gd name="f121" fmla="val 150"/>
              <a:gd name="f122" fmla="val 284"/>
              <a:gd name="f123" fmla="val 114"/>
              <a:gd name="f124" fmla="val 86"/>
              <a:gd name="f125" fmla="val 225"/>
              <a:gd name="f126" fmla="val 69"/>
              <a:gd name="f127" fmla="val 211"/>
              <a:gd name="f128" fmla="val 119"/>
              <a:gd name="f129" fmla="val 167"/>
              <a:gd name="f130" fmla="val 185"/>
              <a:gd name="f131" fmla="val 216"/>
              <a:gd name="f132" fmla="val 172"/>
              <a:gd name="f133" fmla="val 308"/>
              <a:gd name="f134" fmla="val 208"/>
              <a:gd name="f135" fmla="val 348"/>
              <a:gd name="f136" fmla="val 213"/>
              <a:gd name="f137" fmla="val 355"/>
              <a:gd name="f138" fmla="val 219"/>
              <a:gd name="f139" fmla="val 228"/>
              <a:gd name="f140" fmla="val 226"/>
              <a:gd name="f141" fmla="val 347"/>
              <a:gd name="f142" fmla="val 223"/>
              <a:gd name="f143" fmla="val 314"/>
              <a:gd name="f144" fmla="val 222"/>
              <a:gd name="f145" fmla="val 298"/>
              <a:gd name="f146" fmla="val 267"/>
              <a:gd name="f147" fmla="val 250"/>
              <a:gd name="f148" fmla="val 201"/>
              <a:gd name="f149" fmla="val 232"/>
              <a:gd name="f150" fmla="val 235"/>
              <a:gd name="f151" fmla="val 171"/>
              <a:gd name="f152" fmla="val 236"/>
              <a:gd name="f153" fmla="val 237"/>
              <a:gd name="f154" fmla="val 173"/>
              <a:gd name="f155" fmla="val 376"/>
              <a:gd name="f156" fmla="val 346"/>
              <a:gd name="f157" fmla="val 141"/>
              <a:gd name="f158" fmla="val 136"/>
              <a:gd name="f159" fmla="val 133"/>
              <a:gd name="f160" fmla="val 248"/>
              <a:gd name="f161" fmla="val 139"/>
              <a:gd name="f162" fmla="val 155"/>
              <a:gd name="f163" fmla="val 177"/>
              <a:gd name="f164" fmla="val 154"/>
              <a:gd name="f165" fmla="val 164"/>
              <a:gd name="f166" fmla="val 152"/>
              <a:gd name="f167" fmla="val 163"/>
              <a:gd name="f168" fmla="val 130"/>
              <a:gd name="f169" fmla="val 107"/>
              <a:gd name="f170" fmla="val 148"/>
              <a:gd name="f171" fmla="val 95"/>
              <a:gd name="f172" fmla="val 191"/>
              <a:gd name="f173" fmla="val 103"/>
              <a:gd name="f174" fmla="val 111"/>
              <a:gd name="f175" fmla="val 281"/>
              <a:gd name="f176" fmla="val 118"/>
              <a:gd name="f177" fmla="val 323"/>
              <a:gd name="f178" fmla="val 356"/>
              <a:gd name="f179" fmla="+- 0 0 -90"/>
              <a:gd name="f180" fmla="*/ f4 1 525"/>
              <a:gd name="f181" fmla="*/ f5 1 441"/>
              <a:gd name="f182" fmla="val f6"/>
              <a:gd name="f183" fmla="val f7"/>
              <a:gd name="f184" fmla="val f8"/>
              <a:gd name="f185" fmla="*/ f179 f0 1"/>
              <a:gd name="f186" fmla="+- f184 0 f182"/>
              <a:gd name="f187" fmla="+- f183 0 f182"/>
              <a:gd name="f188" fmla="*/ f185 1 f3"/>
              <a:gd name="f189" fmla="*/ f187 1 525"/>
              <a:gd name="f190" fmla="*/ f186 1 441"/>
              <a:gd name="f191" fmla="*/ 159 f187 1"/>
              <a:gd name="f192" fmla="*/ 6 f186 1"/>
              <a:gd name="f193" fmla="*/ 338 f187 1"/>
              <a:gd name="f194" fmla="*/ 128 f186 1"/>
              <a:gd name="f195" fmla="*/ 419 f187 1"/>
              <a:gd name="f196" fmla="*/ 0 f186 1"/>
              <a:gd name="f197" fmla="*/ 442 f187 1"/>
              <a:gd name="f198" fmla="*/ 25 f186 1"/>
              <a:gd name="f199" fmla="*/ 476 f187 1"/>
              <a:gd name="f200" fmla="*/ 294 f186 1"/>
              <a:gd name="f201" fmla="*/ 230 f187 1"/>
              <a:gd name="f202" fmla="*/ 436 f186 1"/>
              <a:gd name="f203" fmla="*/ 71 f187 1"/>
              <a:gd name="f204" fmla="*/ 280 f186 1"/>
              <a:gd name="f205" fmla="*/ 64 f187 1"/>
              <a:gd name="f206" fmla="*/ 231 f186 1"/>
              <a:gd name="f207" fmla="*/ 0 f187 1"/>
              <a:gd name="f208" fmla="*/ 113 f186 1"/>
              <a:gd name="f209" fmla="*/ 170 f187 1"/>
              <a:gd name="f210" fmla="*/ 126 f186 1"/>
              <a:gd name="f211" fmla="*/ 382 f187 1"/>
              <a:gd name="f212" fmla="*/ 192 f186 1"/>
              <a:gd name="f213" fmla="*/ 387 f187 1"/>
              <a:gd name="f214" fmla="*/ 196 f186 1"/>
              <a:gd name="f215" fmla="*/ 299 f187 1"/>
              <a:gd name="f216" fmla="*/ 392 f186 1"/>
              <a:gd name="f217" fmla="*/ 450 f187 1"/>
              <a:gd name="f218" fmla="*/ 257 f186 1"/>
              <a:gd name="f219" fmla="*/ 438 f187 1"/>
              <a:gd name="f220" fmla="*/ 91 f186 1"/>
              <a:gd name="f221" fmla="*/ 331 f187 1"/>
              <a:gd name="f222" fmla="*/ 188 f186 1"/>
              <a:gd name="f223" fmla="*/ 282 f187 1"/>
              <a:gd name="f224" fmla="*/ 245 f186 1"/>
              <a:gd name="f225" fmla="*/ 269 f187 1"/>
              <a:gd name="f226" fmla="*/ 358 f186 1"/>
              <a:gd name="f227" fmla="*/ 320 f187 1"/>
              <a:gd name="f228" fmla="*/ 270 f186 1"/>
              <a:gd name="f229" fmla="*/ 238 f187 1"/>
              <a:gd name="f230" fmla="*/ 233 f186 1"/>
              <a:gd name="f231" fmla="*/ 300 f187 1"/>
              <a:gd name="f232" fmla="*/ 162 f186 1"/>
              <a:gd name="f233" fmla="*/ 302 f187 1"/>
              <a:gd name="f234" fmla="*/ 150 f186 1"/>
              <a:gd name="f235" fmla="*/ 225 f187 1"/>
              <a:gd name="f236" fmla="*/ 69 f186 1"/>
              <a:gd name="f237" fmla="*/ 185 f187 1"/>
              <a:gd name="f238" fmla="*/ 216 f186 1"/>
              <a:gd name="f239" fmla="*/ 208 f187 1"/>
              <a:gd name="f240" fmla="*/ 348 f186 1"/>
              <a:gd name="f241" fmla="*/ 228 f187 1"/>
              <a:gd name="f242" fmla="*/ 370 f186 1"/>
              <a:gd name="f243" fmla="*/ 223 f187 1"/>
              <a:gd name="f244" fmla="*/ 314 f186 1"/>
              <a:gd name="f245" fmla="*/ 222 f187 1"/>
              <a:gd name="f246" fmla="*/ 267 f186 1"/>
              <a:gd name="f247" fmla="*/ 226 f187 1"/>
              <a:gd name="f248" fmla="*/ 217 f186 1"/>
              <a:gd name="f249" fmla="*/ 235 f187 1"/>
              <a:gd name="f250" fmla="*/ 171 f186 1"/>
              <a:gd name="f251" fmla="*/ 173 f187 1"/>
              <a:gd name="f252" fmla="*/ 376 f186 1"/>
              <a:gd name="f253" fmla="*/ 141 f187 1"/>
              <a:gd name="f254" fmla="*/ 284 f186 1"/>
              <a:gd name="f255" fmla="*/ 136 f187 1"/>
              <a:gd name="f256" fmla="*/ 155 f187 1"/>
              <a:gd name="f257" fmla="*/ 177 f186 1"/>
              <a:gd name="f258" fmla="*/ 152 f187 1"/>
              <a:gd name="f259" fmla="*/ 163 f186 1"/>
              <a:gd name="f260" fmla="*/ 86 f187 1"/>
              <a:gd name="f261" fmla="*/ 141 f186 1"/>
              <a:gd name="f262" fmla="*/ 111 f187 1"/>
              <a:gd name="f263" fmla="*/ 281 f186 1"/>
              <a:gd name="f264" fmla="+- f188 0 f1"/>
              <a:gd name="f265" fmla="*/ f191 1 525"/>
              <a:gd name="f266" fmla="*/ f192 1 441"/>
              <a:gd name="f267" fmla="*/ f193 1 525"/>
              <a:gd name="f268" fmla="*/ f194 1 441"/>
              <a:gd name="f269" fmla="*/ f195 1 525"/>
              <a:gd name="f270" fmla="*/ f196 1 441"/>
              <a:gd name="f271" fmla="*/ f197 1 525"/>
              <a:gd name="f272" fmla="*/ f198 1 441"/>
              <a:gd name="f273" fmla="*/ f199 1 525"/>
              <a:gd name="f274" fmla="*/ f200 1 441"/>
              <a:gd name="f275" fmla="*/ f201 1 525"/>
              <a:gd name="f276" fmla="*/ f202 1 441"/>
              <a:gd name="f277" fmla="*/ f203 1 525"/>
              <a:gd name="f278" fmla="*/ f204 1 441"/>
              <a:gd name="f279" fmla="*/ f205 1 525"/>
              <a:gd name="f280" fmla="*/ f206 1 441"/>
              <a:gd name="f281" fmla="*/ f207 1 525"/>
              <a:gd name="f282" fmla="*/ f208 1 441"/>
              <a:gd name="f283" fmla="*/ f209 1 525"/>
              <a:gd name="f284" fmla="*/ f210 1 441"/>
              <a:gd name="f285" fmla="*/ f211 1 525"/>
              <a:gd name="f286" fmla="*/ f212 1 441"/>
              <a:gd name="f287" fmla="*/ f213 1 525"/>
              <a:gd name="f288" fmla="*/ f214 1 441"/>
              <a:gd name="f289" fmla="*/ f215 1 525"/>
              <a:gd name="f290" fmla="*/ f216 1 441"/>
              <a:gd name="f291" fmla="*/ f217 1 525"/>
              <a:gd name="f292" fmla="*/ f218 1 441"/>
              <a:gd name="f293" fmla="*/ f219 1 525"/>
              <a:gd name="f294" fmla="*/ f220 1 441"/>
              <a:gd name="f295" fmla="*/ f221 1 525"/>
              <a:gd name="f296" fmla="*/ f222 1 441"/>
              <a:gd name="f297" fmla="*/ f223 1 525"/>
              <a:gd name="f298" fmla="*/ f224 1 441"/>
              <a:gd name="f299" fmla="*/ f225 1 525"/>
              <a:gd name="f300" fmla="*/ f226 1 441"/>
              <a:gd name="f301" fmla="*/ f227 1 525"/>
              <a:gd name="f302" fmla="*/ f228 1 441"/>
              <a:gd name="f303" fmla="*/ f229 1 525"/>
              <a:gd name="f304" fmla="*/ f230 1 441"/>
              <a:gd name="f305" fmla="*/ f231 1 525"/>
              <a:gd name="f306" fmla="*/ f232 1 441"/>
              <a:gd name="f307" fmla="*/ f233 1 525"/>
              <a:gd name="f308" fmla="*/ f234 1 441"/>
              <a:gd name="f309" fmla="*/ f235 1 525"/>
              <a:gd name="f310" fmla="*/ f236 1 441"/>
              <a:gd name="f311" fmla="*/ f237 1 525"/>
              <a:gd name="f312" fmla="*/ f238 1 441"/>
              <a:gd name="f313" fmla="*/ f239 1 525"/>
              <a:gd name="f314" fmla="*/ f240 1 441"/>
              <a:gd name="f315" fmla="*/ f241 1 525"/>
              <a:gd name="f316" fmla="*/ f242 1 441"/>
              <a:gd name="f317" fmla="*/ f243 1 525"/>
              <a:gd name="f318" fmla="*/ f244 1 441"/>
              <a:gd name="f319" fmla="*/ f245 1 525"/>
              <a:gd name="f320" fmla="*/ f246 1 441"/>
              <a:gd name="f321" fmla="*/ f247 1 525"/>
              <a:gd name="f322" fmla="*/ f248 1 441"/>
              <a:gd name="f323" fmla="*/ f249 1 525"/>
              <a:gd name="f324" fmla="*/ f250 1 441"/>
              <a:gd name="f325" fmla="*/ f251 1 525"/>
              <a:gd name="f326" fmla="*/ f252 1 441"/>
              <a:gd name="f327" fmla="*/ f253 1 525"/>
              <a:gd name="f328" fmla="*/ f254 1 441"/>
              <a:gd name="f329" fmla="*/ f255 1 525"/>
              <a:gd name="f330" fmla="*/ f256 1 525"/>
              <a:gd name="f331" fmla="*/ f257 1 441"/>
              <a:gd name="f332" fmla="*/ f258 1 525"/>
              <a:gd name="f333" fmla="*/ f259 1 441"/>
              <a:gd name="f334" fmla="*/ f260 1 525"/>
              <a:gd name="f335" fmla="*/ f261 1 441"/>
              <a:gd name="f336" fmla="*/ f262 1 525"/>
              <a:gd name="f337" fmla="*/ f263 1 441"/>
              <a:gd name="f338" fmla="*/ 0 1 f189"/>
              <a:gd name="f339" fmla="*/ f183 1 f189"/>
              <a:gd name="f340" fmla="*/ 0 1 f190"/>
              <a:gd name="f341" fmla="*/ f184 1 f190"/>
              <a:gd name="f342" fmla="*/ f265 1 f189"/>
              <a:gd name="f343" fmla="*/ f266 1 f190"/>
              <a:gd name="f344" fmla="*/ f267 1 f189"/>
              <a:gd name="f345" fmla="*/ f268 1 f190"/>
              <a:gd name="f346" fmla="*/ f269 1 f189"/>
              <a:gd name="f347" fmla="*/ f270 1 f190"/>
              <a:gd name="f348" fmla="*/ f271 1 f189"/>
              <a:gd name="f349" fmla="*/ f272 1 f190"/>
              <a:gd name="f350" fmla="*/ f273 1 f189"/>
              <a:gd name="f351" fmla="*/ f274 1 f190"/>
              <a:gd name="f352" fmla="*/ f275 1 f189"/>
              <a:gd name="f353" fmla="*/ f276 1 f190"/>
              <a:gd name="f354" fmla="*/ f277 1 f189"/>
              <a:gd name="f355" fmla="*/ f278 1 f190"/>
              <a:gd name="f356" fmla="*/ f279 1 f189"/>
              <a:gd name="f357" fmla="*/ f280 1 f190"/>
              <a:gd name="f358" fmla="*/ f281 1 f189"/>
              <a:gd name="f359" fmla="*/ f282 1 f190"/>
              <a:gd name="f360" fmla="*/ f283 1 f189"/>
              <a:gd name="f361" fmla="*/ f284 1 f190"/>
              <a:gd name="f362" fmla="*/ f285 1 f189"/>
              <a:gd name="f363" fmla="*/ f286 1 f190"/>
              <a:gd name="f364" fmla="*/ f287 1 f189"/>
              <a:gd name="f365" fmla="*/ f288 1 f190"/>
              <a:gd name="f366" fmla="*/ f289 1 f189"/>
              <a:gd name="f367" fmla="*/ f290 1 f190"/>
              <a:gd name="f368" fmla="*/ f291 1 f189"/>
              <a:gd name="f369" fmla="*/ f292 1 f190"/>
              <a:gd name="f370" fmla="*/ f293 1 f189"/>
              <a:gd name="f371" fmla="*/ f294 1 f190"/>
              <a:gd name="f372" fmla="*/ f295 1 f189"/>
              <a:gd name="f373" fmla="*/ f296 1 f190"/>
              <a:gd name="f374" fmla="*/ f297 1 f189"/>
              <a:gd name="f375" fmla="*/ f298 1 f190"/>
              <a:gd name="f376" fmla="*/ f299 1 f189"/>
              <a:gd name="f377" fmla="*/ f300 1 f190"/>
              <a:gd name="f378" fmla="*/ f301 1 f189"/>
              <a:gd name="f379" fmla="*/ f302 1 f190"/>
              <a:gd name="f380" fmla="*/ f303 1 f189"/>
              <a:gd name="f381" fmla="*/ f304 1 f190"/>
              <a:gd name="f382" fmla="*/ f305 1 f189"/>
              <a:gd name="f383" fmla="*/ f306 1 f190"/>
              <a:gd name="f384" fmla="*/ f307 1 f189"/>
              <a:gd name="f385" fmla="*/ f308 1 f190"/>
              <a:gd name="f386" fmla="*/ f309 1 f189"/>
              <a:gd name="f387" fmla="*/ f310 1 f190"/>
              <a:gd name="f388" fmla="*/ f311 1 f189"/>
              <a:gd name="f389" fmla="*/ f312 1 f190"/>
              <a:gd name="f390" fmla="*/ f313 1 f189"/>
              <a:gd name="f391" fmla="*/ f314 1 f190"/>
              <a:gd name="f392" fmla="*/ f315 1 f189"/>
              <a:gd name="f393" fmla="*/ f316 1 f190"/>
              <a:gd name="f394" fmla="*/ f317 1 f189"/>
              <a:gd name="f395" fmla="*/ f318 1 f190"/>
              <a:gd name="f396" fmla="*/ f319 1 f189"/>
              <a:gd name="f397" fmla="*/ f320 1 f190"/>
              <a:gd name="f398" fmla="*/ f321 1 f189"/>
              <a:gd name="f399" fmla="*/ f322 1 f190"/>
              <a:gd name="f400" fmla="*/ f323 1 f189"/>
              <a:gd name="f401" fmla="*/ f324 1 f190"/>
              <a:gd name="f402" fmla="*/ f325 1 f189"/>
              <a:gd name="f403" fmla="*/ f326 1 f190"/>
              <a:gd name="f404" fmla="*/ f327 1 f189"/>
              <a:gd name="f405" fmla="*/ f328 1 f190"/>
              <a:gd name="f406" fmla="*/ f329 1 f189"/>
              <a:gd name="f407" fmla="*/ f330 1 f189"/>
              <a:gd name="f408" fmla="*/ f331 1 f190"/>
              <a:gd name="f409" fmla="*/ f332 1 f189"/>
              <a:gd name="f410" fmla="*/ f333 1 f190"/>
              <a:gd name="f411" fmla="*/ f334 1 f189"/>
              <a:gd name="f412" fmla="*/ f335 1 f190"/>
              <a:gd name="f413" fmla="*/ f336 1 f189"/>
              <a:gd name="f414" fmla="*/ f337 1 f190"/>
              <a:gd name="f415" fmla="*/ f338 f180 1"/>
              <a:gd name="f416" fmla="*/ f339 f180 1"/>
              <a:gd name="f417" fmla="*/ f341 f181 1"/>
              <a:gd name="f418" fmla="*/ f340 f181 1"/>
              <a:gd name="f419" fmla="*/ f342 f180 1"/>
              <a:gd name="f420" fmla="*/ f343 f181 1"/>
              <a:gd name="f421" fmla="*/ f344 f180 1"/>
              <a:gd name="f422" fmla="*/ f345 f181 1"/>
              <a:gd name="f423" fmla="*/ f346 f180 1"/>
              <a:gd name="f424" fmla="*/ f347 f181 1"/>
              <a:gd name="f425" fmla="*/ f348 f180 1"/>
              <a:gd name="f426" fmla="*/ f349 f181 1"/>
              <a:gd name="f427" fmla="*/ f350 f180 1"/>
              <a:gd name="f428" fmla="*/ f351 f181 1"/>
              <a:gd name="f429" fmla="*/ f352 f180 1"/>
              <a:gd name="f430" fmla="*/ f353 f181 1"/>
              <a:gd name="f431" fmla="*/ f354 f180 1"/>
              <a:gd name="f432" fmla="*/ f355 f181 1"/>
              <a:gd name="f433" fmla="*/ f356 f180 1"/>
              <a:gd name="f434" fmla="*/ f357 f181 1"/>
              <a:gd name="f435" fmla="*/ f358 f180 1"/>
              <a:gd name="f436" fmla="*/ f359 f181 1"/>
              <a:gd name="f437" fmla="*/ f360 f180 1"/>
              <a:gd name="f438" fmla="*/ f361 f181 1"/>
              <a:gd name="f439" fmla="*/ f362 f180 1"/>
              <a:gd name="f440" fmla="*/ f363 f181 1"/>
              <a:gd name="f441" fmla="*/ f364 f180 1"/>
              <a:gd name="f442" fmla="*/ f365 f181 1"/>
              <a:gd name="f443" fmla="*/ f366 f180 1"/>
              <a:gd name="f444" fmla="*/ f367 f181 1"/>
              <a:gd name="f445" fmla="*/ f368 f180 1"/>
              <a:gd name="f446" fmla="*/ f369 f181 1"/>
              <a:gd name="f447" fmla="*/ f370 f180 1"/>
              <a:gd name="f448" fmla="*/ f371 f181 1"/>
              <a:gd name="f449" fmla="*/ f372 f180 1"/>
              <a:gd name="f450" fmla="*/ f373 f181 1"/>
              <a:gd name="f451" fmla="*/ f374 f180 1"/>
              <a:gd name="f452" fmla="*/ f375 f181 1"/>
              <a:gd name="f453" fmla="*/ f376 f180 1"/>
              <a:gd name="f454" fmla="*/ f377 f181 1"/>
              <a:gd name="f455" fmla="*/ f378 f180 1"/>
              <a:gd name="f456" fmla="*/ f379 f181 1"/>
              <a:gd name="f457" fmla="*/ f380 f180 1"/>
              <a:gd name="f458" fmla="*/ f381 f181 1"/>
              <a:gd name="f459" fmla="*/ f382 f180 1"/>
              <a:gd name="f460" fmla="*/ f383 f181 1"/>
              <a:gd name="f461" fmla="*/ f384 f180 1"/>
              <a:gd name="f462" fmla="*/ f385 f181 1"/>
              <a:gd name="f463" fmla="*/ f386 f180 1"/>
              <a:gd name="f464" fmla="*/ f387 f181 1"/>
              <a:gd name="f465" fmla="*/ f388 f180 1"/>
              <a:gd name="f466" fmla="*/ f389 f181 1"/>
              <a:gd name="f467" fmla="*/ f390 f180 1"/>
              <a:gd name="f468" fmla="*/ f391 f181 1"/>
              <a:gd name="f469" fmla="*/ f392 f180 1"/>
              <a:gd name="f470" fmla="*/ f393 f181 1"/>
              <a:gd name="f471" fmla="*/ f394 f180 1"/>
              <a:gd name="f472" fmla="*/ f395 f181 1"/>
              <a:gd name="f473" fmla="*/ f396 f180 1"/>
              <a:gd name="f474" fmla="*/ f397 f181 1"/>
              <a:gd name="f475" fmla="*/ f398 f180 1"/>
              <a:gd name="f476" fmla="*/ f399 f181 1"/>
              <a:gd name="f477" fmla="*/ f400 f180 1"/>
              <a:gd name="f478" fmla="*/ f401 f181 1"/>
              <a:gd name="f479" fmla="*/ f402 f180 1"/>
              <a:gd name="f480" fmla="*/ f403 f181 1"/>
              <a:gd name="f481" fmla="*/ f404 f180 1"/>
              <a:gd name="f482" fmla="*/ f405 f181 1"/>
              <a:gd name="f483" fmla="*/ f406 f180 1"/>
              <a:gd name="f484" fmla="*/ f407 f180 1"/>
              <a:gd name="f485" fmla="*/ f408 f181 1"/>
              <a:gd name="f486" fmla="*/ f409 f180 1"/>
              <a:gd name="f487" fmla="*/ f410 f181 1"/>
              <a:gd name="f488" fmla="*/ f411 f180 1"/>
              <a:gd name="f489" fmla="*/ f412 f181 1"/>
              <a:gd name="f490" fmla="*/ f413 f180 1"/>
              <a:gd name="f491" fmla="*/ f414 f1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4">
                <a:pos x="f419" y="f420"/>
              </a:cxn>
              <a:cxn ang="f264">
                <a:pos x="f421" y="f422"/>
              </a:cxn>
              <a:cxn ang="f264">
                <a:pos x="f423" y="f424"/>
              </a:cxn>
              <a:cxn ang="f264">
                <a:pos x="f425" y="f426"/>
              </a:cxn>
              <a:cxn ang="f264">
                <a:pos x="f427" y="f428"/>
              </a:cxn>
              <a:cxn ang="f264">
                <a:pos x="f429" y="f430"/>
              </a:cxn>
              <a:cxn ang="f264">
                <a:pos x="f431" y="f432"/>
              </a:cxn>
              <a:cxn ang="f264">
                <a:pos x="f433" y="f434"/>
              </a:cxn>
              <a:cxn ang="f264">
                <a:pos x="f435" y="f436"/>
              </a:cxn>
              <a:cxn ang="f264">
                <a:pos x="f437" y="f438"/>
              </a:cxn>
              <a:cxn ang="f264">
                <a:pos x="f419" y="f420"/>
              </a:cxn>
              <a:cxn ang="f264">
                <a:pos x="f439" y="f440"/>
              </a:cxn>
              <a:cxn ang="f264">
                <a:pos x="f441" y="f442"/>
              </a:cxn>
              <a:cxn ang="f264">
                <a:pos x="f443" y="f444"/>
              </a:cxn>
              <a:cxn ang="f264">
                <a:pos x="f445" y="f446"/>
              </a:cxn>
              <a:cxn ang="f264">
                <a:pos x="f447" y="f448"/>
              </a:cxn>
              <a:cxn ang="f264">
                <a:pos x="f449" y="f450"/>
              </a:cxn>
              <a:cxn ang="f264">
                <a:pos x="f451" y="f452"/>
              </a:cxn>
              <a:cxn ang="f264">
                <a:pos x="f453" y="f454"/>
              </a:cxn>
              <a:cxn ang="f264">
                <a:pos x="f455" y="f456"/>
              </a:cxn>
              <a:cxn ang="f264">
                <a:pos x="f439" y="f440"/>
              </a:cxn>
              <a:cxn ang="f264">
                <a:pos x="f457" y="f458"/>
              </a:cxn>
              <a:cxn ang="f264">
                <a:pos x="f459" y="f460"/>
              </a:cxn>
              <a:cxn ang="f264">
                <a:pos x="f461" y="f462"/>
              </a:cxn>
              <a:cxn ang="f264">
                <a:pos x="f463" y="f464"/>
              </a:cxn>
              <a:cxn ang="f264">
                <a:pos x="f465" y="f466"/>
              </a:cxn>
              <a:cxn ang="f264">
                <a:pos x="f467" y="f468"/>
              </a:cxn>
              <a:cxn ang="f264">
                <a:pos x="f469" y="f470"/>
              </a:cxn>
              <a:cxn ang="f264">
                <a:pos x="f471" y="f472"/>
              </a:cxn>
              <a:cxn ang="f264">
                <a:pos x="f473" y="f474"/>
              </a:cxn>
              <a:cxn ang="f264">
                <a:pos x="f475" y="f476"/>
              </a:cxn>
              <a:cxn ang="f264">
                <a:pos x="f477" y="f478"/>
              </a:cxn>
              <a:cxn ang="f264">
                <a:pos x="f457" y="f478"/>
              </a:cxn>
              <a:cxn ang="f264">
                <a:pos x="f457" y="f458"/>
              </a:cxn>
              <a:cxn ang="f264">
                <a:pos x="f479" y="f480"/>
              </a:cxn>
              <a:cxn ang="f264">
                <a:pos x="f481" y="f482"/>
              </a:cxn>
              <a:cxn ang="f264">
                <a:pos x="f483" y="f434"/>
              </a:cxn>
              <a:cxn ang="f264">
                <a:pos x="f484" y="f485"/>
              </a:cxn>
              <a:cxn ang="f264">
                <a:pos x="f486" y="f487"/>
              </a:cxn>
              <a:cxn ang="f264">
                <a:pos x="f488" y="f489"/>
              </a:cxn>
              <a:cxn ang="f264">
                <a:pos x="f490" y="f491"/>
              </a:cxn>
              <a:cxn ang="f264">
                <a:pos x="f479" y="f480"/>
              </a:cxn>
            </a:cxnLst>
            <a:rect l="f415" t="f418" r="f416" b="f417"/>
            <a:pathLst>
              <a:path w="525" h="441">
                <a:moveTo>
                  <a:pt x="f9" y="f10"/>
                </a:moveTo>
                <a:cubicBezTo>
                  <a:pt x="f11" y="f10"/>
                  <a:pt x="f12" y="f13"/>
                  <a:pt x="f14" y="f15"/>
                </a:cubicBezTo>
                <a:cubicBezTo>
                  <a:pt x="f16" y="f17"/>
                  <a:pt x="f18" y="f19"/>
                  <a:pt x="f20" y="f6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17"/>
                  <a:pt x="f7" y="f28"/>
                  <a:pt x="f29" y="f30"/>
                </a:cubicBezTo>
                <a:cubicBezTo>
                  <a:pt x="f31" y="f32"/>
                  <a:pt x="f33" y="f8"/>
                  <a:pt x="f34" y="f23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6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9" y="f10"/>
                </a:cubicBezTo>
                <a:close/>
                <a:moveTo>
                  <a:pt x="f62" y="f63"/>
                </a:move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32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50"/>
                  <a:pt x="f84" y="f85"/>
                </a:cubicBezTo>
                <a:cubicBezTo>
                  <a:pt x="f86" y="f87"/>
                  <a:pt x="f38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62" y="f63"/>
                </a:cubicBezTo>
                <a:close/>
                <a:moveTo>
                  <a:pt x="f113" y="f114"/>
                </a:moveTo>
                <a:cubicBezTo>
                  <a:pt x="f115" y="f116"/>
                  <a:pt x="f40" y="f48"/>
                  <a:pt x="f117" y="f118"/>
                </a:cubicBezTo>
                <a:cubicBezTo>
                  <a:pt x="f105" y="f9"/>
                  <a:pt x="f119" y="f120"/>
                  <a:pt x="f105" y="f121"/>
                </a:cubicBezTo>
                <a:cubicBezTo>
                  <a:pt x="f122" y="f123"/>
                  <a:pt x="f99" y="f124"/>
                  <a:pt x="f125" y="f126"/>
                </a:cubicBezTo>
                <a:cubicBezTo>
                  <a:pt x="f127" y="f128"/>
                  <a:pt x="f28" y="f129"/>
                  <a:pt x="f130" y="f131"/>
                </a:cubicBezTo>
                <a:cubicBezTo>
                  <a:pt x="f132" y="f42"/>
                  <a:pt x="f3" y="f133"/>
                  <a:pt x="f134" y="f135"/>
                </a:cubicBezTo>
                <a:cubicBezTo>
                  <a:pt x="f136" y="f137"/>
                  <a:pt x="f138" y="f2"/>
                  <a:pt x="f139" y="f76"/>
                </a:cubicBezTo>
                <a:cubicBezTo>
                  <a:pt x="f140" y="f141"/>
                  <a:pt x="f94" y="f89"/>
                  <a:pt x="f142" y="f143"/>
                </a:cubicBezTo>
                <a:cubicBezTo>
                  <a:pt x="f144" y="f145"/>
                  <a:pt x="f144" y="f95"/>
                  <a:pt x="f144" y="f146"/>
                </a:cubicBezTo>
                <a:cubicBezTo>
                  <a:pt x="f142" y="f147"/>
                  <a:pt x="f94" y="f114"/>
                  <a:pt x="f140" y="f11"/>
                </a:cubicBezTo>
                <a:cubicBezTo>
                  <a:pt x="f139" y="f148"/>
                  <a:pt x="f149" y="f48"/>
                  <a:pt x="f150" y="f151"/>
                </a:cubicBezTo>
                <a:cubicBezTo>
                  <a:pt x="f152" y="f151"/>
                  <a:pt x="f153" y="f151"/>
                  <a:pt x="f113" y="f151"/>
                </a:cubicBezTo>
                <a:cubicBezTo>
                  <a:pt x="f113" y="f63"/>
                  <a:pt x="f113" y="f136"/>
                  <a:pt x="f113" y="f114"/>
                </a:cubicBezTo>
                <a:close/>
                <a:moveTo>
                  <a:pt x="f154" y="f155"/>
                </a:moveTo>
                <a:cubicBezTo>
                  <a:pt x="f118" y="f156"/>
                  <a:pt x="f121" y="f73"/>
                  <a:pt x="f157" y="f122"/>
                </a:cubicBezTo>
                <a:cubicBezTo>
                  <a:pt x="f158" y="f146"/>
                  <a:pt x="f159" y="f160"/>
                  <a:pt x="f158" y="f46"/>
                </a:cubicBezTo>
                <a:cubicBezTo>
                  <a:pt x="f161" y="f136"/>
                  <a:pt x="f35" y="f69"/>
                  <a:pt x="f162" y="f163"/>
                </a:cubicBezTo>
                <a:cubicBezTo>
                  <a:pt x="f88" y="f154"/>
                  <a:pt x="f164" y="f165"/>
                  <a:pt x="f166" y="f167"/>
                </a:cubicBezTo>
                <a:cubicBezTo>
                  <a:pt x="f168" y="f162"/>
                  <a:pt x="f169" y="f170"/>
                  <a:pt x="f124" y="f157"/>
                </a:cubicBezTo>
                <a:cubicBezTo>
                  <a:pt x="f171" y="f172"/>
                  <a:pt x="f173" y="f152"/>
                  <a:pt x="f174" y="f175"/>
                </a:cubicBezTo>
                <a:cubicBezTo>
                  <a:pt x="f176" y="f177"/>
                  <a:pt x="f161" y="f178"/>
                  <a:pt x="f154" y="f155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reeform 67">
            <a:extLst>
              <a:ext uri="{FF2B5EF4-FFF2-40B4-BE49-F238E27FC236}">
                <a16:creationId xmlns:a16="http://schemas.microsoft.com/office/drawing/2014/main" id="{9A044F0D-14E8-BCE8-8B3C-660A063369F3}"/>
              </a:ext>
            </a:extLst>
          </p:cNvPr>
          <p:cNvSpPr/>
          <p:nvPr/>
        </p:nvSpPr>
        <p:spPr>
          <a:xfrm>
            <a:off x="5662614" y="4108454"/>
            <a:ext cx="865186" cy="8366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0"/>
              <a:gd name="f7" fmla="val 745"/>
              <a:gd name="f8" fmla="val 597"/>
              <a:gd name="f9" fmla="val 81"/>
              <a:gd name="f10" fmla="val 701"/>
              <a:gd name="f11" fmla="val 158"/>
              <a:gd name="f12" fmla="val 329"/>
              <a:gd name="f13" fmla="val 699"/>
              <a:gd name="f14" fmla="val 493"/>
              <a:gd name="f15" fmla="val 628"/>
              <a:gd name="f16" fmla="val 658"/>
              <a:gd name="f17" fmla="val 448"/>
              <a:gd name="f18" fmla="val 277"/>
              <a:gd name="f19" fmla="val 697"/>
              <a:gd name="f20" fmla="val 101"/>
              <a:gd name="f21" fmla="val 648"/>
              <a:gd name="f22" fmla="val 484"/>
              <a:gd name="f23" fmla="val 17"/>
              <a:gd name="f24" fmla="val 317"/>
              <a:gd name="f25" fmla="val 37"/>
              <a:gd name="f26" fmla="val 123"/>
              <a:gd name="f27" fmla="val 198"/>
              <a:gd name="f28" fmla="val 8"/>
              <a:gd name="f29" fmla="val 342"/>
              <a:gd name="f30" fmla="val 326"/>
              <a:gd name="f31" fmla="val 20"/>
              <a:gd name="f32" fmla="val 320"/>
              <a:gd name="f33" fmla="val 44"/>
              <a:gd name="f34" fmla="val 291"/>
              <a:gd name="f35" fmla="val 52"/>
              <a:gd name="f36" fmla="val 153"/>
              <a:gd name="f37" fmla="val 88"/>
              <a:gd name="f38" fmla="val 58"/>
              <a:gd name="f39" fmla="val 213"/>
              <a:gd name="f40" fmla="val 355"/>
              <a:gd name="f41" fmla="val 57"/>
              <a:gd name="f42" fmla="val 510"/>
              <a:gd name="f43" fmla="val 179"/>
              <a:gd name="f44" fmla="val 645"/>
              <a:gd name="f45" fmla="val 333"/>
              <a:gd name="f46" fmla="val 664"/>
              <a:gd name="f47" fmla="val 491"/>
              <a:gd name="f48" fmla="val 682"/>
              <a:gd name="f49" fmla="val 639"/>
              <a:gd name="f50" fmla="val 580"/>
              <a:gd name="f51" fmla="val 675"/>
              <a:gd name="f52" fmla="val 428"/>
              <a:gd name="f53" fmla="val 331"/>
              <a:gd name="f54" fmla="val 680"/>
              <a:gd name="f55" fmla="val 242"/>
              <a:gd name="f56" fmla="val 618"/>
              <a:gd name="f57" fmla="val 164"/>
              <a:gd name="f58" fmla="val 138"/>
              <a:gd name="f59" fmla="val 591"/>
              <a:gd name="f60" fmla="val 113"/>
              <a:gd name="f61" fmla="+- 0 0 -90"/>
              <a:gd name="f62" fmla="*/ f3 1 770"/>
              <a:gd name="f63" fmla="*/ f4 1 745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770"/>
              <a:gd name="f72" fmla="*/ f68 1 745"/>
              <a:gd name="f73" fmla="*/ 597 f69 1"/>
              <a:gd name="f74" fmla="*/ 81 f68 1"/>
              <a:gd name="f75" fmla="*/ 699 f69 1"/>
              <a:gd name="f76" fmla="*/ 493 f68 1"/>
              <a:gd name="f77" fmla="*/ 277 f69 1"/>
              <a:gd name="f78" fmla="*/ 697 f68 1"/>
              <a:gd name="f79" fmla="*/ 17 f69 1"/>
              <a:gd name="f80" fmla="*/ 317 f68 1"/>
              <a:gd name="f81" fmla="*/ 342 f69 1"/>
              <a:gd name="f82" fmla="*/ 0 f68 1"/>
              <a:gd name="f83" fmla="*/ 291 f69 1"/>
              <a:gd name="f84" fmla="*/ 52 f68 1"/>
              <a:gd name="f85" fmla="*/ 58 f69 1"/>
              <a:gd name="f86" fmla="*/ 355 f68 1"/>
              <a:gd name="f87" fmla="*/ 333 f69 1"/>
              <a:gd name="f88" fmla="*/ 664 f68 1"/>
              <a:gd name="f89" fmla="*/ 675 f69 1"/>
              <a:gd name="f90" fmla="*/ 428 f68 1"/>
              <a:gd name="f91" fmla="*/ 618 f69 1"/>
              <a:gd name="f92" fmla="*/ 164 f68 1"/>
              <a:gd name="f93" fmla="+- f70 0 f1"/>
              <a:gd name="f94" fmla="*/ f73 1 770"/>
              <a:gd name="f95" fmla="*/ f74 1 745"/>
              <a:gd name="f96" fmla="*/ f75 1 770"/>
              <a:gd name="f97" fmla="*/ f76 1 745"/>
              <a:gd name="f98" fmla="*/ f77 1 770"/>
              <a:gd name="f99" fmla="*/ f78 1 745"/>
              <a:gd name="f100" fmla="*/ f79 1 770"/>
              <a:gd name="f101" fmla="*/ f80 1 745"/>
              <a:gd name="f102" fmla="*/ f81 1 770"/>
              <a:gd name="f103" fmla="*/ f82 1 745"/>
              <a:gd name="f104" fmla="*/ f83 1 770"/>
              <a:gd name="f105" fmla="*/ f84 1 745"/>
              <a:gd name="f106" fmla="*/ f85 1 770"/>
              <a:gd name="f107" fmla="*/ f86 1 745"/>
              <a:gd name="f108" fmla="*/ f87 1 770"/>
              <a:gd name="f109" fmla="*/ f88 1 745"/>
              <a:gd name="f110" fmla="*/ f89 1 770"/>
              <a:gd name="f111" fmla="*/ f90 1 745"/>
              <a:gd name="f112" fmla="*/ f91 1 770"/>
              <a:gd name="f113" fmla="*/ f92 1 745"/>
              <a:gd name="f114" fmla="*/ 0 1 f71"/>
              <a:gd name="f115" fmla="*/ f65 1 f71"/>
              <a:gd name="f116" fmla="*/ 0 1 f72"/>
              <a:gd name="f117" fmla="*/ f66 1 f72"/>
              <a:gd name="f118" fmla="*/ f94 1 f71"/>
              <a:gd name="f119" fmla="*/ f95 1 f72"/>
              <a:gd name="f120" fmla="*/ f96 1 f71"/>
              <a:gd name="f121" fmla="*/ f97 1 f72"/>
              <a:gd name="f122" fmla="*/ f98 1 f71"/>
              <a:gd name="f123" fmla="*/ f99 1 f72"/>
              <a:gd name="f124" fmla="*/ f100 1 f71"/>
              <a:gd name="f125" fmla="*/ f101 1 f72"/>
              <a:gd name="f126" fmla="*/ f102 1 f71"/>
              <a:gd name="f127" fmla="*/ f103 1 f72"/>
              <a:gd name="f128" fmla="*/ f104 1 f71"/>
              <a:gd name="f129" fmla="*/ f105 1 f72"/>
              <a:gd name="f130" fmla="*/ f106 1 f71"/>
              <a:gd name="f131" fmla="*/ f107 1 f72"/>
              <a:gd name="f132" fmla="*/ f108 1 f71"/>
              <a:gd name="f133" fmla="*/ f109 1 f72"/>
              <a:gd name="f134" fmla="*/ f110 1 f71"/>
              <a:gd name="f135" fmla="*/ f111 1 f72"/>
              <a:gd name="f136" fmla="*/ f112 1 f71"/>
              <a:gd name="f137" fmla="*/ f113 1 f72"/>
              <a:gd name="f138" fmla="*/ f114 f62 1"/>
              <a:gd name="f139" fmla="*/ f115 f62 1"/>
              <a:gd name="f140" fmla="*/ f117 f63 1"/>
              <a:gd name="f141" fmla="*/ f116 f63 1"/>
              <a:gd name="f142" fmla="*/ f118 f62 1"/>
              <a:gd name="f143" fmla="*/ f119 f63 1"/>
              <a:gd name="f144" fmla="*/ f120 f62 1"/>
              <a:gd name="f145" fmla="*/ f121 f63 1"/>
              <a:gd name="f146" fmla="*/ f122 f62 1"/>
              <a:gd name="f147" fmla="*/ f123 f63 1"/>
              <a:gd name="f148" fmla="*/ f124 f62 1"/>
              <a:gd name="f149" fmla="*/ f125 f63 1"/>
              <a:gd name="f150" fmla="*/ f126 f62 1"/>
              <a:gd name="f151" fmla="*/ f127 f63 1"/>
              <a:gd name="f152" fmla="*/ f128 f62 1"/>
              <a:gd name="f153" fmla="*/ f129 f63 1"/>
              <a:gd name="f154" fmla="*/ f130 f62 1"/>
              <a:gd name="f155" fmla="*/ f131 f63 1"/>
              <a:gd name="f156" fmla="*/ f132 f62 1"/>
              <a:gd name="f157" fmla="*/ f133 f63 1"/>
              <a:gd name="f158" fmla="*/ f134 f62 1"/>
              <a:gd name="f159" fmla="*/ f135 f63 1"/>
              <a:gd name="f160" fmla="*/ f136 f62 1"/>
              <a:gd name="f161" fmla="*/ f137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42" y="f143"/>
              </a:cxn>
              <a:cxn ang="f93">
                <a:pos x="f144" y="f145"/>
              </a:cxn>
              <a:cxn ang="f93">
                <a:pos x="f146" y="f147"/>
              </a:cxn>
              <a:cxn ang="f93">
                <a:pos x="f148" y="f149"/>
              </a:cxn>
              <a:cxn ang="f93">
                <a:pos x="f150" y="f151"/>
              </a:cxn>
              <a:cxn ang="f93">
                <a:pos x="f152" y="f153"/>
              </a:cxn>
              <a:cxn ang="f93">
                <a:pos x="f154" y="f155"/>
              </a:cxn>
              <a:cxn ang="f93">
                <a:pos x="f156" y="f157"/>
              </a:cxn>
              <a:cxn ang="f93">
                <a:pos x="f158" y="f159"/>
              </a:cxn>
              <a:cxn ang="f93">
                <a:pos x="f160" y="f161"/>
              </a:cxn>
              <a:cxn ang="f93">
                <a:pos x="f142" y="f143"/>
              </a:cxn>
            </a:cxnLst>
            <a:rect l="f138" t="f141" r="f139" b="f140"/>
            <a:pathLst>
              <a:path w="770" h="745">
                <a:moveTo>
                  <a:pt x="f8" y="f9"/>
                </a:moveTo>
                <a:cubicBezTo>
                  <a:pt x="f10" y="f11"/>
                  <a:pt x="f6" y="f12"/>
                  <a:pt x="f13" y="f14"/>
                </a:cubicBezTo>
                <a:cubicBezTo>
                  <a:pt x="f15" y="f16"/>
                  <a:pt x="f17" y="f7"/>
                  <a:pt x="f18" y="f19"/>
                </a:cubicBezTo>
                <a:cubicBezTo>
                  <a:pt x="f20" y="f21"/>
                  <a:pt x="f5" y="f22"/>
                  <a:pt x="f23" y="f24"/>
                </a:cubicBezTo>
                <a:cubicBezTo>
                  <a:pt x="f25" y="f26"/>
                  <a:pt x="f27" y="f28"/>
                  <a:pt x="f29" y="f5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19" y="f53"/>
                  <a:pt x="f54" y="f55"/>
                  <a:pt x="f56" y="f57"/>
                </a:cubicBezTo>
                <a:cubicBezTo>
                  <a:pt x="f8" y="f58"/>
                  <a:pt x="f59" y="f60"/>
                  <a:pt x="f8" y="f9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reeform 68">
            <a:extLst>
              <a:ext uri="{FF2B5EF4-FFF2-40B4-BE49-F238E27FC236}">
                <a16:creationId xmlns:a16="http://schemas.microsoft.com/office/drawing/2014/main" id="{BD859C4B-20CF-32C0-0203-E097128E7C18}"/>
              </a:ext>
            </a:extLst>
          </p:cNvPr>
          <p:cNvSpPr/>
          <p:nvPr/>
        </p:nvSpPr>
        <p:spPr>
          <a:xfrm>
            <a:off x="7956551" y="4452935"/>
            <a:ext cx="623885" cy="5492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6"/>
              <a:gd name="f7" fmla="val 490"/>
              <a:gd name="f8" fmla="val 79"/>
              <a:gd name="f9" fmla="val 98"/>
              <a:gd name="f10" fmla="val 93"/>
              <a:gd name="f11" fmla="val 151"/>
              <a:gd name="f12" fmla="val 132"/>
              <a:gd name="f13" fmla="val 172"/>
              <a:gd name="f14" fmla="val 191"/>
              <a:gd name="f15" fmla="val 208"/>
              <a:gd name="f16" fmla="val 245"/>
              <a:gd name="f17" fmla="val 223"/>
              <a:gd name="f18" fmla="val 273"/>
              <a:gd name="f19" fmla="val 257"/>
              <a:gd name="f20" fmla="val 276"/>
              <a:gd name="f21" fmla="val 241"/>
              <a:gd name="f22" fmla="val 278"/>
              <a:gd name="f23" fmla="val 228"/>
              <a:gd name="f24" fmla="val 282"/>
              <a:gd name="f25" fmla="val 216"/>
              <a:gd name="f26" fmla="val 297"/>
              <a:gd name="f27" fmla="val 164"/>
              <a:gd name="f28" fmla="val 332"/>
              <a:gd name="f29" fmla="val 129"/>
              <a:gd name="f30" fmla="val 380"/>
              <a:gd name="f31" fmla="val 107"/>
              <a:gd name="f32" fmla="val 398"/>
              <a:gd name="f33" fmla="val 100"/>
              <a:gd name="f34" fmla="val 415"/>
              <a:gd name="f35" fmla="val 92"/>
              <a:gd name="f36" fmla="val 431"/>
              <a:gd name="f37" fmla="val 84"/>
              <a:gd name="f38" fmla="val 466"/>
              <a:gd name="f39" fmla="val 67"/>
              <a:gd name="f40" fmla="val 497"/>
              <a:gd name="f41" fmla="val 46"/>
              <a:gd name="f42" fmla="val 508"/>
              <a:gd name="f43" fmla="val 545"/>
              <a:gd name="f44" fmla="val 63"/>
              <a:gd name="f45" fmla="val 126"/>
              <a:gd name="f46" fmla="val 531"/>
              <a:gd name="f47" fmla="val 494"/>
              <a:gd name="f48" fmla="val 421"/>
              <a:gd name="f49" fmla="val 324"/>
              <a:gd name="f50" fmla="val 323"/>
              <a:gd name="f51" fmla="val 329"/>
              <a:gd name="f52" fmla="val 322"/>
              <a:gd name="f53" fmla="val 336"/>
              <a:gd name="f54" fmla="val 343"/>
              <a:gd name="f55" fmla="val 350"/>
              <a:gd name="f56" fmla="val 321"/>
              <a:gd name="f57" fmla="val 388"/>
              <a:gd name="f58" fmla="val 426"/>
              <a:gd name="f59" fmla="val 464"/>
              <a:gd name="f60" fmla="val 478"/>
              <a:gd name="f61" fmla="val 318"/>
              <a:gd name="f62" fmla="val 301"/>
              <a:gd name="f63" fmla="val 285"/>
              <a:gd name="f64" fmla="val 465"/>
              <a:gd name="f65" fmla="val 463"/>
              <a:gd name="f66" fmla="val 461"/>
              <a:gd name="f67" fmla="val 459"/>
              <a:gd name="f68" fmla="val 429"/>
              <a:gd name="f69" fmla="val 253"/>
              <a:gd name="f70" fmla="val 97"/>
              <a:gd name="f71" fmla="val 425"/>
              <a:gd name="f72" fmla="val 62"/>
              <a:gd name="f73" fmla="val 130"/>
              <a:gd name="f74" fmla="val 66"/>
              <a:gd name="f75" fmla="val 121"/>
              <a:gd name="f76" fmla="val 71"/>
              <a:gd name="f77" fmla="val 112"/>
              <a:gd name="f78" fmla="val 317"/>
              <a:gd name="f79" fmla="val 247"/>
              <a:gd name="f80" fmla="val 354"/>
              <a:gd name="f81" fmla="val 209"/>
              <a:gd name="f82" fmla="val 394"/>
              <a:gd name="f83" fmla="val 175"/>
              <a:gd name="f84" fmla="val 443"/>
              <a:gd name="f85" fmla="val 152"/>
              <a:gd name="f86" fmla="val 399"/>
              <a:gd name="f87" fmla="val 359"/>
              <a:gd name="f88" fmla="val 232"/>
              <a:gd name="f89" fmla="val 333"/>
              <a:gd name="f90" fmla="val 287"/>
              <a:gd name="f91" fmla="val 423"/>
              <a:gd name="f92" fmla="val 291"/>
              <a:gd name="f93" fmla="val 527"/>
              <a:gd name="f94" fmla="val 198"/>
              <a:gd name="f95" fmla="val 500"/>
              <a:gd name="f96" fmla="val 113"/>
              <a:gd name="f97" fmla="val 417"/>
              <a:gd name="f98" fmla="val 376"/>
              <a:gd name="f99" fmla="val 154"/>
              <a:gd name="f100" fmla="val 341"/>
              <a:gd name="f101" fmla="val 174"/>
              <a:gd name="f102" fmla="val 206"/>
              <a:gd name="f103" fmla="val 86"/>
              <a:gd name="f104" fmla="val 190"/>
              <a:gd name="f105" fmla="val 60"/>
              <a:gd name="f106" fmla="val 158"/>
              <a:gd name="f107" fmla="val 400"/>
              <a:gd name="f108" fmla="val 251"/>
              <a:gd name="f109" fmla="val 386"/>
              <a:gd name="f110" fmla="val 226"/>
              <a:gd name="f111" fmla="val 331"/>
              <a:gd name="f112" fmla="val 186"/>
              <a:gd name="f113" fmla="val 289"/>
              <a:gd name="f114" fmla="val 141"/>
              <a:gd name="f115" fmla="val 142"/>
              <a:gd name="f116" fmla="val 249"/>
              <a:gd name="f117" fmla="val 144"/>
              <a:gd name="f118" fmla="val 146"/>
              <a:gd name="f119" fmla="val 187"/>
              <a:gd name="f120" fmla="val 311"/>
              <a:gd name="f121" fmla="val 269"/>
              <a:gd name="f122" fmla="val 345"/>
              <a:gd name="f123" fmla="val 262"/>
              <a:gd name="f124" fmla="val 298"/>
              <a:gd name="f125" fmla="val 236"/>
              <a:gd name="f126" fmla="val 265"/>
              <a:gd name="f127" fmla="val 193"/>
              <a:gd name="f128" fmla="val 227"/>
              <a:gd name="f129" fmla="val 123"/>
              <a:gd name="f130" fmla="+- 0 0 -90"/>
              <a:gd name="f131" fmla="*/ f3 1 556"/>
              <a:gd name="f132" fmla="*/ f4 1 490"/>
              <a:gd name="f133" fmla="val f5"/>
              <a:gd name="f134" fmla="val f6"/>
              <a:gd name="f135" fmla="val f7"/>
              <a:gd name="f136" fmla="*/ f130 f0 1"/>
              <a:gd name="f137" fmla="+- f135 0 f133"/>
              <a:gd name="f138" fmla="+- f134 0 f133"/>
              <a:gd name="f139" fmla="*/ f136 1 f2"/>
              <a:gd name="f140" fmla="*/ f138 1 556"/>
              <a:gd name="f141" fmla="*/ f137 1 490"/>
              <a:gd name="f142" fmla="*/ 79 f138 1"/>
              <a:gd name="f143" fmla="*/ 98 f137 1"/>
              <a:gd name="f144" fmla="*/ 172 f138 1"/>
              <a:gd name="f145" fmla="*/ 191 f137 1"/>
              <a:gd name="f146" fmla="*/ 273 f138 1"/>
              <a:gd name="f147" fmla="*/ 257 f137 1"/>
              <a:gd name="f148" fmla="*/ 282 f138 1"/>
              <a:gd name="f149" fmla="*/ 216 f137 1"/>
              <a:gd name="f150" fmla="*/ 380 f138 1"/>
              <a:gd name="f151" fmla="*/ 107 f137 1"/>
              <a:gd name="f152" fmla="*/ 431 f138 1"/>
              <a:gd name="f153" fmla="*/ 84 f137 1"/>
              <a:gd name="f154" fmla="*/ 508 f138 1"/>
              <a:gd name="f155" fmla="*/ 0 f137 1"/>
              <a:gd name="f156" fmla="*/ 531 f138 1"/>
              <a:gd name="f157" fmla="*/ 323 f138 1"/>
              <a:gd name="f158" fmla="*/ 329 f137 1"/>
              <a:gd name="f159" fmla="*/ 322 f138 1"/>
              <a:gd name="f160" fmla="*/ 350 f137 1"/>
              <a:gd name="f161" fmla="*/ 321 f138 1"/>
              <a:gd name="f162" fmla="*/ 464 f137 1"/>
              <a:gd name="f163" fmla="*/ 301 f138 1"/>
              <a:gd name="f164" fmla="*/ 490 f137 1"/>
              <a:gd name="f165" fmla="*/ 465 f137 1"/>
              <a:gd name="f166" fmla="*/ 459 f137 1"/>
              <a:gd name="f167" fmla="*/ 253 f138 1"/>
              <a:gd name="f168" fmla="*/ 429 f137 1"/>
              <a:gd name="f169" fmla="*/ 62 f138 1"/>
              <a:gd name="f170" fmla="*/ 130 f137 1"/>
              <a:gd name="f171" fmla="*/ 317 f138 1"/>
              <a:gd name="f172" fmla="*/ 247 f137 1"/>
              <a:gd name="f173" fmla="*/ 443 f138 1"/>
              <a:gd name="f174" fmla="*/ 152 f137 1"/>
              <a:gd name="f175" fmla="*/ 333 f138 1"/>
              <a:gd name="f176" fmla="*/ 287 f137 1"/>
              <a:gd name="f177" fmla="*/ 500 f138 1"/>
              <a:gd name="f178" fmla="*/ 92 f137 1"/>
              <a:gd name="f179" fmla="*/ 376 f138 1"/>
              <a:gd name="f180" fmla="*/ 154 f137 1"/>
              <a:gd name="f181" fmla="*/ 86 f138 1"/>
              <a:gd name="f182" fmla="*/ 190 f137 1"/>
              <a:gd name="f183" fmla="*/ 251 f138 1"/>
              <a:gd name="f184" fmla="*/ 386 f137 1"/>
              <a:gd name="f185" fmla="*/ 141 f138 1"/>
              <a:gd name="f186" fmla="*/ 251 f137 1"/>
              <a:gd name="f187" fmla="*/ 146 f138 1"/>
              <a:gd name="f188" fmla="*/ 245 f137 1"/>
              <a:gd name="f189" fmla="*/ 269 f138 1"/>
              <a:gd name="f190" fmla="*/ 345 f137 1"/>
              <a:gd name="f191" fmla="*/ 193 f138 1"/>
              <a:gd name="f192" fmla="+- f139 0 f1"/>
              <a:gd name="f193" fmla="*/ f142 1 556"/>
              <a:gd name="f194" fmla="*/ f143 1 490"/>
              <a:gd name="f195" fmla="*/ f144 1 556"/>
              <a:gd name="f196" fmla="*/ f145 1 490"/>
              <a:gd name="f197" fmla="*/ f146 1 556"/>
              <a:gd name="f198" fmla="*/ f147 1 490"/>
              <a:gd name="f199" fmla="*/ f148 1 556"/>
              <a:gd name="f200" fmla="*/ f149 1 490"/>
              <a:gd name="f201" fmla="*/ f150 1 556"/>
              <a:gd name="f202" fmla="*/ f151 1 490"/>
              <a:gd name="f203" fmla="*/ f152 1 556"/>
              <a:gd name="f204" fmla="*/ f153 1 490"/>
              <a:gd name="f205" fmla="*/ f154 1 556"/>
              <a:gd name="f206" fmla="*/ f155 1 490"/>
              <a:gd name="f207" fmla="*/ f156 1 556"/>
              <a:gd name="f208" fmla="*/ f157 1 556"/>
              <a:gd name="f209" fmla="*/ f158 1 490"/>
              <a:gd name="f210" fmla="*/ f159 1 556"/>
              <a:gd name="f211" fmla="*/ f160 1 490"/>
              <a:gd name="f212" fmla="*/ f161 1 556"/>
              <a:gd name="f213" fmla="*/ f162 1 490"/>
              <a:gd name="f214" fmla="*/ f163 1 556"/>
              <a:gd name="f215" fmla="*/ f164 1 490"/>
              <a:gd name="f216" fmla="*/ f165 1 490"/>
              <a:gd name="f217" fmla="*/ f166 1 490"/>
              <a:gd name="f218" fmla="*/ f167 1 556"/>
              <a:gd name="f219" fmla="*/ f168 1 490"/>
              <a:gd name="f220" fmla="*/ f169 1 556"/>
              <a:gd name="f221" fmla="*/ f170 1 490"/>
              <a:gd name="f222" fmla="*/ f171 1 556"/>
              <a:gd name="f223" fmla="*/ f172 1 490"/>
              <a:gd name="f224" fmla="*/ f173 1 556"/>
              <a:gd name="f225" fmla="*/ f174 1 490"/>
              <a:gd name="f226" fmla="*/ f175 1 556"/>
              <a:gd name="f227" fmla="*/ f176 1 490"/>
              <a:gd name="f228" fmla="*/ f177 1 556"/>
              <a:gd name="f229" fmla="*/ f178 1 490"/>
              <a:gd name="f230" fmla="*/ f179 1 556"/>
              <a:gd name="f231" fmla="*/ f180 1 490"/>
              <a:gd name="f232" fmla="*/ f181 1 556"/>
              <a:gd name="f233" fmla="*/ f182 1 490"/>
              <a:gd name="f234" fmla="*/ f183 1 556"/>
              <a:gd name="f235" fmla="*/ f184 1 490"/>
              <a:gd name="f236" fmla="*/ f185 1 556"/>
              <a:gd name="f237" fmla="*/ f186 1 490"/>
              <a:gd name="f238" fmla="*/ f187 1 556"/>
              <a:gd name="f239" fmla="*/ f188 1 490"/>
              <a:gd name="f240" fmla="*/ f189 1 556"/>
              <a:gd name="f241" fmla="*/ f190 1 490"/>
              <a:gd name="f242" fmla="*/ f191 1 556"/>
              <a:gd name="f243" fmla="*/ 0 1 f140"/>
              <a:gd name="f244" fmla="*/ f134 1 f140"/>
              <a:gd name="f245" fmla="*/ 0 1 f141"/>
              <a:gd name="f246" fmla="*/ f135 1 f141"/>
              <a:gd name="f247" fmla="*/ f193 1 f140"/>
              <a:gd name="f248" fmla="*/ f194 1 f141"/>
              <a:gd name="f249" fmla="*/ f195 1 f140"/>
              <a:gd name="f250" fmla="*/ f196 1 f141"/>
              <a:gd name="f251" fmla="*/ f197 1 f140"/>
              <a:gd name="f252" fmla="*/ f198 1 f141"/>
              <a:gd name="f253" fmla="*/ f199 1 f140"/>
              <a:gd name="f254" fmla="*/ f200 1 f141"/>
              <a:gd name="f255" fmla="*/ f201 1 f140"/>
              <a:gd name="f256" fmla="*/ f202 1 f141"/>
              <a:gd name="f257" fmla="*/ f203 1 f140"/>
              <a:gd name="f258" fmla="*/ f204 1 f141"/>
              <a:gd name="f259" fmla="*/ f205 1 f140"/>
              <a:gd name="f260" fmla="*/ f206 1 f141"/>
              <a:gd name="f261" fmla="*/ f207 1 f140"/>
              <a:gd name="f262" fmla="*/ f208 1 f140"/>
              <a:gd name="f263" fmla="*/ f209 1 f141"/>
              <a:gd name="f264" fmla="*/ f210 1 f140"/>
              <a:gd name="f265" fmla="*/ f211 1 f141"/>
              <a:gd name="f266" fmla="*/ f212 1 f140"/>
              <a:gd name="f267" fmla="*/ f213 1 f141"/>
              <a:gd name="f268" fmla="*/ f214 1 f140"/>
              <a:gd name="f269" fmla="*/ f215 1 f141"/>
              <a:gd name="f270" fmla="*/ f216 1 f141"/>
              <a:gd name="f271" fmla="*/ f217 1 f141"/>
              <a:gd name="f272" fmla="*/ f218 1 f140"/>
              <a:gd name="f273" fmla="*/ f219 1 f141"/>
              <a:gd name="f274" fmla="*/ f220 1 f140"/>
              <a:gd name="f275" fmla="*/ f221 1 f141"/>
              <a:gd name="f276" fmla="*/ f222 1 f140"/>
              <a:gd name="f277" fmla="*/ f223 1 f141"/>
              <a:gd name="f278" fmla="*/ f224 1 f140"/>
              <a:gd name="f279" fmla="*/ f225 1 f141"/>
              <a:gd name="f280" fmla="*/ f226 1 f140"/>
              <a:gd name="f281" fmla="*/ f227 1 f141"/>
              <a:gd name="f282" fmla="*/ f228 1 f140"/>
              <a:gd name="f283" fmla="*/ f229 1 f141"/>
              <a:gd name="f284" fmla="*/ f230 1 f140"/>
              <a:gd name="f285" fmla="*/ f231 1 f141"/>
              <a:gd name="f286" fmla="*/ f232 1 f140"/>
              <a:gd name="f287" fmla="*/ f233 1 f141"/>
              <a:gd name="f288" fmla="*/ f234 1 f140"/>
              <a:gd name="f289" fmla="*/ f235 1 f141"/>
              <a:gd name="f290" fmla="*/ f236 1 f140"/>
              <a:gd name="f291" fmla="*/ f237 1 f141"/>
              <a:gd name="f292" fmla="*/ f238 1 f140"/>
              <a:gd name="f293" fmla="*/ f239 1 f141"/>
              <a:gd name="f294" fmla="*/ f240 1 f140"/>
              <a:gd name="f295" fmla="*/ f241 1 f141"/>
              <a:gd name="f296" fmla="*/ f242 1 f140"/>
              <a:gd name="f297" fmla="*/ f243 f131 1"/>
              <a:gd name="f298" fmla="*/ f244 f131 1"/>
              <a:gd name="f299" fmla="*/ f246 f132 1"/>
              <a:gd name="f300" fmla="*/ f245 f132 1"/>
              <a:gd name="f301" fmla="*/ f247 f131 1"/>
              <a:gd name="f302" fmla="*/ f248 f132 1"/>
              <a:gd name="f303" fmla="*/ f249 f131 1"/>
              <a:gd name="f304" fmla="*/ f250 f132 1"/>
              <a:gd name="f305" fmla="*/ f251 f131 1"/>
              <a:gd name="f306" fmla="*/ f252 f132 1"/>
              <a:gd name="f307" fmla="*/ f253 f131 1"/>
              <a:gd name="f308" fmla="*/ f254 f132 1"/>
              <a:gd name="f309" fmla="*/ f255 f131 1"/>
              <a:gd name="f310" fmla="*/ f256 f132 1"/>
              <a:gd name="f311" fmla="*/ f257 f131 1"/>
              <a:gd name="f312" fmla="*/ f258 f132 1"/>
              <a:gd name="f313" fmla="*/ f259 f131 1"/>
              <a:gd name="f314" fmla="*/ f260 f132 1"/>
              <a:gd name="f315" fmla="*/ f261 f131 1"/>
              <a:gd name="f316" fmla="*/ f262 f131 1"/>
              <a:gd name="f317" fmla="*/ f263 f132 1"/>
              <a:gd name="f318" fmla="*/ f264 f131 1"/>
              <a:gd name="f319" fmla="*/ f265 f132 1"/>
              <a:gd name="f320" fmla="*/ f266 f131 1"/>
              <a:gd name="f321" fmla="*/ f267 f132 1"/>
              <a:gd name="f322" fmla="*/ f268 f131 1"/>
              <a:gd name="f323" fmla="*/ f269 f132 1"/>
              <a:gd name="f324" fmla="*/ f270 f132 1"/>
              <a:gd name="f325" fmla="*/ f271 f132 1"/>
              <a:gd name="f326" fmla="*/ f272 f131 1"/>
              <a:gd name="f327" fmla="*/ f273 f132 1"/>
              <a:gd name="f328" fmla="*/ f274 f131 1"/>
              <a:gd name="f329" fmla="*/ f275 f132 1"/>
              <a:gd name="f330" fmla="*/ f276 f131 1"/>
              <a:gd name="f331" fmla="*/ f277 f132 1"/>
              <a:gd name="f332" fmla="*/ f278 f131 1"/>
              <a:gd name="f333" fmla="*/ f279 f132 1"/>
              <a:gd name="f334" fmla="*/ f280 f131 1"/>
              <a:gd name="f335" fmla="*/ f281 f132 1"/>
              <a:gd name="f336" fmla="*/ f282 f131 1"/>
              <a:gd name="f337" fmla="*/ f283 f132 1"/>
              <a:gd name="f338" fmla="*/ f284 f131 1"/>
              <a:gd name="f339" fmla="*/ f285 f132 1"/>
              <a:gd name="f340" fmla="*/ f286 f131 1"/>
              <a:gd name="f341" fmla="*/ f287 f132 1"/>
              <a:gd name="f342" fmla="*/ f288 f131 1"/>
              <a:gd name="f343" fmla="*/ f289 f132 1"/>
              <a:gd name="f344" fmla="*/ f290 f131 1"/>
              <a:gd name="f345" fmla="*/ f291 f132 1"/>
              <a:gd name="f346" fmla="*/ f292 f131 1"/>
              <a:gd name="f347" fmla="*/ f293 f132 1"/>
              <a:gd name="f348" fmla="*/ f294 f131 1"/>
              <a:gd name="f349" fmla="*/ f295 f132 1"/>
              <a:gd name="f350" fmla="*/ f296 f1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2">
                <a:pos x="f301" y="f302"/>
              </a:cxn>
              <a:cxn ang="f192">
                <a:pos x="f303" y="f304"/>
              </a:cxn>
              <a:cxn ang="f192">
                <a:pos x="f305" y="f306"/>
              </a:cxn>
              <a:cxn ang="f192">
                <a:pos x="f307" y="f308"/>
              </a:cxn>
              <a:cxn ang="f192">
                <a:pos x="f309" y="f310"/>
              </a:cxn>
              <a:cxn ang="f192">
                <a:pos x="f311" y="f312"/>
              </a:cxn>
              <a:cxn ang="f192">
                <a:pos x="f313" y="f314"/>
              </a:cxn>
              <a:cxn ang="f192">
                <a:pos x="f315" y="f304"/>
              </a:cxn>
              <a:cxn ang="f192">
                <a:pos x="f316" y="f317"/>
              </a:cxn>
              <a:cxn ang="f192">
                <a:pos x="f318" y="f319"/>
              </a:cxn>
              <a:cxn ang="f192">
                <a:pos x="f320" y="f321"/>
              </a:cxn>
              <a:cxn ang="f192">
                <a:pos x="f322" y="f323"/>
              </a:cxn>
              <a:cxn ang="f192">
                <a:pos x="f307" y="f324"/>
              </a:cxn>
              <a:cxn ang="f192">
                <a:pos x="f307" y="f325"/>
              </a:cxn>
              <a:cxn ang="f192">
                <a:pos x="f326" y="f327"/>
              </a:cxn>
              <a:cxn ang="f192">
                <a:pos x="f328" y="f329"/>
              </a:cxn>
              <a:cxn ang="f192">
                <a:pos x="f301" y="f302"/>
              </a:cxn>
              <a:cxn ang="f192">
                <a:pos x="f330" y="f331"/>
              </a:cxn>
              <a:cxn ang="f192">
                <a:pos x="f332" y="f333"/>
              </a:cxn>
              <a:cxn ang="f192">
                <a:pos x="f334" y="f335"/>
              </a:cxn>
              <a:cxn ang="f192">
                <a:pos x="f336" y="f337"/>
              </a:cxn>
              <a:cxn ang="f192">
                <a:pos x="f338" y="f339"/>
              </a:cxn>
              <a:cxn ang="f192">
                <a:pos x="f330" y="f331"/>
              </a:cxn>
              <a:cxn ang="f192">
                <a:pos x="f340" y="f341"/>
              </a:cxn>
              <a:cxn ang="f192">
                <a:pos x="f342" y="f343"/>
              </a:cxn>
              <a:cxn ang="f192">
                <a:pos x="f344" y="f345"/>
              </a:cxn>
              <a:cxn ang="f192">
                <a:pos x="f346" y="f347"/>
              </a:cxn>
              <a:cxn ang="f192">
                <a:pos x="f348" y="f349"/>
              </a:cxn>
              <a:cxn ang="f192">
                <a:pos x="f350" y="f347"/>
              </a:cxn>
              <a:cxn ang="f192">
                <a:pos x="f340" y="f341"/>
              </a:cxn>
            </a:cxnLst>
            <a:rect l="f297" t="f300" r="f298" b="f299"/>
            <a:pathLst>
              <a:path w="556" h="490">
                <a:moveTo>
                  <a:pt x="f8" y="f9"/>
                </a:moveTo>
                <a:cubicBezTo>
                  <a:pt x="f10" y="f11"/>
                  <a:pt x="f12" y="f13"/>
                  <a:pt x="f13" y="f14"/>
                </a:cubicBezTo>
                <a:cubicBezTo>
                  <a:pt x="f15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5"/>
                </a:cubicBezTo>
                <a:cubicBezTo>
                  <a:pt x="f43" y="f44"/>
                  <a:pt x="f6" y="f45"/>
                  <a:pt x="f46" y="f14"/>
                </a:cubicBezTo>
                <a:cubicBezTo>
                  <a:pt x="f47" y="f24"/>
                  <a:pt x="f48" y="f49"/>
                  <a:pt x="f50" y="f51"/>
                </a:cubicBezTo>
                <a:cubicBezTo>
                  <a:pt x="f52" y="f53"/>
                  <a:pt x="f52" y="f54"/>
                  <a:pt x="f52" y="f55"/>
                </a:cubicBezTo>
                <a:cubicBezTo>
                  <a:pt x="f56" y="f57"/>
                  <a:pt x="f52" y="f58"/>
                  <a:pt x="f56" y="f59"/>
                </a:cubicBezTo>
                <a:cubicBezTo>
                  <a:pt x="f56" y="f60"/>
                  <a:pt x="f61" y="f7"/>
                  <a:pt x="f62" y="f7"/>
                </a:cubicBezTo>
                <a:cubicBezTo>
                  <a:pt x="f63" y="f7"/>
                  <a:pt x="f24" y="f60"/>
                  <a:pt x="f24" y="f64"/>
                </a:cubicBezTo>
                <a:cubicBezTo>
                  <a:pt x="f24" y="f65"/>
                  <a:pt x="f24" y="f66"/>
                  <a:pt x="f24" y="f67"/>
                </a:cubicBezTo>
                <a:cubicBezTo>
                  <a:pt x="f24" y="f68"/>
                  <a:pt x="f24" y="f68"/>
                  <a:pt x="f69" y="f68"/>
                </a:cubicBezTo>
                <a:cubicBezTo>
                  <a:pt x="f70" y="f71"/>
                  <a:pt x="f5" y="f18"/>
                  <a:pt x="f72" y="f73"/>
                </a:cubicBezTo>
                <a:cubicBezTo>
                  <a:pt x="f74" y="f75"/>
                  <a:pt x="f76" y="f77"/>
                  <a:pt x="f8" y="f9"/>
                </a:cubicBezTo>
                <a:close/>
                <a:moveTo>
                  <a:pt x="f78" y="f79"/>
                </a:moveTo>
                <a:cubicBezTo>
                  <a:pt x="f80" y="f81"/>
                  <a:pt x="f82" y="f83"/>
                  <a:pt x="f84" y="f85"/>
                </a:cubicBezTo>
                <a:cubicBezTo>
                  <a:pt x="f86" y="f14"/>
                  <a:pt x="f87" y="f88"/>
                  <a:pt x="f89" y="f90"/>
                </a:cubicBezTo>
                <a:cubicBezTo>
                  <a:pt x="f91" y="f92"/>
                  <a:pt x="f93" y="f94"/>
                  <a:pt x="f95" y="f35"/>
                </a:cubicBezTo>
                <a:cubicBezTo>
                  <a:pt x="f67" y="f96"/>
                  <a:pt x="f97" y="f12"/>
                  <a:pt x="f98" y="f99"/>
                </a:cubicBezTo>
                <a:cubicBezTo>
                  <a:pt x="f100" y="f101"/>
                  <a:pt x="f52" y="f102"/>
                  <a:pt x="f78" y="f79"/>
                </a:cubicBezTo>
                <a:close/>
                <a:moveTo>
                  <a:pt x="f103" y="f104"/>
                </a:moveTo>
                <a:cubicBezTo>
                  <a:pt x="f105" y="f24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08"/>
                </a:cubicBezTo>
                <a:cubicBezTo>
                  <a:pt x="f115" y="f116"/>
                  <a:pt x="f117" y="f79"/>
                  <a:pt x="f118" y="f16"/>
                </a:cubicBezTo>
                <a:cubicBezTo>
                  <a:pt x="f119" y="f22"/>
                  <a:pt x="f23" y="f120"/>
                  <a:pt x="f121" y="f122"/>
                </a:cubicBezTo>
                <a:cubicBezTo>
                  <a:pt x="f123" y="f124"/>
                  <a:pt x="f125" y="f126"/>
                  <a:pt x="f127" y="f16"/>
                </a:cubicBezTo>
                <a:cubicBezTo>
                  <a:pt x="f106" y="f128"/>
                  <a:pt x="f129" y="f81"/>
                  <a:pt x="f103" y="f104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reeform 69">
            <a:extLst>
              <a:ext uri="{FF2B5EF4-FFF2-40B4-BE49-F238E27FC236}">
                <a16:creationId xmlns:a16="http://schemas.microsoft.com/office/drawing/2014/main" id="{7D5A4D0A-5369-569F-A86F-D6E0EE461CEB}"/>
              </a:ext>
            </a:extLst>
          </p:cNvPr>
          <p:cNvSpPr/>
          <p:nvPr/>
        </p:nvSpPr>
        <p:spPr>
          <a:xfrm>
            <a:off x="4895853" y="895353"/>
            <a:ext cx="303215" cy="5016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9"/>
              <a:gd name="f7" fmla="val 447"/>
              <a:gd name="f8" fmla="val 143"/>
              <a:gd name="f9" fmla="val 204"/>
              <a:gd name="f10" fmla="val 112"/>
              <a:gd name="f11" fmla="val 248"/>
              <a:gd name="f12" fmla="val 92"/>
              <a:gd name="f13" fmla="val 337"/>
              <a:gd name="f14" fmla="val 87"/>
              <a:gd name="f15" fmla="val 445"/>
              <a:gd name="f16" fmla="val 80"/>
              <a:gd name="f17" fmla="val 439"/>
              <a:gd name="f18" fmla="val 75"/>
              <a:gd name="f19" fmla="val 434"/>
              <a:gd name="f20" fmla="val 71"/>
              <a:gd name="f21" fmla="val 430"/>
              <a:gd name="f22" fmla="val 8"/>
              <a:gd name="f23" fmla="val 363"/>
              <a:gd name="f24" fmla="val 272"/>
              <a:gd name="f25" fmla="val 49"/>
              <a:gd name="f26" fmla="val 188"/>
              <a:gd name="f27" fmla="val 59"/>
              <a:gd name="f28" fmla="val 171"/>
              <a:gd name="f29" fmla="val 70"/>
              <a:gd name="f30" fmla="val 154"/>
              <a:gd name="f31" fmla="val 136"/>
              <a:gd name="f32" fmla="val 104"/>
              <a:gd name="f33" fmla="val 94"/>
              <a:gd name="f34" fmla="val 123"/>
              <a:gd name="f35" fmla="val 50"/>
              <a:gd name="f36" fmla="val 179"/>
              <a:gd name="f37" fmla="val 15"/>
              <a:gd name="f38" fmla="val 252"/>
              <a:gd name="f39" fmla="val 114"/>
              <a:gd name="f40" fmla="val 260"/>
              <a:gd name="f41" fmla="val 209"/>
              <a:gd name="f42" fmla="val 301"/>
              <a:gd name="f43" fmla="val 206"/>
              <a:gd name="f44" fmla="val 416"/>
              <a:gd name="f45" fmla="val 128"/>
              <a:gd name="f46" fmla="val 109"/>
              <a:gd name="f47" fmla="val 365"/>
              <a:gd name="f48" fmla="val 121"/>
              <a:gd name="f49" fmla="val 286"/>
              <a:gd name="f50" fmla="+- 0 0 -90"/>
              <a:gd name="f51" fmla="*/ f3 1 269"/>
              <a:gd name="f52" fmla="*/ f4 1 447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269"/>
              <a:gd name="f61" fmla="*/ f57 1 447"/>
              <a:gd name="f62" fmla="*/ 143 f58 1"/>
              <a:gd name="f63" fmla="*/ 204 f57 1"/>
              <a:gd name="f64" fmla="*/ 87 f58 1"/>
              <a:gd name="f65" fmla="*/ 445 f57 1"/>
              <a:gd name="f66" fmla="*/ 71 f58 1"/>
              <a:gd name="f67" fmla="*/ 430 f57 1"/>
              <a:gd name="f68" fmla="*/ 49 f58 1"/>
              <a:gd name="f69" fmla="*/ 188 f57 1"/>
              <a:gd name="f70" fmla="*/ 80 f58 1"/>
              <a:gd name="f71" fmla="*/ 136 f57 1"/>
              <a:gd name="f72" fmla="*/ 104 f58 1"/>
              <a:gd name="f73" fmla="*/ 0 f57 1"/>
              <a:gd name="f74" fmla="*/ 260 f58 1"/>
              <a:gd name="f75" fmla="*/ 209 f57 1"/>
              <a:gd name="f76" fmla="*/ 128 f58 1"/>
              <a:gd name="f77" fmla="*/ 447 f57 1"/>
              <a:gd name="f78" fmla="+- f59 0 f1"/>
              <a:gd name="f79" fmla="*/ f62 1 269"/>
              <a:gd name="f80" fmla="*/ f63 1 447"/>
              <a:gd name="f81" fmla="*/ f64 1 269"/>
              <a:gd name="f82" fmla="*/ f65 1 447"/>
              <a:gd name="f83" fmla="*/ f66 1 269"/>
              <a:gd name="f84" fmla="*/ f67 1 447"/>
              <a:gd name="f85" fmla="*/ f68 1 269"/>
              <a:gd name="f86" fmla="*/ f69 1 447"/>
              <a:gd name="f87" fmla="*/ f70 1 269"/>
              <a:gd name="f88" fmla="*/ f71 1 447"/>
              <a:gd name="f89" fmla="*/ f72 1 269"/>
              <a:gd name="f90" fmla="*/ f73 1 447"/>
              <a:gd name="f91" fmla="*/ f74 1 269"/>
              <a:gd name="f92" fmla="*/ f75 1 447"/>
              <a:gd name="f93" fmla="*/ f76 1 269"/>
              <a:gd name="f94" fmla="*/ f77 1 447"/>
              <a:gd name="f95" fmla="*/ 0 1 f60"/>
              <a:gd name="f96" fmla="*/ f54 1 f60"/>
              <a:gd name="f97" fmla="*/ 0 1 f61"/>
              <a:gd name="f98" fmla="*/ f55 1 f61"/>
              <a:gd name="f99" fmla="*/ f79 1 f60"/>
              <a:gd name="f100" fmla="*/ f80 1 f61"/>
              <a:gd name="f101" fmla="*/ f81 1 f60"/>
              <a:gd name="f102" fmla="*/ f82 1 f61"/>
              <a:gd name="f103" fmla="*/ f83 1 f60"/>
              <a:gd name="f104" fmla="*/ f84 1 f61"/>
              <a:gd name="f105" fmla="*/ f85 1 f60"/>
              <a:gd name="f106" fmla="*/ f86 1 f61"/>
              <a:gd name="f107" fmla="*/ f87 1 f60"/>
              <a:gd name="f108" fmla="*/ f88 1 f61"/>
              <a:gd name="f109" fmla="*/ f89 1 f60"/>
              <a:gd name="f110" fmla="*/ f90 1 f61"/>
              <a:gd name="f111" fmla="*/ f91 1 f60"/>
              <a:gd name="f112" fmla="*/ f92 1 f61"/>
              <a:gd name="f113" fmla="*/ f93 1 f60"/>
              <a:gd name="f114" fmla="*/ f94 1 f61"/>
              <a:gd name="f115" fmla="*/ f95 f51 1"/>
              <a:gd name="f116" fmla="*/ f96 f51 1"/>
              <a:gd name="f117" fmla="*/ f98 f52 1"/>
              <a:gd name="f118" fmla="*/ f97 f52 1"/>
              <a:gd name="f119" fmla="*/ f99 f51 1"/>
              <a:gd name="f120" fmla="*/ f100 f52 1"/>
              <a:gd name="f121" fmla="*/ f101 f51 1"/>
              <a:gd name="f122" fmla="*/ f102 f52 1"/>
              <a:gd name="f123" fmla="*/ f103 f51 1"/>
              <a:gd name="f124" fmla="*/ f104 f52 1"/>
              <a:gd name="f125" fmla="*/ f105 f51 1"/>
              <a:gd name="f126" fmla="*/ f106 f52 1"/>
              <a:gd name="f127" fmla="*/ f107 f51 1"/>
              <a:gd name="f128" fmla="*/ f108 f52 1"/>
              <a:gd name="f129" fmla="*/ f109 f51 1"/>
              <a:gd name="f130" fmla="*/ f110 f52 1"/>
              <a:gd name="f131" fmla="*/ f111 f51 1"/>
              <a:gd name="f132" fmla="*/ f112 f52 1"/>
              <a:gd name="f133" fmla="*/ f113 f51 1"/>
              <a:gd name="f134" fmla="*/ f114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19" y="f120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19" y="f120"/>
              </a:cxn>
            </a:cxnLst>
            <a:rect l="f115" t="f118" r="f116" b="f117"/>
            <a:pathLst>
              <a:path w="269" h="4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5" y="f24"/>
                  <a:pt x="f25" y="f26"/>
                </a:cubicBezTo>
                <a:cubicBezTo>
                  <a:pt x="f27" y="f28"/>
                  <a:pt x="f29" y="f30"/>
                  <a:pt x="f16" y="f31"/>
                </a:cubicBezTo>
                <a:cubicBezTo>
                  <a:pt x="f32" y="f33"/>
                  <a:pt x="f34" y="f35"/>
                  <a:pt x="f32" y="f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6" y="f42"/>
                  <a:pt x="f43" y="f44"/>
                  <a:pt x="f45" y="f7"/>
                </a:cubicBezTo>
                <a:cubicBezTo>
                  <a:pt x="f46" y="f47"/>
                  <a:pt x="f48" y="f49"/>
                  <a:pt x="f8" y="f9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reeform 70">
            <a:extLst>
              <a:ext uri="{FF2B5EF4-FFF2-40B4-BE49-F238E27FC236}">
                <a16:creationId xmlns:a16="http://schemas.microsoft.com/office/drawing/2014/main" id="{06DD965B-CB8D-5706-BADB-080430D239E1}"/>
              </a:ext>
            </a:extLst>
          </p:cNvPr>
          <p:cNvSpPr/>
          <p:nvPr/>
        </p:nvSpPr>
        <p:spPr>
          <a:xfrm>
            <a:off x="4694236" y="1208086"/>
            <a:ext cx="284158" cy="503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4"/>
              <a:gd name="f7" fmla="val 448"/>
              <a:gd name="f8" fmla="val 187"/>
              <a:gd name="f9" fmla="val 442"/>
              <a:gd name="f10" fmla="val 184"/>
              <a:gd name="f11" fmla="val 356"/>
              <a:gd name="f12" fmla="val 163"/>
              <a:gd name="f13" fmla="val 277"/>
              <a:gd name="f14" fmla="val 121"/>
              <a:gd name="f15" fmla="val 203"/>
              <a:gd name="f16" fmla="val 147"/>
              <a:gd name="f17" fmla="val 283"/>
              <a:gd name="f18" fmla="val 160"/>
              <a:gd name="f19" fmla="val 364"/>
              <a:gd name="f20" fmla="val 149"/>
              <a:gd name="f21" fmla="val 74"/>
              <a:gd name="f22" fmla="val 427"/>
              <a:gd name="f23" fmla="val 5"/>
              <a:gd name="f24" fmla="val 323"/>
              <a:gd name="f25" fmla="val 2"/>
              <a:gd name="f26" fmla="val 231"/>
              <a:gd name="f27" fmla="val 132"/>
              <a:gd name="f28" fmla="val 62"/>
              <a:gd name="f29" fmla="val 29"/>
              <a:gd name="f30" fmla="val 144"/>
              <a:gd name="f31" fmla="val 126"/>
              <a:gd name="f32" fmla="val 66"/>
              <a:gd name="f33" fmla="val 161"/>
              <a:gd name="f34" fmla="val 114"/>
              <a:gd name="f35" fmla="val 195"/>
              <a:gd name="f36" fmla="val 162"/>
              <a:gd name="f37" fmla="val 220"/>
              <a:gd name="f38" fmla="val 199"/>
              <a:gd name="f39" fmla="val 245"/>
              <a:gd name="f40" fmla="val 236"/>
              <a:gd name="f41" fmla="val 249"/>
              <a:gd name="f42" fmla="val 282"/>
              <a:gd name="f43" fmla="val 339"/>
              <a:gd name="f44" fmla="val 239"/>
              <a:gd name="f45" fmla="val 390"/>
              <a:gd name="f46" fmla="val 201"/>
              <a:gd name="f47" fmla="val 434"/>
              <a:gd name="f48" fmla="val 198"/>
              <a:gd name="f49" fmla="val 436"/>
              <a:gd name="f50" fmla="val 196"/>
              <a:gd name="f51" fmla="val 439"/>
              <a:gd name="f52" fmla="val 193"/>
              <a:gd name="f53" fmla="val 441"/>
              <a:gd name="f54" fmla="val 191"/>
              <a:gd name="f55" fmla="+- 0 0 -90"/>
              <a:gd name="f56" fmla="*/ f3 1 254"/>
              <a:gd name="f57" fmla="*/ f4 1 448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254"/>
              <a:gd name="f66" fmla="*/ f62 1 448"/>
              <a:gd name="f67" fmla="*/ 187 f63 1"/>
              <a:gd name="f68" fmla="*/ 442 f62 1"/>
              <a:gd name="f69" fmla="*/ 121 f63 1"/>
              <a:gd name="f70" fmla="*/ 203 f62 1"/>
              <a:gd name="f71" fmla="*/ 149 f63 1"/>
              <a:gd name="f72" fmla="*/ 448 f62 1"/>
              <a:gd name="f73" fmla="*/ 2 f63 1"/>
              <a:gd name="f74" fmla="*/ 231 f62 1"/>
              <a:gd name="f75" fmla="*/ 144 f63 1"/>
              <a:gd name="f76" fmla="*/ 0 f62 1"/>
              <a:gd name="f77" fmla="*/ 195 f63 1"/>
              <a:gd name="f78" fmla="*/ 162 f62 1"/>
              <a:gd name="f79" fmla="*/ 249 f63 1"/>
              <a:gd name="f80" fmla="*/ 282 f62 1"/>
              <a:gd name="f81" fmla="*/ 201 f63 1"/>
              <a:gd name="f82" fmla="*/ 434 f62 1"/>
              <a:gd name="f83" fmla="*/ 193 f63 1"/>
              <a:gd name="f84" fmla="*/ 441 f62 1"/>
              <a:gd name="f85" fmla="+- f64 0 f1"/>
              <a:gd name="f86" fmla="*/ f67 1 254"/>
              <a:gd name="f87" fmla="*/ f68 1 448"/>
              <a:gd name="f88" fmla="*/ f69 1 254"/>
              <a:gd name="f89" fmla="*/ f70 1 448"/>
              <a:gd name="f90" fmla="*/ f71 1 254"/>
              <a:gd name="f91" fmla="*/ f72 1 448"/>
              <a:gd name="f92" fmla="*/ f73 1 254"/>
              <a:gd name="f93" fmla="*/ f74 1 448"/>
              <a:gd name="f94" fmla="*/ f75 1 254"/>
              <a:gd name="f95" fmla="*/ f76 1 448"/>
              <a:gd name="f96" fmla="*/ f77 1 254"/>
              <a:gd name="f97" fmla="*/ f78 1 448"/>
              <a:gd name="f98" fmla="*/ f79 1 254"/>
              <a:gd name="f99" fmla="*/ f80 1 448"/>
              <a:gd name="f100" fmla="*/ f81 1 254"/>
              <a:gd name="f101" fmla="*/ f82 1 448"/>
              <a:gd name="f102" fmla="*/ f83 1 254"/>
              <a:gd name="f103" fmla="*/ f84 1 448"/>
              <a:gd name="f104" fmla="*/ 0 1 f65"/>
              <a:gd name="f105" fmla="*/ f59 1 f65"/>
              <a:gd name="f106" fmla="*/ 0 1 f66"/>
              <a:gd name="f107" fmla="*/ f60 1 f66"/>
              <a:gd name="f108" fmla="*/ f86 1 f65"/>
              <a:gd name="f109" fmla="*/ f87 1 f66"/>
              <a:gd name="f110" fmla="*/ f88 1 f65"/>
              <a:gd name="f111" fmla="*/ f89 1 f66"/>
              <a:gd name="f112" fmla="*/ f90 1 f65"/>
              <a:gd name="f113" fmla="*/ f91 1 f66"/>
              <a:gd name="f114" fmla="*/ f92 1 f65"/>
              <a:gd name="f115" fmla="*/ f93 1 f66"/>
              <a:gd name="f116" fmla="*/ f94 1 f65"/>
              <a:gd name="f117" fmla="*/ f95 1 f66"/>
              <a:gd name="f118" fmla="*/ f96 1 f65"/>
              <a:gd name="f119" fmla="*/ f97 1 f66"/>
              <a:gd name="f120" fmla="*/ f98 1 f65"/>
              <a:gd name="f121" fmla="*/ f99 1 f66"/>
              <a:gd name="f122" fmla="*/ f100 1 f65"/>
              <a:gd name="f123" fmla="*/ f101 1 f66"/>
              <a:gd name="f124" fmla="*/ f102 1 f65"/>
              <a:gd name="f125" fmla="*/ f103 1 f66"/>
              <a:gd name="f126" fmla="*/ f104 f56 1"/>
              <a:gd name="f127" fmla="*/ f105 f56 1"/>
              <a:gd name="f128" fmla="*/ f107 f57 1"/>
              <a:gd name="f129" fmla="*/ f106 f57 1"/>
              <a:gd name="f130" fmla="*/ f108 f56 1"/>
              <a:gd name="f131" fmla="*/ f109 f57 1"/>
              <a:gd name="f132" fmla="*/ f110 f56 1"/>
              <a:gd name="f133" fmla="*/ f111 f57 1"/>
              <a:gd name="f134" fmla="*/ f112 f56 1"/>
              <a:gd name="f135" fmla="*/ f113 f57 1"/>
              <a:gd name="f136" fmla="*/ f114 f56 1"/>
              <a:gd name="f137" fmla="*/ f115 f57 1"/>
              <a:gd name="f138" fmla="*/ f116 f56 1"/>
              <a:gd name="f139" fmla="*/ f117 f57 1"/>
              <a:gd name="f140" fmla="*/ f118 f56 1"/>
              <a:gd name="f141" fmla="*/ f119 f57 1"/>
              <a:gd name="f142" fmla="*/ f120 f56 1"/>
              <a:gd name="f143" fmla="*/ f121 f57 1"/>
              <a:gd name="f144" fmla="*/ f122 f56 1"/>
              <a:gd name="f145" fmla="*/ f123 f57 1"/>
              <a:gd name="f146" fmla="*/ f124 f56 1"/>
              <a:gd name="f147" fmla="*/ f125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30" y="f131"/>
              </a:cxn>
              <a:cxn ang="f85">
                <a:pos x="f132" y="f133"/>
              </a:cxn>
              <a:cxn ang="f85">
                <a:pos x="f134" y="f135"/>
              </a:cxn>
              <a:cxn ang="f85">
                <a:pos x="f136" y="f137"/>
              </a:cxn>
              <a:cxn ang="f85">
                <a:pos x="f138" y="f139"/>
              </a:cxn>
              <a:cxn ang="f85">
                <a:pos x="f140" y="f141"/>
              </a:cxn>
              <a:cxn ang="f85">
                <a:pos x="f142" y="f143"/>
              </a:cxn>
              <a:cxn ang="f85">
                <a:pos x="f144" y="f145"/>
              </a:cxn>
              <a:cxn ang="f85">
                <a:pos x="f146" y="f147"/>
              </a:cxn>
              <a:cxn ang="f85">
                <a:pos x="f130" y="f131"/>
              </a:cxn>
            </a:cxnLst>
            <a:rect l="f126" t="f129" r="f127" b="f128"/>
            <a:pathLst>
              <a:path w="254" h="44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7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5" y="f27"/>
                  <a:pt x="f28" y="f29"/>
                  <a:pt x="f30" y="f5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6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2" y="f53"/>
                  <a:pt x="f54" y="f53"/>
                  <a:pt x="f8" y="f9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6" name="Freeform 71">
            <a:extLst>
              <a:ext uri="{FF2B5EF4-FFF2-40B4-BE49-F238E27FC236}">
                <a16:creationId xmlns:a16="http://schemas.microsoft.com/office/drawing/2014/main" id="{F8B8860E-6099-EB32-D5F1-284938718C8F}"/>
              </a:ext>
            </a:extLst>
          </p:cNvPr>
          <p:cNvSpPr/>
          <p:nvPr/>
        </p:nvSpPr>
        <p:spPr>
          <a:xfrm>
            <a:off x="5991221" y="3973516"/>
            <a:ext cx="301623" cy="5016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8"/>
              <a:gd name="f7" fmla="val 447"/>
              <a:gd name="f8" fmla="val 147"/>
              <a:gd name="f9" fmla="val 209"/>
              <a:gd name="f10" fmla="val 106"/>
              <a:gd name="f11" fmla="val 280"/>
              <a:gd name="f12" fmla="val 83"/>
              <a:gd name="f13" fmla="val 357"/>
              <a:gd name="f14" fmla="val 77"/>
              <a:gd name="f15" fmla="val 443"/>
              <a:gd name="f16" fmla="val 70"/>
              <a:gd name="f17" fmla="val 436"/>
              <a:gd name="f18" fmla="val 64"/>
              <a:gd name="f19" fmla="val 431"/>
              <a:gd name="f20" fmla="val 60"/>
              <a:gd name="f21" fmla="val 426"/>
              <a:gd name="f22" fmla="val 4"/>
              <a:gd name="f23" fmla="val 358"/>
              <a:gd name="f24" fmla="val 50"/>
              <a:gd name="f25" fmla="val 190"/>
              <a:gd name="f26" fmla="val 61"/>
              <a:gd name="f27" fmla="val 172"/>
              <a:gd name="f28" fmla="val 74"/>
              <a:gd name="f29" fmla="val 155"/>
              <a:gd name="f30" fmla="val 86"/>
              <a:gd name="f31" fmla="val 137"/>
              <a:gd name="f32" fmla="val 124"/>
              <a:gd name="f33" fmla="val 78"/>
              <a:gd name="f34" fmla="val 127"/>
              <a:gd name="f35" fmla="val 65"/>
              <a:gd name="f36" fmla="val 123"/>
              <a:gd name="f37" fmla="val 182"/>
              <a:gd name="f38" fmla="val 20"/>
              <a:gd name="f39" fmla="val 259"/>
              <a:gd name="f40" fmla="val 107"/>
              <a:gd name="f41" fmla="val 263"/>
              <a:gd name="f42" fmla="val 204"/>
              <a:gd name="f43" fmla="val 330"/>
              <a:gd name="f44" fmla="val 424"/>
              <a:gd name="f45" fmla="val 115"/>
              <a:gd name="f46" fmla="val 365"/>
              <a:gd name="f47" fmla="val 121"/>
              <a:gd name="f48" fmla="val 286"/>
              <a:gd name="f49" fmla="+- 0 0 -90"/>
              <a:gd name="f50" fmla="*/ f3 1 268"/>
              <a:gd name="f51" fmla="*/ f4 1 447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268"/>
              <a:gd name="f60" fmla="*/ f56 1 447"/>
              <a:gd name="f61" fmla="*/ 147 f57 1"/>
              <a:gd name="f62" fmla="*/ 209 f56 1"/>
              <a:gd name="f63" fmla="*/ 77 f57 1"/>
              <a:gd name="f64" fmla="*/ 443 f56 1"/>
              <a:gd name="f65" fmla="*/ 60 f57 1"/>
              <a:gd name="f66" fmla="*/ 426 f56 1"/>
              <a:gd name="f67" fmla="*/ 50 f57 1"/>
              <a:gd name="f68" fmla="*/ 190 f56 1"/>
              <a:gd name="f69" fmla="*/ 86 f57 1"/>
              <a:gd name="f70" fmla="*/ 137 f56 1"/>
              <a:gd name="f71" fmla="*/ 123 f57 1"/>
              <a:gd name="f72" fmla="*/ 0 f56 1"/>
              <a:gd name="f73" fmla="*/ 263 f57 1"/>
              <a:gd name="f74" fmla="*/ 204 f56 1"/>
              <a:gd name="f75" fmla="*/ 115 f57 1"/>
              <a:gd name="f76" fmla="*/ 447 f56 1"/>
              <a:gd name="f77" fmla="+- f58 0 f1"/>
              <a:gd name="f78" fmla="*/ f61 1 268"/>
              <a:gd name="f79" fmla="*/ f62 1 447"/>
              <a:gd name="f80" fmla="*/ f63 1 268"/>
              <a:gd name="f81" fmla="*/ f64 1 447"/>
              <a:gd name="f82" fmla="*/ f65 1 268"/>
              <a:gd name="f83" fmla="*/ f66 1 447"/>
              <a:gd name="f84" fmla="*/ f67 1 268"/>
              <a:gd name="f85" fmla="*/ f68 1 447"/>
              <a:gd name="f86" fmla="*/ f69 1 268"/>
              <a:gd name="f87" fmla="*/ f70 1 447"/>
              <a:gd name="f88" fmla="*/ f71 1 268"/>
              <a:gd name="f89" fmla="*/ f72 1 447"/>
              <a:gd name="f90" fmla="*/ f73 1 268"/>
              <a:gd name="f91" fmla="*/ f74 1 447"/>
              <a:gd name="f92" fmla="*/ f75 1 268"/>
              <a:gd name="f93" fmla="*/ f76 1 447"/>
              <a:gd name="f94" fmla="*/ 0 1 f59"/>
              <a:gd name="f95" fmla="*/ f53 1 f59"/>
              <a:gd name="f96" fmla="*/ 0 1 f60"/>
              <a:gd name="f97" fmla="*/ f54 1 f60"/>
              <a:gd name="f98" fmla="*/ f78 1 f59"/>
              <a:gd name="f99" fmla="*/ f79 1 f60"/>
              <a:gd name="f100" fmla="*/ f80 1 f59"/>
              <a:gd name="f101" fmla="*/ f81 1 f60"/>
              <a:gd name="f102" fmla="*/ f82 1 f59"/>
              <a:gd name="f103" fmla="*/ f83 1 f60"/>
              <a:gd name="f104" fmla="*/ f84 1 f59"/>
              <a:gd name="f105" fmla="*/ f85 1 f60"/>
              <a:gd name="f106" fmla="*/ f86 1 f59"/>
              <a:gd name="f107" fmla="*/ f87 1 f60"/>
              <a:gd name="f108" fmla="*/ f88 1 f59"/>
              <a:gd name="f109" fmla="*/ f89 1 f60"/>
              <a:gd name="f110" fmla="*/ f90 1 f59"/>
              <a:gd name="f111" fmla="*/ f91 1 f60"/>
              <a:gd name="f112" fmla="*/ f92 1 f59"/>
              <a:gd name="f113" fmla="*/ f93 1 f60"/>
              <a:gd name="f114" fmla="*/ f94 f50 1"/>
              <a:gd name="f115" fmla="*/ f95 f50 1"/>
              <a:gd name="f116" fmla="*/ f97 f51 1"/>
              <a:gd name="f117" fmla="*/ f96 f51 1"/>
              <a:gd name="f118" fmla="*/ f98 f50 1"/>
              <a:gd name="f119" fmla="*/ f99 f51 1"/>
              <a:gd name="f120" fmla="*/ f100 f50 1"/>
              <a:gd name="f121" fmla="*/ f101 f51 1"/>
              <a:gd name="f122" fmla="*/ f102 f50 1"/>
              <a:gd name="f123" fmla="*/ f103 f51 1"/>
              <a:gd name="f124" fmla="*/ f104 f50 1"/>
              <a:gd name="f125" fmla="*/ f105 f51 1"/>
              <a:gd name="f126" fmla="*/ f106 f50 1"/>
              <a:gd name="f127" fmla="*/ f107 f51 1"/>
              <a:gd name="f128" fmla="*/ f108 f50 1"/>
              <a:gd name="f129" fmla="*/ f109 f51 1"/>
              <a:gd name="f130" fmla="*/ f110 f50 1"/>
              <a:gd name="f131" fmla="*/ f111 f51 1"/>
              <a:gd name="f132" fmla="*/ f112 f50 1"/>
              <a:gd name="f133" fmla="*/ f113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18" y="f119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18" y="f119"/>
              </a:cxn>
            </a:cxnLst>
            <a:rect l="f114" t="f117" r="f115" b="f116"/>
            <a:pathLst>
              <a:path w="268" h="4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5" y="f6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5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6" y="f43"/>
                  <a:pt x="f37" y="f44"/>
                  <a:pt x="f45" y="f7"/>
                </a:cubicBezTo>
                <a:cubicBezTo>
                  <a:pt x="f40" y="f46"/>
                  <a:pt x="f47" y="f48"/>
                  <a:pt x="f8" y="f9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7" name="Freeform 72">
            <a:extLst>
              <a:ext uri="{FF2B5EF4-FFF2-40B4-BE49-F238E27FC236}">
                <a16:creationId xmlns:a16="http://schemas.microsoft.com/office/drawing/2014/main" id="{977572DB-76DE-6B37-0E2C-AB6A4F871560}"/>
              </a:ext>
            </a:extLst>
          </p:cNvPr>
          <p:cNvSpPr/>
          <p:nvPr/>
        </p:nvSpPr>
        <p:spPr>
          <a:xfrm>
            <a:off x="4681535" y="4133846"/>
            <a:ext cx="612776" cy="47942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546"/>
              <a:gd name="f8" fmla="val 427"/>
              <a:gd name="f9" fmla="val 347"/>
              <a:gd name="f10" fmla="val 37"/>
              <a:gd name="f11" fmla="val 308"/>
              <a:gd name="f12" fmla="val 275"/>
              <a:gd name="f13" fmla="val 1"/>
              <a:gd name="f14" fmla="val 237"/>
              <a:gd name="f15" fmla="val 17"/>
              <a:gd name="f16" fmla="val 221"/>
              <a:gd name="f17" fmla="val 34"/>
              <a:gd name="f18" fmla="val 208"/>
              <a:gd name="f19" fmla="val 46"/>
              <a:gd name="f20" fmla="val 190"/>
              <a:gd name="f21" fmla="val 59"/>
              <a:gd name="f22" fmla="val 169"/>
              <a:gd name="f23" fmla="val 52"/>
              <a:gd name="f24" fmla="val 146"/>
              <a:gd name="f25" fmla="val 41"/>
              <a:gd name="f26" fmla="val 123"/>
              <a:gd name="f27" fmla="val 66"/>
              <a:gd name="f28" fmla="val 124"/>
              <a:gd name="f29" fmla="val 90"/>
              <a:gd name="f30" fmla="val 104"/>
              <a:gd name="f31" fmla="val 103"/>
              <a:gd name="f32" fmla="val 116"/>
              <a:gd name="f33" fmla="val 86"/>
              <a:gd name="f34" fmla="val 122"/>
              <a:gd name="f35" fmla="val 65"/>
              <a:gd name="f36" fmla="val 131"/>
              <a:gd name="f37" fmla="val 45"/>
              <a:gd name="f38" fmla="val 148"/>
              <a:gd name="f39" fmla="val 172"/>
              <a:gd name="f40" fmla="val 51"/>
              <a:gd name="f41" fmla="val 191"/>
              <a:gd name="f42" fmla="val 44"/>
              <a:gd name="f43" fmla="val 209"/>
              <a:gd name="f44" fmla="val 222"/>
              <a:gd name="f45" fmla="val 16"/>
              <a:gd name="f46" fmla="val 235"/>
              <a:gd name="f47" fmla="val 3"/>
              <a:gd name="f48" fmla="val 252"/>
              <a:gd name="f49" fmla="val 9"/>
              <a:gd name="f50" fmla="val 271"/>
              <a:gd name="f51" fmla="val 21"/>
              <a:gd name="f52" fmla="val 292"/>
              <a:gd name="f53" fmla="val 24"/>
              <a:gd name="f54" fmla="val 316"/>
              <a:gd name="f55" fmla="val 29"/>
              <a:gd name="f56" fmla="val 334"/>
              <a:gd name="f57" fmla="val 13"/>
              <a:gd name="f58" fmla="val 346"/>
              <a:gd name="f59" fmla="val 363"/>
              <a:gd name="f60" fmla="val 376"/>
              <a:gd name="f61" fmla="val 36"/>
              <a:gd name="f62" fmla="val 395"/>
              <a:gd name="f63" fmla="val 413"/>
              <a:gd name="f64" fmla="val 437"/>
              <a:gd name="f65" fmla="val 455"/>
              <a:gd name="f66" fmla="val 463"/>
              <a:gd name="f67" fmla="val 64"/>
              <a:gd name="f68" fmla="val 469"/>
              <a:gd name="f69" fmla="val 481"/>
              <a:gd name="f70" fmla="val 495"/>
              <a:gd name="f71" fmla="val 121"/>
              <a:gd name="f72" fmla="val 518"/>
              <a:gd name="f73" fmla="val 125"/>
              <a:gd name="f74" fmla="val 529"/>
              <a:gd name="f75" fmla="val 147"/>
              <a:gd name="f76" fmla="val 534"/>
              <a:gd name="f77" fmla="val 171"/>
              <a:gd name="f78" fmla="val 538"/>
              <a:gd name="f79" fmla="val 197"/>
              <a:gd name="f80" fmla="val 542"/>
              <a:gd name="f81" fmla="val 527"/>
              <a:gd name="f82" fmla="val 241"/>
              <a:gd name="f83" fmla="val 508"/>
              <a:gd name="f84" fmla="val 259"/>
              <a:gd name="f85" fmla="val 489"/>
              <a:gd name="f86" fmla="val 174"/>
              <a:gd name="f87" fmla="val 442"/>
              <a:gd name="f88" fmla="val 114"/>
              <a:gd name="f89" fmla="val 304"/>
              <a:gd name="f90" fmla="val 67"/>
              <a:gd name="f91" fmla="val 249"/>
              <a:gd name="f92" fmla="val 72"/>
              <a:gd name="f93" fmla="val 196"/>
              <a:gd name="f94" fmla="val 98"/>
              <a:gd name="f95" fmla="val 150"/>
              <a:gd name="f96" fmla="val 30"/>
              <a:gd name="f97" fmla="val 296"/>
              <a:gd name="f98" fmla="val 120"/>
              <a:gd name="f99" fmla="val 424"/>
              <a:gd name="f100" fmla="val 88"/>
              <a:gd name="f101" fmla="val 58"/>
              <a:gd name="f102" fmla="val 408"/>
              <a:gd name="f103" fmla="val 383"/>
              <a:gd name="f104" fmla="val 32"/>
              <a:gd name="f105" fmla="val 369"/>
              <a:gd name="f106" fmla="val 15"/>
              <a:gd name="f107" fmla="+- 0 0 -90"/>
              <a:gd name="f108" fmla="*/ f4 1 546"/>
              <a:gd name="f109" fmla="*/ f5 1 427"/>
              <a:gd name="f110" fmla="val f6"/>
              <a:gd name="f111" fmla="val f7"/>
              <a:gd name="f112" fmla="val f8"/>
              <a:gd name="f113" fmla="*/ f107 f0 1"/>
              <a:gd name="f114" fmla="+- f112 0 f110"/>
              <a:gd name="f115" fmla="+- f111 0 f110"/>
              <a:gd name="f116" fmla="*/ f113 1 f3"/>
              <a:gd name="f117" fmla="*/ f115 1 546"/>
              <a:gd name="f118" fmla="*/ f114 1 427"/>
              <a:gd name="f119" fmla="*/ 0 f115 1"/>
              <a:gd name="f120" fmla="*/ 347 f114 1"/>
              <a:gd name="f121" fmla="*/ 1 f115 1"/>
              <a:gd name="f122" fmla="*/ 237 f114 1"/>
              <a:gd name="f123" fmla="*/ 46 f115 1"/>
              <a:gd name="f124" fmla="*/ 190 f114 1"/>
              <a:gd name="f125" fmla="*/ 41 f115 1"/>
              <a:gd name="f126" fmla="*/ 123 f114 1"/>
              <a:gd name="f127" fmla="*/ 104 f115 1"/>
              <a:gd name="f128" fmla="*/ 103 f114 1"/>
              <a:gd name="f129" fmla="*/ 131 f115 1"/>
              <a:gd name="f130" fmla="*/ 45 f114 1"/>
              <a:gd name="f131" fmla="*/ 191 f115 1"/>
              <a:gd name="f132" fmla="*/ 44 f114 1"/>
              <a:gd name="f133" fmla="*/ 235 f115 1"/>
              <a:gd name="f134" fmla="*/ 3 f114 1"/>
              <a:gd name="f135" fmla="*/ 292 f115 1"/>
              <a:gd name="f136" fmla="*/ 24 f114 1"/>
              <a:gd name="f137" fmla="*/ 346 f115 1"/>
              <a:gd name="f138" fmla="*/ 0 f114 1"/>
              <a:gd name="f139" fmla="*/ 395 f115 1"/>
              <a:gd name="f140" fmla="*/ 455 f115 1"/>
              <a:gd name="f141" fmla="*/ 481 f115 1"/>
              <a:gd name="f142" fmla="*/ 546 f115 1"/>
              <a:gd name="f143" fmla="*/ 122 f114 1"/>
              <a:gd name="f144" fmla="*/ 538 f115 1"/>
              <a:gd name="f145" fmla="*/ 197 f114 1"/>
              <a:gd name="f146" fmla="*/ 508 f115 1"/>
              <a:gd name="f147" fmla="*/ 259 f114 1"/>
              <a:gd name="f148" fmla="*/ 360 f115 1"/>
              <a:gd name="f149" fmla="*/ 86 f114 1"/>
              <a:gd name="f150" fmla="*/ 196 f115 1"/>
              <a:gd name="f151" fmla="*/ 98 f114 1"/>
              <a:gd name="f152" fmla="*/ 120 f115 1"/>
              <a:gd name="f153" fmla="*/ 424 f114 1"/>
              <a:gd name="f154" fmla="*/ 383 f114 1"/>
              <a:gd name="f155" fmla="+- f116 0 f1"/>
              <a:gd name="f156" fmla="*/ f119 1 546"/>
              <a:gd name="f157" fmla="*/ f120 1 427"/>
              <a:gd name="f158" fmla="*/ f121 1 546"/>
              <a:gd name="f159" fmla="*/ f122 1 427"/>
              <a:gd name="f160" fmla="*/ f123 1 546"/>
              <a:gd name="f161" fmla="*/ f124 1 427"/>
              <a:gd name="f162" fmla="*/ f125 1 546"/>
              <a:gd name="f163" fmla="*/ f126 1 427"/>
              <a:gd name="f164" fmla="*/ f127 1 546"/>
              <a:gd name="f165" fmla="*/ f128 1 427"/>
              <a:gd name="f166" fmla="*/ f129 1 546"/>
              <a:gd name="f167" fmla="*/ f130 1 427"/>
              <a:gd name="f168" fmla="*/ f131 1 546"/>
              <a:gd name="f169" fmla="*/ f132 1 427"/>
              <a:gd name="f170" fmla="*/ f133 1 546"/>
              <a:gd name="f171" fmla="*/ f134 1 427"/>
              <a:gd name="f172" fmla="*/ f135 1 546"/>
              <a:gd name="f173" fmla="*/ f136 1 427"/>
              <a:gd name="f174" fmla="*/ f137 1 546"/>
              <a:gd name="f175" fmla="*/ f138 1 427"/>
              <a:gd name="f176" fmla="*/ f139 1 546"/>
              <a:gd name="f177" fmla="*/ f140 1 546"/>
              <a:gd name="f178" fmla="*/ f141 1 546"/>
              <a:gd name="f179" fmla="*/ f142 1 546"/>
              <a:gd name="f180" fmla="*/ f143 1 427"/>
              <a:gd name="f181" fmla="*/ f144 1 546"/>
              <a:gd name="f182" fmla="*/ f145 1 427"/>
              <a:gd name="f183" fmla="*/ f146 1 546"/>
              <a:gd name="f184" fmla="*/ f147 1 427"/>
              <a:gd name="f185" fmla="*/ f148 1 546"/>
              <a:gd name="f186" fmla="*/ f149 1 427"/>
              <a:gd name="f187" fmla="*/ f150 1 546"/>
              <a:gd name="f188" fmla="*/ f151 1 427"/>
              <a:gd name="f189" fmla="*/ f152 1 546"/>
              <a:gd name="f190" fmla="*/ f153 1 427"/>
              <a:gd name="f191" fmla="*/ f154 1 427"/>
              <a:gd name="f192" fmla="*/ 0 1 f117"/>
              <a:gd name="f193" fmla="*/ f111 1 f117"/>
              <a:gd name="f194" fmla="*/ 0 1 f118"/>
              <a:gd name="f195" fmla="*/ f112 1 f118"/>
              <a:gd name="f196" fmla="*/ f156 1 f117"/>
              <a:gd name="f197" fmla="*/ f157 1 f118"/>
              <a:gd name="f198" fmla="*/ f158 1 f117"/>
              <a:gd name="f199" fmla="*/ f159 1 f118"/>
              <a:gd name="f200" fmla="*/ f160 1 f117"/>
              <a:gd name="f201" fmla="*/ f161 1 f118"/>
              <a:gd name="f202" fmla="*/ f162 1 f117"/>
              <a:gd name="f203" fmla="*/ f163 1 f118"/>
              <a:gd name="f204" fmla="*/ f164 1 f117"/>
              <a:gd name="f205" fmla="*/ f165 1 f118"/>
              <a:gd name="f206" fmla="*/ f166 1 f117"/>
              <a:gd name="f207" fmla="*/ f167 1 f118"/>
              <a:gd name="f208" fmla="*/ f168 1 f117"/>
              <a:gd name="f209" fmla="*/ f169 1 f118"/>
              <a:gd name="f210" fmla="*/ f170 1 f117"/>
              <a:gd name="f211" fmla="*/ f171 1 f118"/>
              <a:gd name="f212" fmla="*/ f172 1 f117"/>
              <a:gd name="f213" fmla="*/ f173 1 f118"/>
              <a:gd name="f214" fmla="*/ f174 1 f117"/>
              <a:gd name="f215" fmla="*/ f175 1 f118"/>
              <a:gd name="f216" fmla="*/ f176 1 f117"/>
              <a:gd name="f217" fmla="*/ f177 1 f117"/>
              <a:gd name="f218" fmla="*/ f178 1 f117"/>
              <a:gd name="f219" fmla="*/ f179 1 f117"/>
              <a:gd name="f220" fmla="*/ f180 1 f118"/>
              <a:gd name="f221" fmla="*/ f181 1 f117"/>
              <a:gd name="f222" fmla="*/ f182 1 f118"/>
              <a:gd name="f223" fmla="*/ f183 1 f117"/>
              <a:gd name="f224" fmla="*/ f184 1 f118"/>
              <a:gd name="f225" fmla="*/ f185 1 f117"/>
              <a:gd name="f226" fmla="*/ f186 1 f118"/>
              <a:gd name="f227" fmla="*/ f187 1 f117"/>
              <a:gd name="f228" fmla="*/ f188 1 f118"/>
              <a:gd name="f229" fmla="*/ f189 1 f117"/>
              <a:gd name="f230" fmla="*/ f190 1 f118"/>
              <a:gd name="f231" fmla="*/ f191 1 f118"/>
              <a:gd name="f232" fmla="*/ f192 f108 1"/>
              <a:gd name="f233" fmla="*/ f193 f108 1"/>
              <a:gd name="f234" fmla="*/ f195 f109 1"/>
              <a:gd name="f235" fmla="*/ f194 f109 1"/>
              <a:gd name="f236" fmla="*/ f196 f108 1"/>
              <a:gd name="f237" fmla="*/ f197 f109 1"/>
              <a:gd name="f238" fmla="*/ f198 f108 1"/>
              <a:gd name="f239" fmla="*/ f199 f109 1"/>
              <a:gd name="f240" fmla="*/ f200 f108 1"/>
              <a:gd name="f241" fmla="*/ f201 f109 1"/>
              <a:gd name="f242" fmla="*/ f202 f108 1"/>
              <a:gd name="f243" fmla="*/ f203 f109 1"/>
              <a:gd name="f244" fmla="*/ f204 f108 1"/>
              <a:gd name="f245" fmla="*/ f205 f109 1"/>
              <a:gd name="f246" fmla="*/ f206 f108 1"/>
              <a:gd name="f247" fmla="*/ f207 f109 1"/>
              <a:gd name="f248" fmla="*/ f208 f108 1"/>
              <a:gd name="f249" fmla="*/ f209 f109 1"/>
              <a:gd name="f250" fmla="*/ f210 f108 1"/>
              <a:gd name="f251" fmla="*/ f211 f109 1"/>
              <a:gd name="f252" fmla="*/ f212 f108 1"/>
              <a:gd name="f253" fmla="*/ f213 f109 1"/>
              <a:gd name="f254" fmla="*/ f214 f108 1"/>
              <a:gd name="f255" fmla="*/ f215 f109 1"/>
              <a:gd name="f256" fmla="*/ f216 f108 1"/>
              <a:gd name="f257" fmla="*/ f217 f108 1"/>
              <a:gd name="f258" fmla="*/ f218 f108 1"/>
              <a:gd name="f259" fmla="*/ f219 f108 1"/>
              <a:gd name="f260" fmla="*/ f220 f109 1"/>
              <a:gd name="f261" fmla="*/ f221 f108 1"/>
              <a:gd name="f262" fmla="*/ f222 f109 1"/>
              <a:gd name="f263" fmla="*/ f223 f108 1"/>
              <a:gd name="f264" fmla="*/ f224 f109 1"/>
              <a:gd name="f265" fmla="*/ f225 f108 1"/>
              <a:gd name="f266" fmla="*/ f226 f109 1"/>
              <a:gd name="f267" fmla="*/ f227 f108 1"/>
              <a:gd name="f268" fmla="*/ f228 f109 1"/>
              <a:gd name="f269" fmla="*/ f229 f108 1"/>
              <a:gd name="f270" fmla="*/ f230 f109 1"/>
              <a:gd name="f271" fmla="*/ f231 f1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5">
                <a:pos x="f236" y="f237"/>
              </a:cxn>
              <a:cxn ang="f155">
                <a:pos x="f238" y="f239"/>
              </a:cxn>
              <a:cxn ang="f155">
                <a:pos x="f240" y="f241"/>
              </a:cxn>
              <a:cxn ang="f155">
                <a:pos x="f242" y="f243"/>
              </a:cxn>
              <a:cxn ang="f155">
                <a:pos x="f244" y="f245"/>
              </a:cxn>
              <a:cxn ang="f155">
                <a:pos x="f246" y="f247"/>
              </a:cxn>
              <a:cxn ang="f155">
                <a:pos x="f248" y="f249"/>
              </a:cxn>
              <a:cxn ang="f155">
                <a:pos x="f250" y="f251"/>
              </a:cxn>
              <a:cxn ang="f155">
                <a:pos x="f252" y="f253"/>
              </a:cxn>
              <a:cxn ang="f155">
                <a:pos x="f254" y="f255"/>
              </a:cxn>
              <a:cxn ang="f155">
                <a:pos x="f256" y="f249"/>
              </a:cxn>
              <a:cxn ang="f155">
                <a:pos x="f257" y="f247"/>
              </a:cxn>
              <a:cxn ang="f155">
                <a:pos x="f258" y="f245"/>
              </a:cxn>
              <a:cxn ang="f155">
                <a:pos x="f259" y="f260"/>
              </a:cxn>
              <a:cxn ang="f155">
                <a:pos x="f261" y="f262"/>
              </a:cxn>
              <a:cxn ang="f155">
                <a:pos x="f263" y="f264"/>
              </a:cxn>
              <a:cxn ang="f155">
                <a:pos x="f265" y="f266"/>
              </a:cxn>
              <a:cxn ang="f155">
                <a:pos x="f267" y="f268"/>
              </a:cxn>
              <a:cxn ang="f155">
                <a:pos x="f269" y="f270"/>
              </a:cxn>
              <a:cxn ang="f155">
                <a:pos x="f242" y="f271"/>
              </a:cxn>
              <a:cxn ang="f155">
                <a:pos x="f236" y="f237"/>
              </a:cxn>
            </a:cxnLst>
            <a:rect l="f232" t="f235" r="f233" b="f234"/>
            <a:pathLst>
              <a:path w="546" h="427">
                <a:moveTo>
                  <a:pt x="f6" y="f9"/>
                </a:moveTo>
                <a:cubicBezTo>
                  <a:pt x="f10" y="f11"/>
                  <a:pt x="f10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26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7"/>
                  <a:pt x="f39" y="f40"/>
                  <a:pt x="f41" y="f42"/>
                </a:cubicBezTo>
                <a:cubicBezTo>
                  <a:pt x="f43" y="f10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6"/>
                </a:cubicBezTo>
                <a:cubicBezTo>
                  <a:pt x="f59" y="f45"/>
                  <a:pt x="f60" y="f61"/>
                  <a:pt x="f62" y="f42"/>
                </a:cubicBezTo>
                <a:cubicBezTo>
                  <a:pt x="f63" y="f40"/>
                  <a:pt x="f64" y="f37"/>
                  <a:pt x="f65" y="f37"/>
                </a:cubicBezTo>
                <a:cubicBezTo>
                  <a:pt x="f66" y="f67"/>
                  <a:pt x="f68" y="f33"/>
                  <a:pt x="f69" y="f31"/>
                </a:cubicBezTo>
                <a:cubicBezTo>
                  <a:pt x="f70" y="f71"/>
                  <a:pt x="f72" y="f73"/>
                  <a:pt x="f7" y="f34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16"/>
                  <a:pt x="f81" y="f82"/>
                  <a:pt x="f83" y="f84"/>
                </a:cubicBezTo>
                <a:cubicBezTo>
                  <a:pt x="f85" y="f86"/>
                  <a:pt x="f87" y="f88"/>
                  <a:pt x="f2" y="f33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8"/>
                  <a:pt x="f101" y="f102"/>
                  <a:pt x="f25" y="f103"/>
                </a:cubicBezTo>
                <a:cubicBezTo>
                  <a:pt x="f104" y="f105"/>
                  <a:pt x="f106" y="f2"/>
                  <a:pt x="f6" y="f9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8" name="Freeform 73">
            <a:extLst>
              <a:ext uri="{FF2B5EF4-FFF2-40B4-BE49-F238E27FC236}">
                <a16:creationId xmlns:a16="http://schemas.microsoft.com/office/drawing/2014/main" id="{025C94D0-7585-3032-D8DD-4CAE124EFB32}"/>
              </a:ext>
            </a:extLst>
          </p:cNvPr>
          <p:cNvSpPr/>
          <p:nvPr/>
        </p:nvSpPr>
        <p:spPr>
          <a:xfrm>
            <a:off x="5019671" y="1233489"/>
            <a:ext cx="371475" cy="4905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0"/>
              <a:gd name="f7" fmla="val 437"/>
              <a:gd name="f8" fmla="val 204"/>
              <a:gd name="f9" fmla="val 283"/>
              <a:gd name="f10" fmla="val 66"/>
              <a:gd name="f11" fmla="val 199"/>
              <a:gd name="f12" fmla="val 253"/>
              <a:gd name="f13" fmla="val 319"/>
              <a:gd name="f14" fmla="val 210"/>
              <a:gd name="f15" fmla="val 385"/>
              <a:gd name="f16" fmla="val 150"/>
              <a:gd name="f17" fmla="val 424"/>
              <a:gd name="f18" fmla="val 73"/>
              <a:gd name="f19" fmla="val 436"/>
              <a:gd name="f20" fmla="val 55"/>
              <a:gd name="f21" fmla="val 432"/>
              <a:gd name="f22" fmla="val 50"/>
              <a:gd name="f23" fmla="val 426"/>
              <a:gd name="f24" fmla="val 356"/>
              <a:gd name="f25" fmla="val 5"/>
              <a:gd name="f26" fmla="val 256"/>
              <a:gd name="f27" fmla="val 62"/>
              <a:gd name="f28" fmla="val 191"/>
              <a:gd name="f29" fmla="val 75"/>
              <a:gd name="f30" fmla="val 176"/>
              <a:gd name="f31" fmla="val 90"/>
              <a:gd name="f32" fmla="val 164"/>
              <a:gd name="f33" fmla="val 104"/>
              <a:gd name="f34" fmla="val 151"/>
              <a:gd name="f35" fmla="val 115"/>
              <a:gd name="f36" fmla="val 140"/>
              <a:gd name="f37" fmla="val 127"/>
              <a:gd name="f38" fmla="val 131"/>
              <a:gd name="f39" fmla="val 139"/>
              <a:gd name="f40" fmla="val 121"/>
              <a:gd name="f41" fmla="val 184"/>
              <a:gd name="f42" fmla="val 79"/>
              <a:gd name="f43" fmla="val 195"/>
              <a:gd name="f44" fmla="val 60"/>
              <a:gd name="f45" fmla="val 226"/>
              <a:gd name="f46" fmla="val 89"/>
              <a:gd name="f47" fmla="val 190"/>
              <a:gd name="f48" fmla="val 123"/>
              <a:gd name="f49" fmla="val 154"/>
              <a:gd name="f50" fmla="val 156"/>
              <a:gd name="f51" fmla="val 119"/>
              <a:gd name="f52" fmla="val 103"/>
              <a:gd name="f53" fmla="val 205"/>
              <a:gd name="f54" fmla="val 88"/>
              <a:gd name="f55" fmla="val 222"/>
              <a:gd name="f56" fmla="val 76"/>
              <a:gd name="f57" fmla="val 240"/>
              <a:gd name="f58" fmla="val 54"/>
              <a:gd name="f59" fmla="val 273"/>
              <a:gd name="f60" fmla="val 49"/>
              <a:gd name="f61" fmla="val 329"/>
              <a:gd name="f62" fmla="val 65"/>
              <a:gd name="f63" fmla="val 359"/>
              <a:gd name="f64" fmla="val 91"/>
              <a:gd name="f65" fmla="val 294"/>
              <a:gd name="f66" fmla="val 128"/>
              <a:gd name="f67" fmla="val 238"/>
              <a:gd name="f68" fmla="val 178"/>
              <a:gd name="f69" fmla="val 137"/>
              <a:gd name="f70" fmla="val 251"/>
              <a:gd name="f71" fmla="val 105"/>
              <a:gd name="f72" fmla="val 315"/>
              <a:gd name="f73" fmla="val 92"/>
              <a:gd name="f74" fmla="val 393"/>
              <a:gd name="f75" fmla="val 159"/>
              <a:gd name="f76" fmla="val 372"/>
              <a:gd name="f77" fmla="val 332"/>
              <a:gd name="f78" fmla="val 233"/>
              <a:gd name="f79" fmla="val 272"/>
              <a:gd name="f80" fmla="val 263"/>
              <a:gd name="f81" fmla="val 208"/>
              <a:gd name="f82" fmla="val 258"/>
              <a:gd name="f83" fmla="val 146"/>
              <a:gd name="f84" fmla="+- 0 0 -90"/>
              <a:gd name="f85" fmla="*/ f3 1 330"/>
              <a:gd name="f86" fmla="*/ f4 1 437"/>
              <a:gd name="f87" fmla="val f5"/>
              <a:gd name="f88" fmla="val f6"/>
              <a:gd name="f89" fmla="val f7"/>
              <a:gd name="f90" fmla="*/ f84 f0 1"/>
              <a:gd name="f91" fmla="+- f89 0 f87"/>
              <a:gd name="f92" fmla="+- f88 0 f87"/>
              <a:gd name="f93" fmla="*/ f90 1 f2"/>
              <a:gd name="f94" fmla="*/ f92 1 330"/>
              <a:gd name="f95" fmla="*/ f91 1 437"/>
              <a:gd name="f96" fmla="*/ 204 f92 1"/>
              <a:gd name="f97" fmla="*/ 0 f91 1"/>
              <a:gd name="f98" fmla="*/ 253 f92 1"/>
              <a:gd name="f99" fmla="*/ 319 f91 1"/>
              <a:gd name="f100" fmla="*/ 73 f92 1"/>
              <a:gd name="f101" fmla="*/ 436 f91 1"/>
              <a:gd name="f102" fmla="*/ 50 f92 1"/>
              <a:gd name="f103" fmla="*/ 426 f91 1"/>
              <a:gd name="f104" fmla="*/ 62 f92 1"/>
              <a:gd name="f105" fmla="*/ 191 f91 1"/>
              <a:gd name="f106" fmla="*/ 104 f92 1"/>
              <a:gd name="f107" fmla="*/ 151 f91 1"/>
              <a:gd name="f108" fmla="*/ 139 f92 1"/>
              <a:gd name="f109" fmla="*/ 121 f91 1"/>
              <a:gd name="f110" fmla="*/ 226 f92 1"/>
              <a:gd name="f111" fmla="*/ 89 f91 1"/>
              <a:gd name="f112" fmla="*/ 119 f92 1"/>
              <a:gd name="f113" fmla="*/ 190 f91 1"/>
              <a:gd name="f114" fmla="*/ 76 f92 1"/>
              <a:gd name="f115" fmla="*/ 240 f91 1"/>
              <a:gd name="f116" fmla="*/ 65 f92 1"/>
              <a:gd name="f117" fmla="*/ 359 f91 1"/>
              <a:gd name="f118" fmla="*/ 178 f92 1"/>
              <a:gd name="f119" fmla="*/ 92 f92 1"/>
              <a:gd name="f120" fmla="*/ 393 f91 1"/>
              <a:gd name="f121" fmla="*/ 233 f92 1"/>
              <a:gd name="f122" fmla="*/ 272 f91 1"/>
              <a:gd name="f123" fmla="+- f93 0 f1"/>
              <a:gd name="f124" fmla="*/ f96 1 330"/>
              <a:gd name="f125" fmla="*/ f97 1 437"/>
              <a:gd name="f126" fmla="*/ f98 1 330"/>
              <a:gd name="f127" fmla="*/ f99 1 437"/>
              <a:gd name="f128" fmla="*/ f100 1 330"/>
              <a:gd name="f129" fmla="*/ f101 1 437"/>
              <a:gd name="f130" fmla="*/ f102 1 330"/>
              <a:gd name="f131" fmla="*/ f103 1 437"/>
              <a:gd name="f132" fmla="*/ f104 1 330"/>
              <a:gd name="f133" fmla="*/ f105 1 437"/>
              <a:gd name="f134" fmla="*/ f106 1 330"/>
              <a:gd name="f135" fmla="*/ f107 1 437"/>
              <a:gd name="f136" fmla="*/ f108 1 330"/>
              <a:gd name="f137" fmla="*/ f109 1 437"/>
              <a:gd name="f138" fmla="*/ f110 1 330"/>
              <a:gd name="f139" fmla="*/ f111 1 437"/>
              <a:gd name="f140" fmla="*/ f112 1 330"/>
              <a:gd name="f141" fmla="*/ f113 1 437"/>
              <a:gd name="f142" fmla="*/ f114 1 330"/>
              <a:gd name="f143" fmla="*/ f115 1 437"/>
              <a:gd name="f144" fmla="*/ f116 1 330"/>
              <a:gd name="f145" fmla="*/ f117 1 437"/>
              <a:gd name="f146" fmla="*/ f118 1 330"/>
              <a:gd name="f147" fmla="*/ f119 1 330"/>
              <a:gd name="f148" fmla="*/ f120 1 437"/>
              <a:gd name="f149" fmla="*/ f121 1 330"/>
              <a:gd name="f150" fmla="*/ f122 1 437"/>
              <a:gd name="f151" fmla="*/ 0 1 f94"/>
              <a:gd name="f152" fmla="*/ f88 1 f94"/>
              <a:gd name="f153" fmla="*/ 0 1 f95"/>
              <a:gd name="f154" fmla="*/ f89 1 f95"/>
              <a:gd name="f155" fmla="*/ f124 1 f94"/>
              <a:gd name="f156" fmla="*/ f125 1 f95"/>
              <a:gd name="f157" fmla="*/ f126 1 f94"/>
              <a:gd name="f158" fmla="*/ f127 1 f95"/>
              <a:gd name="f159" fmla="*/ f128 1 f94"/>
              <a:gd name="f160" fmla="*/ f129 1 f95"/>
              <a:gd name="f161" fmla="*/ f130 1 f94"/>
              <a:gd name="f162" fmla="*/ f131 1 f95"/>
              <a:gd name="f163" fmla="*/ f132 1 f94"/>
              <a:gd name="f164" fmla="*/ f133 1 f95"/>
              <a:gd name="f165" fmla="*/ f134 1 f94"/>
              <a:gd name="f166" fmla="*/ f135 1 f95"/>
              <a:gd name="f167" fmla="*/ f136 1 f94"/>
              <a:gd name="f168" fmla="*/ f137 1 f95"/>
              <a:gd name="f169" fmla="*/ f138 1 f94"/>
              <a:gd name="f170" fmla="*/ f139 1 f95"/>
              <a:gd name="f171" fmla="*/ f140 1 f94"/>
              <a:gd name="f172" fmla="*/ f141 1 f95"/>
              <a:gd name="f173" fmla="*/ f142 1 f94"/>
              <a:gd name="f174" fmla="*/ f143 1 f95"/>
              <a:gd name="f175" fmla="*/ f144 1 f94"/>
              <a:gd name="f176" fmla="*/ f145 1 f95"/>
              <a:gd name="f177" fmla="*/ f146 1 f94"/>
              <a:gd name="f178" fmla="*/ f147 1 f94"/>
              <a:gd name="f179" fmla="*/ f148 1 f95"/>
              <a:gd name="f180" fmla="*/ f149 1 f94"/>
              <a:gd name="f181" fmla="*/ f150 1 f95"/>
              <a:gd name="f182" fmla="*/ f151 f85 1"/>
              <a:gd name="f183" fmla="*/ f152 f85 1"/>
              <a:gd name="f184" fmla="*/ f154 f86 1"/>
              <a:gd name="f185" fmla="*/ f153 f86 1"/>
              <a:gd name="f186" fmla="*/ f155 f85 1"/>
              <a:gd name="f187" fmla="*/ f156 f86 1"/>
              <a:gd name="f188" fmla="*/ f157 f85 1"/>
              <a:gd name="f189" fmla="*/ f158 f86 1"/>
              <a:gd name="f190" fmla="*/ f159 f85 1"/>
              <a:gd name="f191" fmla="*/ f160 f86 1"/>
              <a:gd name="f192" fmla="*/ f161 f85 1"/>
              <a:gd name="f193" fmla="*/ f162 f86 1"/>
              <a:gd name="f194" fmla="*/ f163 f85 1"/>
              <a:gd name="f195" fmla="*/ f164 f86 1"/>
              <a:gd name="f196" fmla="*/ f165 f85 1"/>
              <a:gd name="f197" fmla="*/ f166 f86 1"/>
              <a:gd name="f198" fmla="*/ f167 f85 1"/>
              <a:gd name="f199" fmla="*/ f168 f86 1"/>
              <a:gd name="f200" fmla="*/ f169 f85 1"/>
              <a:gd name="f201" fmla="*/ f170 f86 1"/>
              <a:gd name="f202" fmla="*/ f171 f85 1"/>
              <a:gd name="f203" fmla="*/ f172 f86 1"/>
              <a:gd name="f204" fmla="*/ f173 f85 1"/>
              <a:gd name="f205" fmla="*/ f174 f86 1"/>
              <a:gd name="f206" fmla="*/ f175 f85 1"/>
              <a:gd name="f207" fmla="*/ f176 f86 1"/>
              <a:gd name="f208" fmla="*/ f177 f85 1"/>
              <a:gd name="f209" fmla="*/ f178 f85 1"/>
              <a:gd name="f210" fmla="*/ f179 f86 1"/>
              <a:gd name="f211" fmla="*/ f180 f85 1"/>
              <a:gd name="f212" fmla="*/ f181 f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186" y="f187"/>
              </a:cxn>
              <a:cxn ang="f123">
                <a:pos x="f188" y="f189"/>
              </a:cxn>
              <a:cxn ang="f123">
                <a:pos x="f190" y="f191"/>
              </a:cxn>
              <a:cxn ang="f123">
                <a:pos x="f192" y="f193"/>
              </a:cxn>
              <a:cxn ang="f123">
                <a:pos x="f194" y="f195"/>
              </a:cxn>
              <a:cxn ang="f123">
                <a:pos x="f196" y="f197"/>
              </a:cxn>
              <a:cxn ang="f123">
                <a:pos x="f198" y="f199"/>
              </a:cxn>
              <a:cxn ang="f123">
                <a:pos x="f186" y="f187"/>
              </a:cxn>
              <a:cxn ang="f123">
                <a:pos x="f200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195"/>
              </a:cxn>
              <a:cxn ang="f123">
                <a:pos x="f209" y="f210"/>
              </a:cxn>
              <a:cxn ang="f123">
                <a:pos x="f211" y="f212"/>
              </a:cxn>
              <a:cxn ang="f123">
                <a:pos x="f200" y="f201"/>
              </a:cxn>
            </a:cxnLst>
            <a:rect l="f182" t="f185" r="f183" b="f184"/>
            <a:pathLst>
              <a:path w="330" h="437">
                <a:moveTo>
                  <a:pt x="f8" y="f5"/>
                </a:moveTo>
                <a:cubicBezTo>
                  <a:pt x="f9" y="f10"/>
                  <a:pt x="f6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10" y="f7"/>
                  <a:pt x="f20" y="f21"/>
                  <a:pt x="f22" y="f23"/>
                </a:cubicBezTo>
                <a:cubicBezTo>
                  <a:pt x="f5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8" y="f5"/>
                </a:cubicBezTo>
                <a:close/>
                <a:moveTo>
                  <a:pt x="f45" y="f46"/>
                </a:moveTo>
                <a:cubicBezTo>
                  <a:pt x="f47" y="f48"/>
                  <a:pt x="f49" y="f50"/>
                  <a:pt x="f51" y="f47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2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53" y="f77"/>
                  <a:pt x="f78" y="f79"/>
                </a:cubicBezTo>
                <a:cubicBezTo>
                  <a:pt x="f80" y="f81"/>
                  <a:pt x="f82" y="f83"/>
                  <a:pt x="f45" y="f46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9" name="Freeform 74">
            <a:extLst>
              <a:ext uri="{FF2B5EF4-FFF2-40B4-BE49-F238E27FC236}">
                <a16:creationId xmlns:a16="http://schemas.microsoft.com/office/drawing/2014/main" id="{2F12D41B-6D64-A2A0-C256-C047E0F116DB}"/>
              </a:ext>
            </a:extLst>
          </p:cNvPr>
          <p:cNvSpPr/>
          <p:nvPr/>
        </p:nvSpPr>
        <p:spPr>
          <a:xfrm>
            <a:off x="5788023" y="4265611"/>
            <a:ext cx="306388" cy="5175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4"/>
              <a:gd name="f7" fmla="val 462"/>
              <a:gd name="f8" fmla="val 149"/>
              <a:gd name="f9" fmla="val 131"/>
              <a:gd name="f10" fmla="val 59"/>
              <a:gd name="f11" fmla="val 158"/>
              <a:gd name="f12" fmla="val 103"/>
              <a:gd name="f13" fmla="val 187"/>
              <a:gd name="f14" fmla="val 147"/>
              <a:gd name="f15" fmla="val 202"/>
              <a:gd name="f16" fmla="val 169"/>
              <a:gd name="f17" fmla="val 218"/>
              <a:gd name="f18" fmla="val 190"/>
              <a:gd name="f19" fmla="val 231"/>
              <a:gd name="f20" fmla="val 214"/>
              <a:gd name="f21" fmla="val 294"/>
              <a:gd name="f22" fmla="val 255"/>
              <a:gd name="f23" fmla="val 392"/>
              <a:gd name="f24" fmla="val 188"/>
              <a:gd name="f25" fmla="val 452"/>
              <a:gd name="f26" fmla="val 179"/>
              <a:gd name="f27" fmla="val 460"/>
              <a:gd name="f28" fmla="val 171"/>
              <a:gd name="f29" fmla="val 161"/>
              <a:gd name="f30" fmla="val 457"/>
              <a:gd name="f31" fmla="val 68"/>
              <a:gd name="f32" fmla="val 413"/>
              <a:gd name="f33" fmla="val 17"/>
              <a:gd name="f34" fmla="val 339"/>
              <a:gd name="f35" fmla="val 8"/>
              <a:gd name="f36" fmla="val 237"/>
              <a:gd name="f37" fmla="val 132"/>
              <a:gd name="f38" fmla="val 51"/>
              <a:gd name="f39" fmla="val 58"/>
              <a:gd name="f40" fmla="val 138"/>
              <a:gd name="f41" fmla="val 5"/>
              <a:gd name="f42" fmla="val 140"/>
              <a:gd name="f43" fmla="val 3"/>
              <a:gd name="f44" fmla="val 144"/>
              <a:gd name="f45" fmla="val 2"/>
              <a:gd name="f46" fmla="val 104"/>
              <a:gd name="f47" fmla="val 83"/>
              <a:gd name="f48" fmla="val 77"/>
              <a:gd name="f49" fmla="val 96"/>
              <a:gd name="f50" fmla="val 45"/>
              <a:gd name="f51" fmla="val 164"/>
              <a:gd name="f52" fmla="val 219"/>
              <a:gd name="f53" fmla="val 47"/>
              <a:gd name="f54" fmla="val 301"/>
              <a:gd name="f55" fmla="val 84"/>
              <a:gd name="f56" fmla="val 363"/>
              <a:gd name="f57" fmla="val 154"/>
              <a:gd name="f58" fmla="val 409"/>
              <a:gd name="f59" fmla="val 163"/>
              <a:gd name="f60" fmla="val 333"/>
              <a:gd name="f61" fmla="val 264"/>
              <a:gd name="f62" fmla="val 127"/>
              <a:gd name="f63" fmla="val 195"/>
              <a:gd name="f64" fmla="val 142"/>
              <a:gd name="f65" fmla="val 224"/>
              <a:gd name="f66" fmla="val 156"/>
              <a:gd name="f67" fmla="val 166"/>
              <a:gd name="f68" fmla="val 286"/>
              <a:gd name="f69" fmla="val 176"/>
              <a:gd name="f70" fmla="val 318"/>
              <a:gd name="f71" fmla="val 183"/>
              <a:gd name="f72" fmla="val 350"/>
              <a:gd name="f73" fmla="val 193"/>
              <a:gd name="f74" fmla="val 386"/>
              <a:gd name="f75" fmla="val 198"/>
              <a:gd name="f76" fmla="val 376"/>
              <a:gd name="f77" fmla="val 368"/>
              <a:gd name="f78" fmla="val 205"/>
              <a:gd name="f79" fmla="val 359"/>
              <a:gd name="f80" fmla="val 228"/>
              <a:gd name="f81" fmla="val 303"/>
              <a:gd name="f82" fmla="val 212"/>
              <a:gd name="f83" fmla="val 253"/>
              <a:gd name="f84" fmla="val 165"/>
              <a:gd name="f85" fmla="val 129"/>
              <a:gd name="f86" fmla="val 124"/>
              <a:gd name="f87" fmla="+- 0 0 -90"/>
              <a:gd name="f88" fmla="*/ f3 1 274"/>
              <a:gd name="f89" fmla="*/ f4 1 462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274"/>
              <a:gd name="f98" fmla="*/ f94 1 462"/>
              <a:gd name="f99" fmla="*/ 149 f95 1"/>
              <a:gd name="f100" fmla="*/ 0 f94 1"/>
              <a:gd name="f101" fmla="*/ 187 f95 1"/>
              <a:gd name="f102" fmla="*/ 147 f94 1"/>
              <a:gd name="f103" fmla="*/ 231 f95 1"/>
              <a:gd name="f104" fmla="*/ 214 f94 1"/>
              <a:gd name="f105" fmla="*/ 188 f95 1"/>
              <a:gd name="f106" fmla="*/ 452 f94 1"/>
              <a:gd name="f107" fmla="*/ 161 f95 1"/>
              <a:gd name="f108" fmla="*/ 457 f94 1"/>
              <a:gd name="f109" fmla="*/ 8 f95 1"/>
              <a:gd name="f110" fmla="*/ 237 f94 1"/>
              <a:gd name="f111" fmla="*/ 138 f95 1"/>
              <a:gd name="f112" fmla="*/ 5 f94 1"/>
              <a:gd name="f113" fmla="*/ 104 f95 1"/>
              <a:gd name="f114" fmla="*/ 83 f94 1"/>
              <a:gd name="f115" fmla="*/ 45 f95 1"/>
              <a:gd name="f116" fmla="*/ 219 f94 1"/>
              <a:gd name="f117" fmla="*/ 154 f95 1"/>
              <a:gd name="f118" fmla="*/ 409 f94 1"/>
              <a:gd name="f119" fmla="*/ 127 f95 1"/>
              <a:gd name="f120" fmla="*/ 195 f94 1"/>
              <a:gd name="f121" fmla="*/ 166 f95 1"/>
              <a:gd name="f122" fmla="*/ 286 f94 1"/>
              <a:gd name="f123" fmla="*/ 193 f95 1"/>
              <a:gd name="f124" fmla="*/ 386 f94 1"/>
              <a:gd name="f125" fmla="*/ 205 f95 1"/>
              <a:gd name="f126" fmla="*/ 359 f94 1"/>
              <a:gd name="f127" fmla="*/ 180 f95 1"/>
              <a:gd name="f128" fmla="*/ 205 f94 1"/>
              <a:gd name="f129" fmla="+- f96 0 f1"/>
              <a:gd name="f130" fmla="*/ f99 1 274"/>
              <a:gd name="f131" fmla="*/ f100 1 462"/>
              <a:gd name="f132" fmla="*/ f101 1 274"/>
              <a:gd name="f133" fmla="*/ f102 1 462"/>
              <a:gd name="f134" fmla="*/ f103 1 274"/>
              <a:gd name="f135" fmla="*/ f104 1 462"/>
              <a:gd name="f136" fmla="*/ f105 1 274"/>
              <a:gd name="f137" fmla="*/ f106 1 462"/>
              <a:gd name="f138" fmla="*/ f107 1 274"/>
              <a:gd name="f139" fmla="*/ f108 1 462"/>
              <a:gd name="f140" fmla="*/ f109 1 274"/>
              <a:gd name="f141" fmla="*/ f110 1 462"/>
              <a:gd name="f142" fmla="*/ f111 1 274"/>
              <a:gd name="f143" fmla="*/ f112 1 462"/>
              <a:gd name="f144" fmla="*/ f113 1 274"/>
              <a:gd name="f145" fmla="*/ f114 1 462"/>
              <a:gd name="f146" fmla="*/ f115 1 274"/>
              <a:gd name="f147" fmla="*/ f116 1 462"/>
              <a:gd name="f148" fmla="*/ f117 1 274"/>
              <a:gd name="f149" fmla="*/ f118 1 462"/>
              <a:gd name="f150" fmla="*/ f119 1 274"/>
              <a:gd name="f151" fmla="*/ f120 1 462"/>
              <a:gd name="f152" fmla="*/ f121 1 274"/>
              <a:gd name="f153" fmla="*/ f122 1 462"/>
              <a:gd name="f154" fmla="*/ f123 1 274"/>
              <a:gd name="f155" fmla="*/ f124 1 462"/>
              <a:gd name="f156" fmla="*/ f125 1 274"/>
              <a:gd name="f157" fmla="*/ f126 1 462"/>
              <a:gd name="f158" fmla="*/ f127 1 274"/>
              <a:gd name="f159" fmla="*/ f128 1 462"/>
              <a:gd name="f160" fmla="*/ 0 1 f97"/>
              <a:gd name="f161" fmla="*/ f91 1 f97"/>
              <a:gd name="f162" fmla="*/ 0 1 f98"/>
              <a:gd name="f163" fmla="*/ f92 1 f98"/>
              <a:gd name="f164" fmla="*/ f130 1 f97"/>
              <a:gd name="f165" fmla="*/ f131 1 f98"/>
              <a:gd name="f166" fmla="*/ f132 1 f97"/>
              <a:gd name="f167" fmla="*/ f133 1 f98"/>
              <a:gd name="f168" fmla="*/ f134 1 f97"/>
              <a:gd name="f169" fmla="*/ f135 1 f98"/>
              <a:gd name="f170" fmla="*/ f136 1 f97"/>
              <a:gd name="f171" fmla="*/ f137 1 f98"/>
              <a:gd name="f172" fmla="*/ f138 1 f97"/>
              <a:gd name="f173" fmla="*/ f139 1 f98"/>
              <a:gd name="f174" fmla="*/ f140 1 f97"/>
              <a:gd name="f175" fmla="*/ f141 1 f98"/>
              <a:gd name="f176" fmla="*/ f142 1 f97"/>
              <a:gd name="f177" fmla="*/ f143 1 f98"/>
              <a:gd name="f178" fmla="*/ f144 1 f97"/>
              <a:gd name="f179" fmla="*/ f145 1 f98"/>
              <a:gd name="f180" fmla="*/ f146 1 f97"/>
              <a:gd name="f181" fmla="*/ f147 1 f98"/>
              <a:gd name="f182" fmla="*/ f148 1 f97"/>
              <a:gd name="f183" fmla="*/ f149 1 f98"/>
              <a:gd name="f184" fmla="*/ f150 1 f97"/>
              <a:gd name="f185" fmla="*/ f151 1 f98"/>
              <a:gd name="f186" fmla="*/ f152 1 f97"/>
              <a:gd name="f187" fmla="*/ f153 1 f98"/>
              <a:gd name="f188" fmla="*/ f154 1 f97"/>
              <a:gd name="f189" fmla="*/ f155 1 f98"/>
              <a:gd name="f190" fmla="*/ f156 1 f97"/>
              <a:gd name="f191" fmla="*/ f157 1 f98"/>
              <a:gd name="f192" fmla="*/ f158 1 f97"/>
              <a:gd name="f193" fmla="*/ f159 1 f98"/>
              <a:gd name="f194" fmla="*/ f160 f88 1"/>
              <a:gd name="f195" fmla="*/ f161 f88 1"/>
              <a:gd name="f196" fmla="*/ f163 f89 1"/>
              <a:gd name="f197" fmla="*/ f162 f89 1"/>
              <a:gd name="f198" fmla="*/ f164 f88 1"/>
              <a:gd name="f199" fmla="*/ f165 f89 1"/>
              <a:gd name="f200" fmla="*/ f166 f88 1"/>
              <a:gd name="f201" fmla="*/ f167 f89 1"/>
              <a:gd name="f202" fmla="*/ f168 f88 1"/>
              <a:gd name="f203" fmla="*/ f169 f89 1"/>
              <a:gd name="f204" fmla="*/ f170 f88 1"/>
              <a:gd name="f205" fmla="*/ f171 f89 1"/>
              <a:gd name="f206" fmla="*/ f172 f88 1"/>
              <a:gd name="f207" fmla="*/ f173 f89 1"/>
              <a:gd name="f208" fmla="*/ f174 f88 1"/>
              <a:gd name="f209" fmla="*/ f175 f89 1"/>
              <a:gd name="f210" fmla="*/ f176 f88 1"/>
              <a:gd name="f211" fmla="*/ f177 f89 1"/>
              <a:gd name="f212" fmla="*/ f178 f88 1"/>
              <a:gd name="f213" fmla="*/ f179 f89 1"/>
              <a:gd name="f214" fmla="*/ f180 f88 1"/>
              <a:gd name="f215" fmla="*/ f181 f89 1"/>
              <a:gd name="f216" fmla="*/ f182 f88 1"/>
              <a:gd name="f217" fmla="*/ f183 f89 1"/>
              <a:gd name="f218" fmla="*/ f184 f88 1"/>
              <a:gd name="f219" fmla="*/ f185 f89 1"/>
              <a:gd name="f220" fmla="*/ f186 f88 1"/>
              <a:gd name="f221" fmla="*/ f187 f89 1"/>
              <a:gd name="f222" fmla="*/ f188 f88 1"/>
              <a:gd name="f223" fmla="*/ f189 f89 1"/>
              <a:gd name="f224" fmla="*/ f190 f88 1"/>
              <a:gd name="f225" fmla="*/ f191 f89 1"/>
              <a:gd name="f226" fmla="*/ f192 f88 1"/>
              <a:gd name="f227" fmla="*/ f193 f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98" y="f199"/>
              </a:cxn>
              <a:cxn ang="f129">
                <a:pos x="f200" y="f201"/>
              </a:cxn>
              <a:cxn ang="f129">
                <a:pos x="f202" y="f203"/>
              </a:cxn>
              <a:cxn ang="f129">
                <a:pos x="f204" y="f205"/>
              </a:cxn>
              <a:cxn ang="f129">
                <a:pos x="f206" y="f207"/>
              </a:cxn>
              <a:cxn ang="f129">
                <a:pos x="f208" y="f209"/>
              </a:cxn>
              <a:cxn ang="f129">
                <a:pos x="f210" y="f211"/>
              </a:cxn>
              <a:cxn ang="f129">
                <a:pos x="f198" y="f199"/>
              </a:cxn>
              <a:cxn ang="f129">
                <a:pos x="f212" y="f213"/>
              </a:cxn>
              <a:cxn ang="f129">
                <a:pos x="f214" y="f215"/>
              </a:cxn>
              <a:cxn ang="f129">
                <a:pos x="f216" y="f217"/>
              </a:cxn>
              <a:cxn ang="f129">
                <a:pos x="f218" y="f219"/>
              </a:cxn>
              <a:cxn ang="f129">
                <a:pos x="f220" y="f221"/>
              </a:cxn>
              <a:cxn ang="f129">
                <a:pos x="f222" y="f223"/>
              </a:cxn>
              <a:cxn ang="f129">
                <a:pos x="f224" y="f225"/>
              </a:cxn>
              <a:cxn ang="f129">
                <a:pos x="f226" y="f227"/>
              </a:cxn>
              <a:cxn ang="f129">
                <a:pos x="f212" y="f213"/>
              </a:cxn>
            </a:cxnLst>
            <a:rect l="f194" t="f197" r="f195" b="f196"/>
            <a:pathLst>
              <a:path w="274" h="462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6" y="f21"/>
                  <a:pt x="f22" y="f23"/>
                  <a:pt x="f24" y="f25"/>
                </a:cubicBezTo>
                <a:cubicBezTo>
                  <a:pt x="f26" y="f27"/>
                  <a:pt x="f28" y="f7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5" y="f37"/>
                  <a:pt x="f38" y="f39"/>
                  <a:pt x="f40" y="f41"/>
                </a:cubicBezTo>
                <a:cubicBezTo>
                  <a:pt x="f42" y="f43"/>
                  <a:pt x="f44" y="f45"/>
                  <a:pt x="f8" y="f5"/>
                </a:cubicBezTo>
                <a:close/>
                <a:moveTo>
                  <a:pt x="f46" y="f47"/>
                </a:moveTo>
                <a:cubicBezTo>
                  <a:pt x="f48" y="f49"/>
                  <a:pt x="f50" y="f51"/>
                  <a:pt x="f50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8" y="f61"/>
                  <a:pt x="f62" y="f63"/>
                </a:cubicBezTo>
                <a:cubicBezTo>
                  <a:pt x="f64" y="f65"/>
                  <a:pt x="f66" y="f22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15" y="f77"/>
                  <a:pt x="f78" y="f79"/>
                </a:cubicBezTo>
                <a:cubicBezTo>
                  <a:pt x="f80" y="f81"/>
                  <a:pt x="f82" y="f83"/>
                  <a:pt x="f2" y="f78"/>
                </a:cubicBezTo>
                <a:cubicBezTo>
                  <a:pt x="f57" y="f84"/>
                  <a:pt x="f85" y="f86"/>
                  <a:pt x="f46" y="f47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0" name="Freeform 75">
            <a:extLst>
              <a:ext uri="{FF2B5EF4-FFF2-40B4-BE49-F238E27FC236}">
                <a16:creationId xmlns:a16="http://schemas.microsoft.com/office/drawing/2014/main" id="{DA630865-67AB-070F-0070-1DDBFA4B82B1}"/>
              </a:ext>
            </a:extLst>
          </p:cNvPr>
          <p:cNvSpPr/>
          <p:nvPr/>
        </p:nvSpPr>
        <p:spPr>
          <a:xfrm>
            <a:off x="4562471" y="4564063"/>
            <a:ext cx="406395" cy="3794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2"/>
              <a:gd name="f7" fmla="val 339"/>
              <a:gd name="f8" fmla="val 23"/>
              <a:gd name="f9" fmla="val 53"/>
              <a:gd name="f10" fmla="val 48"/>
              <a:gd name="f11" fmla="val 102"/>
              <a:gd name="f12" fmla="val 61"/>
              <a:gd name="f13" fmla="val 154"/>
              <a:gd name="f14" fmla="val 68"/>
              <a:gd name="f15" fmla="val 182"/>
              <a:gd name="f16" fmla="val 73"/>
              <a:gd name="f17" fmla="val 211"/>
              <a:gd name="f18" fmla="val 78"/>
              <a:gd name="f19" fmla="val 237"/>
              <a:gd name="f20" fmla="val 87"/>
              <a:gd name="f21" fmla="val 313"/>
              <a:gd name="f22" fmla="val 114"/>
              <a:gd name="f23" fmla="val 189"/>
              <a:gd name="f24" fmla="val 358"/>
              <a:gd name="f25" fmla="val 269"/>
              <a:gd name="f26" fmla="val 357"/>
              <a:gd name="f27" fmla="val 283"/>
              <a:gd name="f28" fmla="val 352"/>
              <a:gd name="f29" fmla="val 290"/>
              <a:gd name="f30" fmla="val 295"/>
              <a:gd name="f31" fmla="val 226"/>
              <a:gd name="f32" fmla="val 95"/>
              <a:gd name="f33" fmla="val 294"/>
              <a:gd name="f34" fmla="val 36"/>
              <a:gd name="f35" fmla="val 187"/>
              <a:gd name="f36" fmla="val 5"/>
              <a:gd name="f37" fmla="val 131"/>
              <a:gd name="f38" fmla="val 71"/>
              <a:gd name="f39" fmla="val 17"/>
              <a:gd name="f40" fmla="val 9"/>
              <a:gd name="f41" fmla="val 7"/>
              <a:gd name="f42" fmla="val 18"/>
              <a:gd name="f43" fmla="val 19"/>
              <a:gd name="f44" fmla="val 4"/>
              <a:gd name="f45" fmla="val 3"/>
              <a:gd name="f46" fmla="val 21"/>
              <a:gd name="f47" fmla="val 2"/>
              <a:gd name="f48" fmla="val 225"/>
              <a:gd name="f49" fmla="val 311"/>
              <a:gd name="f50" fmla="val 215"/>
              <a:gd name="f51" fmla="val 310"/>
              <a:gd name="f52" fmla="val 210"/>
              <a:gd name="f53" fmla="val 308"/>
              <a:gd name="f54" fmla="val 205"/>
              <a:gd name="f55" fmla="val 288"/>
              <a:gd name="f56" fmla="val 161"/>
              <a:gd name="f57" fmla="val 256"/>
              <a:gd name="f58" fmla="val 209"/>
              <a:gd name="f59" fmla="val 119"/>
              <a:gd name="f60" fmla="val 181"/>
              <a:gd name="f61" fmla="val 112"/>
              <a:gd name="f62" fmla="val 151"/>
              <a:gd name="f63" fmla="val 109"/>
              <a:gd name="f64" fmla="val 123"/>
              <a:gd name="f65" fmla="val 98"/>
              <a:gd name="f66" fmla="val 96"/>
              <a:gd name="f67" fmla="val 74"/>
              <a:gd name="f68" fmla="val 49"/>
              <a:gd name="f69" fmla="val 79"/>
              <a:gd name="f70" fmla="val 44"/>
              <a:gd name="f71" fmla="val 195"/>
              <a:gd name="f72" fmla="val 301"/>
              <a:gd name="f73" fmla="val 302"/>
              <a:gd name="f74" fmla="val 262"/>
              <a:gd name="f75" fmla="val 258"/>
              <a:gd name="f76" fmla="val 202"/>
              <a:gd name="f77" fmla="val 174"/>
              <a:gd name="f78" fmla="val 142"/>
              <a:gd name="f79" fmla="val 143"/>
              <a:gd name="f80" fmla="val 204"/>
              <a:gd name="f81" fmla="val 157"/>
              <a:gd name="f82" fmla="val 259"/>
              <a:gd name="f83" fmla="val 184"/>
              <a:gd name="f84" fmla="+- 0 0 -90"/>
              <a:gd name="f85" fmla="*/ f3 1 362"/>
              <a:gd name="f86" fmla="*/ f4 1 339"/>
              <a:gd name="f87" fmla="val f5"/>
              <a:gd name="f88" fmla="val f6"/>
              <a:gd name="f89" fmla="val f7"/>
              <a:gd name="f90" fmla="*/ f84 f0 1"/>
              <a:gd name="f91" fmla="+- f89 0 f87"/>
              <a:gd name="f92" fmla="+- f88 0 f87"/>
              <a:gd name="f93" fmla="*/ f90 1 f2"/>
              <a:gd name="f94" fmla="*/ f92 1 362"/>
              <a:gd name="f95" fmla="*/ f91 1 339"/>
              <a:gd name="f96" fmla="*/ 23 f92 1"/>
              <a:gd name="f97" fmla="*/ 0 f91 1"/>
              <a:gd name="f98" fmla="*/ 154 f92 1"/>
              <a:gd name="f99" fmla="*/ 68 f91 1"/>
              <a:gd name="f100" fmla="*/ 237 f92 1"/>
              <a:gd name="f101" fmla="*/ 87 f91 1"/>
              <a:gd name="f102" fmla="*/ 358 f92 1"/>
              <a:gd name="f103" fmla="*/ 269 f91 1"/>
              <a:gd name="f104" fmla="*/ 339 f92 1"/>
              <a:gd name="f105" fmla="*/ 295 f91 1"/>
              <a:gd name="f106" fmla="*/ 36 f92 1"/>
              <a:gd name="f107" fmla="*/ 187 f91 1"/>
              <a:gd name="f108" fmla="*/ 17 f92 1"/>
              <a:gd name="f109" fmla="*/ 9 f91 1"/>
              <a:gd name="f110" fmla="*/ 19 f92 1"/>
              <a:gd name="f111" fmla="*/ 4 f91 1"/>
              <a:gd name="f112" fmla="*/ 313 f92 1"/>
              <a:gd name="f113" fmla="*/ 225 f91 1"/>
              <a:gd name="f114" fmla="*/ 308 f92 1"/>
              <a:gd name="f115" fmla="*/ 205 f91 1"/>
              <a:gd name="f116" fmla="*/ 209 f92 1"/>
              <a:gd name="f117" fmla="*/ 119 f91 1"/>
              <a:gd name="f118" fmla="*/ 123 f92 1"/>
              <a:gd name="f119" fmla="*/ 102 f91 1"/>
              <a:gd name="f120" fmla="*/ 49 f92 1"/>
              <a:gd name="f121" fmla="*/ 79 f91 1"/>
              <a:gd name="f122" fmla="*/ 302 f92 1"/>
              <a:gd name="f123" fmla="*/ 262 f91 1"/>
              <a:gd name="f124" fmla="*/ 142 f92 1"/>
              <a:gd name="f125" fmla="*/ 143 f91 1"/>
              <a:gd name="f126" fmla="+- f93 0 f1"/>
              <a:gd name="f127" fmla="*/ f96 1 362"/>
              <a:gd name="f128" fmla="*/ f97 1 339"/>
              <a:gd name="f129" fmla="*/ f98 1 362"/>
              <a:gd name="f130" fmla="*/ f99 1 339"/>
              <a:gd name="f131" fmla="*/ f100 1 362"/>
              <a:gd name="f132" fmla="*/ f101 1 339"/>
              <a:gd name="f133" fmla="*/ f102 1 362"/>
              <a:gd name="f134" fmla="*/ f103 1 339"/>
              <a:gd name="f135" fmla="*/ f104 1 362"/>
              <a:gd name="f136" fmla="*/ f105 1 339"/>
              <a:gd name="f137" fmla="*/ f106 1 362"/>
              <a:gd name="f138" fmla="*/ f107 1 339"/>
              <a:gd name="f139" fmla="*/ f108 1 362"/>
              <a:gd name="f140" fmla="*/ f109 1 339"/>
              <a:gd name="f141" fmla="*/ f110 1 362"/>
              <a:gd name="f142" fmla="*/ f111 1 339"/>
              <a:gd name="f143" fmla="*/ f112 1 362"/>
              <a:gd name="f144" fmla="*/ f113 1 339"/>
              <a:gd name="f145" fmla="*/ f114 1 362"/>
              <a:gd name="f146" fmla="*/ f115 1 339"/>
              <a:gd name="f147" fmla="*/ f116 1 362"/>
              <a:gd name="f148" fmla="*/ f117 1 339"/>
              <a:gd name="f149" fmla="*/ f118 1 362"/>
              <a:gd name="f150" fmla="*/ f119 1 339"/>
              <a:gd name="f151" fmla="*/ f120 1 362"/>
              <a:gd name="f152" fmla="*/ f121 1 339"/>
              <a:gd name="f153" fmla="*/ f122 1 362"/>
              <a:gd name="f154" fmla="*/ f123 1 339"/>
              <a:gd name="f155" fmla="*/ f124 1 362"/>
              <a:gd name="f156" fmla="*/ f125 1 339"/>
              <a:gd name="f157" fmla="*/ 0 1 f94"/>
              <a:gd name="f158" fmla="*/ f88 1 f94"/>
              <a:gd name="f159" fmla="*/ 0 1 f95"/>
              <a:gd name="f160" fmla="*/ f89 1 f95"/>
              <a:gd name="f161" fmla="*/ f127 1 f94"/>
              <a:gd name="f162" fmla="*/ f128 1 f95"/>
              <a:gd name="f163" fmla="*/ f129 1 f94"/>
              <a:gd name="f164" fmla="*/ f130 1 f95"/>
              <a:gd name="f165" fmla="*/ f131 1 f94"/>
              <a:gd name="f166" fmla="*/ f132 1 f95"/>
              <a:gd name="f167" fmla="*/ f133 1 f94"/>
              <a:gd name="f168" fmla="*/ f134 1 f95"/>
              <a:gd name="f169" fmla="*/ f135 1 f94"/>
              <a:gd name="f170" fmla="*/ f136 1 f95"/>
              <a:gd name="f171" fmla="*/ f137 1 f94"/>
              <a:gd name="f172" fmla="*/ f138 1 f95"/>
              <a:gd name="f173" fmla="*/ f139 1 f94"/>
              <a:gd name="f174" fmla="*/ f140 1 f95"/>
              <a:gd name="f175" fmla="*/ f141 1 f94"/>
              <a:gd name="f176" fmla="*/ f142 1 f95"/>
              <a:gd name="f177" fmla="*/ f143 1 f94"/>
              <a:gd name="f178" fmla="*/ f144 1 f95"/>
              <a:gd name="f179" fmla="*/ f145 1 f94"/>
              <a:gd name="f180" fmla="*/ f146 1 f95"/>
              <a:gd name="f181" fmla="*/ f147 1 f94"/>
              <a:gd name="f182" fmla="*/ f148 1 f95"/>
              <a:gd name="f183" fmla="*/ f149 1 f94"/>
              <a:gd name="f184" fmla="*/ f150 1 f95"/>
              <a:gd name="f185" fmla="*/ f151 1 f94"/>
              <a:gd name="f186" fmla="*/ f152 1 f95"/>
              <a:gd name="f187" fmla="*/ f153 1 f94"/>
              <a:gd name="f188" fmla="*/ f154 1 f95"/>
              <a:gd name="f189" fmla="*/ f155 1 f94"/>
              <a:gd name="f190" fmla="*/ f156 1 f95"/>
              <a:gd name="f191" fmla="*/ f157 f85 1"/>
              <a:gd name="f192" fmla="*/ f158 f85 1"/>
              <a:gd name="f193" fmla="*/ f160 f86 1"/>
              <a:gd name="f194" fmla="*/ f159 f86 1"/>
              <a:gd name="f195" fmla="*/ f161 f85 1"/>
              <a:gd name="f196" fmla="*/ f162 f86 1"/>
              <a:gd name="f197" fmla="*/ f163 f85 1"/>
              <a:gd name="f198" fmla="*/ f164 f86 1"/>
              <a:gd name="f199" fmla="*/ f165 f85 1"/>
              <a:gd name="f200" fmla="*/ f166 f86 1"/>
              <a:gd name="f201" fmla="*/ f167 f85 1"/>
              <a:gd name="f202" fmla="*/ f168 f86 1"/>
              <a:gd name="f203" fmla="*/ f169 f85 1"/>
              <a:gd name="f204" fmla="*/ f170 f86 1"/>
              <a:gd name="f205" fmla="*/ f171 f85 1"/>
              <a:gd name="f206" fmla="*/ f172 f86 1"/>
              <a:gd name="f207" fmla="*/ f173 f85 1"/>
              <a:gd name="f208" fmla="*/ f174 f86 1"/>
              <a:gd name="f209" fmla="*/ f175 f85 1"/>
              <a:gd name="f210" fmla="*/ f176 f86 1"/>
              <a:gd name="f211" fmla="*/ f177 f85 1"/>
              <a:gd name="f212" fmla="*/ f178 f86 1"/>
              <a:gd name="f213" fmla="*/ f179 f85 1"/>
              <a:gd name="f214" fmla="*/ f180 f86 1"/>
              <a:gd name="f215" fmla="*/ f181 f85 1"/>
              <a:gd name="f216" fmla="*/ f182 f86 1"/>
              <a:gd name="f217" fmla="*/ f183 f85 1"/>
              <a:gd name="f218" fmla="*/ f184 f86 1"/>
              <a:gd name="f219" fmla="*/ f185 f85 1"/>
              <a:gd name="f220" fmla="*/ f186 f86 1"/>
              <a:gd name="f221" fmla="*/ f187 f85 1"/>
              <a:gd name="f222" fmla="*/ f188 f86 1"/>
              <a:gd name="f223" fmla="*/ f189 f85 1"/>
              <a:gd name="f224" fmla="*/ f190 f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6">
                <a:pos x="f195" y="f196"/>
              </a:cxn>
              <a:cxn ang="f126">
                <a:pos x="f197" y="f198"/>
              </a:cxn>
              <a:cxn ang="f126">
                <a:pos x="f199" y="f200"/>
              </a:cxn>
              <a:cxn ang="f126">
                <a:pos x="f201" y="f202"/>
              </a:cxn>
              <a:cxn ang="f126">
                <a:pos x="f203" y="f204"/>
              </a:cxn>
              <a:cxn ang="f126">
                <a:pos x="f205" y="f206"/>
              </a:cxn>
              <a:cxn ang="f126">
                <a:pos x="f207" y="f208"/>
              </a:cxn>
              <a:cxn ang="f126">
                <a:pos x="f209" y="f210"/>
              </a:cxn>
              <a:cxn ang="f126">
                <a:pos x="f195" y="f196"/>
              </a:cxn>
              <a:cxn ang="f126">
                <a:pos x="f211" y="f212"/>
              </a:cxn>
              <a:cxn ang="f126">
                <a:pos x="f213" y="f214"/>
              </a:cxn>
              <a:cxn ang="f126">
                <a:pos x="f215" y="f216"/>
              </a:cxn>
              <a:cxn ang="f126">
                <a:pos x="f217" y="f218"/>
              </a:cxn>
              <a:cxn ang="f126">
                <a:pos x="f219" y="f220"/>
              </a:cxn>
              <a:cxn ang="f126">
                <a:pos x="f221" y="f222"/>
              </a:cxn>
              <a:cxn ang="f126">
                <a:pos x="f223" y="f224"/>
              </a:cxn>
              <a:cxn ang="f126">
                <a:pos x="f211" y="f212"/>
              </a:cxn>
            </a:cxnLst>
            <a:rect l="f191" t="f194" r="f192" b="f193"/>
            <a:pathLst>
              <a:path w="362" h="339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6" y="f23"/>
                  <a:pt x="f24" y="f25"/>
                </a:cubicBezTo>
                <a:cubicBezTo>
                  <a:pt x="f26" y="f27"/>
                  <a:pt x="f28" y="f29"/>
                  <a:pt x="f7" y="f30"/>
                </a:cubicBezTo>
                <a:cubicBezTo>
                  <a:pt x="f31" y="f7"/>
                  <a:pt x="f32" y="f33"/>
                  <a:pt x="f34" y="f35"/>
                </a:cubicBezTo>
                <a:cubicBezTo>
                  <a:pt x="f36" y="f37"/>
                  <a:pt x="f5" y="f38"/>
                  <a:pt x="f39" y="f40"/>
                </a:cubicBezTo>
                <a:cubicBezTo>
                  <a:pt x="f39" y="f41"/>
                  <a:pt x="f42" y="f36"/>
                  <a:pt x="f43" y="f44"/>
                </a:cubicBezTo>
                <a:cubicBezTo>
                  <a:pt x="f43" y="f45"/>
                  <a:pt x="f46" y="f47"/>
                  <a:pt x="f8" y="f5"/>
                </a:cubicBezTo>
                <a:close/>
                <a:moveTo>
                  <a:pt x="f21" y="f48"/>
                </a:move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37"/>
                  <a:pt x="f58" y="f59"/>
                </a:cubicBezTo>
                <a:cubicBezTo>
                  <a:pt x="f60" y="f61"/>
                  <a:pt x="f62" y="f63"/>
                  <a:pt x="f64" y="f11"/>
                </a:cubicBezTo>
                <a:cubicBezTo>
                  <a:pt x="f65" y="f66"/>
                  <a:pt x="f67" y="f20"/>
                  <a:pt x="f68" y="f69"/>
                </a:cubicBezTo>
                <a:cubicBezTo>
                  <a:pt x="f70" y="f50"/>
                  <a:pt x="f71" y="f72"/>
                  <a:pt x="f73" y="f74"/>
                </a:cubicBezTo>
                <a:cubicBezTo>
                  <a:pt x="f75" y="f58"/>
                  <a:pt x="f76" y="f77"/>
                  <a:pt x="f78" y="f79"/>
                </a:cubicBezTo>
                <a:cubicBezTo>
                  <a:pt x="f80" y="f81"/>
                  <a:pt x="f82" y="f83"/>
                  <a:pt x="f21" y="f48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1" name="Freeform 76">
            <a:extLst>
              <a:ext uri="{FF2B5EF4-FFF2-40B4-BE49-F238E27FC236}">
                <a16:creationId xmlns:a16="http://schemas.microsoft.com/office/drawing/2014/main" id="{DE2A0CFB-B7E0-18D3-78C1-2C96A84F76DF}"/>
              </a:ext>
            </a:extLst>
          </p:cNvPr>
          <p:cNvSpPr/>
          <p:nvPr/>
        </p:nvSpPr>
        <p:spPr>
          <a:xfrm>
            <a:off x="8132765" y="4103690"/>
            <a:ext cx="301623" cy="4317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9"/>
              <a:gd name="f7" fmla="val 385"/>
              <a:gd name="f8" fmla="val 135"/>
              <a:gd name="f9" fmla="val 165"/>
              <a:gd name="f10" fmla="val 50"/>
              <a:gd name="f11" fmla="val 192"/>
              <a:gd name="f12" fmla="val 95"/>
              <a:gd name="f13" fmla="val 217"/>
              <a:gd name="f14" fmla="val 141"/>
              <a:gd name="f15" fmla="val 230"/>
              <a:gd name="f16" fmla="val 242"/>
              <a:gd name="f17" fmla="val 191"/>
              <a:gd name="f18" fmla="val 251"/>
              <a:gd name="f19" fmla="val 321"/>
              <a:gd name="f20" fmla="val 206"/>
              <a:gd name="f21" fmla="val 353"/>
              <a:gd name="f22" fmla="val 164"/>
              <a:gd name="f23" fmla="val 384"/>
              <a:gd name="f24" fmla="val 105"/>
              <a:gd name="f25" fmla="val 62"/>
              <a:gd name="f26" fmla="val 354"/>
              <a:gd name="f27" fmla="val 19"/>
              <a:gd name="f28" fmla="val 323"/>
              <a:gd name="f29" fmla="val 17"/>
              <a:gd name="f30" fmla="val 218"/>
              <a:gd name="f31" fmla="val 44"/>
              <a:gd name="f32" fmla="val 88"/>
              <a:gd name="f33" fmla="val 74"/>
              <a:gd name="f34" fmla="val 134"/>
              <a:gd name="f35" fmla="val 75"/>
              <a:gd name="f36" fmla="val 102"/>
              <a:gd name="f37" fmla="val 130"/>
              <a:gd name="f38" fmla="val 69"/>
              <a:gd name="f39" fmla="val 181"/>
              <a:gd name="f40" fmla="val 52"/>
              <a:gd name="f41" fmla="val 240"/>
              <a:gd name="f42" fmla="val 43"/>
              <a:gd name="f43" fmla="val 270"/>
              <a:gd name="f44" fmla="val 60"/>
              <a:gd name="f45" fmla="val 304"/>
              <a:gd name="f46" fmla="val 87"/>
              <a:gd name="f47" fmla="val 116"/>
              <a:gd name="f48" fmla="val 342"/>
              <a:gd name="f49" fmla="val 153"/>
              <a:gd name="f50" fmla="val 207"/>
              <a:gd name="f51" fmla="val 305"/>
              <a:gd name="f52" fmla="val 225"/>
              <a:gd name="f53" fmla="val 271"/>
              <a:gd name="f54" fmla="val 244"/>
              <a:gd name="f55" fmla="val 201"/>
              <a:gd name="f56" fmla="val 183"/>
              <a:gd name="f57" fmla="val 168"/>
              <a:gd name="f58" fmla="val 131"/>
              <a:gd name="f59" fmla="+- 0 0 -90"/>
              <a:gd name="f60" fmla="*/ f3 1 269"/>
              <a:gd name="f61" fmla="*/ f4 1 385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269"/>
              <a:gd name="f70" fmla="*/ f66 1 385"/>
              <a:gd name="f71" fmla="*/ 135 f67 1"/>
              <a:gd name="f72" fmla="*/ 0 f66 1"/>
              <a:gd name="f73" fmla="*/ 217 f67 1"/>
              <a:gd name="f74" fmla="*/ 141 f66 1"/>
              <a:gd name="f75" fmla="*/ 251 f67 1"/>
              <a:gd name="f76" fmla="*/ 217 f66 1"/>
              <a:gd name="f77" fmla="*/ 206 f67 1"/>
              <a:gd name="f78" fmla="*/ 353 f66 1"/>
              <a:gd name="f79" fmla="*/ 62 f67 1"/>
              <a:gd name="f80" fmla="*/ 354 f66 1"/>
              <a:gd name="f81" fmla="*/ 17 f67 1"/>
              <a:gd name="f82" fmla="*/ 218 f66 1"/>
              <a:gd name="f83" fmla="*/ 134 f67 1"/>
              <a:gd name="f84" fmla="*/ 75 f66 1"/>
              <a:gd name="f85" fmla="*/ 52 f67 1"/>
              <a:gd name="f86" fmla="*/ 240 f66 1"/>
              <a:gd name="f87" fmla="*/ 87 f67 1"/>
              <a:gd name="f88" fmla="*/ 323 f66 1"/>
              <a:gd name="f89" fmla="*/ 181 f67 1"/>
              <a:gd name="f90" fmla="*/ 244 f66 1"/>
              <a:gd name="f91" fmla="+- f68 0 f1"/>
              <a:gd name="f92" fmla="*/ f71 1 269"/>
              <a:gd name="f93" fmla="*/ f72 1 385"/>
              <a:gd name="f94" fmla="*/ f73 1 269"/>
              <a:gd name="f95" fmla="*/ f74 1 385"/>
              <a:gd name="f96" fmla="*/ f75 1 269"/>
              <a:gd name="f97" fmla="*/ f76 1 385"/>
              <a:gd name="f98" fmla="*/ f77 1 269"/>
              <a:gd name="f99" fmla="*/ f78 1 385"/>
              <a:gd name="f100" fmla="*/ f79 1 269"/>
              <a:gd name="f101" fmla="*/ f80 1 385"/>
              <a:gd name="f102" fmla="*/ f81 1 269"/>
              <a:gd name="f103" fmla="*/ f82 1 385"/>
              <a:gd name="f104" fmla="*/ f83 1 269"/>
              <a:gd name="f105" fmla="*/ f84 1 385"/>
              <a:gd name="f106" fmla="*/ f85 1 269"/>
              <a:gd name="f107" fmla="*/ f86 1 385"/>
              <a:gd name="f108" fmla="*/ f87 1 269"/>
              <a:gd name="f109" fmla="*/ f88 1 385"/>
              <a:gd name="f110" fmla="*/ f89 1 269"/>
              <a:gd name="f111" fmla="*/ f90 1 385"/>
              <a:gd name="f112" fmla="*/ 0 1 f69"/>
              <a:gd name="f113" fmla="*/ f63 1 f69"/>
              <a:gd name="f114" fmla="*/ 0 1 f70"/>
              <a:gd name="f115" fmla="*/ f64 1 f70"/>
              <a:gd name="f116" fmla="*/ f92 1 f69"/>
              <a:gd name="f117" fmla="*/ f93 1 f70"/>
              <a:gd name="f118" fmla="*/ f94 1 f69"/>
              <a:gd name="f119" fmla="*/ f95 1 f70"/>
              <a:gd name="f120" fmla="*/ f96 1 f69"/>
              <a:gd name="f121" fmla="*/ f97 1 f70"/>
              <a:gd name="f122" fmla="*/ f98 1 f69"/>
              <a:gd name="f123" fmla="*/ f99 1 f70"/>
              <a:gd name="f124" fmla="*/ f100 1 f69"/>
              <a:gd name="f125" fmla="*/ f101 1 f70"/>
              <a:gd name="f126" fmla="*/ f102 1 f69"/>
              <a:gd name="f127" fmla="*/ f103 1 f70"/>
              <a:gd name="f128" fmla="*/ f104 1 f69"/>
              <a:gd name="f129" fmla="*/ f105 1 f70"/>
              <a:gd name="f130" fmla="*/ f106 1 f69"/>
              <a:gd name="f131" fmla="*/ f107 1 f70"/>
              <a:gd name="f132" fmla="*/ f108 1 f69"/>
              <a:gd name="f133" fmla="*/ f109 1 f70"/>
              <a:gd name="f134" fmla="*/ f110 1 f69"/>
              <a:gd name="f135" fmla="*/ f111 1 f70"/>
              <a:gd name="f136" fmla="*/ f112 f60 1"/>
              <a:gd name="f137" fmla="*/ f113 f60 1"/>
              <a:gd name="f138" fmla="*/ f115 f61 1"/>
              <a:gd name="f139" fmla="*/ f114 f61 1"/>
              <a:gd name="f140" fmla="*/ f116 f60 1"/>
              <a:gd name="f141" fmla="*/ f117 f61 1"/>
              <a:gd name="f142" fmla="*/ f118 f60 1"/>
              <a:gd name="f143" fmla="*/ f119 f61 1"/>
              <a:gd name="f144" fmla="*/ f120 f60 1"/>
              <a:gd name="f145" fmla="*/ f121 f61 1"/>
              <a:gd name="f146" fmla="*/ f122 f60 1"/>
              <a:gd name="f147" fmla="*/ f123 f61 1"/>
              <a:gd name="f148" fmla="*/ f124 f60 1"/>
              <a:gd name="f149" fmla="*/ f125 f61 1"/>
              <a:gd name="f150" fmla="*/ f126 f60 1"/>
              <a:gd name="f151" fmla="*/ f127 f61 1"/>
              <a:gd name="f152" fmla="*/ f128 f60 1"/>
              <a:gd name="f153" fmla="*/ f129 f61 1"/>
              <a:gd name="f154" fmla="*/ f130 f60 1"/>
              <a:gd name="f155" fmla="*/ f131 f61 1"/>
              <a:gd name="f156" fmla="*/ f132 f60 1"/>
              <a:gd name="f157" fmla="*/ f133 f61 1"/>
              <a:gd name="f158" fmla="*/ f134 f60 1"/>
              <a:gd name="f159" fmla="*/ f135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140" y="f141"/>
              </a:cxn>
              <a:cxn ang="f91">
                <a:pos x="f142" y="f143"/>
              </a:cxn>
              <a:cxn ang="f91">
                <a:pos x="f144" y="f145"/>
              </a:cxn>
              <a:cxn ang="f91">
                <a:pos x="f146" y="f147"/>
              </a:cxn>
              <a:cxn ang="f91">
                <a:pos x="f148" y="f149"/>
              </a:cxn>
              <a:cxn ang="f91">
                <a:pos x="f150" y="f151"/>
              </a:cxn>
              <a:cxn ang="f91">
                <a:pos x="f140" y="f141"/>
              </a:cxn>
              <a:cxn ang="f91">
                <a:pos x="f152" y="f153"/>
              </a:cxn>
              <a:cxn ang="f91">
                <a:pos x="f154" y="f155"/>
              </a:cxn>
              <a:cxn ang="f91">
                <a:pos x="f156" y="f157"/>
              </a:cxn>
              <a:cxn ang="f91">
                <a:pos x="f158" y="f157"/>
              </a:cxn>
              <a:cxn ang="f91">
                <a:pos x="f142" y="f159"/>
              </a:cxn>
              <a:cxn ang="f91">
                <a:pos x="f152" y="f153"/>
              </a:cxn>
            </a:cxnLst>
            <a:rect l="f136" t="f139" r="f137" b="f138"/>
            <a:pathLst>
              <a:path w="269" h="385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9"/>
                  <a:pt x="f16" y="f17"/>
                  <a:pt x="f18" y="f13"/>
                </a:cubicBezTo>
                <a:cubicBezTo>
                  <a:pt x="f6" y="f6"/>
                  <a:pt x="f18" y="f19"/>
                  <a:pt x="f20" y="f21"/>
                </a:cubicBezTo>
                <a:cubicBezTo>
                  <a:pt x="f22" y="f23"/>
                  <a:pt x="f24" y="f7"/>
                  <a:pt x="f25" y="f26"/>
                </a:cubicBezTo>
                <a:cubicBezTo>
                  <a:pt x="f27" y="f28"/>
                  <a:pt x="f5" y="f6"/>
                  <a:pt x="f29" y="f30"/>
                </a:cubicBezTo>
                <a:cubicBezTo>
                  <a:pt x="f31" y="f14"/>
                  <a:pt x="f32" y="f33"/>
                  <a:pt x="f8" y="f5"/>
                </a:cubicBezTo>
                <a:close/>
                <a:moveTo>
                  <a:pt x="f34" y="f35"/>
                </a:move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28"/>
                </a:cubicBezTo>
                <a:cubicBezTo>
                  <a:pt x="f47" y="f48"/>
                  <a:pt x="f49" y="f48"/>
                  <a:pt x="f39" y="f28"/>
                </a:cubicBezTo>
                <a:cubicBezTo>
                  <a:pt x="f50" y="f51"/>
                  <a:pt x="f52" y="f53"/>
                  <a:pt x="f13" y="f54"/>
                </a:cubicBezTo>
                <a:cubicBezTo>
                  <a:pt x="f55" y="f56"/>
                  <a:pt x="f57" y="f58"/>
                  <a:pt x="f34" y="f35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2" name="Freeform 77">
            <a:extLst>
              <a:ext uri="{FF2B5EF4-FFF2-40B4-BE49-F238E27FC236}">
                <a16:creationId xmlns:a16="http://schemas.microsoft.com/office/drawing/2014/main" id="{6DAAA2FC-CB13-8BD6-7F71-DCD618D02643}"/>
              </a:ext>
            </a:extLst>
          </p:cNvPr>
          <p:cNvSpPr/>
          <p:nvPr/>
        </p:nvSpPr>
        <p:spPr>
          <a:xfrm>
            <a:off x="7751761" y="4311652"/>
            <a:ext cx="376239" cy="3730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5"/>
              <a:gd name="f7" fmla="val 333"/>
              <a:gd name="f8" fmla="val 153"/>
              <a:gd name="f9" fmla="val 1"/>
              <a:gd name="f10" fmla="val 157"/>
              <a:gd name="f11" fmla="val 30"/>
              <a:gd name="f12" fmla="val 161"/>
              <a:gd name="f13" fmla="val 59"/>
              <a:gd name="f14" fmla="val 166"/>
              <a:gd name="f15" fmla="val 88"/>
              <a:gd name="f16" fmla="val 167"/>
              <a:gd name="f17" fmla="val 168"/>
              <a:gd name="f18" fmla="val 172"/>
              <a:gd name="f19" fmla="val 176"/>
              <a:gd name="f20" fmla="val 182"/>
              <a:gd name="f21" fmla="val 185"/>
              <a:gd name="f22" fmla="val 187"/>
              <a:gd name="f23" fmla="val 191"/>
              <a:gd name="f24" fmla="val 29"/>
              <a:gd name="f25" fmla="val 195"/>
              <a:gd name="f26" fmla="val 58"/>
              <a:gd name="f27" fmla="val 198"/>
              <a:gd name="f28" fmla="val 87"/>
              <a:gd name="f29" fmla="val 201"/>
              <a:gd name="f30" fmla="val 119"/>
              <a:gd name="f31" fmla="val 211"/>
              <a:gd name="f32" fmla="val 131"/>
              <a:gd name="f33" fmla="val 243"/>
              <a:gd name="f34" fmla="val 134"/>
              <a:gd name="f35" fmla="val 274"/>
              <a:gd name="f36" fmla="val 138"/>
              <a:gd name="f37" fmla="val 305"/>
              <a:gd name="f38" fmla="val 141"/>
              <a:gd name="f39" fmla="val 145"/>
              <a:gd name="f40" fmla="val 147"/>
              <a:gd name="f41" fmla="val 149"/>
              <a:gd name="f42" fmla="val 152"/>
              <a:gd name="f43" fmla="val 303"/>
              <a:gd name="f44" fmla="val 156"/>
              <a:gd name="f45" fmla="val 272"/>
              <a:gd name="f46" fmla="val 238"/>
              <a:gd name="f47" fmla="val 271"/>
              <a:gd name="f48" fmla="val 170"/>
              <a:gd name="f49" fmla="val 175"/>
              <a:gd name="f50" fmla="val 334"/>
              <a:gd name="f51" fmla="val 179"/>
              <a:gd name="f52" fmla="val 181"/>
              <a:gd name="f53" fmla="val 183"/>
              <a:gd name="f54" fmla="val 314"/>
              <a:gd name="f55" fmla="val 188"/>
              <a:gd name="f56" fmla="val 293"/>
              <a:gd name="f57" fmla="val 192"/>
              <a:gd name="f58" fmla="val 264"/>
              <a:gd name="f59" fmla="val 196"/>
              <a:gd name="f60" fmla="val 256"/>
              <a:gd name="f61" fmla="val 248"/>
              <a:gd name="f62" fmla="val 199"/>
              <a:gd name="f63" fmla="val 210"/>
              <a:gd name="f64" fmla="val 247"/>
              <a:gd name="f65" fmla="val 276"/>
              <a:gd name="f66" fmla="val 304"/>
              <a:gd name="f67" fmla="val 275"/>
              <a:gd name="f68" fmla="val 246"/>
              <a:gd name="f69" fmla="val 151"/>
              <a:gd name="f70" fmla="val 148"/>
              <a:gd name="f71" fmla="val 146"/>
              <a:gd name="f72" fmla="val 142"/>
              <a:gd name="f73" fmla="val 273"/>
              <a:gd name="f74" fmla="val 135"/>
              <a:gd name="f75" fmla="val 132"/>
              <a:gd name="f76" fmla="val 122"/>
              <a:gd name="f77" fmla="val 200"/>
              <a:gd name="f78" fmla="val 89"/>
              <a:gd name="f79" fmla="val 197"/>
              <a:gd name="f80" fmla="val 60"/>
              <a:gd name="f81" fmla="val 194"/>
              <a:gd name="f82" fmla="val 190"/>
              <a:gd name="f83" fmla="val 186"/>
              <a:gd name="f84" fmla="val 184"/>
              <a:gd name="f85" fmla="val 31"/>
              <a:gd name="f86" fmla="val 62"/>
              <a:gd name="f87" fmla="val 95"/>
              <a:gd name="f88" fmla="val 150"/>
              <a:gd name="f89" fmla="val 24"/>
              <a:gd name="f90" fmla="val 49"/>
              <a:gd name="f91" fmla="val 139"/>
              <a:gd name="f92" fmla="val 73"/>
              <a:gd name="f93" fmla="val 81"/>
              <a:gd name="f94" fmla="val 90"/>
              <a:gd name="f95" fmla="val 98"/>
              <a:gd name="f96" fmla="val 133"/>
              <a:gd name="f97" fmla="val 121"/>
              <a:gd name="f98" fmla="val 130"/>
              <a:gd name="f99" fmla="val 117"/>
              <a:gd name="f100" fmla="val 64"/>
              <a:gd name="f101" fmla="val 33"/>
              <a:gd name="f102" fmla="val 2"/>
              <a:gd name="f103" fmla="val 221"/>
              <a:gd name="f104" fmla="val 207"/>
              <a:gd name="f105" fmla="val 209"/>
              <a:gd name="f106" fmla="val 193"/>
              <a:gd name="f107" fmla="val 223"/>
              <a:gd name="f108" fmla="val 212"/>
              <a:gd name="f109" fmla="val 159"/>
              <a:gd name="f110" fmla="val 125"/>
              <a:gd name="f111" fmla="val 112"/>
              <a:gd name="f112" fmla="val 123"/>
              <a:gd name="f113" fmla="val 137"/>
              <a:gd name="f114" fmla="val 124"/>
              <a:gd name="f115" fmla="val 113"/>
              <a:gd name="f116" fmla="val 126"/>
              <a:gd name="f117" fmla="val 220"/>
              <a:gd name="f118" fmla="val 173"/>
              <a:gd name="f119" fmla="val 208"/>
              <a:gd name="f120" fmla="+- 0 0 -90"/>
              <a:gd name="f121" fmla="*/ f3 1 335"/>
              <a:gd name="f122" fmla="*/ f4 1 333"/>
              <a:gd name="f123" fmla="val f5"/>
              <a:gd name="f124" fmla="val f6"/>
              <a:gd name="f125" fmla="val f7"/>
              <a:gd name="f126" fmla="*/ f120 f0 1"/>
              <a:gd name="f127" fmla="+- f125 0 f123"/>
              <a:gd name="f128" fmla="+- f124 0 f123"/>
              <a:gd name="f129" fmla="*/ f126 1 f2"/>
              <a:gd name="f130" fmla="*/ f128 1 335"/>
              <a:gd name="f131" fmla="*/ f127 1 333"/>
              <a:gd name="f132" fmla="*/ 153 f128 1"/>
              <a:gd name="f133" fmla="*/ 1 f127 1"/>
              <a:gd name="f134" fmla="*/ 166 f128 1"/>
              <a:gd name="f135" fmla="*/ 88 f127 1"/>
              <a:gd name="f136" fmla="*/ 168 f128 1"/>
              <a:gd name="f137" fmla="*/ 180 f128 1"/>
              <a:gd name="f138" fmla="*/ 0 f127 1"/>
              <a:gd name="f139" fmla="*/ 187 f128 1"/>
              <a:gd name="f140" fmla="*/ 198 f128 1"/>
              <a:gd name="f141" fmla="*/ 87 f127 1"/>
              <a:gd name="f142" fmla="*/ 243 f128 1"/>
              <a:gd name="f143" fmla="*/ 134 f127 1"/>
              <a:gd name="f144" fmla="*/ 335 f128 1"/>
              <a:gd name="f145" fmla="*/ 145 f127 1"/>
              <a:gd name="f146" fmla="*/ 152 f127 1"/>
              <a:gd name="f147" fmla="*/ 238 f128 1"/>
              <a:gd name="f148" fmla="*/ 166 f127 1"/>
              <a:gd name="f149" fmla="*/ 334 f128 1"/>
              <a:gd name="f150" fmla="*/ 179 f127 1"/>
              <a:gd name="f151" fmla="*/ 185 f127 1"/>
              <a:gd name="f152" fmla="*/ 272 f128 1"/>
              <a:gd name="f153" fmla="*/ 195 f127 1"/>
              <a:gd name="f154" fmla="*/ 248 f128 1"/>
              <a:gd name="f155" fmla="*/ 196 f127 1"/>
              <a:gd name="f156" fmla="*/ 247 f127 1"/>
              <a:gd name="f157" fmla="*/ 333 f127 1"/>
              <a:gd name="f158" fmla="*/ 246 f127 1"/>
              <a:gd name="f159" fmla="*/ 146 f128 1"/>
              <a:gd name="f160" fmla="*/ 135 f128 1"/>
              <a:gd name="f161" fmla="*/ 243 f127 1"/>
              <a:gd name="f162" fmla="*/ 89 f128 1"/>
              <a:gd name="f163" fmla="*/ 197 f127 1"/>
              <a:gd name="f164" fmla="*/ 1 f128 1"/>
              <a:gd name="f165" fmla="*/ 186 f127 1"/>
              <a:gd name="f166" fmla="*/ 95 f128 1"/>
              <a:gd name="f167" fmla="*/ 0 f128 1"/>
              <a:gd name="f168" fmla="*/ 146 f127 1"/>
              <a:gd name="f169" fmla="*/ 73 f128 1"/>
              <a:gd name="f170" fmla="*/ 135 f127 1"/>
              <a:gd name="f171" fmla="*/ 98 f128 1"/>
              <a:gd name="f172" fmla="*/ 133 f127 1"/>
              <a:gd name="f173" fmla="*/ 134 f128 1"/>
              <a:gd name="f174" fmla="*/ 95 f127 1"/>
              <a:gd name="f175" fmla="*/ 145 f128 1"/>
              <a:gd name="f176" fmla="*/ 2 f127 1"/>
              <a:gd name="f177" fmla="*/ 181 f128 1"/>
              <a:gd name="f178" fmla="*/ 221 f127 1"/>
              <a:gd name="f179" fmla="*/ 223 f128 1"/>
              <a:gd name="f180" fmla="*/ 180 f127 1"/>
              <a:gd name="f181" fmla="*/ 151 f127 1"/>
              <a:gd name="f182" fmla="*/ 112 f127 1"/>
              <a:gd name="f183" fmla="*/ 152 f128 1"/>
              <a:gd name="f184" fmla="*/ 113 f128 1"/>
              <a:gd name="f185" fmla="*/ 149 f127 1"/>
              <a:gd name="f186" fmla="*/ 181 f127 1"/>
              <a:gd name="f187" fmla="*/ 220 f127 1"/>
              <a:gd name="f188" fmla="+- f129 0 f1"/>
              <a:gd name="f189" fmla="*/ f132 1 335"/>
              <a:gd name="f190" fmla="*/ f133 1 333"/>
              <a:gd name="f191" fmla="*/ f134 1 335"/>
              <a:gd name="f192" fmla="*/ f135 1 333"/>
              <a:gd name="f193" fmla="*/ f136 1 335"/>
              <a:gd name="f194" fmla="*/ f137 1 335"/>
              <a:gd name="f195" fmla="*/ f138 1 333"/>
              <a:gd name="f196" fmla="*/ f139 1 335"/>
              <a:gd name="f197" fmla="*/ f140 1 335"/>
              <a:gd name="f198" fmla="*/ f141 1 333"/>
              <a:gd name="f199" fmla="*/ f142 1 335"/>
              <a:gd name="f200" fmla="*/ f143 1 333"/>
              <a:gd name="f201" fmla="*/ f144 1 335"/>
              <a:gd name="f202" fmla="*/ f145 1 333"/>
              <a:gd name="f203" fmla="*/ f146 1 333"/>
              <a:gd name="f204" fmla="*/ f147 1 335"/>
              <a:gd name="f205" fmla="*/ f148 1 333"/>
              <a:gd name="f206" fmla="*/ f149 1 335"/>
              <a:gd name="f207" fmla="*/ f150 1 333"/>
              <a:gd name="f208" fmla="*/ f151 1 333"/>
              <a:gd name="f209" fmla="*/ f152 1 335"/>
              <a:gd name="f210" fmla="*/ f153 1 333"/>
              <a:gd name="f211" fmla="*/ f154 1 335"/>
              <a:gd name="f212" fmla="*/ f155 1 333"/>
              <a:gd name="f213" fmla="*/ f156 1 333"/>
              <a:gd name="f214" fmla="*/ f157 1 333"/>
              <a:gd name="f215" fmla="*/ f158 1 333"/>
              <a:gd name="f216" fmla="*/ f159 1 335"/>
              <a:gd name="f217" fmla="*/ f160 1 335"/>
              <a:gd name="f218" fmla="*/ f161 1 333"/>
              <a:gd name="f219" fmla="*/ f162 1 335"/>
              <a:gd name="f220" fmla="*/ f163 1 333"/>
              <a:gd name="f221" fmla="*/ f164 1 335"/>
              <a:gd name="f222" fmla="*/ f165 1 333"/>
              <a:gd name="f223" fmla="*/ f166 1 335"/>
              <a:gd name="f224" fmla="*/ f167 1 335"/>
              <a:gd name="f225" fmla="*/ f168 1 333"/>
              <a:gd name="f226" fmla="*/ f169 1 335"/>
              <a:gd name="f227" fmla="*/ f170 1 333"/>
              <a:gd name="f228" fmla="*/ f171 1 335"/>
              <a:gd name="f229" fmla="*/ f172 1 333"/>
              <a:gd name="f230" fmla="*/ f173 1 335"/>
              <a:gd name="f231" fmla="*/ f174 1 333"/>
              <a:gd name="f232" fmla="*/ f175 1 335"/>
              <a:gd name="f233" fmla="*/ f176 1 333"/>
              <a:gd name="f234" fmla="*/ f177 1 335"/>
              <a:gd name="f235" fmla="*/ f178 1 333"/>
              <a:gd name="f236" fmla="*/ f179 1 335"/>
              <a:gd name="f237" fmla="*/ f180 1 333"/>
              <a:gd name="f238" fmla="*/ f181 1 333"/>
              <a:gd name="f239" fmla="*/ f182 1 333"/>
              <a:gd name="f240" fmla="*/ f183 1 335"/>
              <a:gd name="f241" fmla="*/ f184 1 335"/>
              <a:gd name="f242" fmla="*/ f185 1 333"/>
              <a:gd name="f243" fmla="*/ f186 1 333"/>
              <a:gd name="f244" fmla="*/ f187 1 333"/>
              <a:gd name="f245" fmla="*/ 0 1 f130"/>
              <a:gd name="f246" fmla="*/ f124 1 f130"/>
              <a:gd name="f247" fmla="*/ 0 1 f131"/>
              <a:gd name="f248" fmla="*/ f125 1 f131"/>
              <a:gd name="f249" fmla="*/ f189 1 f130"/>
              <a:gd name="f250" fmla="*/ f190 1 f131"/>
              <a:gd name="f251" fmla="*/ f191 1 f130"/>
              <a:gd name="f252" fmla="*/ f192 1 f131"/>
              <a:gd name="f253" fmla="*/ f193 1 f130"/>
              <a:gd name="f254" fmla="*/ f194 1 f130"/>
              <a:gd name="f255" fmla="*/ f195 1 f131"/>
              <a:gd name="f256" fmla="*/ f196 1 f130"/>
              <a:gd name="f257" fmla="*/ f197 1 f130"/>
              <a:gd name="f258" fmla="*/ f198 1 f131"/>
              <a:gd name="f259" fmla="*/ f199 1 f130"/>
              <a:gd name="f260" fmla="*/ f200 1 f131"/>
              <a:gd name="f261" fmla="*/ f201 1 f130"/>
              <a:gd name="f262" fmla="*/ f202 1 f131"/>
              <a:gd name="f263" fmla="*/ f203 1 f131"/>
              <a:gd name="f264" fmla="*/ f204 1 f130"/>
              <a:gd name="f265" fmla="*/ f205 1 f131"/>
              <a:gd name="f266" fmla="*/ f206 1 f130"/>
              <a:gd name="f267" fmla="*/ f207 1 f131"/>
              <a:gd name="f268" fmla="*/ f208 1 f131"/>
              <a:gd name="f269" fmla="*/ f209 1 f130"/>
              <a:gd name="f270" fmla="*/ f210 1 f131"/>
              <a:gd name="f271" fmla="*/ f211 1 f130"/>
              <a:gd name="f272" fmla="*/ f212 1 f131"/>
              <a:gd name="f273" fmla="*/ f213 1 f131"/>
              <a:gd name="f274" fmla="*/ f214 1 f131"/>
              <a:gd name="f275" fmla="*/ f215 1 f131"/>
              <a:gd name="f276" fmla="*/ f216 1 f130"/>
              <a:gd name="f277" fmla="*/ f217 1 f130"/>
              <a:gd name="f278" fmla="*/ f218 1 f131"/>
              <a:gd name="f279" fmla="*/ f219 1 f130"/>
              <a:gd name="f280" fmla="*/ f220 1 f131"/>
              <a:gd name="f281" fmla="*/ f221 1 f130"/>
              <a:gd name="f282" fmla="*/ f222 1 f131"/>
              <a:gd name="f283" fmla="*/ f223 1 f130"/>
              <a:gd name="f284" fmla="*/ f224 1 f130"/>
              <a:gd name="f285" fmla="*/ f225 1 f131"/>
              <a:gd name="f286" fmla="*/ f226 1 f130"/>
              <a:gd name="f287" fmla="*/ f227 1 f131"/>
              <a:gd name="f288" fmla="*/ f228 1 f130"/>
              <a:gd name="f289" fmla="*/ f229 1 f131"/>
              <a:gd name="f290" fmla="*/ f230 1 f130"/>
              <a:gd name="f291" fmla="*/ f231 1 f131"/>
              <a:gd name="f292" fmla="*/ f232 1 f130"/>
              <a:gd name="f293" fmla="*/ f233 1 f131"/>
              <a:gd name="f294" fmla="*/ f234 1 f130"/>
              <a:gd name="f295" fmla="*/ f235 1 f131"/>
              <a:gd name="f296" fmla="*/ f236 1 f130"/>
              <a:gd name="f297" fmla="*/ f237 1 f131"/>
              <a:gd name="f298" fmla="*/ f238 1 f131"/>
              <a:gd name="f299" fmla="*/ f239 1 f131"/>
              <a:gd name="f300" fmla="*/ f240 1 f130"/>
              <a:gd name="f301" fmla="*/ f241 1 f130"/>
              <a:gd name="f302" fmla="*/ f242 1 f131"/>
              <a:gd name="f303" fmla="*/ f243 1 f131"/>
              <a:gd name="f304" fmla="*/ f244 1 f131"/>
              <a:gd name="f305" fmla="*/ f245 f121 1"/>
              <a:gd name="f306" fmla="*/ f246 f121 1"/>
              <a:gd name="f307" fmla="*/ f248 f122 1"/>
              <a:gd name="f308" fmla="*/ f247 f122 1"/>
              <a:gd name="f309" fmla="*/ f249 f121 1"/>
              <a:gd name="f310" fmla="*/ f250 f122 1"/>
              <a:gd name="f311" fmla="*/ f251 f121 1"/>
              <a:gd name="f312" fmla="*/ f252 f122 1"/>
              <a:gd name="f313" fmla="*/ f253 f121 1"/>
              <a:gd name="f314" fmla="*/ f254 f121 1"/>
              <a:gd name="f315" fmla="*/ f255 f122 1"/>
              <a:gd name="f316" fmla="*/ f256 f121 1"/>
              <a:gd name="f317" fmla="*/ f257 f121 1"/>
              <a:gd name="f318" fmla="*/ f258 f122 1"/>
              <a:gd name="f319" fmla="*/ f259 f121 1"/>
              <a:gd name="f320" fmla="*/ f260 f122 1"/>
              <a:gd name="f321" fmla="*/ f261 f121 1"/>
              <a:gd name="f322" fmla="*/ f262 f122 1"/>
              <a:gd name="f323" fmla="*/ f263 f122 1"/>
              <a:gd name="f324" fmla="*/ f264 f121 1"/>
              <a:gd name="f325" fmla="*/ f265 f122 1"/>
              <a:gd name="f326" fmla="*/ f266 f121 1"/>
              <a:gd name="f327" fmla="*/ f267 f122 1"/>
              <a:gd name="f328" fmla="*/ f268 f122 1"/>
              <a:gd name="f329" fmla="*/ f269 f121 1"/>
              <a:gd name="f330" fmla="*/ f270 f122 1"/>
              <a:gd name="f331" fmla="*/ f271 f121 1"/>
              <a:gd name="f332" fmla="*/ f272 f122 1"/>
              <a:gd name="f333" fmla="*/ f273 f122 1"/>
              <a:gd name="f334" fmla="*/ f274 f122 1"/>
              <a:gd name="f335" fmla="*/ f275 f122 1"/>
              <a:gd name="f336" fmla="*/ f276 f121 1"/>
              <a:gd name="f337" fmla="*/ f277 f121 1"/>
              <a:gd name="f338" fmla="*/ f278 f122 1"/>
              <a:gd name="f339" fmla="*/ f279 f121 1"/>
              <a:gd name="f340" fmla="*/ f280 f122 1"/>
              <a:gd name="f341" fmla="*/ f281 f121 1"/>
              <a:gd name="f342" fmla="*/ f282 f122 1"/>
              <a:gd name="f343" fmla="*/ f283 f121 1"/>
              <a:gd name="f344" fmla="*/ f284 f121 1"/>
              <a:gd name="f345" fmla="*/ f285 f122 1"/>
              <a:gd name="f346" fmla="*/ f286 f121 1"/>
              <a:gd name="f347" fmla="*/ f287 f122 1"/>
              <a:gd name="f348" fmla="*/ f288 f121 1"/>
              <a:gd name="f349" fmla="*/ f289 f122 1"/>
              <a:gd name="f350" fmla="*/ f290 f121 1"/>
              <a:gd name="f351" fmla="*/ f291 f122 1"/>
              <a:gd name="f352" fmla="*/ f292 f121 1"/>
              <a:gd name="f353" fmla="*/ f293 f122 1"/>
              <a:gd name="f354" fmla="*/ f294 f121 1"/>
              <a:gd name="f355" fmla="*/ f295 f122 1"/>
              <a:gd name="f356" fmla="*/ f296 f121 1"/>
              <a:gd name="f357" fmla="*/ f297 f122 1"/>
              <a:gd name="f358" fmla="*/ f298 f122 1"/>
              <a:gd name="f359" fmla="*/ f299 f122 1"/>
              <a:gd name="f360" fmla="*/ f300 f121 1"/>
              <a:gd name="f361" fmla="*/ f301 f121 1"/>
              <a:gd name="f362" fmla="*/ f302 f122 1"/>
              <a:gd name="f363" fmla="*/ f303 f122 1"/>
              <a:gd name="f364" fmla="*/ f304 f1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8">
                <a:pos x="f309" y="f310"/>
              </a:cxn>
              <a:cxn ang="f188">
                <a:pos x="f311" y="f312"/>
              </a:cxn>
              <a:cxn ang="f188">
                <a:pos x="f313" y="f312"/>
              </a:cxn>
              <a:cxn ang="f188">
                <a:pos x="f314" y="f315"/>
              </a:cxn>
              <a:cxn ang="f188">
                <a:pos x="f316" y="f315"/>
              </a:cxn>
              <a:cxn ang="f188">
                <a:pos x="f317" y="f318"/>
              </a:cxn>
              <a:cxn ang="f188">
                <a:pos x="f319" y="f320"/>
              </a:cxn>
              <a:cxn ang="f188">
                <a:pos x="f321" y="f322"/>
              </a:cxn>
              <a:cxn ang="f188">
                <a:pos x="f321" y="f323"/>
              </a:cxn>
              <a:cxn ang="f188">
                <a:pos x="f324" y="f325"/>
              </a:cxn>
              <a:cxn ang="f188">
                <a:pos x="f326" y="f327"/>
              </a:cxn>
              <a:cxn ang="f188">
                <a:pos x="f321" y="f328"/>
              </a:cxn>
              <a:cxn ang="f188">
                <a:pos x="f329" y="f330"/>
              </a:cxn>
              <a:cxn ang="f188">
                <a:pos x="f331" y="f332"/>
              </a:cxn>
              <a:cxn ang="f188">
                <a:pos x="f317" y="f333"/>
              </a:cxn>
              <a:cxn ang="f188">
                <a:pos x="f316" y="f334"/>
              </a:cxn>
              <a:cxn ang="f188">
                <a:pos x="f314" y="f334"/>
              </a:cxn>
              <a:cxn ang="f188">
                <a:pos x="f313" y="f335"/>
              </a:cxn>
              <a:cxn ang="f188">
                <a:pos x="f311" y="f335"/>
              </a:cxn>
              <a:cxn ang="f188">
                <a:pos x="f309" y="f334"/>
              </a:cxn>
              <a:cxn ang="f188">
                <a:pos x="f336" y="f334"/>
              </a:cxn>
              <a:cxn ang="f188">
                <a:pos x="f337" y="f338"/>
              </a:cxn>
              <a:cxn ang="f188">
                <a:pos x="f339" y="f340"/>
              </a:cxn>
              <a:cxn ang="f188">
                <a:pos x="f341" y="f342"/>
              </a:cxn>
              <a:cxn ang="f188">
                <a:pos x="f341" y="f327"/>
              </a:cxn>
              <a:cxn ang="f188">
                <a:pos x="f343" y="f325"/>
              </a:cxn>
              <a:cxn ang="f188">
                <a:pos x="f341" y="f323"/>
              </a:cxn>
              <a:cxn ang="f188">
                <a:pos x="f344" y="f345"/>
              </a:cxn>
              <a:cxn ang="f188">
                <a:pos x="f346" y="f347"/>
              </a:cxn>
              <a:cxn ang="f188">
                <a:pos x="f348" y="f349"/>
              </a:cxn>
              <a:cxn ang="f188">
                <a:pos x="f350" y="f351"/>
              </a:cxn>
              <a:cxn ang="f188">
                <a:pos x="f352" y="f353"/>
              </a:cxn>
              <a:cxn ang="f188">
                <a:pos x="f309" y="f310"/>
              </a:cxn>
              <a:cxn ang="f188">
                <a:pos x="f354" y="f355"/>
              </a:cxn>
              <a:cxn ang="f188">
                <a:pos x="f356" y="f357"/>
              </a:cxn>
              <a:cxn ang="f188">
                <a:pos x="f356" y="f358"/>
              </a:cxn>
              <a:cxn ang="f188">
                <a:pos x="f354" y="f359"/>
              </a:cxn>
              <a:cxn ang="f188">
                <a:pos x="f360" y="f359"/>
              </a:cxn>
              <a:cxn ang="f188">
                <a:pos x="f361" y="f362"/>
              </a:cxn>
              <a:cxn ang="f188">
                <a:pos x="f361" y="f363"/>
              </a:cxn>
              <a:cxn ang="f188">
                <a:pos x="f360" y="f364"/>
              </a:cxn>
              <a:cxn ang="f188">
                <a:pos x="f354" y="f355"/>
              </a:cxn>
            </a:cxnLst>
            <a:rect l="f305" t="f308" r="f306" b="f307"/>
            <a:pathLst>
              <a:path w="335" h="3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5"/>
                  <a:pt x="f16" y="f15"/>
                  <a:pt x="f17" y="f15"/>
                </a:cubicBezTo>
                <a:cubicBezTo>
                  <a:pt x="f18" y="f13"/>
                  <a:pt x="f19" y="f11"/>
                  <a:pt x="f2" y="f5"/>
                </a:cubicBezTo>
                <a:cubicBezTo>
                  <a:pt x="f20" y="f5"/>
                  <a:pt x="f21" y="f5"/>
                  <a:pt x="f22" y="f5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6" y="f39"/>
                </a:cubicBezTo>
                <a:cubicBezTo>
                  <a:pt x="f6" y="f40"/>
                  <a:pt x="f6" y="f41"/>
                  <a:pt x="f6" y="f42"/>
                </a:cubicBezTo>
                <a:cubicBezTo>
                  <a:pt x="f43" y="f44"/>
                  <a:pt x="f45" y="f12"/>
                  <a:pt x="f46" y="f14"/>
                </a:cubicBezTo>
                <a:cubicBezTo>
                  <a:pt x="f47" y="f48"/>
                  <a:pt x="f43" y="f49"/>
                  <a:pt x="f50" y="f51"/>
                </a:cubicBezTo>
                <a:cubicBezTo>
                  <a:pt x="f6" y="f52"/>
                  <a:pt x="f6" y="f53"/>
                  <a:pt x="f6" y="f21"/>
                </a:cubicBezTo>
                <a:cubicBezTo>
                  <a:pt x="f54" y="f55"/>
                  <a:pt x="f56" y="f57"/>
                  <a:pt x="f45" y="f25"/>
                </a:cubicBezTo>
                <a:cubicBezTo>
                  <a:pt x="f58" y="f59"/>
                  <a:pt x="f60" y="f59"/>
                  <a:pt x="f61" y="f59"/>
                </a:cubicBezTo>
                <a:cubicBezTo>
                  <a:pt x="f31" y="f62"/>
                  <a:pt x="f29" y="f63"/>
                  <a:pt x="f27" y="f64"/>
                </a:cubicBezTo>
                <a:cubicBezTo>
                  <a:pt x="f25" y="f65"/>
                  <a:pt x="f23" y="f66"/>
                  <a:pt x="f22" y="f7"/>
                </a:cubicBezTo>
                <a:cubicBezTo>
                  <a:pt x="f21" y="f7"/>
                  <a:pt x="f53" y="f7"/>
                  <a:pt x="f2" y="f7"/>
                </a:cubicBezTo>
                <a:cubicBezTo>
                  <a:pt x="f19" y="f66"/>
                  <a:pt x="f18" y="f67"/>
                  <a:pt x="f17" y="f68"/>
                </a:cubicBezTo>
                <a:cubicBezTo>
                  <a:pt x="f16" y="f68"/>
                  <a:pt x="f14" y="f68"/>
                  <a:pt x="f14" y="f68"/>
                </a:cubicBezTo>
                <a:cubicBezTo>
                  <a:pt x="f12" y="f67"/>
                  <a:pt x="f10" y="f66"/>
                  <a:pt x="f8" y="f7"/>
                </a:cubicBezTo>
                <a:cubicBezTo>
                  <a:pt x="f69" y="f7"/>
                  <a:pt x="f70" y="f7"/>
                  <a:pt x="f71" y="f7"/>
                </a:cubicBezTo>
                <a:cubicBezTo>
                  <a:pt x="f72" y="f43"/>
                  <a:pt x="f36" y="f73"/>
                  <a:pt x="f74" y="f33"/>
                </a:cubicBezTo>
                <a:cubicBezTo>
                  <a:pt x="f75" y="f31"/>
                  <a:pt x="f76" y="f77"/>
                  <a:pt x="f78" y="f79"/>
                </a:cubicBezTo>
                <a:cubicBezTo>
                  <a:pt x="f80" y="f81"/>
                  <a:pt x="f11" y="f82"/>
                  <a:pt x="f9" y="f83"/>
                </a:cubicBezTo>
                <a:cubicBezTo>
                  <a:pt x="f9" y="f84"/>
                  <a:pt x="f9" y="f20"/>
                  <a:pt x="f9" y="f51"/>
                </a:cubicBezTo>
                <a:cubicBezTo>
                  <a:pt x="f85" y="f49"/>
                  <a:pt x="f86" y="f48"/>
                  <a:pt x="f87" y="f14"/>
                </a:cubicBezTo>
                <a:cubicBezTo>
                  <a:pt x="f86" y="f12"/>
                  <a:pt x="f85" y="f44"/>
                  <a:pt x="f9" y="f42"/>
                </a:cubicBezTo>
                <a:cubicBezTo>
                  <a:pt x="f9" y="f88"/>
                  <a:pt x="f5" y="f70"/>
                  <a:pt x="f5" y="f71"/>
                </a:cubicBezTo>
                <a:cubicBezTo>
                  <a:pt x="f89" y="f72"/>
                  <a:pt x="f90" y="f91"/>
                  <a:pt x="f92" y="f74"/>
                </a:cubicBezTo>
                <a:cubicBezTo>
                  <a:pt x="f93" y="f34"/>
                  <a:pt x="f94" y="f34"/>
                  <a:pt x="f95" y="f96"/>
                </a:cubicBezTo>
                <a:cubicBezTo>
                  <a:pt x="f97" y="f98"/>
                  <a:pt x="f75" y="f99"/>
                  <a:pt x="f34" y="f87"/>
                </a:cubicBezTo>
                <a:cubicBezTo>
                  <a:pt x="f36" y="f100"/>
                  <a:pt x="f72" y="f101"/>
                  <a:pt x="f39" y="f102"/>
                </a:cubicBezTo>
                <a:cubicBezTo>
                  <a:pt x="f70" y="f102"/>
                  <a:pt x="f88" y="f9"/>
                  <a:pt x="f8" y="f9"/>
                </a:cubicBezTo>
                <a:close/>
                <a:moveTo>
                  <a:pt x="f52" y="f103"/>
                </a:moveTo>
                <a:cubicBezTo>
                  <a:pt x="f25" y="f104"/>
                  <a:pt x="f105" y="f106"/>
                  <a:pt x="f107" y="f2"/>
                </a:cubicBezTo>
                <a:cubicBezTo>
                  <a:pt x="f108" y="f48"/>
                  <a:pt x="f108" y="f109"/>
                  <a:pt x="f107" y="f69"/>
                </a:cubicBezTo>
                <a:cubicBezTo>
                  <a:pt x="f105" y="f36"/>
                  <a:pt x="f25" y="f110"/>
                  <a:pt x="f52" y="f111"/>
                </a:cubicBezTo>
                <a:cubicBezTo>
                  <a:pt x="f18" y="f112"/>
                  <a:pt x="f12" y="f76"/>
                  <a:pt x="f42" y="f111"/>
                </a:cubicBezTo>
                <a:cubicBezTo>
                  <a:pt x="f113" y="f110"/>
                  <a:pt x="f114" y="f36"/>
                  <a:pt x="f115" y="f41"/>
                </a:cubicBezTo>
                <a:cubicBezTo>
                  <a:pt x="f115" y="f12"/>
                  <a:pt x="f115" y="f18"/>
                  <a:pt x="f115" y="f52"/>
                </a:cubicBezTo>
                <a:cubicBezTo>
                  <a:pt x="f116" y="f81"/>
                  <a:pt x="f36" y="f104"/>
                  <a:pt x="f42" y="f117"/>
                </a:cubicBezTo>
                <a:cubicBezTo>
                  <a:pt x="f12" y="f31"/>
                  <a:pt x="f118" y="f119"/>
                  <a:pt x="f52" y="f103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3" name="Freeform 78">
            <a:extLst>
              <a:ext uri="{FF2B5EF4-FFF2-40B4-BE49-F238E27FC236}">
                <a16:creationId xmlns:a16="http://schemas.microsoft.com/office/drawing/2014/main" id="{5654DF60-78C7-499C-5E92-15748AFB04B6}"/>
              </a:ext>
            </a:extLst>
          </p:cNvPr>
          <p:cNvSpPr/>
          <p:nvPr/>
        </p:nvSpPr>
        <p:spPr>
          <a:xfrm>
            <a:off x="6110285" y="4435470"/>
            <a:ext cx="242892" cy="3540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7"/>
              <a:gd name="f7" fmla="val 316"/>
              <a:gd name="f8" fmla="val 102"/>
              <a:gd name="f9" fmla="val 140"/>
              <a:gd name="f10" fmla="val 58"/>
              <a:gd name="f11" fmla="val 177"/>
              <a:gd name="f12" fmla="val 111"/>
              <a:gd name="f13" fmla="val 198"/>
              <a:gd name="f14" fmla="val 173"/>
              <a:gd name="f15" fmla="val 229"/>
              <a:gd name="f16" fmla="val 185"/>
              <a:gd name="f17" fmla="val 286"/>
              <a:gd name="f18" fmla="val 129"/>
              <a:gd name="f19" fmla="val 301"/>
              <a:gd name="f20" fmla="val 72"/>
              <a:gd name="f21" fmla="val 14"/>
              <a:gd name="f22" fmla="val 282"/>
              <a:gd name="f23" fmla="val 3"/>
              <a:gd name="f24" fmla="val 225"/>
              <a:gd name="f25" fmla="val 206"/>
              <a:gd name="f26" fmla="val 183"/>
              <a:gd name="f27" fmla="val 10"/>
              <a:gd name="f28" fmla="val 164"/>
              <a:gd name="f29" fmla="val 30"/>
              <a:gd name="f30" fmla="val 106"/>
              <a:gd name="f31" fmla="val 67"/>
              <a:gd name="f32" fmla="val 56"/>
              <a:gd name="f33" fmla="val 105"/>
              <a:gd name="f34" fmla="val 50"/>
              <a:gd name="f35" fmla="val 74"/>
              <a:gd name="f36" fmla="val 97"/>
              <a:gd name="f37" fmla="val 46"/>
              <a:gd name="f38" fmla="val 137"/>
              <a:gd name="f39" fmla="val 33"/>
              <a:gd name="f40" fmla="val 25"/>
              <a:gd name="f41" fmla="val 215"/>
              <a:gd name="f42" fmla="val 36"/>
              <a:gd name="f43" fmla="val 246"/>
              <a:gd name="f44" fmla="val 60"/>
              <a:gd name="f45" fmla="val 263"/>
              <a:gd name="f46" fmla="val 85"/>
              <a:gd name="f47" fmla="val 280"/>
              <a:gd name="f48" fmla="val 118"/>
              <a:gd name="f49" fmla="val 143"/>
              <a:gd name="f50" fmla="val 169"/>
              <a:gd name="f51" fmla="val 244"/>
              <a:gd name="f52" fmla="val 213"/>
              <a:gd name="f53" fmla="val 171"/>
              <a:gd name="f54" fmla="val 184"/>
              <a:gd name="f55" fmla="val 152"/>
              <a:gd name="f56" fmla="val 98"/>
              <a:gd name="f57" fmla="+- 0 0 -90"/>
              <a:gd name="f58" fmla="*/ f3 1 217"/>
              <a:gd name="f59" fmla="*/ f4 1 316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217"/>
              <a:gd name="f68" fmla="*/ f64 1 316"/>
              <a:gd name="f69" fmla="*/ 102 f65 1"/>
              <a:gd name="f70" fmla="*/ 0 f64 1"/>
              <a:gd name="f71" fmla="*/ 198 f65 1"/>
              <a:gd name="f72" fmla="*/ 173 f64 1"/>
              <a:gd name="f73" fmla="*/ 129 f65 1"/>
              <a:gd name="f74" fmla="*/ 301 f64 1"/>
              <a:gd name="f75" fmla="*/ 3 f65 1"/>
              <a:gd name="f76" fmla="*/ 225 f64 1"/>
              <a:gd name="f77" fmla="*/ 10 f65 1"/>
              <a:gd name="f78" fmla="*/ 164 f64 1"/>
              <a:gd name="f79" fmla="*/ 105 f65 1"/>
              <a:gd name="f80" fmla="*/ 50 f64 1"/>
              <a:gd name="f81" fmla="*/ 33 f65 1"/>
              <a:gd name="f82" fmla="*/ 185 f64 1"/>
              <a:gd name="f83" fmla="*/ 60 f65 1"/>
              <a:gd name="f84" fmla="*/ 263 f64 1"/>
              <a:gd name="f85" fmla="*/ 143 f65 1"/>
              <a:gd name="f86" fmla="*/ 171 f65 1"/>
              <a:gd name="f87" fmla="*/ 184 f64 1"/>
              <a:gd name="f88" fmla="+- f66 0 f1"/>
              <a:gd name="f89" fmla="*/ f69 1 217"/>
              <a:gd name="f90" fmla="*/ f70 1 316"/>
              <a:gd name="f91" fmla="*/ f71 1 217"/>
              <a:gd name="f92" fmla="*/ f72 1 316"/>
              <a:gd name="f93" fmla="*/ f73 1 217"/>
              <a:gd name="f94" fmla="*/ f74 1 316"/>
              <a:gd name="f95" fmla="*/ f75 1 217"/>
              <a:gd name="f96" fmla="*/ f76 1 316"/>
              <a:gd name="f97" fmla="*/ f77 1 217"/>
              <a:gd name="f98" fmla="*/ f78 1 316"/>
              <a:gd name="f99" fmla="*/ f79 1 217"/>
              <a:gd name="f100" fmla="*/ f80 1 316"/>
              <a:gd name="f101" fmla="*/ f81 1 217"/>
              <a:gd name="f102" fmla="*/ f82 1 316"/>
              <a:gd name="f103" fmla="*/ f83 1 217"/>
              <a:gd name="f104" fmla="*/ f84 1 316"/>
              <a:gd name="f105" fmla="*/ f85 1 217"/>
              <a:gd name="f106" fmla="*/ f86 1 217"/>
              <a:gd name="f107" fmla="*/ f87 1 316"/>
              <a:gd name="f108" fmla="*/ 0 1 f67"/>
              <a:gd name="f109" fmla="*/ f61 1 f67"/>
              <a:gd name="f110" fmla="*/ 0 1 f68"/>
              <a:gd name="f111" fmla="*/ f62 1 f68"/>
              <a:gd name="f112" fmla="*/ f89 1 f67"/>
              <a:gd name="f113" fmla="*/ f90 1 f68"/>
              <a:gd name="f114" fmla="*/ f91 1 f67"/>
              <a:gd name="f115" fmla="*/ f92 1 f68"/>
              <a:gd name="f116" fmla="*/ f93 1 f67"/>
              <a:gd name="f117" fmla="*/ f94 1 f68"/>
              <a:gd name="f118" fmla="*/ f95 1 f67"/>
              <a:gd name="f119" fmla="*/ f96 1 f68"/>
              <a:gd name="f120" fmla="*/ f97 1 f67"/>
              <a:gd name="f121" fmla="*/ f98 1 f68"/>
              <a:gd name="f122" fmla="*/ f99 1 f67"/>
              <a:gd name="f123" fmla="*/ f100 1 f68"/>
              <a:gd name="f124" fmla="*/ f101 1 f67"/>
              <a:gd name="f125" fmla="*/ f102 1 f68"/>
              <a:gd name="f126" fmla="*/ f103 1 f67"/>
              <a:gd name="f127" fmla="*/ f104 1 f68"/>
              <a:gd name="f128" fmla="*/ f105 1 f67"/>
              <a:gd name="f129" fmla="*/ f106 1 f67"/>
              <a:gd name="f130" fmla="*/ f107 1 f68"/>
              <a:gd name="f131" fmla="*/ f108 f58 1"/>
              <a:gd name="f132" fmla="*/ f109 f58 1"/>
              <a:gd name="f133" fmla="*/ f111 f59 1"/>
              <a:gd name="f134" fmla="*/ f110 f59 1"/>
              <a:gd name="f135" fmla="*/ f112 f58 1"/>
              <a:gd name="f136" fmla="*/ f113 f59 1"/>
              <a:gd name="f137" fmla="*/ f114 f58 1"/>
              <a:gd name="f138" fmla="*/ f115 f59 1"/>
              <a:gd name="f139" fmla="*/ f116 f58 1"/>
              <a:gd name="f140" fmla="*/ f117 f59 1"/>
              <a:gd name="f141" fmla="*/ f118 f58 1"/>
              <a:gd name="f142" fmla="*/ f119 f59 1"/>
              <a:gd name="f143" fmla="*/ f120 f58 1"/>
              <a:gd name="f144" fmla="*/ f121 f59 1"/>
              <a:gd name="f145" fmla="*/ f122 f58 1"/>
              <a:gd name="f146" fmla="*/ f123 f59 1"/>
              <a:gd name="f147" fmla="*/ f124 f58 1"/>
              <a:gd name="f148" fmla="*/ f125 f59 1"/>
              <a:gd name="f149" fmla="*/ f126 f58 1"/>
              <a:gd name="f150" fmla="*/ f127 f59 1"/>
              <a:gd name="f151" fmla="*/ f128 f58 1"/>
              <a:gd name="f152" fmla="*/ f129 f58 1"/>
              <a:gd name="f153" fmla="*/ f130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35" y="f136"/>
              </a:cxn>
              <a:cxn ang="f88">
                <a:pos x="f137" y="f138"/>
              </a:cxn>
              <a:cxn ang="f88">
                <a:pos x="f139" y="f140"/>
              </a:cxn>
              <a:cxn ang="f88">
                <a:pos x="f141" y="f142"/>
              </a:cxn>
              <a:cxn ang="f88">
                <a:pos x="f143" y="f144"/>
              </a:cxn>
              <a:cxn ang="f88">
                <a:pos x="f135" y="f136"/>
              </a:cxn>
              <a:cxn ang="f88">
                <a:pos x="f145" y="f146"/>
              </a:cxn>
              <a:cxn ang="f88">
                <a:pos x="f147" y="f148"/>
              </a:cxn>
              <a:cxn ang="f88">
                <a:pos x="f149" y="f150"/>
              </a:cxn>
              <a:cxn ang="f88">
                <a:pos x="f151" y="f150"/>
              </a:cxn>
              <a:cxn ang="f88">
                <a:pos x="f152" y="f153"/>
              </a:cxn>
              <a:cxn ang="f88">
                <a:pos x="f145" y="f146"/>
              </a:cxn>
            </a:cxnLst>
            <a:rect l="f131" t="f134" r="f132" b="f133"/>
            <a:pathLst>
              <a:path w="217" h="316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20" y="f7"/>
                  <a:pt x="f21" y="f22"/>
                  <a:pt x="f23" y="f24"/>
                </a:cubicBezTo>
                <a:cubicBezTo>
                  <a:pt x="f5" y="f25"/>
                  <a:pt x="f23" y="f26"/>
                  <a:pt x="f27" y="f28"/>
                </a:cubicBezTo>
                <a:cubicBezTo>
                  <a:pt x="f29" y="f30"/>
                  <a:pt x="f31" y="f32"/>
                  <a:pt x="f8" y="f5"/>
                </a:cubicBezTo>
                <a:close/>
                <a:moveTo>
                  <a:pt x="f33" y="f34"/>
                </a:moveTo>
                <a:cubicBezTo>
                  <a:pt x="f35" y="f36"/>
                  <a:pt x="f37" y="f38"/>
                  <a:pt x="f39" y="f16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7"/>
                  <a:pt x="f49" y="f45"/>
                </a:cubicBezTo>
                <a:cubicBezTo>
                  <a:pt x="f50" y="f51"/>
                  <a:pt x="f26" y="f52"/>
                  <a:pt x="f53" y="f54"/>
                </a:cubicBezTo>
                <a:cubicBezTo>
                  <a:pt x="f55" y="f9"/>
                  <a:pt x="f18" y="f56"/>
                  <a:pt x="f33" y="f34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4" name="Freeform 79">
            <a:extLst>
              <a:ext uri="{FF2B5EF4-FFF2-40B4-BE49-F238E27FC236}">
                <a16:creationId xmlns:a16="http://schemas.microsoft.com/office/drawing/2014/main" id="{18D586FC-0544-3A75-FCFC-986B54767A94}"/>
              </a:ext>
            </a:extLst>
          </p:cNvPr>
          <p:cNvSpPr/>
          <p:nvPr/>
        </p:nvSpPr>
        <p:spPr>
          <a:xfrm>
            <a:off x="5902323" y="1166810"/>
            <a:ext cx="393704" cy="3968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1"/>
              <a:gd name="f7" fmla="val 353"/>
              <a:gd name="f8" fmla="val 348"/>
              <a:gd name="f9" fmla="val 334"/>
              <a:gd name="f10" fmla="val 336"/>
              <a:gd name="f11" fmla="val 320"/>
              <a:gd name="f12" fmla="val 318"/>
              <a:gd name="f13" fmla="val 304"/>
              <a:gd name="f14" fmla="val 303"/>
              <a:gd name="f15" fmla="val 298"/>
              <a:gd name="f16" fmla="val 297"/>
              <a:gd name="f17" fmla="val 285"/>
              <a:gd name="f18" fmla="val 292"/>
              <a:gd name="f19" fmla="val 278"/>
              <a:gd name="f20" fmla="val 294"/>
              <a:gd name="f21" fmla="val 194"/>
              <a:gd name="f22" fmla="val 322"/>
              <a:gd name="f23" fmla="val 88"/>
              <a:gd name="f24" fmla="val 275"/>
              <a:gd name="f25" fmla="val 38"/>
              <a:gd name="f26" fmla="val 186"/>
              <a:gd name="f27" fmla="val 9"/>
              <a:gd name="f28" fmla="val 136"/>
              <a:gd name="f29" fmla="val 83"/>
              <a:gd name="f30" fmla="val 18"/>
              <a:gd name="f31" fmla="val 27"/>
              <a:gd name="f32" fmla="val 20"/>
              <a:gd name="f33" fmla="val 23"/>
              <a:gd name="f34" fmla="val 13"/>
              <a:gd name="f35" fmla="val 7"/>
              <a:gd name="f36" fmla="val 28"/>
              <a:gd name="f37" fmla="val 3"/>
              <a:gd name="f38" fmla="val 31"/>
              <a:gd name="f39" fmla="val 57"/>
              <a:gd name="f40" fmla="val 109"/>
              <a:gd name="f41" fmla="val 58"/>
              <a:gd name="f42" fmla="val 113"/>
              <a:gd name="f43" fmla="val 61"/>
              <a:gd name="f44" fmla="val 114"/>
              <a:gd name="f45" fmla="val 68"/>
              <a:gd name="f46" fmla="val 115"/>
              <a:gd name="f47" fmla="val 74"/>
              <a:gd name="f48" fmla="val 133"/>
              <a:gd name="f49" fmla="val 165"/>
              <a:gd name="f50" fmla="val 181"/>
              <a:gd name="f51" fmla="val 232"/>
              <a:gd name="f52" fmla="val 272"/>
              <a:gd name="f53" fmla="val 264"/>
              <a:gd name="f54" fmla="val 279"/>
              <a:gd name="f55" fmla="val 266"/>
              <a:gd name="f56" fmla="val 286"/>
              <a:gd name="f57" fmla="val 268"/>
              <a:gd name="f58" fmla="val 293"/>
              <a:gd name="f59" fmla="val 269"/>
              <a:gd name="f60" fmla="val 319"/>
              <a:gd name="f61" fmla="val 335"/>
              <a:gd name="f62" fmla="val 287"/>
              <a:gd name="f63" fmla="val 342"/>
              <a:gd name="f64" fmla="val 312"/>
              <a:gd name="f65" fmla="val 345"/>
              <a:gd name="f66" fmla="val 325"/>
              <a:gd name="f67" fmla="val 339"/>
              <a:gd name="f68" fmla="val 352"/>
              <a:gd name="f69" fmla="val 350"/>
              <a:gd name="f70" fmla="val 349"/>
              <a:gd name="f71" fmla="+- 0 0 -90"/>
              <a:gd name="f72" fmla="*/ f3 1 351"/>
              <a:gd name="f73" fmla="*/ f4 1 353"/>
              <a:gd name="f74" fmla="val f5"/>
              <a:gd name="f75" fmla="val f6"/>
              <a:gd name="f76" fmla="val f7"/>
              <a:gd name="f77" fmla="*/ f71 f0 1"/>
              <a:gd name="f78" fmla="+- f76 0 f74"/>
              <a:gd name="f79" fmla="+- f75 0 f74"/>
              <a:gd name="f80" fmla="*/ f77 1 f2"/>
              <a:gd name="f81" fmla="*/ f79 1 351"/>
              <a:gd name="f82" fmla="*/ f78 1 353"/>
              <a:gd name="f83" fmla="*/ 348 f79 1"/>
              <a:gd name="f84" fmla="*/ 353 f78 1"/>
              <a:gd name="f85" fmla="*/ 304 f79 1"/>
              <a:gd name="f86" fmla="*/ 303 f78 1"/>
              <a:gd name="f87" fmla="*/ 278 f79 1"/>
              <a:gd name="f88" fmla="*/ 294 f78 1"/>
              <a:gd name="f89" fmla="*/ 38 f79 1"/>
              <a:gd name="f90" fmla="*/ 186 f78 1"/>
              <a:gd name="f91" fmla="*/ 18 f79 1"/>
              <a:gd name="f92" fmla="*/ 27 f78 1"/>
              <a:gd name="f93" fmla="*/ 27 f79 1"/>
              <a:gd name="f94" fmla="*/ 7 f78 1"/>
              <a:gd name="f95" fmla="*/ 31 f79 1"/>
              <a:gd name="f96" fmla="*/ 0 f78 1"/>
              <a:gd name="f97" fmla="*/ 109 f79 1"/>
              <a:gd name="f98" fmla="*/ 58 f78 1"/>
              <a:gd name="f99" fmla="*/ 115 f79 1"/>
              <a:gd name="f100" fmla="*/ 74 f78 1"/>
              <a:gd name="f101" fmla="*/ 272 f79 1"/>
              <a:gd name="f102" fmla="*/ 264 f78 1"/>
              <a:gd name="f103" fmla="*/ 293 f79 1"/>
              <a:gd name="f104" fmla="*/ 269 f78 1"/>
              <a:gd name="f105" fmla="*/ 342 f79 1"/>
              <a:gd name="f106" fmla="*/ 312 f78 1"/>
              <a:gd name="f107" fmla="*/ 351 f79 1"/>
              <a:gd name="f108" fmla="*/ 352 f78 1"/>
              <a:gd name="f109" fmla="+- f80 0 f1"/>
              <a:gd name="f110" fmla="*/ f83 1 351"/>
              <a:gd name="f111" fmla="*/ f84 1 353"/>
              <a:gd name="f112" fmla="*/ f85 1 351"/>
              <a:gd name="f113" fmla="*/ f86 1 353"/>
              <a:gd name="f114" fmla="*/ f87 1 351"/>
              <a:gd name="f115" fmla="*/ f88 1 353"/>
              <a:gd name="f116" fmla="*/ f89 1 351"/>
              <a:gd name="f117" fmla="*/ f90 1 353"/>
              <a:gd name="f118" fmla="*/ f91 1 351"/>
              <a:gd name="f119" fmla="*/ f92 1 353"/>
              <a:gd name="f120" fmla="*/ f93 1 351"/>
              <a:gd name="f121" fmla="*/ f94 1 353"/>
              <a:gd name="f122" fmla="*/ f95 1 351"/>
              <a:gd name="f123" fmla="*/ f96 1 353"/>
              <a:gd name="f124" fmla="*/ f97 1 351"/>
              <a:gd name="f125" fmla="*/ f98 1 353"/>
              <a:gd name="f126" fmla="*/ f99 1 351"/>
              <a:gd name="f127" fmla="*/ f100 1 353"/>
              <a:gd name="f128" fmla="*/ f101 1 351"/>
              <a:gd name="f129" fmla="*/ f102 1 353"/>
              <a:gd name="f130" fmla="*/ f103 1 351"/>
              <a:gd name="f131" fmla="*/ f104 1 353"/>
              <a:gd name="f132" fmla="*/ f105 1 351"/>
              <a:gd name="f133" fmla="*/ f106 1 353"/>
              <a:gd name="f134" fmla="*/ f107 1 351"/>
              <a:gd name="f135" fmla="*/ f108 1 353"/>
              <a:gd name="f136" fmla="*/ 0 1 f81"/>
              <a:gd name="f137" fmla="*/ f75 1 f81"/>
              <a:gd name="f138" fmla="*/ 0 1 f82"/>
              <a:gd name="f139" fmla="*/ f76 1 f82"/>
              <a:gd name="f140" fmla="*/ f110 1 f81"/>
              <a:gd name="f141" fmla="*/ f111 1 f82"/>
              <a:gd name="f142" fmla="*/ f112 1 f81"/>
              <a:gd name="f143" fmla="*/ f113 1 f82"/>
              <a:gd name="f144" fmla="*/ f114 1 f81"/>
              <a:gd name="f145" fmla="*/ f115 1 f82"/>
              <a:gd name="f146" fmla="*/ f116 1 f81"/>
              <a:gd name="f147" fmla="*/ f117 1 f82"/>
              <a:gd name="f148" fmla="*/ f118 1 f81"/>
              <a:gd name="f149" fmla="*/ f119 1 f82"/>
              <a:gd name="f150" fmla="*/ f120 1 f81"/>
              <a:gd name="f151" fmla="*/ f121 1 f82"/>
              <a:gd name="f152" fmla="*/ f122 1 f81"/>
              <a:gd name="f153" fmla="*/ f123 1 f82"/>
              <a:gd name="f154" fmla="*/ f124 1 f81"/>
              <a:gd name="f155" fmla="*/ f125 1 f82"/>
              <a:gd name="f156" fmla="*/ f126 1 f81"/>
              <a:gd name="f157" fmla="*/ f127 1 f82"/>
              <a:gd name="f158" fmla="*/ f128 1 f81"/>
              <a:gd name="f159" fmla="*/ f129 1 f82"/>
              <a:gd name="f160" fmla="*/ f130 1 f81"/>
              <a:gd name="f161" fmla="*/ f131 1 f82"/>
              <a:gd name="f162" fmla="*/ f132 1 f81"/>
              <a:gd name="f163" fmla="*/ f133 1 f82"/>
              <a:gd name="f164" fmla="*/ f134 1 f81"/>
              <a:gd name="f165" fmla="*/ f135 1 f82"/>
              <a:gd name="f166" fmla="*/ f136 f72 1"/>
              <a:gd name="f167" fmla="*/ f137 f72 1"/>
              <a:gd name="f168" fmla="*/ f139 f73 1"/>
              <a:gd name="f169" fmla="*/ f138 f73 1"/>
              <a:gd name="f170" fmla="*/ f140 f72 1"/>
              <a:gd name="f171" fmla="*/ f141 f73 1"/>
              <a:gd name="f172" fmla="*/ f142 f72 1"/>
              <a:gd name="f173" fmla="*/ f143 f73 1"/>
              <a:gd name="f174" fmla="*/ f144 f72 1"/>
              <a:gd name="f175" fmla="*/ f145 f73 1"/>
              <a:gd name="f176" fmla="*/ f146 f72 1"/>
              <a:gd name="f177" fmla="*/ f147 f73 1"/>
              <a:gd name="f178" fmla="*/ f148 f72 1"/>
              <a:gd name="f179" fmla="*/ f149 f73 1"/>
              <a:gd name="f180" fmla="*/ f150 f72 1"/>
              <a:gd name="f181" fmla="*/ f151 f73 1"/>
              <a:gd name="f182" fmla="*/ f152 f72 1"/>
              <a:gd name="f183" fmla="*/ f153 f73 1"/>
              <a:gd name="f184" fmla="*/ f154 f72 1"/>
              <a:gd name="f185" fmla="*/ f155 f73 1"/>
              <a:gd name="f186" fmla="*/ f156 f72 1"/>
              <a:gd name="f187" fmla="*/ f157 f73 1"/>
              <a:gd name="f188" fmla="*/ f158 f72 1"/>
              <a:gd name="f189" fmla="*/ f159 f73 1"/>
              <a:gd name="f190" fmla="*/ f160 f72 1"/>
              <a:gd name="f191" fmla="*/ f161 f73 1"/>
              <a:gd name="f192" fmla="*/ f162 f72 1"/>
              <a:gd name="f193" fmla="*/ f163 f73 1"/>
              <a:gd name="f194" fmla="*/ f164 f72 1"/>
              <a:gd name="f195" fmla="*/ f165 f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9">
                <a:pos x="f170" y="f171"/>
              </a:cxn>
              <a:cxn ang="f109">
                <a:pos x="f172" y="f173"/>
              </a:cxn>
              <a:cxn ang="f109">
                <a:pos x="f174" y="f175"/>
              </a:cxn>
              <a:cxn ang="f109">
                <a:pos x="f176" y="f177"/>
              </a:cxn>
              <a:cxn ang="f109">
                <a:pos x="f178" y="f179"/>
              </a:cxn>
              <a:cxn ang="f109">
                <a:pos x="f180" y="f181"/>
              </a:cxn>
              <a:cxn ang="f109">
                <a:pos x="f182" y="f183"/>
              </a:cxn>
              <a:cxn ang="f109">
                <a:pos x="f184" y="f185"/>
              </a:cxn>
              <a:cxn ang="f109">
                <a:pos x="f186" y="f187"/>
              </a:cxn>
              <a:cxn ang="f109">
                <a:pos x="f188" y="f189"/>
              </a:cxn>
              <a:cxn ang="f109">
                <a:pos x="f190" y="f191"/>
              </a:cxn>
              <a:cxn ang="f109">
                <a:pos x="f192" y="f193"/>
              </a:cxn>
              <a:cxn ang="f109">
                <a:pos x="f194" y="f195"/>
              </a:cxn>
              <a:cxn ang="f109">
                <a:pos x="f170" y="f171"/>
              </a:cxn>
            </a:cxnLst>
            <a:rect l="f166" t="f169" r="f167" b="f168"/>
            <a:pathLst>
              <a:path w="351" h="353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5" y="f29"/>
                  <a:pt x="f30" y="f31"/>
                </a:cubicBezTo>
                <a:cubicBezTo>
                  <a:pt x="f32" y="f32"/>
                  <a:pt x="f33" y="f34"/>
                  <a:pt x="f31" y="f35"/>
                </a:cubicBezTo>
                <a:cubicBezTo>
                  <a:pt x="f36" y="f37"/>
                  <a:pt x="f38" y="f5"/>
                  <a:pt x="f38" y="f5"/>
                </a:cubicBezTo>
                <a:cubicBezTo>
                  <a:pt x="f39" y="f32"/>
                  <a:pt x="f29" y="f25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2"/>
                  <a:pt x="f61" y="f62"/>
                  <a:pt x="f63" y="f64"/>
                </a:cubicBezTo>
                <a:cubicBezTo>
                  <a:pt x="f65" y="f66"/>
                  <a:pt x="f8" y="f67"/>
                  <a:pt x="f6" y="f68"/>
                </a:cubicBezTo>
                <a:cubicBezTo>
                  <a:pt x="f69" y="f68"/>
                  <a:pt x="f70" y="f7"/>
                  <a:pt x="f8" y="f7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5" name="Freeform 80">
            <a:extLst>
              <a:ext uri="{FF2B5EF4-FFF2-40B4-BE49-F238E27FC236}">
                <a16:creationId xmlns:a16="http://schemas.microsoft.com/office/drawing/2014/main" id="{5127C275-7D03-6D97-0A87-F3029334936D}"/>
              </a:ext>
            </a:extLst>
          </p:cNvPr>
          <p:cNvSpPr/>
          <p:nvPr/>
        </p:nvSpPr>
        <p:spPr>
          <a:xfrm>
            <a:off x="7202491" y="3216273"/>
            <a:ext cx="211134" cy="3032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8"/>
              <a:gd name="f7" fmla="val 270"/>
              <a:gd name="f8" fmla="val 94"/>
              <a:gd name="f9" fmla="val 129"/>
              <a:gd name="f10" fmla="val 54"/>
              <a:gd name="f11" fmla="val 163"/>
              <a:gd name="f12" fmla="val 104"/>
              <a:gd name="f13" fmla="val 179"/>
              <a:gd name="f14" fmla="val 196"/>
              <a:gd name="f15" fmla="val 171"/>
              <a:gd name="f16" fmla="val 232"/>
              <a:gd name="f17" fmla="val 142"/>
              <a:gd name="f18" fmla="val 251"/>
              <a:gd name="f19" fmla="val 112"/>
              <a:gd name="f20" fmla="val 71"/>
              <a:gd name="f21" fmla="val 269"/>
              <a:gd name="f22" fmla="val 43"/>
              <a:gd name="f23" fmla="val 248"/>
              <a:gd name="f24" fmla="val 13"/>
              <a:gd name="f25" fmla="val 226"/>
              <a:gd name="f26" fmla="val 192"/>
              <a:gd name="f27" fmla="val 10"/>
              <a:gd name="f28" fmla="val 158"/>
              <a:gd name="f29" fmla="val 27"/>
              <a:gd name="f30" fmla="val 102"/>
              <a:gd name="f31" fmla="val 61"/>
              <a:gd name="f32" fmla="val 98"/>
              <a:gd name="f33" fmla="val 76"/>
              <a:gd name="f34" fmla="val 95"/>
              <a:gd name="f35" fmla="val 93"/>
              <a:gd name="f36" fmla="val 90"/>
              <a:gd name="f37" fmla="val 77"/>
              <a:gd name="f38" fmla="val 106"/>
              <a:gd name="f39" fmla="val 136"/>
              <a:gd name="f40" fmla="val 49"/>
              <a:gd name="f41" fmla="val 166"/>
              <a:gd name="f42" fmla="val 39"/>
              <a:gd name="f43" fmla="val 194"/>
              <a:gd name="f44" fmla="val 59"/>
              <a:gd name="f45" fmla="val 222"/>
              <a:gd name="f46" fmla="val 80"/>
              <a:gd name="f47" fmla="val 221"/>
              <a:gd name="f48" fmla="val 85"/>
              <a:gd name="f49" fmla="val 206"/>
              <a:gd name="f50" fmla="val 86"/>
              <a:gd name="f51" fmla="val 191"/>
              <a:gd name="f52" fmla="val 181"/>
              <a:gd name="f53" fmla="val 107"/>
              <a:gd name="f54" fmla="val 164"/>
              <a:gd name="f55" fmla="val 125"/>
              <a:gd name="f56" fmla="val 173"/>
              <a:gd name="f57" fmla="val 141"/>
              <a:gd name="f58" fmla="val 183"/>
              <a:gd name="f59" fmla="val 143"/>
              <a:gd name="f60" fmla="val 145"/>
              <a:gd name="f61" fmla="val 146"/>
              <a:gd name="f62" fmla="val 178"/>
              <a:gd name="f63" fmla="val 130"/>
              <a:gd name="f64" fmla="val 144"/>
              <a:gd name="f65" fmla="val 114"/>
              <a:gd name="f66" fmla="val 110"/>
              <a:gd name="f67" fmla="+- 0 0 -90"/>
              <a:gd name="f68" fmla="*/ f3 1 188"/>
              <a:gd name="f69" fmla="*/ f4 1 270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188"/>
              <a:gd name="f78" fmla="*/ f74 1 270"/>
              <a:gd name="f79" fmla="*/ 94 f75 1"/>
              <a:gd name="f80" fmla="*/ 0 f74 1"/>
              <a:gd name="f81" fmla="*/ 179 f75 1"/>
              <a:gd name="f82" fmla="*/ 163 f74 1"/>
              <a:gd name="f83" fmla="*/ 142 f75 1"/>
              <a:gd name="f84" fmla="*/ 251 f74 1"/>
              <a:gd name="f85" fmla="*/ 43 f75 1"/>
              <a:gd name="f86" fmla="*/ 248 f74 1"/>
              <a:gd name="f87" fmla="*/ 10 f75 1"/>
              <a:gd name="f88" fmla="*/ 158 f74 1"/>
              <a:gd name="f89" fmla="*/ 98 f75 1"/>
              <a:gd name="f90" fmla="*/ 76 f74 1"/>
              <a:gd name="f91" fmla="*/ 90 f75 1"/>
              <a:gd name="f92" fmla="*/ 77 f74 1"/>
              <a:gd name="f93" fmla="*/ 49 f75 1"/>
              <a:gd name="f94" fmla="*/ 166 f74 1"/>
              <a:gd name="f95" fmla="*/ 80 f75 1"/>
              <a:gd name="f96" fmla="*/ 221 f74 1"/>
              <a:gd name="f97" fmla="*/ 93 f75 1"/>
              <a:gd name="f98" fmla="*/ 181 f74 1"/>
              <a:gd name="f99" fmla="*/ 141 f75 1"/>
              <a:gd name="f100" fmla="*/ 183 f74 1"/>
              <a:gd name="f101" fmla="*/ 146 f75 1"/>
              <a:gd name="f102" fmla="*/ 178 f74 1"/>
              <a:gd name="f103" fmla="+- f76 0 f1"/>
              <a:gd name="f104" fmla="*/ f79 1 188"/>
              <a:gd name="f105" fmla="*/ f80 1 270"/>
              <a:gd name="f106" fmla="*/ f81 1 188"/>
              <a:gd name="f107" fmla="*/ f82 1 270"/>
              <a:gd name="f108" fmla="*/ f83 1 188"/>
              <a:gd name="f109" fmla="*/ f84 1 270"/>
              <a:gd name="f110" fmla="*/ f85 1 188"/>
              <a:gd name="f111" fmla="*/ f86 1 270"/>
              <a:gd name="f112" fmla="*/ f87 1 188"/>
              <a:gd name="f113" fmla="*/ f88 1 270"/>
              <a:gd name="f114" fmla="*/ f89 1 188"/>
              <a:gd name="f115" fmla="*/ f90 1 270"/>
              <a:gd name="f116" fmla="*/ f91 1 188"/>
              <a:gd name="f117" fmla="*/ f92 1 270"/>
              <a:gd name="f118" fmla="*/ f93 1 188"/>
              <a:gd name="f119" fmla="*/ f94 1 270"/>
              <a:gd name="f120" fmla="*/ f95 1 188"/>
              <a:gd name="f121" fmla="*/ f96 1 270"/>
              <a:gd name="f122" fmla="*/ f97 1 188"/>
              <a:gd name="f123" fmla="*/ f98 1 270"/>
              <a:gd name="f124" fmla="*/ f99 1 188"/>
              <a:gd name="f125" fmla="*/ f100 1 270"/>
              <a:gd name="f126" fmla="*/ f101 1 188"/>
              <a:gd name="f127" fmla="*/ f102 1 270"/>
              <a:gd name="f128" fmla="*/ 0 1 f77"/>
              <a:gd name="f129" fmla="*/ f71 1 f77"/>
              <a:gd name="f130" fmla="*/ 0 1 f78"/>
              <a:gd name="f131" fmla="*/ f72 1 f78"/>
              <a:gd name="f132" fmla="*/ f104 1 f77"/>
              <a:gd name="f133" fmla="*/ f105 1 f78"/>
              <a:gd name="f134" fmla="*/ f106 1 f77"/>
              <a:gd name="f135" fmla="*/ f107 1 f78"/>
              <a:gd name="f136" fmla="*/ f108 1 f77"/>
              <a:gd name="f137" fmla="*/ f109 1 f78"/>
              <a:gd name="f138" fmla="*/ f110 1 f77"/>
              <a:gd name="f139" fmla="*/ f111 1 f78"/>
              <a:gd name="f140" fmla="*/ f112 1 f77"/>
              <a:gd name="f141" fmla="*/ f113 1 f78"/>
              <a:gd name="f142" fmla="*/ f114 1 f77"/>
              <a:gd name="f143" fmla="*/ f115 1 f78"/>
              <a:gd name="f144" fmla="*/ f116 1 f77"/>
              <a:gd name="f145" fmla="*/ f117 1 f78"/>
              <a:gd name="f146" fmla="*/ f118 1 f77"/>
              <a:gd name="f147" fmla="*/ f119 1 f78"/>
              <a:gd name="f148" fmla="*/ f120 1 f77"/>
              <a:gd name="f149" fmla="*/ f121 1 f78"/>
              <a:gd name="f150" fmla="*/ f122 1 f77"/>
              <a:gd name="f151" fmla="*/ f123 1 f78"/>
              <a:gd name="f152" fmla="*/ f124 1 f77"/>
              <a:gd name="f153" fmla="*/ f125 1 f78"/>
              <a:gd name="f154" fmla="*/ f126 1 f77"/>
              <a:gd name="f155" fmla="*/ f127 1 f78"/>
              <a:gd name="f156" fmla="*/ f128 f68 1"/>
              <a:gd name="f157" fmla="*/ f129 f68 1"/>
              <a:gd name="f158" fmla="*/ f131 f69 1"/>
              <a:gd name="f159" fmla="*/ f130 f69 1"/>
              <a:gd name="f160" fmla="*/ f132 f68 1"/>
              <a:gd name="f161" fmla="*/ f133 f69 1"/>
              <a:gd name="f162" fmla="*/ f134 f68 1"/>
              <a:gd name="f163" fmla="*/ f135 f69 1"/>
              <a:gd name="f164" fmla="*/ f136 f68 1"/>
              <a:gd name="f165" fmla="*/ f137 f69 1"/>
              <a:gd name="f166" fmla="*/ f138 f68 1"/>
              <a:gd name="f167" fmla="*/ f139 f69 1"/>
              <a:gd name="f168" fmla="*/ f140 f68 1"/>
              <a:gd name="f169" fmla="*/ f141 f69 1"/>
              <a:gd name="f170" fmla="*/ f142 f68 1"/>
              <a:gd name="f171" fmla="*/ f143 f69 1"/>
              <a:gd name="f172" fmla="*/ f144 f68 1"/>
              <a:gd name="f173" fmla="*/ f145 f69 1"/>
              <a:gd name="f174" fmla="*/ f146 f68 1"/>
              <a:gd name="f175" fmla="*/ f147 f69 1"/>
              <a:gd name="f176" fmla="*/ f148 f68 1"/>
              <a:gd name="f177" fmla="*/ f149 f69 1"/>
              <a:gd name="f178" fmla="*/ f150 f68 1"/>
              <a:gd name="f179" fmla="*/ f151 f69 1"/>
              <a:gd name="f180" fmla="*/ f152 f68 1"/>
              <a:gd name="f181" fmla="*/ f153 f69 1"/>
              <a:gd name="f182" fmla="*/ f154 f68 1"/>
              <a:gd name="f183" fmla="*/ f155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3">
                <a:pos x="f160" y="f161"/>
              </a:cxn>
              <a:cxn ang="f103">
                <a:pos x="f162" y="f163"/>
              </a:cxn>
              <a:cxn ang="f103">
                <a:pos x="f164" y="f165"/>
              </a:cxn>
              <a:cxn ang="f103">
                <a:pos x="f166" y="f167"/>
              </a:cxn>
              <a:cxn ang="f103">
                <a:pos x="f168" y="f169"/>
              </a:cxn>
              <a:cxn ang="f103">
                <a:pos x="f160" y="f161"/>
              </a:cxn>
              <a:cxn ang="f103">
                <a:pos x="f170" y="f171"/>
              </a:cxn>
              <a:cxn ang="f103">
                <a:pos x="f172" y="f173"/>
              </a:cxn>
              <a:cxn ang="f103">
                <a:pos x="f174" y="f175"/>
              </a:cxn>
              <a:cxn ang="f103">
                <a:pos x="f176" y="f177"/>
              </a:cxn>
              <a:cxn ang="f103">
                <a:pos x="f178" y="f179"/>
              </a:cxn>
              <a:cxn ang="f103">
                <a:pos x="f180" y="f181"/>
              </a:cxn>
              <a:cxn ang="f103">
                <a:pos x="f182" y="f183"/>
              </a:cxn>
              <a:cxn ang="f103">
                <a:pos x="f170" y="f171"/>
              </a:cxn>
            </a:cxnLst>
            <a:rect l="f156" t="f159" r="f157" b="f158"/>
            <a:pathLst>
              <a:path w="188" h="270">
                <a:moveTo>
                  <a:pt x="f8" y="f5"/>
                </a:moveTo>
                <a:cubicBezTo>
                  <a:pt x="f9" y="f10"/>
                  <a:pt x="f11" y="f12"/>
                  <a:pt x="f13" y="f11"/>
                </a:cubicBezTo>
                <a:cubicBezTo>
                  <a:pt x="f6" y="f14"/>
                  <a:pt x="f15" y="f16"/>
                  <a:pt x="f17" y="f18"/>
                </a:cubicBezTo>
                <a:cubicBezTo>
                  <a:pt x="f19" y="f7"/>
                  <a:pt x="f20" y="f21"/>
                  <a:pt x="f22" y="f23"/>
                </a:cubicBezTo>
                <a:cubicBezTo>
                  <a:pt x="f24" y="f25"/>
                  <a:pt x="f5" y="f26"/>
                  <a:pt x="f27" y="f28"/>
                </a:cubicBezTo>
                <a:cubicBezTo>
                  <a:pt x="f29" y="f30"/>
                  <a:pt x="f31" y="f10"/>
                  <a:pt x="f8" y="f5"/>
                </a:cubicBezTo>
                <a:close/>
                <a:moveTo>
                  <a:pt x="f32" y="f33"/>
                </a:moveTo>
                <a:cubicBezTo>
                  <a:pt x="f34" y="f33"/>
                  <a:pt x="f35" y="f33"/>
                  <a:pt x="f36" y="f37"/>
                </a:cubicBezTo>
                <a:cubicBezTo>
                  <a:pt x="f33" y="f38"/>
                  <a:pt x="f31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35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52"/>
                  <a:pt x="f60" y="f2"/>
                  <a:pt x="f61" y="f62"/>
                </a:cubicBezTo>
                <a:cubicBezTo>
                  <a:pt x="f63" y="f64"/>
                  <a:pt x="f65" y="f66"/>
                  <a:pt x="f32" y="f33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6" name="Freeform 81">
            <a:extLst>
              <a:ext uri="{FF2B5EF4-FFF2-40B4-BE49-F238E27FC236}">
                <a16:creationId xmlns:a16="http://schemas.microsoft.com/office/drawing/2014/main" id="{108D03D4-2168-40F8-510D-39A570152C88}"/>
              </a:ext>
            </a:extLst>
          </p:cNvPr>
          <p:cNvSpPr/>
          <p:nvPr/>
        </p:nvSpPr>
        <p:spPr>
          <a:xfrm>
            <a:off x="6149970" y="3343274"/>
            <a:ext cx="222254" cy="3159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8"/>
              <a:gd name="f7" fmla="val 282"/>
              <a:gd name="f8" fmla="val 103"/>
              <a:gd name="f9" fmla="val 131"/>
              <a:gd name="f10" fmla="val 55"/>
              <a:gd name="f11" fmla="val 159"/>
              <a:gd name="f12" fmla="val 106"/>
              <a:gd name="f13" fmla="val 183"/>
              <a:gd name="f14" fmla="val 160"/>
              <a:gd name="f15" fmla="val 194"/>
              <a:gd name="f16" fmla="val 182"/>
              <a:gd name="f17" fmla="val 236"/>
              <a:gd name="f18" fmla="val 151"/>
              <a:gd name="f19" fmla="val 259"/>
              <a:gd name="f20" fmla="val 120"/>
              <a:gd name="f21" fmla="val 76"/>
              <a:gd name="f22" fmla="val 45"/>
              <a:gd name="f23" fmla="val 13"/>
              <a:gd name="f24" fmla="val 199"/>
              <a:gd name="f25" fmla="val 12"/>
              <a:gd name="f26" fmla="val 23"/>
              <a:gd name="f27" fmla="val 123"/>
              <a:gd name="f28" fmla="val 74"/>
              <a:gd name="f29" fmla="val 30"/>
              <a:gd name="f30" fmla="val 100"/>
              <a:gd name="f31" fmla="val 79"/>
              <a:gd name="f32" fmla="val 98"/>
              <a:gd name="f33" fmla="val 78"/>
              <a:gd name="f34" fmla="val 95"/>
              <a:gd name="f35" fmla="val 93"/>
              <a:gd name="f36" fmla="val 77"/>
              <a:gd name="f37" fmla="val 112"/>
              <a:gd name="f38" fmla="val 60"/>
              <a:gd name="f39" fmla="val 146"/>
              <a:gd name="f40" fmla="val 48"/>
              <a:gd name="f41" fmla="val 40"/>
              <a:gd name="f42" fmla="val 206"/>
              <a:gd name="f43" fmla="val 63"/>
              <a:gd name="f44" fmla="val 231"/>
              <a:gd name="f45" fmla="val 92"/>
              <a:gd name="f46" fmla="val 234"/>
              <a:gd name="f47" fmla="val 84"/>
              <a:gd name="f48" fmla="val 216"/>
              <a:gd name="f49" fmla="val 82"/>
              <a:gd name="f50" fmla="val 99"/>
              <a:gd name="f51" fmla="val 186"/>
              <a:gd name="f52" fmla="val 117"/>
              <a:gd name="f53" fmla="val 173"/>
              <a:gd name="f54" fmla="val 133"/>
              <a:gd name="f55" fmla="val 196"/>
              <a:gd name="f56" fmla="val 143"/>
              <a:gd name="f57" fmla="val 149"/>
              <a:gd name="f58" fmla="val 115"/>
              <a:gd name="f59" fmla="+- 0 0 -90"/>
              <a:gd name="f60" fmla="*/ f3 1 198"/>
              <a:gd name="f61" fmla="*/ f4 1 282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198"/>
              <a:gd name="f70" fmla="*/ f66 1 282"/>
              <a:gd name="f71" fmla="*/ 103 f67 1"/>
              <a:gd name="f72" fmla="*/ 0 f66 1"/>
              <a:gd name="f73" fmla="*/ 183 f67 1"/>
              <a:gd name="f74" fmla="*/ 160 f66 1"/>
              <a:gd name="f75" fmla="*/ 151 f67 1"/>
              <a:gd name="f76" fmla="*/ 259 f66 1"/>
              <a:gd name="f77" fmla="*/ 45 f67 1"/>
              <a:gd name="f78" fmla="*/ 12 f67 1"/>
              <a:gd name="f79" fmla="*/ 100 f67 1"/>
              <a:gd name="f80" fmla="*/ 79 f66 1"/>
              <a:gd name="f81" fmla="*/ 93 f67 1"/>
              <a:gd name="f82" fmla="*/ 77 f66 1"/>
              <a:gd name="f83" fmla="*/ 48 f67 1"/>
              <a:gd name="f84" fmla="*/ 182 f66 1"/>
              <a:gd name="f85" fmla="*/ 92 f67 1"/>
              <a:gd name="f86" fmla="*/ 234 f66 1"/>
              <a:gd name="f87" fmla="*/ 99 f67 1"/>
              <a:gd name="f88" fmla="*/ 186 f66 1"/>
              <a:gd name="f89" fmla="*/ 196 f66 1"/>
              <a:gd name="f90" fmla="+- f68 0 f1"/>
              <a:gd name="f91" fmla="*/ f71 1 198"/>
              <a:gd name="f92" fmla="*/ f72 1 282"/>
              <a:gd name="f93" fmla="*/ f73 1 198"/>
              <a:gd name="f94" fmla="*/ f74 1 282"/>
              <a:gd name="f95" fmla="*/ f75 1 198"/>
              <a:gd name="f96" fmla="*/ f76 1 282"/>
              <a:gd name="f97" fmla="*/ f77 1 198"/>
              <a:gd name="f98" fmla="*/ f78 1 198"/>
              <a:gd name="f99" fmla="*/ f79 1 198"/>
              <a:gd name="f100" fmla="*/ f80 1 282"/>
              <a:gd name="f101" fmla="*/ f81 1 198"/>
              <a:gd name="f102" fmla="*/ f82 1 282"/>
              <a:gd name="f103" fmla="*/ f83 1 198"/>
              <a:gd name="f104" fmla="*/ f84 1 282"/>
              <a:gd name="f105" fmla="*/ f85 1 198"/>
              <a:gd name="f106" fmla="*/ f86 1 282"/>
              <a:gd name="f107" fmla="*/ f87 1 198"/>
              <a:gd name="f108" fmla="*/ f88 1 282"/>
              <a:gd name="f109" fmla="*/ f89 1 282"/>
              <a:gd name="f110" fmla="*/ 0 1 f69"/>
              <a:gd name="f111" fmla="*/ f63 1 f69"/>
              <a:gd name="f112" fmla="*/ 0 1 f70"/>
              <a:gd name="f113" fmla="*/ f64 1 f70"/>
              <a:gd name="f114" fmla="*/ f91 1 f69"/>
              <a:gd name="f115" fmla="*/ f92 1 f70"/>
              <a:gd name="f116" fmla="*/ f93 1 f69"/>
              <a:gd name="f117" fmla="*/ f94 1 f70"/>
              <a:gd name="f118" fmla="*/ f95 1 f69"/>
              <a:gd name="f119" fmla="*/ f96 1 f70"/>
              <a:gd name="f120" fmla="*/ f97 1 f69"/>
              <a:gd name="f121" fmla="*/ f98 1 f69"/>
              <a:gd name="f122" fmla="*/ f99 1 f69"/>
              <a:gd name="f123" fmla="*/ f100 1 f70"/>
              <a:gd name="f124" fmla="*/ f101 1 f69"/>
              <a:gd name="f125" fmla="*/ f102 1 f70"/>
              <a:gd name="f126" fmla="*/ f103 1 f69"/>
              <a:gd name="f127" fmla="*/ f104 1 f70"/>
              <a:gd name="f128" fmla="*/ f105 1 f69"/>
              <a:gd name="f129" fmla="*/ f106 1 f70"/>
              <a:gd name="f130" fmla="*/ f107 1 f69"/>
              <a:gd name="f131" fmla="*/ f108 1 f70"/>
              <a:gd name="f132" fmla="*/ f109 1 f70"/>
              <a:gd name="f133" fmla="*/ f110 f60 1"/>
              <a:gd name="f134" fmla="*/ f111 f60 1"/>
              <a:gd name="f135" fmla="*/ f113 f61 1"/>
              <a:gd name="f136" fmla="*/ f112 f61 1"/>
              <a:gd name="f137" fmla="*/ f114 f60 1"/>
              <a:gd name="f138" fmla="*/ f115 f61 1"/>
              <a:gd name="f139" fmla="*/ f116 f60 1"/>
              <a:gd name="f140" fmla="*/ f117 f61 1"/>
              <a:gd name="f141" fmla="*/ f118 f60 1"/>
              <a:gd name="f142" fmla="*/ f119 f61 1"/>
              <a:gd name="f143" fmla="*/ f120 f60 1"/>
              <a:gd name="f144" fmla="*/ f121 f60 1"/>
              <a:gd name="f145" fmla="*/ f122 f60 1"/>
              <a:gd name="f146" fmla="*/ f123 f61 1"/>
              <a:gd name="f147" fmla="*/ f124 f60 1"/>
              <a:gd name="f148" fmla="*/ f125 f61 1"/>
              <a:gd name="f149" fmla="*/ f126 f60 1"/>
              <a:gd name="f150" fmla="*/ f127 f61 1"/>
              <a:gd name="f151" fmla="*/ f128 f60 1"/>
              <a:gd name="f152" fmla="*/ f129 f61 1"/>
              <a:gd name="f153" fmla="*/ f130 f60 1"/>
              <a:gd name="f154" fmla="*/ f131 f61 1"/>
              <a:gd name="f155" fmla="*/ f132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37" y="f138"/>
              </a:cxn>
              <a:cxn ang="f90">
                <a:pos x="f139" y="f140"/>
              </a:cxn>
              <a:cxn ang="f90">
                <a:pos x="f141" y="f142"/>
              </a:cxn>
              <a:cxn ang="f90">
                <a:pos x="f143" y="f142"/>
              </a:cxn>
              <a:cxn ang="f90">
                <a:pos x="f144" y="f140"/>
              </a:cxn>
              <a:cxn ang="f90">
                <a:pos x="f137" y="f138"/>
              </a:cxn>
              <a:cxn ang="f90">
                <a:pos x="f145" y="f146"/>
              </a:cxn>
              <a:cxn ang="f90">
                <a:pos x="f147" y="f148"/>
              </a:cxn>
              <a:cxn ang="f90">
                <a:pos x="f149" y="f150"/>
              </a:cxn>
              <a:cxn ang="f90">
                <a:pos x="f151" y="f152"/>
              </a:cxn>
              <a:cxn ang="f90">
                <a:pos x="f153" y="f154"/>
              </a:cxn>
              <a:cxn ang="f90">
                <a:pos x="f141" y="f155"/>
              </a:cxn>
              <a:cxn ang="f90">
                <a:pos x="f145" y="f146"/>
              </a:cxn>
            </a:cxnLst>
            <a:rect l="f133" t="f136" r="f134" b="f135"/>
            <a:pathLst>
              <a:path w="198" h="282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20" y="f7"/>
                  <a:pt x="f21" y="f7"/>
                  <a:pt x="f22" y="f19"/>
                </a:cubicBezTo>
                <a:cubicBezTo>
                  <a:pt x="f23" y="f17"/>
                  <a:pt x="f5" y="f24"/>
                  <a:pt x="f25" y="f14"/>
                </a:cubicBezTo>
                <a:cubicBezTo>
                  <a:pt x="f26" y="f27"/>
                  <a:pt x="f28" y="f29"/>
                  <a:pt x="f8" y="f5"/>
                </a:cubicBezTo>
                <a:close/>
                <a:moveTo>
                  <a:pt x="f30" y="f31"/>
                </a:moveTo>
                <a:cubicBezTo>
                  <a:pt x="f32" y="f33"/>
                  <a:pt x="f34" y="f33"/>
                  <a:pt x="f35" y="f36"/>
                </a:cubicBezTo>
                <a:cubicBezTo>
                  <a:pt x="f33" y="f37"/>
                  <a:pt x="f38" y="f39"/>
                  <a:pt x="f40" y="f16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24"/>
                  <a:pt x="f50" y="f51"/>
                </a:cubicBezTo>
                <a:cubicBezTo>
                  <a:pt x="f52" y="f53"/>
                  <a:pt x="f54" y="f16"/>
                  <a:pt x="f18" y="f55"/>
                </a:cubicBezTo>
                <a:cubicBezTo>
                  <a:pt x="f56" y="f57"/>
                  <a:pt x="f20" y="f58"/>
                  <a:pt x="f30" y="f31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7" name="Freeform 82">
            <a:extLst>
              <a:ext uri="{FF2B5EF4-FFF2-40B4-BE49-F238E27FC236}">
                <a16:creationId xmlns:a16="http://schemas.microsoft.com/office/drawing/2014/main" id="{805D06A7-8D5A-4D10-7A3F-130E419ECC39}"/>
              </a:ext>
            </a:extLst>
          </p:cNvPr>
          <p:cNvSpPr/>
          <p:nvPr/>
        </p:nvSpPr>
        <p:spPr>
          <a:xfrm>
            <a:off x="7937504" y="3098801"/>
            <a:ext cx="681035" cy="6810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7"/>
              <a:gd name="f7" fmla="val 1"/>
              <a:gd name="f8" fmla="val 302"/>
              <a:gd name="f9" fmla="val 137"/>
              <a:gd name="f10" fmla="val 138"/>
              <a:gd name="f11" fmla="val 471"/>
              <a:gd name="f12" fmla="val 304"/>
              <a:gd name="f13" fmla="val 606"/>
              <a:gd name="f14" fmla="val 469"/>
              <a:gd name="f15" fmla="val 468"/>
              <a:gd name="f16" fmla="val 301"/>
              <a:gd name="f17" fmla="val 576"/>
              <a:gd name="f18" fmla="val 463"/>
              <a:gd name="f19" fmla="val 581"/>
              <a:gd name="f20" fmla="val 582"/>
              <a:gd name="f21" fmla="val 438"/>
              <a:gd name="f22" fmla="val 292"/>
              <a:gd name="f23" fmla="val 570"/>
              <a:gd name="f24" fmla="val 144"/>
              <a:gd name="f25" fmla="val 445"/>
              <a:gd name="f26" fmla="val 27"/>
              <a:gd name="f27" fmla="val 291"/>
              <a:gd name="f28" fmla="val 31"/>
              <a:gd name="f29" fmla="val 36"/>
              <a:gd name="f30" fmla="val 163"/>
              <a:gd name="f31" fmla="val 32"/>
              <a:gd name="f32" fmla="val 316"/>
              <a:gd name="f33" fmla="val 459"/>
              <a:gd name="f34" fmla="val 161"/>
              <a:gd name="f35" fmla="val 579"/>
              <a:gd name="f36" fmla="+- 0 0 -90"/>
              <a:gd name="f37" fmla="*/ f3 1 607"/>
              <a:gd name="f38" fmla="*/ f4 1 607"/>
              <a:gd name="f39" fmla="val f5"/>
              <a:gd name="f40" fmla="val f6"/>
              <a:gd name="f41" fmla="*/ f36 f0 1"/>
              <a:gd name="f42" fmla="+- f40 0 f39"/>
              <a:gd name="f43" fmla="*/ f41 1 f2"/>
              <a:gd name="f44" fmla="*/ f42 1 607"/>
              <a:gd name="f45" fmla="*/ 1 f42 1"/>
              <a:gd name="f46" fmla="*/ 302 f42 1"/>
              <a:gd name="f47" fmla="*/ 607 f42 1"/>
              <a:gd name="f48" fmla="*/ 304 f42 1"/>
              <a:gd name="f49" fmla="*/ 301 f42 1"/>
              <a:gd name="f50" fmla="*/ 576 f42 1"/>
              <a:gd name="f51" fmla="*/ 292 f42 1"/>
              <a:gd name="f52" fmla="*/ 291 f42 1"/>
              <a:gd name="f53" fmla="*/ 31 f42 1"/>
              <a:gd name="f54" fmla="*/ 32 f42 1"/>
              <a:gd name="f55" fmla="*/ 316 f42 1"/>
              <a:gd name="f56" fmla="+- f43 0 f1"/>
              <a:gd name="f57" fmla="*/ f45 1 607"/>
              <a:gd name="f58" fmla="*/ f46 1 607"/>
              <a:gd name="f59" fmla="*/ f47 1 607"/>
              <a:gd name="f60" fmla="*/ f48 1 607"/>
              <a:gd name="f61" fmla="*/ f49 1 607"/>
              <a:gd name="f62" fmla="*/ f50 1 607"/>
              <a:gd name="f63" fmla="*/ f51 1 607"/>
              <a:gd name="f64" fmla="*/ f52 1 607"/>
              <a:gd name="f65" fmla="*/ f53 1 607"/>
              <a:gd name="f66" fmla="*/ f54 1 607"/>
              <a:gd name="f67" fmla="*/ f55 1 607"/>
              <a:gd name="f68" fmla="*/ 0 1 f44"/>
              <a:gd name="f69" fmla="*/ f40 1 f44"/>
              <a:gd name="f70" fmla="*/ f57 1 f44"/>
              <a:gd name="f71" fmla="*/ f58 1 f44"/>
              <a:gd name="f72" fmla="*/ f59 1 f44"/>
              <a:gd name="f73" fmla="*/ f60 1 f44"/>
              <a:gd name="f74" fmla="*/ f61 1 f44"/>
              <a:gd name="f75" fmla="*/ f62 1 f44"/>
              <a:gd name="f76" fmla="*/ f63 1 f44"/>
              <a:gd name="f77" fmla="*/ f64 1 f44"/>
              <a:gd name="f78" fmla="*/ f65 1 f44"/>
              <a:gd name="f79" fmla="*/ f66 1 f44"/>
              <a:gd name="f80" fmla="*/ f67 1 f44"/>
              <a:gd name="f81" fmla="*/ f68 f37 1"/>
              <a:gd name="f82" fmla="*/ f69 f37 1"/>
              <a:gd name="f83" fmla="*/ f69 f38 1"/>
              <a:gd name="f84" fmla="*/ f68 f38 1"/>
              <a:gd name="f85" fmla="*/ f70 f37 1"/>
              <a:gd name="f86" fmla="*/ f71 f38 1"/>
              <a:gd name="f87" fmla="*/ f71 f37 1"/>
              <a:gd name="f88" fmla="*/ f70 f38 1"/>
              <a:gd name="f89" fmla="*/ f72 f37 1"/>
              <a:gd name="f90" fmla="*/ f73 f38 1"/>
              <a:gd name="f91" fmla="*/ f73 f37 1"/>
              <a:gd name="f92" fmla="*/ f72 f38 1"/>
              <a:gd name="f93" fmla="*/ f74 f37 1"/>
              <a:gd name="f94" fmla="*/ f75 f38 1"/>
              <a:gd name="f95" fmla="*/ f75 f37 1"/>
              <a:gd name="f96" fmla="*/ f76 f38 1"/>
              <a:gd name="f97" fmla="*/ f77 f37 1"/>
              <a:gd name="f98" fmla="*/ f78 f38 1"/>
              <a:gd name="f99" fmla="*/ f79 f37 1"/>
              <a:gd name="f100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5" y="f86"/>
              </a:cxn>
              <a:cxn ang="f56">
                <a:pos x="f87" y="f88"/>
              </a:cxn>
              <a:cxn ang="f56">
                <a:pos x="f89" y="f90"/>
              </a:cxn>
              <a:cxn ang="f56">
                <a:pos x="f91" y="f92"/>
              </a:cxn>
              <a:cxn ang="f56">
                <a:pos x="f85" y="f86"/>
              </a:cxn>
              <a:cxn ang="f56">
                <a:pos x="f93" y="f94"/>
              </a:cxn>
              <a:cxn ang="f56">
                <a:pos x="f95" y="f96"/>
              </a:cxn>
              <a:cxn ang="f56">
                <a:pos x="f97" y="f98"/>
              </a:cxn>
              <a:cxn ang="f56">
                <a:pos x="f99" y="f100"/>
              </a:cxn>
              <a:cxn ang="f56">
                <a:pos x="f93" y="f94"/>
              </a:cxn>
            </a:cxnLst>
            <a:rect l="f81" t="f84" r="f82" b="f83"/>
            <a:pathLst>
              <a:path w="607" h="607">
                <a:moveTo>
                  <a:pt x="f7" y="f8"/>
                </a:moveTo>
                <a:cubicBezTo>
                  <a:pt x="f7" y="f9"/>
                  <a:pt x="f10" y="f5"/>
                  <a:pt x="f8" y="f7"/>
                </a:cubicBezTo>
                <a:cubicBezTo>
                  <a:pt x="f11" y="f7"/>
                  <a:pt x="f6" y="f9"/>
                  <a:pt x="f6" y="f12"/>
                </a:cubicBezTo>
                <a:cubicBezTo>
                  <a:pt x="f13" y="f14"/>
                  <a:pt x="f15" y="f6"/>
                  <a:pt x="f12" y="f6"/>
                </a:cubicBezTo>
                <a:cubicBezTo>
                  <a:pt x="f9" y="f6"/>
                  <a:pt x="f5" y="f14"/>
                  <a:pt x="f7" y="f8"/>
                </a:cubicBezTo>
                <a:close/>
                <a:moveTo>
                  <a:pt x="f16" y="f17"/>
                </a:moveTo>
                <a:cubicBezTo>
                  <a:pt x="f18" y="f19"/>
                  <a:pt x="f20" y="f21"/>
                  <a:pt x="f17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4" y="f29"/>
                  <a:pt x="f26" y="f30"/>
                  <a:pt x="f31" y="f32"/>
                </a:cubicBezTo>
                <a:cubicBezTo>
                  <a:pt x="f29" y="f33"/>
                  <a:pt x="f34" y="f35"/>
                  <a:pt x="f16" y="f17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8" name="Freeform 83">
            <a:extLst>
              <a:ext uri="{FF2B5EF4-FFF2-40B4-BE49-F238E27FC236}">
                <a16:creationId xmlns:a16="http://schemas.microsoft.com/office/drawing/2014/main" id="{C2B7DDEA-554A-B684-8E1D-A2060F217C6B}"/>
              </a:ext>
            </a:extLst>
          </p:cNvPr>
          <p:cNvSpPr/>
          <p:nvPr/>
        </p:nvSpPr>
        <p:spPr>
          <a:xfrm>
            <a:off x="7978770" y="2179636"/>
            <a:ext cx="611184" cy="482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5"/>
              <a:gd name="f7" fmla="val 429"/>
              <a:gd name="f8" fmla="val 95"/>
              <a:gd name="f9" fmla="val 1"/>
              <a:gd name="f10" fmla="val 96"/>
              <a:gd name="f11" fmla="val 50"/>
              <a:gd name="f12" fmla="val 126"/>
              <a:gd name="f13" fmla="val 82"/>
              <a:gd name="f14" fmla="val 161"/>
              <a:gd name="f15" fmla="val 110"/>
              <a:gd name="f16" fmla="val 198"/>
              <a:gd name="f17" fmla="val 139"/>
              <a:gd name="f18" fmla="val 236"/>
              <a:gd name="f19" fmla="val 169"/>
              <a:gd name="f20" fmla="val 271"/>
              <a:gd name="f21" fmla="val 197"/>
              <a:gd name="f22" fmla="val 303"/>
              <a:gd name="f23" fmla="val 171"/>
              <a:gd name="f24" fmla="val 338"/>
              <a:gd name="f25" fmla="val 144"/>
              <a:gd name="f26" fmla="val 373"/>
              <a:gd name="f27" fmla="val 117"/>
              <a:gd name="f28" fmla="val 411"/>
              <a:gd name="f29" fmla="val 87"/>
              <a:gd name="f30" fmla="val 446"/>
              <a:gd name="f31" fmla="val 55"/>
              <a:gd name="f32" fmla="val 448"/>
              <a:gd name="f33" fmla="val 510"/>
              <a:gd name="f34" fmla="val 54"/>
              <a:gd name="f35" fmla="val 509"/>
              <a:gd name="f36" fmla="val 256"/>
              <a:gd name="f37" fmla="val 470"/>
              <a:gd name="f38" fmla="val 362"/>
              <a:gd name="f39" fmla="val 370"/>
              <a:gd name="f40" fmla="val 259"/>
              <a:gd name="f41" fmla="val 423"/>
              <a:gd name="f42" fmla="val 153"/>
              <a:gd name="f43" fmla="val 418"/>
              <a:gd name="f44" fmla="val 56"/>
              <a:gd name="f45" fmla="val 340"/>
              <a:gd name="f46" fmla="val 28"/>
              <a:gd name="f47" fmla="val 239"/>
              <a:gd name="f48" fmla="val 49"/>
              <a:gd name="f49" fmla="val 34"/>
              <a:gd name="f50" fmla="val 464"/>
              <a:gd name="f51" fmla="val 444"/>
              <a:gd name="f52" fmla="val 105"/>
              <a:gd name="f53" fmla="val 427"/>
              <a:gd name="f54" fmla="val 123"/>
              <a:gd name="f55" fmla="val 408"/>
              <a:gd name="f56" fmla="val 384"/>
              <a:gd name="f57" fmla="val 159"/>
              <a:gd name="f58" fmla="val 359"/>
              <a:gd name="f59" fmla="val 176"/>
              <a:gd name="f60" fmla="val 335"/>
              <a:gd name="f61" fmla="val 195"/>
              <a:gd name="f62" fmla="val 297"/>
              <a:gd name="f63" fmla="val 224"/>
              <a:gd name="f64" fmla="val 280"/>
              <a:gd name="f65" fmla="val 265"/>
              <a:gd name="f66" fmla="val 277"/>
              <a:gd name="f67" fmla="val 311"/>
              <a:gd name="f68" fmla="val 276"/>
              <a:gd name="f69" fmla="val 322"/>
              <a:gd name="f70" fmla="val 279"/>
              <a:gd name="f71" fmla="val 333"/>
              <a:gd name="f72" fmla="val 344"/>
              <a:gd name="f73" fmla="val 315"/>
              <a:gd name="f74" fmla="val 283"/>
              <a:gd name="f75" fmla="val 356"/>
              <a:gd name="f76" fmla="val 230"/>
              <a:gd name="f77" fmla="val 409"/>
              <a:gd name="f78" fmla="val 187"/>
              <a:gd name="f79" fmla="val 364"/>
              <a:gd name="f80" fmla="val 244"/>
              <a:gd name="f81" fmla="val 327"/>
              <a:gd name="f82" fmla="val 305"/>
              <a:gd name="f83" fmla="val 308"/>
              <a:gd name="f84" fmla="val 381"/>
              <a:gd name="f85" fmla="val 379"/>
              <a:gd name="f86" fmla="val 366"/>
              <a:gd name="f87" fmla="val 428"/>
              <a:gd name="f88" fmla="val 329"/>
              <a:gd name="f89" fmla="val 460"/>
              <a:gd name="f90" fmla="val 270"/>
              <a:gd name="f91" fmla="val 491"/>
              <a:gd name="f92" fmla="val 209"/>
              <a:gd name="f93" fmla="val 492"/>
              <a:gd name="f94" fmla="val 148"/>
              <a:gd name="f95" fmla="val 298"/>
              <a:gd name="f96" fmla="val 260"/>
              <a:gd name="f97" fmla="val 254"/>
              <a:gd name="f98" fmla="val 243"/>
              <a:gd name="f99" fmla="val 221"/>
              <a:gd name="f100" fmla="val 206"/>
              <a:gd name="f101" fmla="val 193"/>
              <a:gd name="f102" fmla="val 204"/>
              <a:gd name="f103" fmla="val 191"/>
              <a:gd name="f104" fmla="val 202"/>
              <a:gd name="f105" fmla="val 189"/>
              <a:gd name="f106" fmla="val 200"/>
              <a:gd name="f107" fmla="val 188"/>
              <a:gd name="f108" fmla="val 156"/>
              <a:gd name="f109" fmla="val 119"/>
              <a:gd name="f110" fmla="val 77"/>
              <a:gd name="f111" fmla="val 90"/>
              <a:gd name="f112" fmla="val 152"/>
              <a:gd name="f113" fmla="val 51"/>
              <a:gd name="f114" fmla="val 217"/>
              <a:gd name="f115" fmla="val 89"/>
              <a:gd name="f116" fmla="val 121"/>
              <a:gd name="f117" fmla="val 168"/>
              <a:gd name="f118" fmla="val 367"/>
              <a:gd name="f119" fmla="val 234"/>
              <a:gd name="f120" fmla="val 380"/>
              <a:gd name="f121" fmla="val 216"/>
              <a:gd name="f122" fmla="val 307"/>
              <a:gd name="f123" fmla="val 248"/>
              <a:gd name="f124" fmla="val 136"/>
              <a:gd name="f125" fmla="val 192"/>
              <a:gd name="f126" fmla="val 138"/>
              <a:gd name="f127" fmla="val 140"/>
              <a:gd name="f128" fmla="val 142"/>
              <a:gd name="f129" fmla="val 174"/>
              <a:gd name="f130" fmla="val 225"/>
              <a:gd name="f131" fmla="val 205"/>
              <a:gd name="f132" fmla="val 261"/>
              <a:gd name="f133" fmla="+- 0 0 -90"/>
              <a:gd name="f134" fmla="*/ f3 1 545"/>
              <a:gd name="f135" fmla="*/ f4 1 429"/>
              <a:gd name="f136" fmla="val f5"/>
              <a:gd name="f137" fmla="val f6"/>
              <a:gd name="f138" fmla="val f7"/>
              <a:gd name="f139" fmla="*/ f133 f0 1"/>
              <a:gd name="f140" fmla="+- f138 0 f136"/>
              <a:gd name="f141" fmla="+- f137 0 f136"/>
              <a:gd name="f142" fmla="*/ f139 1 f2"/>
              <a:gd name="f143" fmla="*/ f141 1 545"/>
              <a:gd name="f144" fmla="*/ f140 1 429"/>
              <a:gd name="f145" fmla="*/ 95 f141 1"/>
              <a:gd name="f146" fmla="*/ 1 f140 1"/>
              <a:gd name="f147" fmla="*/ 161 f141 1"/>
              <a:gd name="f148" fmla="*/ 110 f140 1"/>
              <a:gd name="f149" fmla="*/ 271 f141 1"/>
              <a:gd name="f150" fmla="*/ 197 f140 1"/>
              <a:gd name="f151" fmla="*/ 373 f141 1"/>
              <a:gd name="f152" fmla="*/ 117 f140 1"/>
              <a:gd name="f153" fmla="*/ 448 f141 1"/>
              <a:gd name="f154" fmla="*/ 0 f140 1"/>
              <a:gd name="f155" fmla="*/ 509 f141 1"/>
              <a:gd name="f156" fmla="*/ 256 f140 1"/>
              <a:gd name="f157" fmla="*/ 259 f141 1"/>
              <a:gd name="f158" fmla="*/ 423 f140 1"/>
              <a:gd name="f159" fmla="*/ 28 f141 1"/>
              <a:gd name="f160" fmla="*/ 239 f140 1"/>
              <a:gd name="f161" fmla="*/ 464 f141 1"/>
              <a:gd name="f162" fmla="*/ 87 f140 1"/>
              <a:gd name="f163" fmla="*/ 408 f141 1"/>
              <a:gd name="f164" fmla="*/ 139 f140 1"/>
              <a:gd name="f165" fmla="*/ 335 f141 1"/>
              <a:gd name="f166" fmla="*/ 195 f140 1"/>
              <a:gd name="f167" fmla="*/ 277 f141 1"/>
              <a:gd name="f168" fmla="*/ 311 f140 1"/>
              <a:gd name="f169" fmla="*/ 280 f141 1"/>
              <a:gd name="f170" fmla="*/ 344 f140 1"/>
              <a:gd name="f171" fmla="*/ 409 f141 1"/>
              <a:gd name="f172" fmla="*/ 187 f140 1"/>
              <a:gd name="f173" fmla="*/ 308 f141 1"/>
              <a:gd name="f174" fmla="*/ 381 f140 1"/>
              <a:gd name="f175" fmla="*/ 460 f141 1"/>
              <a:gd name="f176" fmla="*/ 270 f140 1"/>
              <a:gd name="f177" fmla="*/ 236 f141 1"/>
              <a:gd name="f178" fmla="*/ 298 f140 1"/>
              <a:gd name="f179" fmla="*/ 206 f141 1"/>
              <a:gd name="f180" fmla="*/ 193 f140 1"/>
              <a:gd name="f181" fmla="*/ 200 f141 1"/>
              <a:gd name="f182" fmla="*/ 188 f140 1"/>
              <a:gd name="f183" fmla="*/ 77 f141 1"/>
              <a:gd name="f184" fmla="*/ 90 f140 1"/>
              <a:gd name="f185" fmla="*/ 89 f141 1"/>
              <a:gd name="f186" fmla="*/ 279 f140 1"/>
              <a:gd name="f187" fmla="*/ 234 f141 1"/>
              <a:gd name="f188" fmla="*/ 380 f140 1"/>
              <a:gd name="f189" fmla="*/ 136 f141 1"/>
              <a:gd name="f190" fmla="*/ 192 f140 1"/>
              <a:gd name="f191" fmla="*/ 142 f141 1"/>
              <a:gd name="f192" fmla="+- f142 0 f1"/>
              <a:gd name="f193" fmla="*/ f145 1 545"/>
              <a:gd name="f194" fmla="*/ f146 1 429"/>
              <a:gd name="f195" fmla="*/ f147 1 545"/>
              <a:gd name="f196" fmla="*/ f148 1 429"/>
              <a:gd name="f197" fmla="*/ f149 1 545"/>
              <a:gd name="f198" fmla="*/ f150 1 429"/>
              <a:gd name="f199" fmla="*/ f151 1 545"/>
              <a:gd name="f200" fmla="*/ f152 1 429"/>
              <a:gd name="f201" fmla="*/ f153 1 545"/>
              <a:gd name="f202" fmla="*/ f154 1 429"/>
              <a:gd name="f203" fmla="*/ f155 1 545"/>
              <a:gd name="f204" fmla="*/ f156 1 429"/>
              <a:gd name="f205" fmla="*/ f157 1 545"/>
              <a:gd name="f206" fmla="*/ f158 1 429"/>
              <a:gd name="f207" fmla="*/ f159 1 545"/>
              <a:gd name="f208" fmla="*/ f160 1 429"/>
              <a:gd name="f209" fmla="*/ f161 1 545"/>
              <a:gd name="f210" fmla="*/ f162 1 429"/>
              <a:gd name="f211" fmla="*/ f163 1 545"/>
              <a:gd name="f212" fmla="*/ f164 1 429"/>
              <a:gd name="f213" fmla="*/ f165 1 545"/>
              <a:gd name="f214" fmla="*/ f166 1 429"/>
              <a:gd name="f215" fmla="*/ f167 1 545"/>
              <a:gd name="f216" fmla="*/ f168 1 429"/>
              <a:gd name="f217" fmla="*/ f169 1 545"/>
              <a:gd name="f218" fmla="*/ f170 1 429"/>
              <a:gd name="f219" fmla="*/ f171 1 545"/>
              <a:gd name="f220" fmla="*/ f172 1 429"/>
              <a:gd name="f221" fmla="*/ f173 1 545"/>
              <a:gd name="f222" fmla="*/ f174 1 429"/>
              <a:gd name="f223" fmla="*/ f175 1 545"/>
              <a:gd name="f224" fmla="*/ f176 1 429"/>
              <a:gd name="f225" fmla="*/ f177 1 545"/>
              <a:gd name="f226" fmla="*/ f178 1 429"/>
              <a:gd name="f227" fmla="*/ f179 1 545"/>
              <a:gd name="f228" fmla="*/ f180 1 429"/>
              <a:gd name="f229" fmla="*/ f181 1 545"/>
              <a:gd name="f230" fmla="*/ f182 1 429"/>
              <a:gd name="f231" fmla="*/ f183 1 545"/>
              <a:gd name="f232" fmla="*/ f184 1 429"/>
              <a:gd name="f233" fmla="*/ f185 1 545"/>
              <a:gd name="f234" fmla="*/ f186 1 429"/>
              <a:gd name="f235" fmla="*/ f187 1 545"/>
              <a:gd name="f236" fmla="*/ f188 1 429"/>
              <a:gd name="f237" fmla="*/ f189 1 545"/>
              <a:gd name="f238" fmla="*/ f190 1 429"/>
              <a:gd name="f239" fmla="*/ f191 1 545"/>
              <a:gd name="f240" fmla="*/ 0 1 f143"/>
              <a:gd name="f241" fmla="*/ f137 1 f143"/>
              <a:gd name="f242" fmla="*/ 0 1 f144"/>
              <a:gd name="f243" fmla="*/ f138 1 f144"/>
              <a:gd name="f244" fmla="*/ f193 1 f143"/>
              <a:gd name="f245" fmla="*/ f194 1 f144"/>
              <a:gd name="f246" fmla="*/ f195 1 f143"/>
              <a:gd name="f247" fmla="*/ f196 1 f144"/>
              <a:gd name="f248" fmla="*/ f197 1 f143"/>
              <a:gd name="f249" fmla="*/ f198 1 f144"/>
              <a:gd name="f250" fmla="*/ f199 1 f143"/>
              <a:gd name="f251" fmla="*/ f200 1 f144"/>
              <a:gd name="f252" fmla="*/ f201 1 f143"/>
              <a:gd name="f253" fmla="*/ f202 1 f144"/>
              <a:gd name="f254" fmla="*/ f203 1 f143"/>
              <a:gd name="f255" fmla="*/ f204 1 f144"/>
              <a:gd name="f256" fmla="*/ f205 1 f143"/>
              <a:gd name="f257" fmla="*/ f206 1 f144"/>
              <a:gd name="f258" fmla="*/ f207 1 f143"/>
              <a:gd name="f259" fmla="*/ f208 1 f144"/>
              <a:gd name="f260" fmla="*/ f209 1 f143"/>
              <a:gd name="f261" fmla="*/ f210 1 f144"/>
              <a:gd name="f262" fmla="*/ f211 1 f143"/>
              <a:gd name="f263" fmla="*/ f212 1 f144"/>
              <a:gd name="f264" fmla="*/ f213 1 f143"/>
              <a:gd name="f265" fmla="*/ f214 1 f144"/>
              <a:gd name="f266" fmla="*/ f215 1 f143"/>
              <a:gd name="f267" fmla="*/ f216 1 f144"/>
              <a:gd name="f268" fmla="*/ f217 1 f143"/>
              <a:gd name="f269" fmla="*/ f218 1 f144"/>
              <a:gd name="f270" fmla="*/ f219 1 f143"/>
              <a:gd name="f271" fmla="*/ f220 1 f144"/>
              <a:gd name="f272" fmla="*/ f221 1 f143"/>
              <a:gd name="f273" fmla="*/ f222 1 f144"/>
              <a:gd name="f274" fmla="*/ f223 1 f143"/>
              <a:gd name="f275" fmla="*/ f224 1 f144"/>
              <a:gd name="f276" fmla="*/ f225 1 f143"/>
              <a:gd name="f277" fmla="*/ f226 1 f144"/>
              <a:gd name="f278" fmla="*/ f227 1 f143"/>
              <a:gd name="f279" fmla="*/ f228 1 f144"/>
              <a:gd name="f280" fmla="*/ f229 1 f143"/>
              <a:gd name="f281" fmla="*/ f230 1 f144"/>
              <a:gd name="f282" fmla="*/ f231 1 f143"/>
              <a:gd name="f283" fmla="*/ f232 1 f144"/>
              <a:gd name="f284" fmla="*/ f233 1 f143"/>
              <a:gd name="f285" fmla="*/ f234 1 f144"/>
              <a:gd name="f286" fmla="*/ f235 1 f143"/>
              <a:gd name="f287" fmla="*/ f236 1 f144"/>
              <a:gd name="f288" fmla="*/ f237 1 f143"/>
              <a:gd name="f289" fmla="*/ f238 1 f144"/>
              <a:gd name="f290" fmla="*/ f239 1 f143"/>
              <a:gd name="f291" fmla="*/ f240 f134 1"/>
              <a:gd name="f292" fmla="*/ f241 f134 1"/>
              <a:gd name="f293" fmla="*/ f243 f135 1"/>
              <a:gd name="f294" fmla="*/ f242 f135 1"/>
              <a:gd name="f295" fmla="*/ f244 f134 1"/>
              <a:gd name="f296" fmla="*/ f245 f135 1"/>
              <a:gd name="f297" fmla="*/ f246 f134 1"/>
              <a:gd name="f298" fmla="*/ f247 f135 1"/>
              <a:gd name="f299" fmla="*/ f248 f134 1"/>
              <a:gd name="f300" fmla="*/ f249 f135 1"/>
              <a:gd name="f301" fmla="*/ f250 f134 1"/>
              <a:gd name="f302" fmla="*/ f251 f135 1"/>
              <a:gd name="f303" fmla="*/ f252 f134 1"/>
              <a:gd name="f304" fmla="*/ f253 f135 1"/>
              <a:gd name="f305" fmla="*/ f254 f134 1"/>
              <a:gd name="f306" fmla="*/ f255 f135 1"/>
              <a:gd name="f307" fmla="*/ f256 f134 1"/>
              <a:gd name="f308" fmla="*/ f257 f135 1"/>
              <a:gd name="f309" fmla="*/ f258 f134 1"/>
              <a:gd name="f310" fmla="*/ f259 f135 1"/>
              <a:gd name="f311" fmla="*/ f260 f134 1"/>
              <a:gd name="f312" fmla="*/ f261 f135 1"/>
              <a:gd name="f313" fmla="*/ f262 f134 1"/>
              <a:gd name="f314" fmla="*/ f263 f135 1"/>
              <a:gd name="f315" fmla="*/ f264 f134 1"/>
              <a:gd name="f316" fmla="*/ f265 f135 1"/>
              <a:gd name="f317" fmla="*/ f266 f134 1"/>
              <a:gd name="f318" fmla="*/ f267 f135 1"/>
              <a:gd name="f319" fmla="*/ f268 f134 1"/>
              <a:gd name="f320" fmla="*/ f269 f135 1"/>
              <a:gd name="f321" fmla="*/ f270 f134 1"/>
              <a:gd name="f322" fmla="*/ f271 f135 1"/>
              <a:gd name="f323" fmla="*/ f272 f134 1"/>
              <a:gd name="f324" fmla="*/ f273 f135 1"/>
              <a:gd name="f325" fmla="*/ f274 f134 1"/>
              <a:gd name="f326" fmla="*/ f275 f135 1"/>
              <a:gd name="f327" fmla="*/ f276 f134 1"/>
              <a:gd name="f328" fmla="*/ f277 f135 1"/>
              <a:gd name="f329" fmla="*/ f278 f134 1"/>
              <a:gd name="f330" fmla="*/ f279 f135 1"/>
              <a:gd name="f331" fmla="*/ f280 f134 1"/>
              <a:gd name="f332" fmla="*/ f281 f135 1"/>
              <a:gd name="f333" fmla="*/ f282 f134 1"/>
              <a:gd name="f334" fmla="*/ f283 f135 1"/>
              <a:gd name="f335" fmla="*/ f284 f134 1"/>
              <a:gd name="f336" fmla="*/ f285 f135 1"/>
              <a:gd name="f337" fmla="*/ f286 f134 1"/>
              <a:gd name="f338" fmla="*/ f287 f135 1"/>
              <a:gd name="f339" fmla="*/ f288 f134 1"/>
              <a:gd name="f340" fmla="*/ f289 f135 1"/>
              <a:gd name="f341" fmla="*/ f290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2">
                <a:pos x="f295" y="f296"/>
              </a:cxn>
              <a:cxn ang="f192">
                <a:pos x="f297" y="f298"/>
              </a:cxn>
              <a:cxn ang="f192">
                <a:pos x="f299" y="f300"/>
              </a:cxn>
              <a:cxn ang="f192">
                <a:pos x="f301" y="f302"/>
              </a:cxn>
              <a:cxn ang="f192">
                <a:pos x="f303" y="f304"/>
              </a:cxn>
              <a:cxn ang="f192">
                <a:pos x="f305" y="f306"/>
              </a:cxn>
              <a:cxn ang="f192">
                <a:pos x="f307" y="f308"/>
              </a:cxn>
              <a:cxn ang="f192">
                <a:pos x="f309" y="f310"/>
              </a:cxn>
              <a:cxn ang="f192">
                <a:pos x="f295" y="f296"/>
              </a:cxn>
              <a:cxn ang="f192">
                <a:pos x="f311" y="f312"/>
              </a:cxn>
              <a:cxn ang="f192">
                <a:pos x="f313" y="f314"/>
              </a:cxn>
              <a:cxn ang="f192">
                <a:pos x="f315" y="f316"/>
              </a:cxn>
              <a:cxn ang="f192">
                <a:pos x="f317" y="f318"/>
              </a:cxn>
              <a:cxn ang="f192">
                <a:pos x="f319" y="f320"/>
              </a:cxn>
              <a:cxn ang="f192">
                <a:pos x="f321" y="f322"/>
              </a:cxn>
              <a:cxn ang="f192">
                <a:pos x="f323" y="f324"/>
              </a:cxn>
              <a:cxn ang="f192">
                <a:pos x="f325" y="f326"/>
              </a:cxn>
              <a:cxn ang="f192">
                <a:pos x="f311" y="f312"/>
              </a:cxn>
              <a:cxn ang="f192">
                <a:pos x="f327" y="f328"/>
              </a:cxn>
              <a:cxn ang="f192">
                <a:pos x="f329" y="f330"/>
              </a:cxn>
              <a:cxn ang="f192">
                <a:pos x="f331" y="f332"/>
              </a:cxn>
              <a:cxn ang="f192">
                <a:pos x="f333" y="f334"/>
              </a:cxn>
              <a:cxn ang="f192">
                <a:pos x="f335" y="f336"/>
              </a:cxn>
              <a:cxn ang="f192">
                <a:pos x="f337" y="f338"/>
              </a:cxn>
              <a:cxn ang="f192">
                <a:pos x="f339" y="f340"/>
              </a:cxn>
              <a:cxn ang="f192">
                <a:pos x="f341" y="f332"/>
              </a:cxn>
              <a:cxn ang="f192">
                <a:pos x="f327" y="f328"/>
              </a:cxn>
            </a:cxnLst>
            <a:rect l="f291" t="f294" r="f292" b="f293"/>
            <a:pathLst>
              <a:path w="545" h="42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5"/>
                </a:cubicBezTo>
                <a:cubicBezTo>
                  <a:pt x="f33" y="f34"/>
                  <a:pt x="f6" y="f14"/>
                  <a:pt x="f35" y="f36"/>
                </a:cubicBezTo>
                <a:cubicBezTo>
                  <a:pt x="f37" y="f38"/>
                  <a:pt x="f39" y="f7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5" y="f17"/>
                  <a:pt x="f48" y="f49"/>
                  <a:pt x="f8" y="f9"/>
                </a:cubicBezTo>
                <a:close/>
                <a:moveTo>
                  <a:pt x="f50" y="f29"/>
                </a:moveTo>
                <a:cubicBezTo>
                  <a:pt x="f51" y="f52"/>
                  <a:pt x="f53" y="f54"/>
                  <a:pt x="f55" y="f17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64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50" y="f29"/>
                </a:cubicBezTo>
                <a:close/>
                <a:moveTo>
                  <a:pt x="f18" y="f95"/>
                </a:move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57" y="f108"/>
                  <a:pt x="f109" y="f54"/>
                  <a:pt x="f110" y="f111"/>
                </a:cubicBezTo>
                <a:cubicBezTo>
                  <a:pt x="f11" y="f112"/>
                  <a:pt x="f113" y="f114"/>
                  <a:pt x="f115" y="f70"/>
                </a:cubicBezTo>
                <a:cubicBezTo>
                  <a:pt x="f116" y="f71"/>
                  <a:pt x="f117" y="f118"/>
                  <a:pt x="f119" y="f120"/>
                </a:cubicBezTo>
                <a:cubicBezTo>
                  <a:pt x="f121" y="f122"/>
                  <a:pt x="f2" y="f123"/>
                  <a:pt x="f124" y="f125"/>
                </a:cubicBezTo>
                <a:cubicBezTo>
                  <a:pt x="f126" y="f103"/>
                  <a:pt x="f127" y="f105"/>
                  <a:pt x="f128" y="f107"/>
                </a:cubicBezTo>
                <a:cubicBezTo>
                  <a:pt x="f129" y="f130"/>
                  <a:pt x="f131" y="f132"/>
                  <a:pt x="f18" y="f95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9" name="Freeform 84">
            <a:extLst>
              <a:ext uri="{FF2B5EF4-FFF2-40B4-BE49-F238E27FC236}">
                <a16:creationId xmlns:a16="http://schemas.microsoft.com/office/drawing/2014/main" id="{64CEA232-AEA2-E124-C9F4-01DC3E610B63}"/>
              </a:ext>
            </a:extLst>
          </p:cNvPr>
          <p:cNvSpPr/>
          <p:nvPr/>
        </p:nvSpPr>
        <p:spPr>
          <a:xfrm>
            <a:off x="8174041" y="2044698"/>
            <a:ext cx="219071" cy="3016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5"/>
              <a:gd name="f7" fmla="val 269"/>
              <a:gd name="f8" fmla="val 104"/>
              <a:gd name="f9" fmla="val 1"/>
              <a:gd name="f10" fmla="val 129"/>
              <a:gd name="f11" fmla="val 51"/>
              <a:gd name="f12" fmla="val 157"/>
              <a:gd name="f13" fmla="val 100"/>
              <a:gd name="f14" fmla="val 179"/>
              <a:gd name="f15" fmla="val 151"/>
              <a:gd name="f16" fmla="val 187"/>
              <a:gd name="f17" fmla="val 226"/>
              <a:gd name="f18" fmla="val 148"/>
              <a:gd name="f19" fmla="val 247"/>
              <a:gd name="f20" fmla="val 116"/>
              <a:gd name="f21" fmla="val 75"/>
              <a:gd name="f22" fmla="val 45"/>
              <a:gd name="f23" fmla="val 246"/>
              <a:gd name="f24" fmla="val 14"/>
              <a:gd name="f25" fmla="val 223"/>
              <a:gd name="f26" fmla="val 184"/>
              <a:gd name="f27" fmla="val 16"/>
              <a:gd name="f28" fmla="val 149"/>
              <a:gd name="f29" fmla="val 39"/>
              <a:gd name="f30" fmla="val 98"/>
              <a:gd name="f31" fmla="val 66"/>
              <a:gd name="f32" fmla="val 50"/>
              <a:gd name="f33" fmla="val 91"/>
              <a:gd name="f34" fmla="val 95"/>
              <a:gd name="f35" fmla="val 97"/>
              <a:gd name="f36" fmla="val 71"/>
              <a:gd name="f37" fmla="val 84"/>
              <a:gd name="f38" fmla="val 73"/>
              <a:gd name="f39" fmla="val 117"/>
              <a:gd name="f40" fmla="val 61"/>
              <a:gd name="f41" fmla="val 139"/>
              <a:gd name="f42" fmla="val 88"/>
              <a:gd name="f43" fmla="val 159"/>
              <a:gd name="f44" fmla="val 113"/>
              <a:gd name="f45" fmla="val 178"/>
              <a:gd name="f46" fmla="val 197"/>
              <a:gd name="f47" fmla="val 141"/>
              <a:gd name="f48" fmla="val 143"/>
              <a:gd name="f49" fmla="val 194"/>
              <a:gd name="f50" fmla="val 145"/>
              <a:gd name="f51" fmla="val 193"/>
              <a:gd name="f52" fmla="val 147"/>
              <a:gd name="f53" fmla="val 119"/>
              <a:gd name="f54" fmla="val 114"/>
              <a:gd name="f55" fmla="+- 0 0 -90"/>
              <a:gd name="f56" fmla="*/ f3 1 195"/>
              <a:gd name="f57" fmla="*/ f4 1 269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195"/>
              <a:gd name="f66" fmla="*/ f62 1 269"/>
              <a:gd name="f67" fmla="*/ 104 f63 1"/>
              <a:gd name="f68" fmla="*/ 1 f62 1"/>
              <a:gd name="f69" fmla="*/ 179 f63 1"/>
              <a:gd name="f70" fmla="*/ 151 f62 1"/>
              <a:gd name="f71" fmla="*/ 148 f63 1"/>
              <a:gd name="f72" fmla="*/ 247 f62 1"/>
              <a:gd name="f73" fmla="*/ 45 f63 1"/>
              <a:gd name="f74" fmla="*/ 246 f62 1"/>
              <a:gd name="f75" fmla="*/ 16 f63 1"/>
              <a:gd name="f76" fmla="*/ 149 f62 1"/>
              <a:gd name="f77" fmla="*/ 91 f63 1"/>
              <a:gd name="f78" fmla="*/ 0 f62 1"/>
              <a:gd name="f79" fmla="*/ 97 f63 1"/>
              <a:gd name="f80" fmla="*/ 71 f62 1"/>
              <a:gd name="f81" fmla="*/ 61 f63 1"/>
              <a:gd name="f82" fmla="*/ 139 f62 1"/>
              <a:gd name="f83" fmla="*/ 139 f63 1"/>
              <a:gd name="f84" fmla="*/ 197 f62 1"/>
              <a:gd name="f85" fmla="*/ 145 f63 1"/>
              <a:gd name="f86" fmla="*/ 193 f62 1"/>
              <a:gd name="f87" fmla="+- f64 0 f1"/>
              <a:gd name="f88" fmla="*/ f67 1 195"/>
              <a:gd name="f89" fmla="*/ f68 1 269"/>
              <a:gd name="f90" fmla="*/ f69 1 195"/>
              <a:gd name="f91" fmla="*/ f70 1 269"/>
              <a:gd name="f92" fmla="*/ f71 1 195"/>
              <a:gd name="f93" fmla="*/ f72 1 269"/>
              <a:gd name="f94" fmla="*/ f73 1 195"/>
              <a:gd name="f95" fmla="*/ f74 1 269"/>
              <a:gd name="f96" fmla="*/ f75 1 195"/>
              <a:gd name="f97" fmla="*/ f76 1 269"/>
              <a:gd name="f98" fmla="*/ f77 1 195"/>
              <a:gd name="f99" fmla="*/ f78 1 269"/>
              <a:gd name="f100" fmla="*/ f79 1 195"/>
              <a:gd name="f101" fmla="*/ f80 1 269"/>
              <a:gd name="f102" fmla="*/ f81 1 195"/>
              <a:gd name="f103" fmla="*/ f82 1 269"/>
              <a:gd name="f104" fmla="*/ f83 1 195"/>
              <a:gd name="f105" fmla="*/ f84 1 269"/>
              <a:gd name="f106" fmla="*/ f85 1 195"/>
              <a:gd name="f107" fmla="*/ f86 1 269"/>
              <a:gd name="f108" fmla="*/ 0 1 f65"/>
              <a:gd name="f109" fmla="*/ f59 1 f65"/>
              <a:gd name="f110" fmla="*/ 0 1 f66"/>
              <a:gd name="f111" fmla="*/ f60 1 f66"/>
              <a:gd name="f112" fmla="*/ f88 1 f65"/>
              <a:gd name="f113" fmla="*/ f89 1 f66"/>
              <a:gd name="f114" fmla="*/ f90 1 f65"/>
              <a:gd name="f115" fmla="*/ f91 1 f66"/>
              <a:gd name="f116" fmla="*/ f92 1 f65"/>
              <a:gd name="f117" fmla="*/ f93 1 f66"/>
              <a:gd name="f118" fmla="*/ f94 1 f65"/>
              <a:gd name="f119" fmla="*/ f95 1 f66"/>
              <a:gd name="f120" fmla="*/ f96 1 f65"/>
              <a:gd name="f121" fmla="*/ f97 1 f66"/>
              <a:gd name="f122" fmla="*/ f98 1 f65"/>
              <a:gd name="f123" fmla="*/ f99 1 f66"/>
              <a:gd name="f124" fmla="*/ f100 1 f65"/>
              <a:gd name="f125" fmla="*/ f101 1 f66"/>
              <a:gd name="f126" fmla="*/ f102 1 f65"/>
              <a:gd name="f127" fmla="*/ f103 1 f66"/>
              <a:gd name="f128" fmla="*/ f104 1 f65"/>
              <a:gd name="f129" fmla="*/ f105 1 f66"/>
              <a:gd name="f130" fmla="*/ f106 1 f65"/>
              <a:gd name="f131" fmla="*/ f107 1 f66"/>
              <a:gd name="f132" fmla="*/ f108 f56 1"/>
              <a:gd name="f133" fmla="*/ f109 f56 1"/>
              <a:gd name="f134" fmla="*/ f111 f57 1"/>
              <a:gd name="f135" fmla="*/ f110 f57 1"/>
              <a:gd name="f136" fmla="*/ f112 f56 1"/>
              <a:gd name="f137" fmla="*/ f113 f57 1"/>
              <a:gd name="f138" fmla="*/ f114 f56 1"/>
              <a:gd name="f139" fmla="*/ f115 f57 1"/>
              <a:gd name="f140" fmla="*/ f116 f56 1"/>
              <a:gd name="f141" fmla="*/ f117 f57 1"/>
              <a:gd name="f142" fmla="*/ f118 f56 1"/>
              <a:gd name="f143" fmla="*/ f119 f57 1"/>
              <a:gd name="f144" fmla="*/ f120 f56 1"/>
              <a:gd name="f145" fmla="*/ f121 f57 1"/>
              <a:gd name="f146" fmla="*/ f122 f56 1"/>
              <a:gd name="f147" fmla="*/ f123 f57 1"/>
              <a:gd name="f148" fmla="*/ f124 f56 1"/>
              <a:gd name="f149" fmla="*/ f125 f57 1"/>
              <a:gd name="f150" fmla="*/ f126 f56 1"/>
              <a:gd name="f151" fmla="*/ f127 f57 1"/>
              <a:gd name="f152" fmla="*/ f128 f56 1"/>
              <a:gd name="f153" fmla="*/ f129 f57 1"/>
              <a:gd name="f154" fmla="*/ f130 f56 1"/>
              <a:gd name="f155" fmla="*/ f131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36" y="f137"/>
              </a:cxn>
              <a:cxn ang="f87">
                <a:pos x="f138" y="f139"/>
              </a:cxn>
              <a:cxn ang="f87">
                <a:pos x="f140" y="f141"/>
              </a:cxn>
              <a:cxn ang="f87">
                <a:pos x="f142" y="f143"/>
              </a:cxn>
              <a:cxn ang="f87">
                <a:pos x="f144" y="f145"/>
              </a:cxn>
              <a:cxn ang="f87">
                <a:pos x="f146" y="f147"/>
              </a:cxn>
              <a:cxn ang="f87">
                <a:pos x="f136" y="f137"/>
              </a:cxn>
              <a:cxn ang="f87">
                <a:pos x="f148" y="f149"/>
              </a:cxn>
              <a:cxn ang="f87">
                <a:pos x="f150" y="f151"/>
              </a:cxn>
              <a:cxn ang="f87">
                <a:pos x="f152" y="f153"/>
              </a:cxn>
              <a:cxn ang="f87">
                <a:pos x="f154" y="f155"/>
              </a:cxn>
              <a:cxn ang="f87">
                <a:pos x="f148" y="f149"/>
              </a:cxn>
            </a:cxnLst>
            <a:rect l="f132" t="f135" r="f133" b="f134"/>
            <a:pathLst>
              <a:path w="195" h="26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6" y="f16"/>
                  <a:pt x="f14" y="f17"/>
                  <a:pt x="f18" y="f19"/>
                </a:cubicBezTo>
                <a:cubicBezTo>
                  <a:pt x="f20" y="f7"/>
                  <a:pt x="f21" y="f7"/>
                  <a:pt x="f22" y="f23"/>
                </a:cubicBezTo>
                <a:cubicBezTo>
                  <a:pt x="f24" y="f25"/>
                  <a:pt x="f5" y="f26"/>
                  <a:pt x="f27" y="f28"/>
                </a:cubicBezTo>
                <a:cubicBezTo>
                  <a:pt x="f29" y="f30"/>
                  <a:pt x="f31" y="f32"/>
                  <a:pt x="f33" y="f5"/>
                </a:cubicBezTo>
                <a:cubicBezTo>
                  <a:pt x="f34" y="f5"/>
                  <a:pt x="f13" y="f9"/>
                  <a:pt x="f8" y="f9"/>
                </a:cubicBezTo>
                <a:close/>
                <a:moveTo>
                  <a:pt x="f35" y="f36"/>
                </a:moveTo>
                <a:cubicBezTo>
                  <a:pt x="f37" y="f35"/>
                  <a:pt x="f38" y="f39"/>
                  <a:pt x="f40" y="f41"/>
                </a:cubicBezTo>
                <a:cubicBezTo>
                  <a:pt x="f42" y="f43"/>
                  <a:pt x="f44" y="f45"/>
                  <a:pt x="f41" y="f46"/>
                </a:cubicBezTo>
                <a:cubicBezTo>
                  <a:pt x="f47" y="f6"/>
                  <a:pt x="f48" y="f49"/>
                  <a:pt x="f50" y="f51"/>
                </a:cubicBezTo>
                <a:cubicBezTo>
                  <a:pt x="f52" y="f18"/>
                  <a:pt x="f53" y="f54"/>
                  <a:pt x="f35" y="f36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0" name="Freeform 85">
            <a:extLst>
              <a:ext uri="{FF2B5EF4-FFF2-40B4-BE49-F238E27FC236}">
                <a16:creationId xmlns:a16="http://schemas.microsoft.com/office/drawing/2014/main" id="{774340B0-5459-1E48-0325-948BAE3075ED}"/>
              </a:ext>
            </a:extLst>
          </p:cNvPr>
          <p:cNvSpPr/>
          <p:nvPr/>
        </p:nvSpPr>
        <p:spPr>
          <a:xfrm>
            <a:off x="5781678" y="2085975"/>
            <a:ext cx="581028" cy="581028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517"/>
              <a:gd name="f8" fmla="val 518"/>
              <a:gd name="f9" fmla="val 127"/>
              <a:gd name="f10" fmla="val 178"/>
              <a:gd name="f11" fmla="val 119"/>
              <a:gd name="f12" fmla="val 214"/>
              <a:gd name="f13" fmla="val 113"/>
              <a:gd name="f14" fmla="val 250"/>
              <a:gd name="f15" fmla="val 102"/>
              <a:gd name="f16" fmla="val 285"/>
              <a:gd name="f17" fmla="val 91"/>
              <a:gd name="f18" fmla="val 319"/>
              <a:gd name="f19" fmla="val 75"/>
              <a:gd name="f20" fmla="val 352"/>
              <a:gd name="f21" fmla="val 60"/>
              <a:gd name="f22" fmla="val 387"/>
              <a:gd name="f23" fmla="val 15"/>
              <a:gd name="f24" fmla="val 338"/>
              <a:gd name="f25" fmla="val 231"/>
              <a:gd name="f26" fmla="val 35"/>
              <a:gd name="f27" fmla="val 150"/>
              <a:gd name="f28" fmla="val 72"/>
              <a:gd name="f29" fmla="val 63"/>
              <a:gd name="f30" fmla="val 167"/>
              <a:gd name="f31" fmla="val 259"/>
              <a:gd name="f32" fmla="val 3"/>
              <a:gd name="f33" fmla="val 4"/>
              <a:gd name="f34" fmla="val 261"/>
              <a:gd name="f35" fmla="val 6"/>
              <a:gd name="f36" fmla="val 260"/>
              <a:gd name="f37" fmla="val 7"/>
              <a:gd name="f38" fmla="val 225"/>
              <a:gd name="f39" fmla="val 48"/>
              <a:gd name="f40" fmla="val 227"/>
              <a:gd name="f41" fmla="val 96"/>
              <a:gd name="f42" fmla="val 233"/>
              <a:gd name="f43" fmla="val 145"/>
              <a:gd name="f44" fmla="val 239"/>
              <a:gd name="f45" fmla="val 187"/>
              <a:gd name="f46" fmla="val 244"/>
              <a:gd name="f47" fmla="val 229"/>
              <a:gd name="f48" fmla="val 248"/>
              <a:gd name="f49" fmla="val 268"/>
              <a:gd name="f50" fmla="val 295"/>
              <a:gd name="f51" fmla="val 274"/>
              <a:gd name="f52" fmla="val 343"/>
              <a:gd name="f53" fmla="val 281"/>
              <a:gd name="f54" fmla="val 392"/>
              <a:gd name="f55" fmla="val 435"/>
              <a:gd name="f56" fmla="val 290"/>
              <a:gd name="f57" fmla="val 477"/>
              <a:gd name="f58" fmla="val 289"/>
              <a:gd name="f59" fmla="val 511"/>
              <a:gd name="f60" fmla="val 254"/>
              <a:gd name="f61" fmla="val 513"/>
              <a:gd name="f62" fmla="val 255"/>
              <a:gd name="f63" fmla="val 515"/>
              <a:gd name="f64" fmla="val 256"/>
              <a:gd name="f65" fmla="val 257"/>
              <a:gd name="f66" fmla="val 280"/>
              <a:gd name="f67" fmla="val 304"/>
              <a:gd name="f68" fmla="val 504"/>
              <a:gd name="f69" fmla="val 326"/>
              <a:gd name="f70" fmla="val 413"/>
              <a:gd name="f71" fmla="val 420"/>
              <a:gd name="f72" fmla="val 471"/>
              <a:gd name="f73" fmla="val 332"/>
              <a:gd name="f74" fmla="val 494"/>
              <a:gd name="f75" fmla="val 240"/>
              <a:gd name="f76" fmla="val 159"/>
              <a:gd name="f77" fmla="val 495"/>
              <a:gd name="f78" fmla="val 90"/>
              <a:gd name="f79" fmla="val 431"/>
              <a:gd name="f80" fmla="val 82"/>
              <a:gd name="f81" fmla="val 424"/>
              <a:gd name="f82" fmla="val 80"/>
              <a:gd name="f83" fmla="val 418"/>
              <a:gd name="f84" fmla="val 85"/>
              <a:gd name="f85" fmla="val 407"/>
              <a:gd name="f86" fmla="val 121"/>
              <a:gd name="f87" fmla="val 335"/>
              <a:gd name="f88" fmla="val 131"/>
              <a:gd name="f89" fmla="val 258"/>
              <a:gd name="f90" fmla="val 348"/>
              <a:gd name="f91" fmla="val 357"/>
              <a:gd name="f92" fmla="val 350"/>
              <a:gd name="f93" fmla="val 359"/>
              <a:gd name="f94" fmla="val 279"/>
              <a:gd name="f95" fmla="val 369"/>
              <a:gd name="f96" fmla="val 209"/>
              <a:gd name="f97" fmla="val 384"/>
              <a:gd name="f98" fmla="val 425"/>
              <a:gd name="f99" fmla="val 204"/>
              <a:gd name="f100" fmla="val 464"/>
              <a:gd name="f101" fmla="val 266"/>
              <a:gd name="f102" fmla="val 474"/>
              <a:gd name="f103" fmla="val 331"/>
              <a:gd name="f104" fmla="val 453"/>
              <a:gd name="f105" fmla="val 395"/>
              <a:gd name="f106" fmla="val 433"/>
              <a:gd name="f107" fmla="val 439"/>
              <a:gd name="f108" fmla="val 390"/>
              <a:gd name="f109" fmla="val 461"/>
              <a:gd name="f110" fmla="val 406"/>
              <a:gd name="f111" fmla="val 324"/>
              <a:gd name="f112" fmla="val 318"/>
              <a:gd name="f113" fmla="val 298"/>
              <a:gd name="f114" fmla="val 312"/>
              <a:gd name="f115" fmla="val 249"/>
              <a:gd name="f116" fmla="val 306"/>
              <a:gd name="f117" fmla="val 206"/>
              <a:gd name="f118" fmla="val 322"/>
              <a:gd name="f119" fmla="val 170"/>
              <a:gd name="f120" fmla="val 355"/>
              <a:gd name="f121" fmla="val 162"/>
              <a:gd name="f122" fmla="val 362"/>
              <a:gd name="f123" fmla="val 157"/>
              <a:gd name="f124" fmla="val 371"/>
              <a:gd name="f125" fmla="val 379"/>
              <a:gd name="f126" fmla="val 217"/>
              <a:gd name="f127" fmla="val 361"/>
              <a:gd name="f128" fmla="val 282"/>
              <a:gd name="f129" fmla="+- 0 0 -90"/>
              <a:gd name="f130" fmla="*/ f4 1 517"/>
              <a:gd name="f131" fmla="*/ f5 1 518"/>
              <a:gd name="f132" fmla="val f6"/>
              <a:gd name="f133" fmla="val f7"/>
              <a:gd name="f134" fmla="val f8"/>
              <a:gd name="f135" fmla="*/ f129 f0 1"/>
              <a:gd name="f136" fmla="+- f134 0 f132"/>
              <a:gd name="f137" fmla="+- f133 0 f132"/>
              <a:gd name="f138" fmla="*/ f135 1 f3"/>
              <a:gd name="f139" fmla="*/ f137 1 517"/>
              <a:gd name="f140" fmla="*/ f136 1 518"/>
              <a:gd name="f141" fmla="*/ 127 f137 1"/>
              <a:gd name="f142" fmla="*/ 178 f136 1"/>
              <a:gd name="f143" fmla="*/ 102 f137 1"/>
              <a:gd name="f144" fmla="*/ 285 f136 1"/>
              <a:gd name="f145" fmla="*/ 60 f137 1"/>
              <a:gd name="f146" fmla="*/ 387 f136 1"/>
              <a:gd name="f147" fmla="*/ 35 f137 1"/>
              <a:gd name="f148" fmla="*/ 150 f136 1"/>
              <a:gd name="f149" fmla="*/ 259 f137 1"/>
              <a:gd name="f150" fmla="*/ 3 f136 1"/>
              <a:gd name="f151" fmla="*/ 260 f137 1"/>
              <a:gd name="f152" fmla="*/ 7 f136 1"/>
              <a:gd name="f153" fmla="*/ 233 f137 1"/>
              <a:gd name="f154" fmla="*/ 145 f136 1"/>
              <a:gd name="f155" fmla="*/ 248 f137 1"/>
              <a:gd name="f156" fmla="*/ 268 f136 1"/>
              <a:gd name="f157" fmla="*/ 392 f137 1"/>
              <a:gd name="f158" fmla="*/ 511 f137 1"/>
              <a:gd name="f159" fmla="*/ 254 f136 1"/>
              <a:gd name="f160" fmla="*/ 517 f137 1"/>
              <a:gd name="f161" fmla="*/ 257 f136 1"/>
              <a:gd name="f162" fmla="*/ 504 f137 1"/>
              <a:gd name="f163" fmla="*/ 326 f136 1"/>
              <a:gd name="f164" fmla="*/ 332 f137 1"/>
              <a:gd name="f165" fmla="*/ 494 f136 1"/>
              <a:gd name="f166" fmla="*/ 90 f137 1"/>
              <a:gd name="f167" fmla="*/ 431 f136 1"/>
              <a:gd name="f168" fmla="*/ 85 f137 1"/>
              <a:gd name="f169" fmla="*/ 407 f136 1"/>
              <a:gd name="f170" fmla="*/ 348 f137 1"/>
              <a:gd name="f171" fmla="*/ 357 f136 1"/>
              <a:gd name="f172" fmla="*/ 350 f137 1"/>
              <a:gd name="f173" fmla="*/ 360 f136 1"/>
              <a:gd name="f174" fmla="*/ 145 f137 1"/>
              <a:gd name="f175" fmla="*/ 425 f136 1"/>
              <a:gd name="f176" fmla="*/ 331 f137 1"/>
              <a:gd name="f177" fmla="*/ 453 f136 1"/>
              <a:gd name="f178" fmla="*/ 461 f137 1"/>
              <a:gd name="f179" fmla="*/ 331 f136 1"/>
              <a:gd name="f180" fmla="*/ 298 f137 1"/>
              <a:gd name="f181" fmla="*/ 312 f136 1"/>
              <a:gd name="f182" fmla="*/ 170 f137 1"/>
              <a:gd name="f183" fmla="*/ 355 f136 1"/>
              <a:gd name="f184" fmla="*/ 150 f137 1"/>
              <a:gd name="f185" fmla="*/ 379 f136 1"/>
              <a:gd name="f186" fmla="+- f138 0 f1"/>
              <a:gd name="f187" fmla="*/ f141 1 517"/>
              <a:gd name="f188" fmla="*/ f142 1 518"/>
              <a:gd name="f189" fmla="*/ f143 1 517"/>
              <a:gd name="f190" fmla="*/ f144 1 518"/>
              <a:gd name="f191" fmla="*/ f145 1 517"/>
              <a:gd name="f192" fmla="*/ f146 1 518"/>
              <a:gd name="f193" fmla="*/ f147 1 517"/>
              <a:gd name="f194" fmla="*/ f148 1 518"/>
              <a:gd name="f195" fmla="*/ f149 1 517"/>
              <a:gd name="f196" fmla="*/ f150 1 518"/>
              <a:gd name="f197" fmla="*/ f151 1 517"/>
              <a:gd name="f198" fmla="*/ f152 1 518"/>
              <a:gd name="f199" fmla="*/ f153 1 517"/>
              <a:gd name="f200" fmla="*/ f154 1 518"/>
              <a:gd name="f201" fmla="*/ f155 1 517"/>
              <a:gd name="f202" fmla="*/ f156 1 518"/>
              <a:gd name="f203" fmla="*/ f157 1 517"/>
              <a:gd name="f204" fmla="*/ f158 1 517"/>
              <a:gd name="f205" fmla="*/ f159 1 518"/>
              <a:gd name="f206" fmla="*/ f160 1 517"/>
              <a:gd name="f207" fmla="*/ f161 1 518"/>
              <a:gd name="f208" fmla="*/ f162 1 517"/>
              <a:gd name="f209" fmla="*/ f163 1 518"/>
              <a:gd name="f210" fmla="*/ f164 1 517"/>
              <a:gd name="f211" fmla="*/ f165 1 518"/>
              <a:gd name="f212" fmla="*/ f166 1 517"/>
              <a:gd name="f213" fmla="*/ f167 1 518"/>
              <a:gd name="f214" fmla="*/ f168 1 517"/>
              <a:gd name="f215" fmla="*/ f169 1 518"/>
              <a:gd name="f216" fmla="*/ f170 1 517"/>
              <a:gd name="f217" fmla="*/ f171 1 518"/>
              <a:gd name="f218" fmla="*/ f172 1 517"/>
              <a:gd name="f219" fmla="*/ f173 1 518"/>
              <a:gd name="f220" fmla="*/ f174 1 517"/>
              <a:gd name="f221" fmla="*/ f175 1 518"/>
              <a:gd name="f222" fmla="*/ f176 1 517"/>
              <a:gd name="f223" fmla="*/ f177 1 518"/>
              <a:gd name="f224" fmla="*/ f178 1 517"/>
              <a:gd name="f225" fmla="*/ f179 1 518"/>
              <a:gd name="f226" fmla="*/ f180 1 517"/>
              <a:gd name="f227" fmla="*/ f181 1 518"/>
              <a:gd name="f228" fmla="*/ f182 1 517"/>
              <a:gd name="f229" fmla="*/ f183 1 518"/>
              <a:gd name="f230" fmla="*/ f184 1 517"/>
              <a:gd name="f231" fmla="*/ f185 1 518"/>
              <a:gd name="f232" fmla="*/ 0 1 f139"/>
              <a:gd name="f233" fmla="*/ f133 1 f139"/>
              <a:gd name="f234" fmla="*/ 0 1 f140"/>
              <a:gd name="f235" fmla="*/ f134 1 f140"/>
              <a:gd name="f236" fmla="*/ f187 1 f139"/>
              <a:gd name="f237" fmla="*/ f188 1 f140"/>
              <a:gd name="f238" fmla="*/ f189 1 f139"/>
              <a:gd name="f239" fmla="*/ f190 1 f140"/>
              <a:gd name="f240" fmla="*/ f191 1 f139"/>
              <a:gd name="f241" fmla="*/ f192 1 f140"/>
              <a:gd name="f242" fmla="*/ f193 1 f139"/>
              <a:gd name="f243" fmla="*/ f194 1 f140"/>
              <a:gd name="f244" fmla="*/ f195 1 f139"/>
              <a:gd name="f245" fmla="*/ f196 1 f140"/>
              <a:gd name="f246" fmla="*/ f197 1 f139"/>
              <a:gd name="f247" fmla="*/ f198 1 f140"/>
              <a:gd name="f248" fmla="*/ f199 1 f139"/>
              <a:gd name="f249" fmla="*/ f200 1 f140"/>
              <a:gd name="f250" fmla="*/ f201 1 f139"/>
              <a:gd name="f251" fmla="*/ f202 1 f140"/>
              <a:gd name="f252" fmla="*/ f203 1 f139"/>
              <a:gd name="f253" fmla="*/ f204 1 f139"/>
              <a:gd name="f254" fmla="*/ f205 1 f140"/>
              <a:gd name="f255" fmla="*/ f206 1 f139"/>
              <a:gd name="f256" fmla="*/ f207 1 f140"/>
              <a:gd name="f257" fmla="*/ f208 1 f139"/>
              <a:gd name="f258" fmla="*/ f209 1 f140"/>
              <a:gd name="f259" fmla="*/ f210 1 f139"/>
              <a:gd name="f260" fmla="*/ f211 1 f140"/>
              <a:gd name="f261" fmla="*/ f212 1 f139"/>
              <a:gd name="f262" fmla="*/ f213 1 f140"/>
              <a:gd name="f263" fmla="*/ f214 1 f139"/>
              <a:gd name="f264" fmla="*/ f215 1 f140"/>
              <a:gd name="f265" fmla="*/ f216 1 f139"/>
              <a:gd name="f266" fmla="*/ f217 1 f140"/>
              <a:gd name="f267" fmla="*/ f218 1 f139"/>
              <a:gd name="f268" fmla="*/ f219 1 f140"/>
              <a:gd name="f269" fmla="*/ f220 1 f139"/>
              <a:gd name="f270" fmla="*/ f221 1 f140"/>
              <a:gd name="f271" fmla="*/ f222 1 f139"/>
              <a:gd name="f272" fmla="*/ f223 1 f140"/>
              <a:gd name="f273" fmla="*/ f224 1 f139"/>
              <a:gd name="f274" fmla="*/ f225 1 f140"/>
              <a:gd name="f275" fmla="*/ f226 1 f139"/>
              <a:gd name="f276" fmla="*/ f227 1 f140"/>
              <a:gd name="f277" fmla="*/ f228 1 f139"/>
              <a:gd name="f278" fmla="*/ f229 1 f140"/>
              <a:gd name="f279" fmla="*/ f230 1 f139"/>
              <a:gd name="f280" fmla="*/ f231 1 f140"/>
              <a:gd name="f281" fmla="*/ f232 f130 1"/>
              <a:gd name="f282" fmla="*/ f233 f130 1"/>
              <a:gd name="f283" fmla="*/ f235 f131 1"/>
              <a:gd name="f284" fmla="*/ f234 f131 1"/>
              <a:gd name="f285" fmla="*/ f236 f130 1"/>
              <a:gd name="f286" fmla="*/ f237 f131 1"/>
              <a:gd name="f287" fmla="*/ f238 f130 1"/>
              <a:gd name="f288" fmla="*/ f239 f131 1"/>
              <a:gd name="f289" fmla="*/ f240 f130 1"/>
              <a:gd name="f290" fmla="*/ f241 f131 1"/>
              <a:gd name="f291" fmla="*/ f242 f130 1"/>
              <a:gd name="f292" fmla="*/ f243 f131 1"/>
              <a:gd name="f293" fmla="*/ f244 f130 1"/>
              <a:gd name="f294" fmla="*/ f245 f131 1"/>
              <a:gd name="f295" fmla="*/ f246 f130 1"/>
              <a:gd name="f296" fmla="*/ f247 f131 1"/>
              <a:gd name="f297" fmla="*/ f248 f130 1"/>
              <a:gd name="f298" fmla="*/ f249 f131 1"/>
              <a:gd name="f299" fmla="*/ f250 f130 1"/>
              <a:gd name="f300" fmla="*/ f251 f131 1"/>
              <a:gd name="f301" fmla="*/ f252 f130 1"/>
              <a:gd name="f302" fmla="*/ f253 f130 1"/>
              <a:gd name="f303" fmla="*/ f254 f131 1"/>
              <a:gd name="f304" fmla="*/ f255 f130 1"/>
              <a:gd name="f305" fmla="*/ f256 f131 1"/>
              <a:gd name="f306" fmla="*/ f257 f130 1"/>
              <a:gd name="f307" fmla="*/ f258 f131 1"/>
              <a:gd name="f308" fmla="*/ f259 f130 1"/>
              <a:gd name="f309" fmla="*/ f260 f131 1"/>
              <a:gd name="f310" fmla="*/ f261 f130 1"/>
              <a:gd name="f311" fmla="*/ f262 f131 1"/>
              <a:gd name="f312" fmla="*/ f263 f130 1"/>
              <a:gd name="f313" fmla="*/ f264 f131 1"/>
              <a:gd name="f314" fmla="*/ f265 f130 1"/>
              <a:gd name="f315" fmla="*/ f266 f131 1"/>
              <a:gd name="f316" fmla="*/ f267 f130 1"/>
              <a:gd name="f317" fmla="*/ f268 f131 1"/>
              <a:gd name="f318" fmla="*/ f269 f130 1"/>
              <a:gd name="f319" fmla="*/ f270 f131 1"/>
              <a:gd name="f320" fmla="*/ f271 f130 1"/>
              <a:gd name="f321" fmla="*/ f272 f131 1"/>
              <a:gd name="f322" fmla="*/ f273 f130 1"/>
              <a:gd name="f323" fmla="*/ f274 f131 1"/>
              <a:gd name="f324" fmla="*/ f275 f130 1"/>
              <a:gd name="f325" fmla="*/ f276 f131 1"/>
              <a:gd name="f326" fmla="*/ f277 f130 1"/>
              <a:gd name="f327" fmla="*/ f278 f131 1"/>
              <a:gd name="f328" fmla="*/ f279 f130 1"/>
              <a:gd name="f329" fmla="*/ f280 f1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6">
                <a:pos x="f285" y="f286"/>
              </a:cxn>
              <a:cxn ang="f186">
                <a:pos x="f287" y="f288"/>
              </a:cxn>
              <a:cxn ang="f186">
                <a:pos x="f289" y="f290"/>
              </a:cxn>
              <a:cxn ang="f186">
                <a:pos x="f291" y="f292"/>
              </a:cxn>
              <a:cxn ang="f186">
                <a:pos x="f293" y="f294"/>
              </a:cxn>
              <a:cxn ang="f186">
                <a:pos x="f295" y="f296"/>
              </a:cxn>
              <a:cxn ang="f186">
                <a:pos x="f297" y="f298"/>
              </a:cxn>
              <a:cxn ang="f186">
                <a:pos x="f299" y="f300"/>
              </a:cxn>
              <a:cxn ang="f186">
                <a:pos x="f301" y="f288"/>
              </a:cxn>
              <a:cxn ang="f186">
                <a:pos x="f302" y="f303"/>
              </a:cxn>
              <a:cxn ang="f186">
                <a:pos x="f304" y="f305"/>
              </a:cxn>
              <a:cxn ang="f186">
                <a:pos x="f306" y="f307"/>
              </a:cxn>
              <a:cxn ang="f186">
                <a:pos x="f308" y="f309"/>
              </a:cxn>
              <a:cxn ang="f186">
                <a:pos x="f310" y="f311"/>
              </a:cxn>
              <a:cxn ang="f186">
                <a:pos x="f312" y="f313"/>
              </a:cxn>
              <a:cxn ang="f186">
                <a:pos x="f285" y="f286"/>
              </a:cxn>
              <a:cxn ang="f186">
                <a:pos x="f314" y="f315"/>
              </a:cxn>
              <a:cxn ang="f186">
                <a:pos x="f316" y="f317"/>
              </a:cxn>
              <a:cxn ang="f186">
                <a:pos x="f318" y="f319"/>
              </a:cxn>
              <a:cxn ang="f186">
                <a:pos x="f320" y="f321"/>
              </a:cxn>
              <a:cxn ang="f186">
                <a:pos x="f322" y="f323"/>
              </a:cxn>
              <a:cxn ang="f186">
                <a:pos x="f324" y="f325"/>
              </a:cxn>
              <a:cxn ang="f186">
                <a:pos x="f326" y="f327"/>
              </a:cxn>
              <a:cxn ang="f186">
                <a:pos x="f328" y="f329"/>
              </a:cxn>
              <a:cxn ang="f186">
                <a:pos x="f314" y="f315"/>
              </a:cxn>
            </a:cxnLst>
            <a:rect l="f281" t="f284" r="f282" b="f283"/>
            <a:pathLst>
              <a:path w="517" h="518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6" y="f25"/>
                  <a:pt x="f26" y="f27"/>
                </a:cubicBezTo>
                <a:cubicBezTo>
                  <a:pt x="f28" y="f29"/>
                  <a:pt x="f30" y="f6"/>
                  <a:pt x="f31" y="f32"/>
                </a:cubicBezTo>
                <a:cubicBezTo>
                  <a:pt x="f31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16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7" y="f65"/>
                </a:cubicBezTo>
                <a:cubicBezTo>
                  <a:pt x="f61" y="f66"/>
                  <a:pt x="f59" y="f67"/>
                  <a:pt x="f68" y="f69"/>
                </a:cubicBezTo>
                <a:cubicBezTo>
                  <a:pt x="f57" y="f70"/>
                  <a:pt x="f71" y="f72"/>
                  <a:pt x="f73" y="f74"/>
                </a:cubicBezTo>
                <a:cubicBezTo>
                  <a:pt x="f75" y="f8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" y="f10"/>
                </a:cubicBezTo>
                <a:close/>
                <a:moveTo>
                  <a:pt x="f90" y="f91"/>
                </a:moveTo>
                <a:cubicBezTo>
                  <a:pt x="f92" y="f93"/>
                  <a:pt x="f92" y="f93"/>
                  <a:pt x="f92" y="f2"/>
                </a:cubicBezTo>
                <a:cubicBezTo>
                  <a:pt x="f94" y="f95"/>
                  <a:pt x="f96" y="f97"/>
                  <a:pt x="f43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03"/>
                </a:cubicBezTo>
                <a:cubicBezTo>
                  <a:pt x="f110" y="f111"/>
                  <a:pt x="f20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27" y="f125"/>
                </a:cubicBezTo>
                <a:cubicBezTo>
                  <a:pt x="f126" y="f127"/>
                  <a:pt x="f128" y="f20"/>
                  <a:pt x="f90" y="f91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1" name="Freeform 86">
            <a:extLst>
              <a:ext uri="{FF2B5EF4-FFF2-40B4-BE49-F238E27FC236}">
                <a16:creationId xmlns:a16="http://schemas.microsoft.com/office/drawing/2014/main" id="{ECA9F8DA-67B7-1FC5-2695-98115E8160B2}"/>
              </a:ext>
            </a:extLst>
          </p:cNvPr>
          <p:cNvSpPr/>
          <p:nvPr/>
        </p:nvSpPr>
        <p:spPr>
          <a:xfrm>
            <a:off x="6080129" y="2114549"/>
            <a:ext cx="254002" cy="2524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7"/>
              <a:gd name="f7" fmla="val 226"/>
              <a:gd name="f8" fmla="val 225"/>
              <a:gd name="f9" fmla="val 143"/>
              <a:gd name="f10" fmla="val 213"/>
              <a:gd name="f11" fmla="val 150"/>
              <a:gd name="f12" fmla="val 199"/>
              <a:gd name="f13" fmla="val 153"/>
              <a:gd name="f14" fmla="val 194"/>
              <a:gd name="f15" fmla="val 162"/>
              <a:gd name="f16" fmla="val 189"/>
              <a:gd name="f17" fmla="val 170"/>
              <a:gd name="f18" fmla="val 183"/>
              <a:gd name="f19" fmla="val 196"/>
              <a:gd name="f20" fmla="val 198"/>
              <a:gd name="f21" fmla="val 165"/>
              <a:gd name="f22" fmla="val 184"/>
              <a:gd name="f23" fmla="val 149"/>
              <a:gd name="f24" fmla="val 197"/>
              <a:gd name="f25" fmla="val 144"/>
              <a:gd name="f26" fmla="val 114"/>
              <a:gd name="f27" fmla="val 207"/>
              <a:gd name="f28" fmla="val 82"/>
              <a:gd name="f29" fmla="val 77"/>
              <a:gd name="f30" fmla="val 63"/>
              <a:gd name="f31" fmla="val 30"/>
              <a:gd name="f32" fmla="val 200"/>
              <a:gd name="f33" fmla="val 39"/>
              <a:gd name="f34" fmla="val 169"/>
              <a:gd name="f35" fmla="val 35"/>
              <a:gd name="f36" fmla="val 148"/>
              <a:gd name="f37" fmla="val 146"/>
              <a:gd name="f38" fmla="val 9"/>
              <a:gd name="f39" fmla="val 133"/>
              <a:gd name="f40" fmla="val 16"/>
              <a:gd name="f41" fmla="val 124"/>
              <a:gd name="f42" fmla="val 23"/>
              <a:gd name="f43" fmla="val 105"/>
              <a:gd name="f44" fmla="val 96"/>
              <a:gd name="f45" fmla="val 1"/>
              <a:gd name="f46" fmla="val 85"/>
              <a:gd name="f47" fmla="val 13"/>
              <a:gd name="f48" fmla="val 79"/>
              <a:gd name="f49" fmla="val 27"/>
              <a:gd name="f50" fmla="val 33"/>
              <a:gd name="f51" fmla="val 68"/>
              <a:gd name="f52" fmla="val 38"/>
              <a:gd name="f53" fmla="val 60"/>
              <a:gd name="f54" fmla="val 34"/>
              <a:gd name="f55" fmla="val 46"/>
              <a:gd name="f56" fmla="val 32"/>
              <a:gd name="f57" fmla="val 61"/>
              <a:gd name="f58" fmla="val 42"/>
              <a:gd name="f59" fmla="val 78"/>
              <a:gd name="f60" fmla="val 94"/>
              <a:gd name="f61" fmla="val 10"/>
              <a:gd name="f62" fmla="val 104"/>
              <a:gd name="f63" fmla="val 17"/>
              <a:gd name="f64" fmla="val 113"/>
              <a:gd name="f65" fmla="val 24"/>
              <a:gd name="f66" fmla="val 164"/>
              <a:gd name="f67" fmla="val 44"/>
              <a:gd name="f68" fmla="val 29"/>
              <a:gd name="f69" fmla="val 187"/>
              <a:gd name="f70" fmla="val 193"/>
              <a:gd name="f71" fmla="val 218"/>
              <a:gd name="f72" fmla="val 212"/>
              <a:gd name="f73" fmla="val 103"/>
              <a:gd name="f74" fmla="val 204"/>
              <a:gd name="f75" fmla="val 211"/>
              <a:gd name="f76" fmla="val 123"/>
              <a:gd name="f77" fmla="val 115"/>
              <a:gd name="f78" fmla="val 186"/>
              <a:gd name="f79" fmla="val 154"/>
              <a:gd name="f80" fmla="val 73"/>
              <a:gd name="f81" fmla="val 41"/>
              <a:gd name="f82" fmla="val 40"/>
              <a:gd name="f83" fmla="val 75"/>
              <a:gd name="f84" fmla="val 116"/>
              <a:gd name="f85" fmla="val 155"/>
              <a:gd name="f86" fmla="+- 0 0 -90"/>
              <a:gd name="f87" fmla="*/ f3 1 227"/>
              <a:gd name="f88" fmla="*/ f4 1 226"/>
              <a:gd name="f89" fmla="val f5"/>
              <a:gd name="f90" fmla="val f6"/>
              <a:gd name="f91" fmla="val f7"/>
              <a:gd name="f92" fmla="*/ f86 f0 1"/>
              <a:gd name="f93" fmla="+- f91 0 f89"/>
              <a:gd name="f94" fmla="+- f90 0 f89"/>
              <a:gd name="f95" fmla="*/ f92 1 f2"/>
              <a:gd name="f96" fmla="*/ f94 1 227"/>
              <a:gd name="f97" fmla="*/ f93 1 226"/>
              <a:gd name="f98" fmla="*/ 225 f94 1"/>
              <a:gd name="f99" fmla="*/ 143 f93 1"/>
              <a:gd name="f100" fmla="*/ 194 f94 1"/>
              <a:gd name="f101" fmla="*/ 162 f93 1"/>
              <a:gd name="f102" fmla="*/ 196 f94 1"/>
              <a:gd name="f103" fmla="*/ 198 f93 1"/>
              <a:gd name="f104" fmla="*/ 144 f94 1"/>
              <a:gd name="f105" fmla="*/ 226 f93 1"/>
              <a:gd name="f106" fmla="*/ 82 f94 1"/>
              <a:gd name="f107" fmla="*/ 30 f94 1"/>
              <a:gd name="f108" fmla="*/ 200 f93 1"/>
              <a:gd name="f109" fmla="*/ 0 f94 1"/>
              <a:gd name="f110" fmla="*/ 146 f93 1"/>
              <a:gd name="f111" fmla="*/ 23 f94 1"/>
              <a:gd name="f112" fmla="*/ 114 f93 1"/>
              <a:gd name="f113" fmla="*/ 1 f94 1"/>
              <a:gd name="f114" fmla="*/ 85 f93 1"/>
              <a:gd name="f115" fmla="*/ 33 f94 1"/>
              <a:gd name="f116" fmla="*/ 68 f93 1"/>
              <a:gd name="f117" fmla="*/ 34 f94 1"/>
              <a:gd name="f118" fmla="*/ 32 f93 1"/>
              <a:gd name="f119" fmla="*/ 0 f93 1"/>
              <a:gd name="f120" fmla="*/ 113 f94 1"/>
              <a:gd name="f121" fmla="*/ 24 f93 1"/>
              <a:gd name="f122" fmla="*/ 1 f93 1"/>
              <a:gd name="f123" fmla="*/ 198 f94 1"/>
              <a:gd name="f124" fmla="*/ 29 f93 1"/>
              <a:gd name="f125" fmla="*/ 227 f94 1"/>
              <a:gd name="f126" fmla="*/ 82 f93 1"/>
              <a:gd name="f127" fmla="*/ 204 f94 1"/>
              <a:gd name="f128" fmla="*/ 115 f94 1"/>
              <a:gd name="f129" fmla="*/ 186 f93 1"/>
              <a:gd name="f130" fmla="*/ 186 f94 1"/>
              <a:gd name="f131" fmla="*/ 113 f93 1"/>
              <a:gd name="f132" fmla="*/ 41 f93 1"/>
              <a:gd name="f133" fmla="*/ 41 f94 1"/>
              <a:gd name="f134" fmla="*/ 116 f93 1"/>
              <a:gd name="f135" fmla="+- f95 0 f1"/>
              <a:gd name="f136" fmla="*/ f98 1 227"/>
              <a:gd name="f137" fmla="*/ f99 1 226"/>
              <a:gd name="f138" fmla="*/ f100 1 227"/>
              <a:gd name="f139" fmla="*/ f101 1 226"/>
              <a:gd name="f140" fmla="*/ f102 1 227"/>
              <a:gd name="f141" fmla="*/ f103 1 226"/>
              <a:gd name="f142" fmla="*/ f104 1 227"/>
              <a:gd name="f143" fmla="*/ f105 1 226"/>
              <a:gd name="f144" fmla="*/ f106 1 227"/>
              <a:gd name="f145" fmla="*/ f107 1 227"/>
              <a:gd name="f146" fmla="*/ f108 1 226"/>
              <a:gd name="f147" fmla="*/ f109 1 227"/>
              <a:gd name="f148" fmla="*/ f110 1 226"/>
              <a:gd name="f149" fmla="*/ f111 1 227"/>
              <a:gd name="f150" fmla="*/ f112 1 226"/>
              <a:gd name="f151" fmla="*/ f113 1 227"/>
              <a:gd name="f152" fmla="*/ f114 1 226"/>
              <a:gd name="f153" fmla="*/ f115 1 227"/>
              <a:gd name="f154" fmla="*/ f116 1 226"/>
              <a:gd name="f155" fmla="*/ f117 1 227"/>
              <a:gd name="f156" fmla="*/ f118 1 226"/>
              <a:gd name="f157" fmla="*/ f119 1 226"/>
              <a:gd name="f158" fmla="*/ f120 1 227"/>
              <a:gd name="f159" fmla="*/ f121 1 226"/>
              <a:gd name="f160" fmla="*/ f122 1 226"/>
              <a:gd name="f161" fmla="*/ f123 1 227"/>
              <a:gd name="f162" fmla="*/ f124 1 226"/>
              <a:gd name="f163" fmla="*/ f125 1 227"/>
              <a:gd name="f164" fmla="*/ f126 1 226"/>
              <a:gd name="f165" fmla="*/ f127 1 227"/>
              <a:gd name="f166" fmla="*/ f128 1 227"/>
              <a:gd name="f167" fmla="*/ f129 1 226"/>
              <a:gd name="f168" fmla="*/ f130 1 227"/>
              <a:gd name="f169" fmla="*/ f131 1 226"/>
              <a:gd name="f170" fmla="*/ f132 1 226"/>
              <a:gd name="f171" fmla="*/ f133 1 227"/>
              <a:gd name="f172" fmla="*/ f134 1 226"/>
              <a:gd name="f173" fmla="*/ 0 1 f96"/>
              <a:gd name="f174" fmla="*/ f90 1 f96"/>
              <a:gd name="f175" fmla="*/ 0 1 f97"/>
              <a:gd name="f176" fmla="*/ f91 1 f97"/>
              <a:gd name="f177" fmla="*/ f136 1 f96"/>
              <a:gd name="f178" fmla="*/ f137 1 f97"/>
              <a:gd name="f179" fmla="*/ f138 1 f96"/>
              <a:gd name="f180" fmla="*/ f139 1 f97"/>
              <a:gd name="f181" fmla="*/ f140 1 f96"/>
              <a:gd name="f182" fmla="*/ f141 1 f97"/>
              <a:gd name="f183" fmla="*/ f142 1 f96"/>
              <a:gd name="f184" fmla="*/ f143 1 f97"/>
              <a:gd name="f185" fmla="*/ f144 1 f96"/>
              <a:gd name="f186" fmla="*/ f145 1 f96"/>
              <a:gd name="f187" fmla="*/ f146 1 f97"/>
              <a:gd name="f188" fmla="*/ f147 1 f96"/>
              <a:gd name="f189" fmla="*/ f148 1 f97"/>
              <a:gd name="f190" fmla="*/ f149 1 f96"/>
              <a:gd name="f191" fmla="*/ f150 1 f97"/>
              <a:gd name="f192" fmla="*/ f151 1 f96"/>
              <a:gd name="f193" fmla="*/ f152 1 f97"/>
              <a:gd name="f194" fmla="*/ f153 1 f96"/>
              <a:gd name="f195" fmla="*/ f154 1 f97"/>
              <a:gd name="f196" fmla="*/ f155 1 f96"/>
              <a:gd name="f197" fmla="*/ f156 1 f97"/>
              <a:gd name="f198" fmla="*/ f157 1 f97"/>
              <a:gd name="f199" fmla="*/ f158 1 f96"/>
              <a:gd name="f200" fmla="*/ f159 1 f97"/>
              <a:gd name="f201" fmla="*/ f160 1 f97"/>
              <a:gd name="f202" fmla="*/ f161 1 f96"/>
              <a:gd name="f203" fmla="*/ f162 1 f97"/>
              <a:gd name="f204" fmla="*/ f163 1 f96"/>
              <a:gd name="f205" fmla="*/ f164 1 f97"/>
              <a:gd name="f206" fmla="*/ f165 1 f96"/>
              <a:gd name="f207" fmla="*/ f166 1 f96"/>
              <a:gd name="f208" fmla="*/ f167 1 f97"/>
              <a:gd name="f209" fmla="*/ f168 1 f96"/>
              <a:gd name="f210" fmla="*/ f169 1 f97"/>
              <a:gd name="f211" fmla="*/ f170 1 f97"/>
              <a:gd name="f212" fmla="*/ f171 1 f96"/>
              <a:gd name="f213" fmla="*/ f172 1 f97"/>
              <a:gd name="f214" fmla="*/ f173 f87 1"/>
              <a:gd name="f215" fmla="*/ f174 f87 1"/>
              <a:gd name="f216" fmla="*/ f176 f88 1"/>
              <a:gd name="f217" fmla="*/ f175 f88 1"/>
              <a:gd name="f218" fmla="*/ f177 f87 1"/>
              <a:gd name="f219" fmla="*/ f178 f88 1"/>
              <a:gd name="f220" fmla="*/ f179 f87 1"/>
              <a:gd name="f221" fmla="*/ f180 f88 1"/>
              <a:gd name="f222" fmla="*/ f181 f87 1"/>
              <a:gd name="f223" fmla="*/ f182 f88 1"/>
              <a:gd name="f224" fmla="*/ f183 f87 1"/>
              <a:gd name="f225" fmla="*/ f184 f88 1"/>
              <a:gd name="f226" fmla="*/ f185 f87 1"/>
              <a:gd name="f227" fmla="*/ f186 f87 1"/>
              <a:gd name="f228" fmla="*/ f187 f88 1"/>
              <a:gd name="f229" fmla="*/ f188 f87 1"/>
              <a:gd name="f230" fmla="*/ f189 f88 1"/>
              <a:gd name="f231" fmla="*/ f190 f87 1"/>
              <a:gd name="f232" fmla="*/ f191 f88 1"/>
              <a:gd name="f233" fmla="*/ f192 f87 1"/>
              <a:gd name="f234" fmla="*/ f193 f88 1"/>
              <a:gd name="f235" fmla="*/ f194 f87 1"/>
              <a:gd name="f236" fmla="*/ f195 f88 1"/>
              <a:gd name="f237" fmla="*/ f196 f87 1"/>
              <a:gd name="f238" fmla="*/ f197 f88 1"/>
              <a:gd name="f239" fmla="*/ f198 f88 1"/>
              <a:gd name="f240" fmla="*/ f199 f87 1"/>
              <a:gd name="f241" fmla="*/ f200 f88 1"/>
              <a:gd name="f242" fmla="*/ f201 f88 1"/>
              <a:gd name="f243" fmla="*/ f202 f87 1"/>
              <a:gd name="f244" fmla="*/ f203 f88 1"/>
              <a:gd name="f245" fmla="*/ f204 f87 1"/>
              <a:gd name="f246" fmla="*/ f205 f88 1"/>
              <a:gd name="f247" fmla="*/ f206 f87 1"/>
              <a:gd name="f248" fmla="*/ f207 f87 1"/>
              <a:gd name="f249" fmla="*/ f208 f88 1"/>
              <a:gd name="f250" fmla="*/ f209 f87 1"/>
              <a:gd name="f251" fmla="*/ f210 f88 1"/>
              <a:gd name="f252" fmla="*/ f211 f88 1"/>
              <a:gd name="f253" fmla="*/ f212 f87 1"/>
              <a:gd name="f254" fmla="*/ f213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5">
                <a:pos x="f218" y="f219"/>
              </a:cxn>
              <a:cxn ang="f135">
                <a:pos x="f220" y="f221"/>
              </a:cxn>
              <a:cxn ang="f135">
                <a:pos x="f222" y="f223"/>
              </a:cxn>
              <a:cxn ang="f135">
                <a:pos x="f224" y="f225"/>
              </a:cxn>
              <a:cxn ang="f135">
                <a:pos x="f226" y="f225"/>
              </a:cxn>
              <a:cxn ang="f135">
                <a:pos x="f227" y="f228"/>
              </a:cxn>
              <a:cxn ang="f135">
                <a:pos x="f229" y="f230"/>
              </a:cxn>
              <a:cxn ang="f135">
                <a:pos x="f231" y="f232"/>
              </a:cxn>
              <a:cxn ang="f135">
                <a:pos x="f233" y="f234"/>
              </a:cxn>
              <a:cxn ang="f135">
                <a:pos x="f235" y="f236"/>
              </a:cxn>
              <a:cxn ang="f135">
                <a:pos x="f237" y="f238"/>
              </a:cxn>
              <a:cxn ang="f135">
                <a:pos x="f226" y="f239"/>
              </a:cxn>
              <a:cxn ang="f135">
                <a:pos x="f240" y="f241"/>
              </a:cxn>
              <a:cxn ang="f135">
                <a:pos x="f224" y="f242"/>
              </a:cxn>
              <a:cxn ang="f135">
                <a:pos x="f243" y="f244"/>
              </a:cxn>
              <a:cxn ang="f135">
                <a:pos x="f245" y="f246"/>
              </a:cxn>
              <a:cxn ang="f135">
                <a:pos x="f247" y="f232"/>
              </a:cxn>
              <a:cxn ang="f135">
                <a:pos x="f218" y="f219"/>
              </a:cxn>
              <a:cxn ang="f135">
                <a:pos x="f248" y="f249"/>
              </a:cxn>
              <a:cxn ang="f135">
                <a:pos x="f250" y="f251"/>
              </a:cxn>
              <a:cxn ang="f135">
                <a:pos x="f240" y="f252"/>
              </a:cxn>
              <a:cxn ang="f135">
                <a:pos x="f253" y="f254"/>
              </a:cxn>
              <a:cxn ang="f135">
                <a:pos x="f248" y="f249"/>
              </a:cxn>
            </a:cxnLst>
            <a:rect l="f214" t="f217" r="f215" b="f216"/>
            <a:pathLst>
              <a:path w="227" h="22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4" y="f18"/>
                  <a:pt x="f19" y="f20"/>
                </a:cubicBezTo>
                <a:cubicBezTo>
                  <a:pt x="f21" y="f22"/>
                  <a:pt x="f23" y="f24"/>
                  <a:pt x="f25" y="f7"/>
                </a:cubicBezTo>
                <a:cubicBezTo>
                  <a:pt x="f26" y="f27"/>
                  <a:pt x="f26" y="f27"/>
                  <a:pt x="f28" y="f7"/>
                </a:cubicBezTo>
                <a:cubicBezTo>
                  <a:pt x="f29" y="f12"/>
                  <a:pt x="f30" y="f22"/>
                  <a:pt x="f31" y="f32"/>
                </a:cubicBezTo>
                <a:cubicBezTo>
                  <a:pt x="f33" y="f34"/>
                  <a:pt x="f35" y="f36"/>
                  <a:pt x="f5" y="f37"/>
                </a:cubicBezTo>
                <a:cubicBezTo>
                  <a:pt x="f38" y="f39"/>
                  <a:pt x="f40" y="f41"/>
                  <a:pt x="f42" y="f26"/>
                </a:cubicBezTo>
                <a:cubicBezTo>
                  <a:pt x="f40" y="f43"/>
                  <a:pt x="f38" y="f44"/>
                  <a:pt x="f45" y="f46"/>
                </a:cubicBezTo>
                <a:cubicBezTo>
                  <a:pt x="f47" y="f48"/>
                  <a:pt x="f49" y="f29"/>
                  <a:pt x="f50" y="f51"/>
                </a:cubicBezTo>
                <a:cubicBezTo>
                  <a:pt x="f52" y="f53"/>
                  <a:pt x="f54" y="f55"/>
                  <a:pt x="f54" y="f56"/>
                </a:cubicBezTo>
                <a:cubicBezTo>
                  <a:pt x="f57" y="f58"/>
                  <a:pt x="f59" y="f50"/>
                  <a:pt x="f28" y="f5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41" y="f40"/>
                  <a:pt x="f39" y="f61"/>
                  <a:pt x="f25" y="f45"/>
                </a:cubicBezTo>
                <a:cubicBezTo>
                  <a:pt x="f23" y="f31"/>
                  <a:pt x="f66" y="f67"/>
                  <a:pt x="f20" y="f68"/>
                </a:cubicBezTo>
                <a:cubicBezTo>
                  <a:pt x="f69" y="f53"/>
                  <a:pt x="f70" y="f48"/>
                  <a:pt x="f6" y="f28"/>
                </a:cubicBezTo>
                <a:cubicBezTo>
                  <a:pt x="f71" y="f60"/>
                  <a:pt x="f72" y="f73"/>
                  <a:pt x="f74" y="f26"/>
                </a:cubicBezTo>
                <a:cubicBezTo>
                  <a:pt x="f75" y="f76"/>
                  <a:pt x="f71" y="f39"/>
                  <a:pt x="f8" y="f9"/>
                </a:cubicBezTo>
                <a:close/>
                <a:moveTo>
                  <a:pt x="f77" y="f78"/>
                </a:moveTo>
                <a:cubicBezTo>
                  <a:pt x="f79" y="f78"/>
                  <a:pt x="f69" y="f13"/>
                  <a:pt x="f78" y="f64"/>
                </a:cubicBezTo>
                <a:cubicBezTo>
                  <a:pt x="f78" y="f80"/>
                  <a:pt x="f13" y="f81"/>
                  <a:pt x="f64" y="f81"/>
                </a:cubicBezTo>
                <a:cubicBezTo>
                  <a:pt x="f80" y="f58"/>
                  <a:pt x="f82" y="f83"/>
                  <a:pt x="f81" y="f84"/>
                </a:cubicBezTo>
                <a:cubicBezTo>
                  <a:pt x="f58" y="f85"/>
                  <a:pt x="f83" y="f69"/>
                  <a:pt x="f77" y="f78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2" name="Freeform 87">
            <a:extLst>
              <a:ext uri="{FF2B5EF4-FFF2-40B4-BE49-F238E27FC236}">
                <a16:creationId xmlns:a16="http://schemas.microsoft.com/office/drawing/2014/main" id="{CDFD0A93-2F40-64B0-D1CE-B565917585B3}"/>
              </a:ext>
            </a:extLst>
          </p:cNvPr>
          <p:cNvSpPr/>
          <p:nvPr/>
        </p:nvSpPr>
        <p:spPr>
          <a:xfrm>
            <a:off x="4719639" y="3124203"/>
            <a:ext cx="569908" cy="6048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8"/>
              <a:gd name="f7" fmla="val 539"/>
              <a:gd name="f8" fmla="val 207"/>
              <a:gd name="f9" fmla="val 291"/>
              <a:gd name="f10" fmla="val 60"/>
              <a:gd name="f11" fmla="val 315"/>
              <a:gd name="f12" fmla="val 172"/>
              <a:gd name="f13" fmla="val 272"/>
              <a:gd name="f14" fmla="val 300"/>
              <a:gd name="f15" fmla="val 328"/>
              <a:gd name="f16" fmla="val 310"/>
              <a:gd name="f17" fmla="val 384"/>
              <a:gd name="f18" fmla="val 322"/>
              <a:gd name="f19" fmla="val 440"/>
              <a:gd name="f20" fmla="val 327"/>
              <a:gd name="f21" fmla="val 462"/>
              <a:gd name="f22" fmla="val 329"/>
              <a:gd name="f23" fmla="val 484"/>
              <a:gd name="f24" fmla="val 316"/>
              <a:gd name="f25" fmla="val 506"/>
              <a:gd name="f26" fmla="val 320"/>
              <a:gd name="f27" fmla="val 504"/>
              <a:gd name="f28" fmla="val 333"/>
              <a:gd name="f29" fmla="val 500"/>
              <a:gd name="f30" fmla="val 345"/>
              <a:gd name="f31" fmla="val 472"/>
              <a:gd name="f32" fmla="val 411"/>
              <a:gd name="f33" fmla="val 502"/>
              <a:gd name="f34" fmla="val 313"/>
              <a:gd name="f35" fmla="val 521"/>
              <a:gd name="f36" fmla="val 219"/>
              <a:gd name="f37" fmla="val 138"/>
              <a:gd name="f38" fmla="val 512"/>
              <a:gd name="f39" fmla="val 73"/>
              <a:gd name="f40" fmla="val 441"/>
              <a:gd name="f41" fmla="val 361"/>
              <a:gd name="f42" fmla="val 11"/>
              <a:gd name="f43" fmla="val 237"/>
              <a:gd name="f44" fmla="val 98"/>
              <a:gd name="f45" fmla="val 161"/>
              <a:gd name="f46" fmla="val 114"/>
              <a:gd name="f47" fmla="val 147"/>
              <a:gd name="f48" fmla="val 131"/>
              <a:gd name="f49" fmla="val 134"/>
              <a:gd name="f50" fmla="val 119"/>
              <a:gd name="f51" fmla="val 87"/>
              <a:gd name="f52" fmla="val 209"/>
              <a:gd name="f53" fmla="val 53"/>
              <a:gd name="f54" fmla="val 127"/>
              <a:gd name="f55" fmla="val 436"/>
              <a:gd name="f56" fmla="val 153"/>
              <a:gd name="f57" fmla="val 247"/>
              <a:gd name="f58" fmla="val 317"/>
              <a:gd name="f59" fmla="val 481"/>
              <a:gd name="f60" fmla="val 379"/>
              <a:gd name="f61" fmla="val 464"/>
              <a:gd name="f62" fmla="val 421"/>
              <a:gd name="f63" fmla="val 427"/>
              <a:gd name="f64" fmla="val 447"/>
              <a:gd name="f65" fmla="val 375"/>
              <a:gd name="f66" fmla="val 399"/>
              <a:gd name="f67" fmla="val 365"/>
              <a:gd name="f68" fmla="val 353"/>
              <a:gd name="f69" fmla="val 307"/>
              <a:gd name="f70" fmla="val 346"/>
              <a:gd name="f71" fmla="val 278"/>
              <a:gd name="f72" fmla="val 341"/>
              <a:gd name="f73" fmla="val 249"/>
              <a:gd name="f74" fmla="val 338"/>
              <a:gd name="f75" fmla="val 220"/>
              <a:gd name="f76" fmla="val 342"/>
              <a:gd name="f77" fmla="val 186"/>
              <a:gd name="f78" fmla="val 157"/>
              <a:gd name="f79" fmla="val 364"/>
              <a:gd name="f80" fmla="val 133"/>
              <a:gd name="f81" fmla="val 397"/>
              <a:gd name="f82" fmla="val 204"/>
              <a:gd name="f83" fmla="val 381"/>
              <a:gd name="f84" fmla="val 271"/>
              <a:gd name="f85" fmla="val 393"/>
              <a:gd name="f86" fmla="val 266"/>
              <a:gd name="f87" fmla="val 395"/>
              <a:gd name="f88" fmla="val 195"/>
              <a:gd name="f89" fmla="val 400"/>
              <a:gd name="f90" fmla="val 72"/>
              <a:gd name="f91" fmla="val 355"/>
              <a:gd name="f92" fmla="val 100"/>
              <a:gd name="f93" fmla="val 293"/>
              <a:gd name="f94" fmla="val 135"/>
              <a:gd name="f95" fmla="val 236"/>
              <a:gd name="f96" fmla="val 185"/>
              <a:gd name="f97" fmla="val 189"/>
              <a:gd name="f98" fmla="val 151"/>
              <a:gd name="f99" fmla="val 241"/>
              <a:gd name="f100" fmla="val 122"/>
              <a:gd name="f101" fmla="val 296"/>
              <a:gd name="f102" fmla="val 107"/>
              <a:gd name="f103" fmla="val 363"/>
              <a:gd name="f104" fmla="val 141"/>
              <a:gd name="f105" fmla="val 177"/>
              <a:gd name="f106" fmla="val 218"/>
              <a:gd name="f107" fmla="val 223"/>
              <a:gd name="f108" fmla="val 299"/>
              <a:gd name="f109" fmla="val 228"/>
              <a:gd name="f110" fmla="val 292"/>
              <a:gd name="f111" fmla="val 231"/>
              <a:gd name="f112" fmla="val 287"/>
              <a:gd name="f113" fmla="val 255"/>
              <a:gd name="f114" fmla="val 246"/>
              <a:gd name="f115" fmla="val 264"/>
              <a:gd name="f116" fmla="val 201"/>
              <a:gd name="f117" fmla="val 154"/>
              <a:gd name="f118" fmla="val 250"/>
              <a:gd name="f119" fmla="val 130"/>
              <a:gd name="f120" fmla="val 239"/>
              <a:gd name="f121" fmla="val 108"/>
              <a:gd name="f122" fmla="val 232"/>
              <a:gd name="f123" fmla="val 86"/>
              <a:gd name="f124" fmla="val 200"/>
              <a:gd name="f125" fmla="val 118"/>
              <a:gd name="f126" fmla="val 143"/>
              <a:gd name="f127" fmla="val 175"/>
              <a:gd name="f128" fmla="val 129"/>
              <a:gd name="f129" fmla="val 113"/>
              <a:gd name="f130" fmla="val 217"/>
              <a:gd name="f131" fmla="val 67"/>
              <a:gd name="f132" fmla="val 257"/>
              <a:gd name="f133" fmla="val 58"/>
              <a:gd name="f134" fmla="val 304"/>
              <a:gd name="f135" fmla="+- 0 0 -90"/>
              <a:gd name="f136" fmla="*/ f3 1 508"/>
              <a:gd name="f137" fmla="*/ f4 1 539"/>
              <a:gd name="f138" fmla="val f5"/>
              <a:gd name="f139" fmla="val f6"/>
              <a:gd name="f140" fmla="val f7"/>
              <a:gd name="f141" fmla="*/ f135 f0 1"/>
              <a:gd name="f142" fmla="+- f140 0 f138"/>
              <a:gd name="f143" fmla="+- f139 0 f138"/>
              <a:gd name="f144" fmla="*/ f141 1 f2"/>
              <a:gd name="f145" fmla="*/ f143 1 508"/>
              <a:gd name="f146" fmla="*/ f142 1 539"/>
              <a:gd name="f147" fmla="*/ 207 f143 1"/>
              <a:gd name="f148" fmla="*/ 0 f142 1"/>
              <a:gd name="f149" fmla="*/ 272 f143 1"/>
              <a:gd name="f150" fmla="*/ 300 f142 1"/>
              <a:gd name="f151" fmla="*/ 440 f143 1"/>
              <a:gd name="f152" fmla="*/ 327 f142 1"/>
              <a:gd name="f153" fmla="*/ 508 f143 1"/>
              <a:gd name="f154" fmla="*/ 310 f142 1"/>
              <a:gd name="f155" fmla="*/ 500 f143 1"/>
              <a:gd name="f156" fmla="*/ 345 f142 1"/>
              <a:gd name="f157" fmla="*/ 313 f143 1"/>
              <a:gd name="f158" fmla="*/ 521 f142 1"/>
              <a:gd name="f159" fmla="*/ 73 f143 1"/>
              <a:gd name="f160" fmla="*/ 441 f142 1"/>
              <a:gd name="f161" fmla="*/ 98 f143 1"/>
              <a:gd name="f162" fmla="*/ 161 f142 1"/>
              <a:gd name="f163" fmla="*/ 147 f143 1"/>
              <a:gd name="f164" fmla="*/ 119 f142 1"/>
              <a:gd name="f165" fmla="*/ 127 f143 1"/>
              <a:gd name="f166" fmla="*/ 436 f142 1"/>
              <a:gd name="f167" fmla="*/ 317 f143 1"/>
              <a:gd name="f168" fmla="*/ 481 f142 1"/>
              <a:gd name="f169" fmla="*/ 447 f143 1"/>
              <a:gd name="f170" fmla="*/ 375 f142 1"/>
              <a:gd name="f171" fmla="*/ 307 f143 1"/>
              <a:gd name="f172" fmla="*/ 346 f142 1"/>
              <a:gd name="f173" fmla="*/ 220 f143 1"/>
              <a:gd name="f174" fmla="*/ 342 f142 1"/>
              <a:gd name="f175" fmla="*/ 133 f143 1"/>
              <a:gd name="f176" fmla="*/ 397 f142 1"/>
              <a:gd name="f177" fmla="*/ 338 f143 1"/>
              <a:gd name="f178" fmla="*/ 393 f142 1"/>
              <a:gd name="f179" fmla="*/ 72 f143 1"/>
              <a:gd name="f180" fmla="*/ 355 f142 1"/>
              <a:gd name="f181" fmla="*/ 185 f143 1"/>
              <a:gd name="f182" fmla="*/ 189 f142 1"/>
              <a:gd name="f183" fmla="*/ 107 f143 1"/>
              <a:gd name="f184" fmla="*/ 363 f142 1"/>
              <a:gd name="f185" fmla="*/ 218 f143 1"/>
              <a:gd name="f186" fmla="*/ 231 f143 1"/>
              <a:gd name="f187" fmla="*/ 287 f142 1"/>
              <a:gd name="f188" fmla="*/ 255 f143 1"/>
              <a:gd name="f189" fmla="*/ 154 f142 1"/>
              <a:gd name="f190" fmla="*/ 232 f143 1"/>
              <a:gd name="f191" fmla="*/ 86 f142 1"/>
              <a:gd name="f192" fmla="*/ 143 f143 1"/>
              <a:gd name="f193" fmla="*/ 175 f142 1"/>
              <a:gd name="f194" fmla="*/ 100 f143 1"/>
              <a:gd name="f195" fmla="*/ 217 f142 1"/>
              <a:gd name="f196" fmla="+- f144 0 f1"/>
              <a:gd name="f197" fmla="*/ f147 1 508"/>
              <a:gd name="f198" fmla="*/ f148 1 539"/>
              <a:gd name="f199" fmla="*/ f149 1 508"/>
              <a:gd name="f200" fmla="*/ f150 1 539"/>
              <a:gd name="f201" fmla="*/ f151 1 508"/>
              <a:gd name="f202" fmla="*/ f152 1 539"/>
              <a:gd name="f203" fmla="*/ f153 1 508"/>
              <a:gd name="f204" fmla="*/ f154 1 539"/>
              <a:gd name="f205" fmla="*/ f155 1 508"/>
              <a:gd name="f206" fmla="*/ f156 1 539"/>
              <a:gd name="f207" fmla="*/ f157 1 508"/>
              <a:gd name="f208" fmla="*/ f158 1 539"/>
              <a:gd name="f209" fmla="*/ f159 1 508"/>
              <a:gd name="f210" fmla="*/ f160 1 539"/>
              <a:gd name="f211" fmla="*/ f161 1 508"/>
              <a:gd name="f212" fmla="*/ f162 1 539"/>
              <a:gd name="f213" fmla="*/ f163 1 508"/>
              <a:gd name="f214" fmla="*/ f164 1 539"/>
              <a:gd name="f215" fmla="*/ f165 1 508"/>
              <a:gd name="f216" fmla="*/ f166 1 539"/>
              <a:gd name="f217" fmla="*/ f167 1 508"/>
              <a:gd name="f218" fmla="*/ f168 1 539"/>
              <a:gd name="f219" fmla="*/ f169 1 508"/>
              <a:gd name="f220" fmla="*/ f170 1 539"/>
              <a:gd name="f221" fmla="*/ f171 1 508"/>
              <a:gd name="f222" fmla="*/ f172 1 539"/>
              <a:gd name="f223" fmla="*/ f173 1 508"/>
              <a:gd name="f224" fmla="*/ f174 1 539"/>
              <a:gd name="f225" fmla="*/ f175 1 508"/>
              <a:gd name="f226" fmla="*/ f176 1 539"/>
              <a:gd name="f227" fmla="*/ f177 1 508"/>
              <a:gd name="f228" fmla="*/ f178 1 539"/>
              <a:gd name="f229" fmla="*/ f179 1 508"/>
              <a:gd name="f230" fmla="*/ f180 1 539"/>
              <a:gd name="f231" fmla="*/ f181 1 508"/>
              <a:gd name="f232" fmla="*/ f182 1 539"/>
              <a:gd name="f233" fmla="*/ f183 1 508"/>
              <a:gd name="f234" fmla="*/ f184 1 539"/>
              <a:gd name="f235" fmla="*/ f185 1 508"/>
              <a:gd name="f236" fmla="*/ f186 1 508"/>
              <a:gd name="f237" fmla="*/ f187 1 539"/>
              <a:gd name="f238" fmla="*/ f188 1 508"/>
              <a:gd name="f239" fmla="*/ f189 1 539"/>
              <a:gd name="f240" fmla="*/ f190 1 508"/>
              <a:gd name="f241" fmla="*/ f191 1 539"/>
              <a:gd name="f242" fmla="*/ f192 1 508"/>
              <a:gd name="f243" fmla="*/ f193 1 539"/>
              <a:gd name="f244" fmla="*/ f194 1 508"/>
              <a:gd name="f245" fmla="*/ f195 1 539"/>
              <a:gd name="f246" fmla="*/ 0 1 f145"/>
              <a:gd name="f247" fmla="*/ f139 1 f145"/>
              <a:gd name="f248" fmla="*/ 0 1 f146"/>
              <a:gd name="f249" fmla="*/ f140 1 f146"/>
              <a:gd name="f250" fmla="*/ f197 1 f145"/>
              <a:gd name="f251" fmla="*/ f198 1 f146"/>
              <a:gd name="f252" fmla="*/ f199 1 f145"/>
              <a:gd name="f253" fmla="*/ f200 1 f146"/>
              <a:gd name="f254" fmla="*/ f201 1 f145"/>
              <a:gd name="f255" fmla="*/ f202 1 f146"/>
              <a:gd name="f256" fmla="*/ f203 1 f145"/>
              <a:gd name="f257" fmla="*/ f204 1 f146"/>
              <a:gd name="f258" fmla="*/ f205 1 f145"/>
              <a:gd name="f259" fmla="*/ f206 1 f146"/>
              <a:gd name="f260" fmla="*/ f207 1 f145"/>
              <a:gd name="f261" fmla="*/ f208 1 f146"/>
              <a:gd name="f262" fmla="*/ f209 1 f145"/>
              <a:gd name="f263" fmla="*/ f210 1 f146"/>
              <a:gd name="f264" fmla="*/ f211 1 f145"/>
              <a:gd name="f265" fmla="*/ f212 1 f146"/>
              <a:gd name="f266" fmla="*/ f213 1 f145"/>
              <a:gd name="f267" fmla="*/ f214 1 f146"/>
              <a:gd name="f268" fmla="*/ f215 1 f145"/>
              <a:gd name="f269" fmla="*/ f216 1 f146"/>
              <a:gd name="f270" fmla="*/ f217 1 f145"/>
              <a:gd name="f271" fmla="*/ f218 1 f146"/>
              <a:gd name="f272" fmla="*/ f219 1 f145"/>
              <a:gd name="f273" fmla="*/ f220 1 f146"/>
              <a:gd name="f274" fmla="*/ f221 1 f145"/>
              <a:gd name="f275" fmla="*/ f222 1 f146"/>
              <a:gd name="f276" fmla="*/ f223 1 f145"/>
              <a:gd name="f277" fmla="*/ f224 1 f146"/>
              <a:gd name="f278" fmla="*/ f225 1 f145"/>
              <a:gd name="f279" fmla="*/ f226 1 f146"/>
              <a:gd name="f280" fmla="*/ f227 1 f145"/>
              <a:gd name="f281" fmla="*/ f228 1 f146"/>
              <a:gd name="f282" fmla="*/ f229 1 f145"/>
              <a:gd name="f283" fmla="*/ f230 1 f146"/>
              <a:gd name="f284" fmla="*/ f231 1 f145"/>
              <a:gd name="f285" fmla="*/ f232 1 f146"/>
              <a:gd name="f286" fmla="*/ f233 1 f145"/>
              <a:gd name="f287" fmla="*/ f234 1 f146"/>
              <a:gd name="f288" fmla="*/ f235 1 f145"/>
              <a:gd name="f289" fmla="*/ f236 1 f145"/>
              <a:gd name="f290" fmla="*/ f237 1 f146"/>
              <a:gd name="f291" fmla="*/ f238 1 f145"/>
              <a:gd name="f292" fmla="*/ f239 1 f146"/>
              <a:gd name="f293" fmla="*/ f240 1 f145"/>
              <a:gd name="f294" fmla="*/ f241 1 f146"/>
              <a:gd name="f295" fmla="*/ f242 1 f145"/>
              <a:gd name="f296" fmla="*/ f243 1 f146"/>
              <a:gd name="f297" fmla="*/ f244 1 f145"/>
              <a:gd name="f298" fmla="*/ f245 1 f146"/>
              <a:gd name="f299" fmla="*/ f246 f136 1"/>
              <a:gd name="f300" fmla="*/ f247 f136 1"/>
              <a:gd name="f301" fmla="*/ f249 f137 1"/>
              <a:gd name="f302" fmla="*/ f248 f137 1"/>
              <a:gd name="f303" fmla="*/ f250 f136 1"/>
              <a:gd name="f304" fmla="*/ f251 f137 1"/>
              <a:gd name="f305" fmla="*/ f252 f136 1"/>
              <a:gd name="f306" fmla="*/ f253 f137 1"/>
              <a:gd name="f307" fmla="*/ f254 f136 1"/>
              <a:gd name="f308" fmla="*/ f255 f137 1"/>
              <a:gd name="f309" fmla="*/ f256 f136 1"/>
              <a:gd name="f310" fmla="*/ f257 f137 1"/>
              <a:gd name="f311" fmla="*/ f258 f136 1"/>
              <a:gd name="f312" fmla="*/ f259 f137 1"/>
              <a:gd name="f313" fmla="*/ f260 f136 1"/>
              <a:gd name="f314" fmla="*/ f261 f137 1"/>
              <a:gd name="f315" fmla="*/ f262 f136 1"/>
              <a:gd name="f316" fmla="*/ f263 f137 1"/>
              <a:gd name="f317" fmla="*/ f264 f136 1"/>
              <a:gd name="f318" fmla="*/ f265 f137 1"/>
              <a:gd name="f319" fmla="*/ f266 f136 1"/>
              <a:gd name="f320" fmla="*/ f267 f137 1"/>
              <a:gd name="f321" fmla="*/ f268 f136 1"/>
              <a:gd name="f322" fmla="*/ f269 f137 1"/>
              <a:gd name="f323" fmla="*/ f270 f136 1"/>
              <a:gd name="f324" fmla="*/ f271 f137 1"/>
              <a:gd name="f325" fmla="*/ f272 f136 1"/>
              <a:gd name="f326" fmla="*/ f273 f137 1"/>
              <a:gd name="f327" fmla="*/ f274 f136 1"/>
              <a:gd name="f328" fmla="*/ f275 f137 1"/>
              <a:gd name="f329" fmla="*/ f276 f136 1"/>
              <a:gd name="f330" fmla="*/ f277 f137 1"/>
              <a:gd name="f331" fmla="*/ f278 f136 1"/>
              <a:gd name="f332" fmla="*/ f279 f137 1"/>
              <a:gd name="f333" fmla="*/ f280 f136 1"/>
              <a:gd name="f334" fmla="*/ f281 f137 1"/>
              <a:gd name="f335" fmla="*/ f282 f136 1"/>
              <a:gd name="f336" fmla="*/ f283 f137 1"/>
              <a:gd name="f337" fmla="*/ f284 f136 1"/>
              <a:gd name="f338" fmla="*/ f285 f137 1"/>
              <a:gd name="f339" fmla="*/ f286 f136 1"/>
              <a:gd name="f340" fmla="*/ f287 f137 1"/>
              <a:gd name="f341" fmla="*/ f288 f136 1"/>
              <a:gd name="f342" fmla="*/ f289 f136 1"/>
              <a:gd name="f343" fmla="*/ f290 f137 1"/>
              <a:gd name="f344" fmla="*/ f291 f136 1"/>
              <a:gd name="f345" fmla="*/ f292 f137 1"/>
              <a:gd name="f346" fmla="*/ f293 f136 1"/>
              <a:gd name="f347" fmla="*/ f294 f137 1"/>
              <a:gd name="f348" fmla="*/ f295 f136 1"/>
              <a:gd name="f349" fmla="*/ f296 f137 1"/>
              <a:gd name="f350" fmla="*/ f297 f136 1"/>
              <a:gd name="f351" fmla="*/ f298 f1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6">
                <a:pos x="f303" y="f304"/>
              </a:cxn>
              <a:cxn ang="f196">
                <a:pos x="f305" y="f306"/>
              </a:cxn>
              <a:cxn ang="f196">
                <a:pos x="f307" y="f308"/>
              </a:cxn>
              <a:cxn ang="f196">
                <a:pos x="f309" y="f310"/>
              </a:cxn>
              <a:cxn ang="f196">
                <a:pos x="f311" y="f312"/>
              </a:cxn>
              <a:cxn ang="f196">
                <a:pos x="f313" y="f314"/>
              </a:cxn>
              <a:cxn ang="f196">
                <a:pos x="f315" y="f316"/>
              </a:cxn>
              <a:cxn ang="f196">
                <a:pos x="f317" y="f318"/>
              </a:cxn>
              <a:cxn ang="f196">
                <a:pos x="f319" y="f320"/>
              </a:cxn>
              <a:cxn ang="f196">
                <a:pos x="f303" y="f304"/>
              </a:cxn>
              <a:cxn ang="f196">
                <a:pos x="f321" y="f322"/>
              </a:cxn>
              <a:cxn ang="f196">
                <a:pos x="f323" y="f324"/>
              </a:cxn>
              <a:cxn ang="f196">
                <a:pos x="f325" y="f326"/>
              </a:cxn>
              <a:cxn ang="f196">
                <a:pos x="f327" y="f328"/>
              </a:cxn>
              <a:cxn ang="f196">
                <a:pos x="f329" y="f330"/>
              </a:cxn>
              <a:cxn ang="f196">
                <a:pos x="f331" y="f332"/>
              </a:cxn>
              <a:cxn ang="f196">
                <a:pos x="f333" y="f334"/>
              </a:cxn>
              <a:cxn ang="f196">
                <a:pos x="f321" y="f322"/>
              </a:cxn>
              <a:cxn ang="f196">
                <a:pos x="f335" y="f336"/>
              </a:cxn>
              <a:cxn ang="f196">
                <a:pos x="f337" y="f338"/>
              </a:cxn>
              <a:cxn ang="f196">
                <a:pos x="f339" y="f340"/>
              </a:cxn>
              <a:cxn ang="f196">
                <a:pos x="f341" y="f306"/>
              </a:cxn>
              <a:cxn ang="f196">
                <a:pos x="f342" y="f343"/>
              </a:cxn>
              <a:cxn ang="f196">
                <a:pos x="f344" y="f345"/>
              </a:cxn>
              <a:cxn ang="f196">
                <a:pos x="f346" y="f347"/>
              </a:cxn>
              <a:cxn ang="f196">
                <a:pos x="f348" y="f349"/>
              </a:cxn>
              <a:cxn ang="f196">
                <a:pos x="f350" y="f351"/>
              </a:cxn>
              <a:cxn ang="f196">
                <a:pos x="f335" y="f336"/>
              </a:cxn>
            </a:cxnLst>
            <a:rect l="f299" t="f302" r="f300" b="f301"/>
            <a:pathLst>
              <a:path w="508" h="539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6" y="f16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19"/>
                  <a:pt x="f32" y="f33"/>
                  <a:pt x="f34" y="f35"/>
                </a:cubicBezTo>
                <a:cubicBezTo>
                  <a:pt x="f36" y="f7"/>
                  <a:pt x="f37" y="f38"/>
                  <a:pt x="f39" y="f40"/>
                </a:cubicBezTo>
                <a:cubicBezTo>
                  <a:pt x="f5" y="f41"/>
                  <a:pt x="f42" y="f43"/>
                  <a:pt x="f44" y="f45"/>
                </a:cubicBezTo>
                <a:cubicBezTo>
                  <a:pt x="f46" y="f47"/>
                  <a:pt x="f48" y="f49"/>
                  <a:pt x="f47" y="f50"/>
                </a:cubicBezTo>
                <a:cubicBezTo>
                  <a:pt x="f2" y="f51"/>
                  <a:pt x="f52" y="f53"/>
                  <a:pt x="f8" y="f5"/>
                </a:cubicBezTo>
                <a:close/>
                <a:moveTo>
                  <a:pt x="f54" y="f55"/>
                </a:moveTo>
                <a:cubicBezTo>
                  <a:pt x="f56" y="f31"/>
                  <a:pt x="f57" y="f29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0"/>
                  <a:pt x="f78" y="f79"/>
                  <a:pt x="f80" y="f81"/>
                </a:cubicBezTo>
                <a:cubicBezTo>
                  <a:pt x="f82" y="f83"/>
                  <a:pt x="f84" y="f60"/>
                  <a:pt x="f74" y="f85"/>
                </a:cubicBezTo>
                <a:cubicBezTo>
                  <a:pt x="f86" y="f87"/>
                  <a:pt x="f88" y="f89"/>
                  <a:pt x="f54" y="f55"/>
                </a:cubicBezTo>
                <a:close/>
                <a:moveTo>
                  <a:pt x="f90" y="f91"/>
                </a:move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22"/>
                  <a:pt x="f105" y="f16"/>
                  <a:pt x="f106" y="f14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3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" y="f47"/>
                  <a:pt x="f126" y="f127"/>
                </a:cubicBezTo>
                <a:cubicBezTo>
                  <a:pt x="f128" y="f97"/>
                  <a:pt x="f129" y="f116"/>
                  <a:pt x="f92" y="f130"/>
                </a:cubicBezTo>
                <a:cubicBezTo>
                  <a:pt x="f131" y="f132"/>
                  <a:pt x="f133" y="f134"/>
                  <a:pt x="f90" y="f91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3" name="Freeform 88">
            <a:extLst>
              <a:ext uri="{FF2B5EF4-FFF2-40B4-BE49-F238E27FC236}">
                <a16:creationId xmlns:a16="http://schemas.microsoft.com/office/drawing/2014/main" id="{F2F3BCC5-4AFB-902F-6395-3A1723972233}"/>
              </a:ext>
            </a:extLst>
          </p:cNvPr>
          <p:cNvSpPr/>
          <p:nvPr/>
        </p:nvSpPr>
        <p:spPr>
          <a:xfrm>
            <a:off x="4754559" y="2116141"/>
            <a:ext cx="549270" cy="53816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90"/>
              <a:gd name="f8" fmla="val 480"/>
              <a:gd name="f9" fmla="val 131"/>
              <a:gd name="f10" fmla="val 224"/>
              <a:gd name="f11" fmla="val 159"/>
              <a:gd name="f12" fmla="val 299"/>
              <a:gd name="f13" fmla="val 177"/>
              <a:gd name="f14" fmla="val 376"/>
              <a:gd name="f15" fmla="val 169"/>
              <a:gd name="f16" fmla="val 457"/>
              <a:gd name="f17" fmla="val 93"/>
              <a:gd name="f18" fmla="val 436"/>
              <a:gd name="f19" fmla="val 18"/>
              <a:gd name="f20" fmla="val 331"/>
              <a:gd name="f21" fmla="val 9"/>
              <a:gd name="f22" fmla="val 236"/>
              <a:gd name="f23" fmla="val 127"/>
              <a:gd name="f24" fmla="val 70"/>
              <a:gd name="f25" fmla="val 31"/>
              <a:gd name="f26" fmla="val 125"/>
              <a:gd name="f27" fmla="val 115"/>
              <a:gd name="f28" fmla="val 64"/>
              <a:gd name="f29" fmla="val 153"/>
              <a:gd name="f30" fmla="val 106"/>
              <a:gd name="f31" fmla="val 191"/>
              <a:gd name="f32" fmla="val 148"/>
              <a:gd name="f33" fmla="val 220"/>
              <a:gd name="f34" fmla="val 179"/>
              <a:gd name="f35" fmla="val 248"/>
              <a:gd name="f36" fmla="val 212"/>
              <a:gd name="f37" fmla="val 279"/>
              <a:gd name="f38" fmla="val 246"/>
              <a:gd name="f39" fmla="val 323"/>
              <a:gd name="f40" fmla="val 213"/>
              <a:gd name="f41" fmla="val 381"/>
              <a:gd name="f42" fmla="val 187"/>
              <a:gd name="f43" fmla="val 389"/>
              <a:gd name="f44" fmla="val 114"/>
              <a:gd name="f45" fmla="val 414"/>
              <a:gd name="f46" fmla="val 137"/>
              <a:gd name="f47" fmla="val 428"/>
              <a:gd name="f48" fmla="val 163"/>
              <a:gd name="f49" fmla="val 439"/>
              <a:gd name="f50" fmla="val 192"/>
              <a:gd name="f51" fmla="val 325"/>
              <a:gd name="f52" fmla="val 388"/>
              <a:gd name="f53" fmla="val 476"/>
              <a:gd name="f54" fmla="val 245"/>
              <a:gd name="f55" fmla="val 241"/>
              <a:gd name="f56" fmla="val 231"/>
              <a:gd name="f57" fmla="val 214"/>
              <a:gd name="f58" fmla="val 479"/>
              <a:gd name="f59" fmla="val 205"/>
              <a:gd name="f60" fmla="val 474"/>
              <a:gd name="f61" fmla="val 204"/>
              <a:gd name="f62" fmla="val 453"/>
              <a:gd name="f63" fmla="val 202"/>
              <a:gd name="f64" fmla="val 370"/>
              <a:gd name="f65" fmla="val 174"/>
              <a:gd name="f66" fmla="val 294"/>
              <a:gd name="f67" fmla="val 271"/>
              <a:gd name="f68" fmla="val 361"/>
              <a:gd name="f69" fmla="val 276"/>
              <a:gd name="f70" fmla="val 405"/>
              <a:gd name="f71" fmla="val 434"/>
              <a:gd name="f72" fmla="val 385"/>
              <a:gd name="f73" fmla="val 408"/>
              <a:gd name="f74" fmla="val 444"/>
              <a:gd name="f75" fmla="val 284"/>
              <a:gd name="f76" fmla="val 399"/>
              <a:gd name="f77" fmla="val 203"/>
              <a:gd name="f78" fmla="val 226"/>
              <a:gd name="f79" fmla="val 340"/>
              <a:gd name="f80" fmla="val 249"/>
              <a:gd name="f81" fmla="val 312"/>
              <a:gd name="f82" fmla="val 272"/>
              <a:gd name="f83" fmla="val 298"/>
              <a:gd name="f84" fmla="val 283"/>
              <a:gd name="f85" fmla="val 308"/>
              <a:gd name="f86" fmla="val 336"/>
              <a:gd name="f87" fmla="val 368"/>
              <a:gd name="f88" fmla="val 404"/>
              <a:gd name="f89" fmla="val 277"/>
              <a:gd name="f90" fmla="val 353"/>
              <a:gd name="f91" fmla="val 313"/>
              <a:gd name="f92" fmla="val 307"/>
              <a:gd name="f93" fmla="+- 0 0 -90"/>
              <a:gd name="f94" fmla="*/ f4 1 490"/>
              <a:gd name="f95" fmla="*/ f5 1 480"/>
              <a:gd name="f96" fmla="val f6"/>
              <a:gd name="f97" fmla="val f7"/>
              <a:gd name="f98" fmla="val f8"/>
              <a:gd name="f99" fmla="*/ f93 f0 1"/>
              <a:gd name="f100" fmla="+- f98 0 f96"/>
              <a:gd name="f101" fmla="+- f97 0 f96"/>
              <a:gd name="f102" fmla="*/ f99 1 f3"/>
              <a:gd name="f103" fmla="*/ f101 1 490"/>
              <a:gd name="f104" fmla="*/ f100 1 480"/>
              <a:gd name="f105" fmla="*/ 131 f101 1"/>
              <a:gd name="f106" fmla="*/ 224 f100 1"/>
              <a:gd name="f107" fmla="*/ 169 f101 1"/>
              <a:gd name="f108" fmla="*/ 457 f100 1"/>
              <a:gd name="f109" fmla="*/ 9 f101 1"/>
              <a:gd name="f110" fmla="*/ 236 f100 1"/>
              <a:gd name="f111" fmla="*/ 125 f101 1"/>
              <a:gd name="f112" fmla="*/ 0 f100 1"/>
              <a:gd name="f113" fmla="*/ 191 f101 1"/>
              <a:gd name="f114" fmla="*/ 148 f100 1"/>
              <a:gd name="f115" fmla="*/ 279 f101 1"/>
              <a:gd name="f116" fmla="*/ 246 f100 1"/>
              <a:gd name="f117" fmla="*/ 389 f101 1"/>
              <a:gd name="f118" fmla="*/ 114 f100 1"/>
              <a:gd name="f119" fmla="*/ 439 f101 1"/>
              <a:gd name="f120" fmla="*/ 192 f100 1"/>
              <a:gd name="f121" fmla="*/ 245 f101 1"/>
              <a:gd name="f122" fmla="*/ 480 f100 1"/>
              <a:gd name="f123" fmla="*/ 231 f101 1"/>
              <a:gd name="f124" fmla="*/ 204 f101 1"/>
              <a:gd name="f125" fmla="*/ 453 f100 1"/>
              <a:gd name="f126" fmla="*/ 360 f101 1"/>
              <a:gd name="f127" fmla="*/ 271 f100 1"/>
              <a:gd name="f128" fmla="*/ 434 f100 1"/>
              <a:gd name="f129" fmla="*/ 399 f101 1"/>
              <a:gd name="f130" fmla="*/ 203 f100 1"/>
              <a:gd name="f131" fmla="*/ 312 f101 1"/>
              <a:gd name="f132" fmla="*/ 272 f100 1"/>
              <a:gd name="f133" fmla="*/ 272 f101 1"/>
              <a:gd name="f134" fmla="*/ 308 f100 1"/>
              <a:gd name="f135" fmla="*/ 248 f101 1"/>
              <a:gd name="f136" fmla="*/ 404 f100 1"/>
              <a:gd name="f137" fmla="+- f102 0 f1"/>
              <a:gd name="f138" fmla="*/ f105 1 490"/>
              <a:gd name="f139" fmla="*/ f106 1 480"/>
              <a:gd name="f140" fmla="*/ f107 1 490"/>
              <a:gd name="f141" fmla="*/ f108 1 480"/>
              <a:gd name="f142" fmla="*/ f109 1 490"/>
              <a:gd name="f143" fmla="*/ f110 1 480"/>
              <a:gd name="f144" fmla="*/ f111 1 490"/>
              <a:gd name="f145" fmla="*/ f112 1 480"/>
              <a:gd name="f146" fmla="*/ f113 1 490"/>
              <a:gd name="f147" fmla="*/ f114 1 480"/>
              <a:gd name="f148" fmla="*/ f115 1 490"/>
              <a:gd name="f149" fmla="*/ f116 1 480"/>
              <a:gd name="f150" fmla="*/ f117 1 490"/>
              <a:gd name="f151" fmla="*/ f118 1 480"/>
              <a:gd name="f152" fmla="*/ f119 1 490"/>
              <a:gd name="f153" fmla="*/ f120 1 480"/>
              <a:gd name="f154" fmla="*/ f121 1 490"/>
              <a:gd name="f155" fmla="*/ f122 1 480"/>
              <a:gd name="f156" fmla="*/ f123 1 490"/>
              <a:gd name="f157" fmla="*/ f124 1 490"/>
              <a:gd name="f158" fmla="*/ f125 1 480"/>
              <a:gd name="f159" fmla="*/ f126 1 490"/>
              <a:gd name="f160" fmla="*/ f127 1 480"/>
              <a:gd name="f161" fmla="*/ f128 1 480"/>
              <a:gd name="f162" fmla="*/ f129 1 490"/>
              <a:gd name="f163" fmla="*/ f130 1 480"/>
              <a:gd name="f164" fmla="*/ f131 1 490"/>
              <a:gd name="f165" fmla="*/ f132 1 480"/>
              <a:gd name="f166" fmla="*/ f133 1 490"/>
              <a:gd name="f167" fmla="*/ f134 1 480"/>
              <a:gd name="f168" fmla="*/ f135 1 490"/>
              <a:gd name="f169" fmla="*/ f136 1 480"/>
              <a:gd name="f170" fmla="*/ 0 1 f103"/>
              <a:gd name="f171" fmla="*/ f97 1 f103"/>
              <a:gd name="f172" fmla="*/ 0 1 f104"/>
              <a:gd name="f173" fmla="*/ f98 1 f104"/>
              <a:gd name="f174" fmla="*/ f138 1 f103"/>
              <a:gd name="f175" fmla="*/ f139 1 f104"/>
              <a:gd name="f176" fmla="*/ f140 1 f103"/>
              <a:gd name="f177" fmla="*/ f141 1 f104"/>
              <a:gd name="f178" fmla="*/ f142 1 f103"/>
              <a:gd name="f179" fmla="*/ f143 1 f104"/>
              <a:gd name="f180" fmla="*/ f144 1 f103"/>
              <a:gd name="f181" fmla="*/ f145 1 f104"/>
              <a:gd name="f182" fmla="*/ f146 1 f103"/>
              <a:gd name="f183" fmla="*/ f147 1 f104"/>
              <a:gd name="f184" fmla="*/ f148 1 f103"/>
              <a:gd name="f185" fmla="*/ f149 1 f104"/>
              <a:gd name="f186" fmla="*/ f150 1 f103"/>
              <a:gd name="f187" fmla="*/ f151 1 f104"/>
              <a:gd name="f188" fmla="*/ f152 1 f103"/>
              <a:gd name="f189" fmla="*/ f153 1 f104"/>
              <a:gd name="f190" fmla="*/ f154 1 f103"/>
              <a:gd name="f191" fmla="*/ f155 1 f104"/>
              <a:gd name="f192" fmla="*/ f156 1 f103"/>
              <a:gd name="f193" fmla="*/ f157 1 f103"/>
              <a:gd name="f194" fmla="*/ f158 1 f104"/>
              <a:gd name="f195" fmla="*/ f159 1 f103"/>
              <a:gd name="f196" fmla="*/ f160 1 f104"/>
              <a:gd name="f197" fmla="*/ f161 1 f104"/>
              <a:gd name="f198" fmla="*/ f162 1 f103"/>
              <a:gd name="f199" fmla="*/ f163 1 f104"/>
              <a:gd name="f200" fmla="*/ f164 1 f103"/>
              <a:gd name="f201" fmla="*/ f165 1 f104"/>
              <a:gd name="f202" fmla="*/ f166 1 f103"/>
              <a:gd name="f203" fmla="*/ f167 1 f104"/>
              <a:gd name="f204" fmla="*/ f168 1 f103"/>
              <a:gd name="f205" fmla="*/ f169 1 f104"/>
              <a:gd name="f206" fmla="*/ f170 f94 1"/>
              <a:gd name="f207" fmla="*/ f171 f94 1"/>
              <a:gd name="f208" fmla="*/ f173 f95 1"/>
              <a:gd name="f209" fmla="*/ f172 f95 1"/>
              <a:gd name="f210" fmla="*/ f174 f94 1"/>
              <a:gd name="f211" fmla="*/ f175 f95 1"/>
              <a:gd name="f212" fmla="*/ f176 f94 1"/>
              <a:gd name="f213" fmla="*/ f177 f95 1"/>
              <a:gd name="f214" fmla="*/ f178 f94 1"/>
              <a:gd name="f215" fmla="*/ f179 f95 1"/>
              <a:gd name="f216" fmla="*/ f180 f94 1"/>
              <a:gd name="f217" fmla="*/ f181 f95 1"/>
              <a:gd name="f218" fmla="*/ f182 f94 1"/>
              <a:gd name="f219" fmla="*/ f183 f95 1"/>
              <a:gd name="f220" fmla="*/ f184 f94 1"/>
              <a:gd name="f221" fmla="*/ f185 f95 1"/>
              <a:gd name="f222" fmla="*/ f186 f94 1"/>
              <a:gd name="f223" fmla="*/ f187 f95 1"/>
              <a:gd name="f224" fmla="*/ f188 f94 1"/>
              <a:gd name="f225" fmla="*/ f189 f95 1"/>
              <a:gd name="f226" fmla="*/ f190 f94 1"/>
              <a:gd name="f227" fmla="*/ f191 f95 1"/>
              <a:gd name="f228" fmla="*/ f192 f94 1"/>
              <a:gd name="f229" fmla="*/ f193 f94 1"/>
              <a:gd name="f230" fmla="*/ f194 f95 1"/>
              <a:gd name="f231" fmla="*/ f195 f94 1"/>
              <a:gd name="f232" fmla="*/ f196 f95 1"/>
              <a:gd name="f233" fmla="*/ f197 f95 1"/>
              <a:gd name="f234" fmla="*/ f198 f94 1"/>
              <a:gd name="f235" fmla="*/ f199 f95 1"/>
              <a:gd name="f236" fmla="*/ f200 f94 1"/>
              <a:gd name="f237" fmla="*/ f201 f95 1"/>
              <a:gd name="f238" fmla="*/ f202 f94 1"/>
              <a:gd name="f239" fmla="*/ f203 f95 1"/>
              <a:gd name="f240" fmla="*/ f204 f94 1"/>
              <a:gd name="f241" fmla="*/ f205 f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7">
                <a:pos x="f210" y="f211"/>
              </a:cxn>
              <a:cxn ang="f137">
                <a:pos x="f212" y="f213"/>
              </a:cxn>
              <a:cxn ang="f137">
                <a:pos x="f214" y="f215"/>
              </a:cxn>
              <a:cxn ang="f137">
                <a:pos x="f216" y="f217"/>
              </a:cxn>
              <a:cxn ang="f137">
                <a:pos x="f218" y="f219"/>
              </a:cxn>
              <a:cxn ang="f137">
                <a:pos x="f220" y="f221"/>
              </a:cxn>
              <a:cxn ang="f137">
                <a:pos x="f222" y="f223"/>
              </a:cxn>
              <a:cxn ang="f137">
                <a:pos x="f224" y="f225"/>
              </a:cxn>
              <a:cxn ang="f137">
                <a:pos x="f226" y="f227"/>
              </a:cxn>
              <a:cxn ang="f137">
                <a:pos x="f228" y="f227"/>
              </a:cxn>
              <a:cxn ang="f137">
                <a:pos x="f229" y="f230"/>
              </a:cxn>
              <a:cxn ang="f137">
                <a:pos x="f210" y="f211"/>
              </a:cxn>
              <a:cxn ang="f137">
                <a:pos x="f231" y="f232"/>
              </a:cxn>
              <a:cxn ang="f137">
                <a:pos x="f220" y="f233"/>
              </a:cxn>
              <a:cxn ang="f137">
                <a:pos x="f234" y="f235"/>
              </a:cxn>
              <a:cxn ang="f137">
                <a:pos x="f236" y="f237"/>
              </a:cxn>
              <a:cxn ang="f137">
                <a:pos x="f238" y="f239"/>
              </a:cxn>
              <a:cxn ang="f137">
                <a:pos x="f240" y="f241"/>
              </a:cxn>
              <a:cxn ang="f137">
                <a:pos x="f231" y="f232"/>
              </a:cxn>
            </a:cxnLst>
            <a:rect l="f206" t="f209" r="f207" b="f208"/>
            <a:pathLst>
              <a:path w="490" h="480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6" y="f23"/>
                  <a:pt x="f24" y="f25"/>
                  <a:pt x="f26" y="f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7" y="f51"/>
                  <a:pt x="f52" y="f53"/>
                  <a:pt x="f54" y="f8"/>
                </a:cubicBezTo>
                <a:cubicBezTo>
                  <a:pt x="f55" y="f8"/>
                  <a:pt x="f22" y="f8"/>
                  <a:pt x="f56" y="f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9" y="f10"/>
                </a:cubicBezTo>
                <a:close/>
                <a:moveTo>
                  <a:pt x="f2" y="f67"/>
                </a:moveTo>
                <a:cubicBezTo>
                  <a:pt x="f12" y="f68"/>
                  <a:pt x="f69" y="f70"/>
                  <a:pt x="f37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64" y="f78"/>
                  <a:pt x="f79" y="f80"/>
                  <a:pt x="f81" y="f82"/>
                </a:cubicBezTo>
                <a:cubicBezTo>
                  <a:pt x="f83" y="f84"/>
                  <a:pt x="f84" y="f66"/>
                  <a:pt x="f82" y="f85"/>
                </a:cubicBezTo>
                <a:cubicBezTo>
                  <a:pt x="f80" y="f86"/>
                  <a:pt x="f55" y="f87"/>
                  <a:pt x="f35" y="f88"/>
                </a:cubicBezTo>
                <a:cubicBezTo>
                  <a:pt x="f89" y="f90"/>
                  <a:pt x="f91" y="f92"/>
                  <a:pt x="f2" y="f67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4" name="Freeform 89">
            <a:extLst>
              <a:ext uri="{FF2B5EF4-FFF2-40B4-BE49-F238E27FC236}">
                <a16:creationId xmlns:a16="http://schemas.microsoft.com/office/drawing/2014/main" id="{43A9E7AF-DF7E-2E87-8AB3-52787A8C5287}"/>
              </a:ext>
            </a:extLst>
          </p:cNvPr>
          <p:cNvSpPr/>
          <p:nvPr/>
        </p:nvSpPr>
        <p:spPr>
          <a:xfrm>
            <a:off x="6831016" y="2179636"/>
            <a:ext cx="604839" cy="4810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0"/>
              <a:gd name="f7" fmla="val 429"/>
              <a:gd name="f8" fmla="val 98"/>
              <a:gd name="f9" fmla="val 47"/>
              <a:gd name="f10" fmla="val 123"/>
              <a:gd name="f11" fmla="val 78"/>
              <a:gd name="f12" fmla="val 155"/>
              <a:gd name="f13" fmla="val 104"/>
              <a:gd name="f14" fmla="val 177"/>
              <a:gd name="f15" fmla="val 122"/>
              <a:gd name="f16" fmla="val 201"/>
              <a:gd name="f17" fmla="val 138"/>
              <a:gd name="f18" fmla="val 223"/>
              <a:gd name="f19" fmla="val 156"/>
              <a:gd name="f20" fmla="val 241"/>
              <a:gd name="f21" fmla="val 170"/>
              <a:gd name="f22" fmla="val 256"/>
              <a:gd name="f23" fmla="val 186"/>
              <a:gd name="f24" fmla="val 271"/>
              <a:gd name="f25" fmla="val 200"/>
              <a:gd name="f26" fmla="val 315"/>
              <a:gd name="f27" fmla="val 165"/>
              <a:gd name="f28" fmla="val 359"/>
              <a:gd name="f29" fmla="val 130"/>
              <a:gd name="f30" fmla="val 403"/>
              <a:gd name="f31" fmla="val 94"/>
              <a:gd name="f32" fmla="val 431"/>
              <a:gd name="f33" fmla="val 70"/>
              <a:gd name="f34" fmla="val 449"/>
              <a:gd name="f35" fmla="val 40"/>
              <a:gd name="f36" fmla="val 450"/>
              <a:gd name="f37" fmla="val 2"/>
              <a:gd name="f38" fmla="val 508"/>
              <a:gd name="f39" fmla="val 38"/>
              <a:gd name="f40" fmla="val 154"/>
              <a:gd name="f41" fmla="val 517"/>
              <a:gd name="f42" fmla="val 238"/>
              <a:gd name="f43" fmla="val 489"/>
              <a:gd name="f44" fmla="val 342"/>
              <a:gd name="f45" fmla="val 395"/>
              <a:gd name="f46" fmla="val 419"/>
              <a:gd name="f47" fmla="val 288"/>
              <a:gd name="f48" fmla="val 424"/>
              <a:gd name="f49" fmla="val 176"/>
              <a:gd name="f50" fmla="val 74"/>
              <a:gd name="f51" fmla="val 362"/>
              <a:gd name="f52" fmla="val 35"/>
              <a:gd name="f53" fmla="val 160"/>
              <a:gd name="f54" fmla="val 53"/>
              <a:gd name="f55" fmla="val 80"/>
              <a:gd name="f56" fmla="val 91"/>
              <a:gd name="f57" fmla="val 151"/>
              <a:gd name="f58" fmla="val 213"/>
              <a:gd name="f59" fmla="val 87"/>
              <a:gd name="f60" fmla="val 273"/>
              <a:gd name="f61" fmla="val 119"/>
              <a:gd name="f62" fmla="val 331"/>
              <a:gd name="f63" fmla="val 168"/>
              <a:gd name="f64" fmla="val 367"/>
              <a:gd name="f65" fmla="val 236"/>
              <a:gd name="f66" fmla="val 382"/>
              <a:gd name="f67" fmla="val 218"/>
              <a:gd name="f68" fmla="val 308"/>
              <a:gd name="f69" fmla="val 183"/>
              <a:gd name="f70" fmla="val 249"/>
              <a:gd name="f71" fmla="val 139"/>
              <a:gd name="f72" fmla="val 194"/>
              <a:gd name="f73" fmla="val 141"/>
              <a:gd name="f74" fmla="val 192"/>
              <a:gd name="f75" fmla="val 143"/>
              <a:gd name="f76" fmla="val 191"/>
              <a:gd name="f77" fmla="val 145"/>
              <a:gd name="f78" fmla="val 189"/>
              <a:gd name="f79" fmla="val 226"/>
              <a:gd name="f80" fmla="val 208"/>
              <a:gd name="f81" fmla="val 263"/>
              <a:gd name="f82" fmla="val 239"/>
              <a:gd name="f83" fmla="val 300"/>
              <a:gd name="f84" fmla="val 242"/>
              <a:gd name="f85" fmla="val 290"/>
              <a:gd name="f86" fmla="val 243"/>
              <a:gd name="f87" fmla="val 279"/>
              <a:gd name="f88" fmla="val 247"/>
              <a:gd name="f89" fmla="val 268"/>
              <a:gd name="f90" fmla="val 253"/>
              <a:gd name="f91" fmla="val 251"/>
              <a:gd name="f92" fmla="val 250"/>
              <a:gd name="f93" fmla="val 237"/>
              <a:gd name="f94" fmla="val 225"/>
              <a:gd name="f95" fmla="val 221"/>
              <a:gd name="f96" fmla="val 209"/>
              <a:gd name="f97" fmla="val 204"/>
              <a:gd name="f98" fmla="val 178"/>
              <a:gd name="f99" fmla="val 152"/>
              <a:gd name="f100" fmla="val 149"/>
              <a:gd name="f101" fmla="val 117"/>
              <a:gd name="f102" fmla="val 121"/>
              <a:gd name="f103" fmla="val 167"/>
              <a:gd name="f104" fmla="val 368"/>
              <a:gd name="f105" fmla="val 319"/>
              <a:gd name="f106" fmla="val 286"/>
              <a:gd name="f107" fmla="val 294"/>
              <a:gd name="f108" fmla="val 366"/>
              <a:gd name="f109" fmla="val 289"/>
              <a:gd name="f110" fmla="val 380"/>
              <a:gd name="f111" fmla="val 291"/>
              <a:gd name="f112" fmla="val 391"/>
              <a:gd name="f113" fmla="val 306"/>
              <a:gd name="f114" fmla="val 321"/>
              <a:gd name="f115" fmla="val 399"/>
              <a:gd name="f116" fmla="val 329"/>
              <a:gd name="f117" fmla="val 390"/>
              <a:gd name="f118" fmla="val 376"/>
              <a:gd name="f119" fmla="val 340"/>
              <a:gd name="f120" fmla="val 311"/>
              <a:gd name="f121" fmla="val 369"/>
              <a:gd name="f122" fmla="val 255"/>
              <a:gd name="f123" fmla="val 406"/>
              <a:gd name="f124" fmla="val 202"/>
              <a:gd name="f125" fmla="val 414"/>
              <a:gd name="f126" fmla="val 190"/>
              <a:gd name="f127" fmla="val 423"/>
              <a:gd name="f128" fmla="val 179"/>
              <a:gd name="f129" fmla="+- 0 0 -90"/>
              <a:gd name="f130" fmla="*/ f3 1 540"/>
              <a:gd name="f131" fmla="*/ f4 1 429"/>
              <a:gd name="f132" fmla="val f5"/>
              <a:gd name="f133" fmla="val f6"/>
              <a:gd name="f134" fmla="val f7"/>
              <a:gd name="f135" fmla="*/ f129 f0 1"/>
              <a:gd name="f136" fmla="+- f134 0 f132"/>
              <a:gd name="f137" fmla="+- f133 0 f132"/>
              <a:gd name="f138" fmla="*/ f135 1 f2"/>
              <a:gd name="f139" fmla="*/ f137 1 540"/>
              <a:gd name="f140" fmla="*/ f136 1 429"/>
              <a:gd name="f141" fmla="*/ 98 f137 1"/>
              <a:gd name="f142" fmla="*/ 0 f136 1"/>
              <a:gd name="f143" fmla="*/ 155 f137 1"/>
              <a:gd name="f144" fmla="*/ 104 f136 1"/>
              <a:gd name="f145" fmla="*/ 223 f137 1"/>
              <a:gd name="f146" fmla="*/ 156 f136 1"/>
              <a:gd name="f147" fmla="*/ 271 f137 1"/>
              <a:gd name="f148" fmla="*/ 200 f136 1"/>
              <a:gd name="f149" fmla="*/ 403 f137 1"/>
              <a:gd name="f150" fmla="*/ 94 f136 1"/>
              <a:gd name="f151" fmla="*/ 450 f137 1"/>
              <a:gd name="f152" fmla="*/ 2 f136 1"/>
              <a:gd name="f153" fmla="*/ 517 f137 1"/>
              <a:gd name="f154" fmla="*/ 238 f136 1"/>
              <a:gd name="f155" fmla="*/ 288 f137 1"/>
              <a:gd name="f156" fmla="*/ 424 f136 1"/>
              <a:gd name="f157" fmla="*/ 35 f137 1"/>
              <a:gd name="f158" fmla="*/ 256 f136 1"/>
              <a:gd name="f159" fmla="*/ 80 f137 1"/>
              <a:gd name="f160" fmla="*/ 91 f136 1"/>
              <a:gd name="f161" fmla="*/ 87 f137 1"/>
              <a:gd name="f162" fmla="*/ 273 f136 1"/>
              <a:gd name="f163" fmla="*/ 236 f137 1"/>
              <a:gd name="f164" fmla="*/ 382 f136 1"/>
              <a:gd name="f165" fmla="*/ 139 f137 1"/>
              <a:gd name="f166" fmla="*/ 194 f136 1"/>
              <a:gd name="f167" fmla="*/ 145 f137 1"/>
              <a:gd name="f168" fmla="*/ 189 f136 1"/>
              <a:gd name="f169" fmla="*/ 239 f137 1"/>
              <a:gd name="f170" fmla="*/ 300 f136 1"/>
              <a:gd name="f171" fmla="*/ 247 f137 1"/>
              <a:gd name="f172" fmla="*/ 268 f136 1"/>
              <a:gd name="f173" fmla="*/ 237 f137 1"/>
              <a:gd name="f174" fmla="*/ 225 f136 1"/>
              <a:gd name="f175" fmla="*/ 186 f137 1"/>
              <a:gd name="f176" fmla="*/ 178 f136 1"/>
              <a:gd name="f177" fmla="*/ 431 f137 1"/>
              <a:gd name="f178" fmla="*/ 167 f136 1"/>
              <a:gd name="f179" fmla="*/ 294 f137 1"/>
              <a:gd name="f180" fmla="*/ 366 f136 1"/>
              <a:gd name="f181" fmla="*/ 306 f137 1"/>
              <a:gd name="f182" fmla="*/ 395 f136 1"/>
              <a:gd name="f183" fmla="*/ 331 f137 1"/>
              <a:gd name="f184" fmla="*/ 376 f136 1"/>
              <a:gd name="f185" fmla="*/ 406 f137 1"/>
              <a:gd name="f186" fmla="*/ 202 f136 1"/>
              <a:gd name="f187" fmla="+- f138 0 f1"/>
              <a:gd name="f188" fmla="*/ f141 1 540"/>
              <a:gd name="f189" fmla="*/ f142 1 429"/>
              <a:gd name="f190" fmla="*/ f143 1 540"/>
              <a:gd name="f191" fmla="*/ f144 1 429"/>
              <a:gd name="f192" fmla="*/ f145 1 540"/>
              <a:gd name="f193" fmla="*/ f146 1 429"/>
              <a:gd name="f194" fmla="*/ f147 1 540"/>
              <a:gd name="f195" fmla="*/ f148 1 429"/>
              <a:gd name="f196" fmla="*/ f149 1 540"/>
              <a:gd name="f197" fmla="*/ f150 1 429"/>
              <a:gd name="f198" fmla="*/ f151 1 540"/>
              <a:gd name="f199" fmla="*/ f152 1 429"/>
              <a:gd name="f200" fmla="*/ f153 1 540"/>
              <a:gd name="f201" fmla="*/ f154 1 429"/>
              <a:gd name="f202" fmla="*/ f155 1 540"/>
              <a:gd name="f203" fmla="*/ f156 1 429"/>
              <a:gd name="f204" fmla="*/ f157 1 540"/>
              <a:gd name="f205" fmla="*/ f158 1 429"/>
              <a:gd name="f206" fmla="*/ f159 1 540"/>
              <a:gd name="f207" fmla="*/ f160 1 429"/>
              <a:gd name="f208" fmla="*/ f161 1 540"/>
              <a:gd name="f209" fmla="*/ f162 1 429"/>
              <a:gd name="f210" fmla="*/ f163 1 540"/>
              <a:gd name="f211" fmla="*/ f164 1 429"/>
              <a:gd name="f212" fmla="*/ f165 1 540"/>
              <a:gd name="f213" fmla="*/ f166 1 429"/>
              <a:gd name="f214" fmla="*/ f167 1 540"/>
              <a:gd name="f215" fmla="*/ f168 1 429"/>
              <a:gd name="f216" fmla="*/ f169 1 540"/>
              <a:gd name="f217" fmla="*/ f170 1 429"/>
              <a:gd name="f218" fmla="*/ f171 1 540"/>
              <a:gd name="f219" fmla="*/ f172 1 429"/>
              <a:gd name="f220" fmla="*/ f173 1 540"/>
              <a:gd name="f221" fmla="*/ f174 1 429"/>
              <a:gd name="f222" fmla="*/ f175 1 540"/>
              <a:gd name="f223" fmla="*/ f176 1 429"/>
              <a:gd name="f224" fmla="*/ f177 1 540"/>
              <a:gd name="f225" fmla="*/ f178 1 429"/>
              <a:gd name="f226" fmla="*/ f179 1 540"/>
              <a:gd name="f227" fmla="*/ f180 1 429"/>
              <a:gd name="f228" fmla="*/ f181 1 540"/>
              <a:gd name="f229" fmla="*/ f182 1 429"/>
              <a:gd name="f230" fmla="*/ f183 1 540"/>
              <a:gd name="f231" fmla="*/ f184 1 429"/>
              <a:gd name="f232" fmla="*/ f185 1 540"/>
              <a:gd name="f233" fmla="*/ f186 1 429"/>
              <a:gd name="f234" fmla="*/ 0 1 f139"/>
              <a:gd name="f235" fmla="*/ f133 1 f139"/>
              <a:gd name="f236" fmla="*/ 0 1 f140"/>
              <a:gd name="f237" fmla="*/ f134 1 f140"/>
              <a:gd name="f238" fmla="*/ f188 1 f139"/>
              <a:gd name="f239" fmla="*/ f189 1 f140"/>
              <a:gd name="f240" fmla="*/ f190 1 f139"/>
              <a:gd name="f241" fmla="*/ f191 1 f140"/>
              <a:gd name="f242" fmla="*/ f192 1 f139"/>
              <a:gd name="f243" fmla="*/ f193 1 f140"/>
              <a:gd name="f244" fmla="*/ f194 1 f139"/>
              <a:gd name="f245" fmla="*/ f195 1 f140"/>
              <a:gd name="f246" fmla="*/ f196 1 f139"/>
              <a:gd name="f247" fmla="*/ f197 1 f140"/>
              <a:gd name="f248" fmla="*/ f198 1 f139"/>
              <a:gd name="f249" fmla="*/ f199 1 f140"/>
              <a:gd name="f250" fmla="*/ f200 1 f139"/>
              <a:gd name="f251" fmla="*/ f201 1 f140"/>
              <a:gd name="f252" fmla="*/ f202 1 f139"/>
              <a:gd name="f253" fmla="*/ f203 1 f140"/>
              <a:gd name="f254" fmla="*/ f204 1 f139"/>
              <a:gd name="f255" fmla="*/ f205 1 f140"/>
              <a:gd name="f256" fmla="*/ f206 1 f139"/>
              <a:gd name="f257" fmla="*/ f207 1 f140"/>
              <a:gd name="f258" fmla="*/ f208 1 f139"/>
              <a:gd name="f259" fmla="*/ f209 1 f140"/>
              <a:gd name="f260" fmla="*/ f210 1 f139"/>
              <a:gd name="f261" fmla="*/ f211 1 f140"/>
              <a:gd name="f262" fmla="*/ f212 1 f139"/>
              <a:gd name="f263" fmla="*/ f213 1 f140"/>
              <a:gd name="f264" fmla="*/ f214 1 f139"/>
              <a:gd name="f265" fmla="*/ f215 1 f140"/>
              <a:gd name="f266" fmla="*/ f216 1 f139"/>
              <a:gd name="f267" fmla="*/ f217 1 f140"/>
              <a:gd name="f268" fmla="*/ f218 1 f139"/>
              <a:gd name="f269" fmla="*/ f219 1 f140"/>
              <a:gd name="f270" fmla="*/ f220 1 f139"/>
              <a:gd name="f271" fmla="*/ f221 1 f140"/>
              <a:gd name="f272" fmla="*/ f222 1 f139"/>
              <a:gd name="f273" fmla="*/ f223 1 f140"/>
              <a:gd name="f274" fmla="*/ f224 1 f139"/>
              <a:gd name="f275" fmla="*/ f225 1 f140"/>
              <a:gd name="f276" fmla="*/ f226 1 f139"/>
              <a:gd name="f277" fmla="*/ f227 1 f140"/>
              <a:gd name="f278" fmla="*/ f228 1 f139"/>
              <a:gd name="f279" fmla="*/ f229 1 f140"/>
              <a:gd name="f280" fmla="*/ f230 1 f139"/>
              <a:gd name="f281" fmla="*/ f231 1 f140"/>
              <a:gd name="f282" fmla="*/ f232 1 f139"/>
              <a:gd name="f283" fmla="*/ f233 1 f140"/>
              <a:gd name="f284" fmla="*/ f234 f130 1"/>
              <a:gd name="f285" fmla="*/ f235 f130 1"/>
              <a:gd name="f286" fmla="*/ f237 f131 1"/>
              <a:gd name="f287" fmla="*/ f236 f131 1"/>
              <a:gd name="f288" fmla="*/ f238 f130 1"/>
              <a:gd name="f289" fmla="*/ f239 f131 1"/>
              <a:gd name="f290" fmla="*/ f240 f130 1"/>
              <a:gd name="f291" fmla="*/ f241 f131 1"/>
              <a:gd name="f292" fmla="*/ f242 f130 1"/>
              <a:gd name="f293" fmla="*/ f243 f131 1"/>
              <a:gd name="f294" fmla="*/ f244 f130 1"/>
              <a:gd name="f295" fmla="*/ f245 f131 1"/>
              <a:gd name="f296" fmla="*/ f246 f130 1"/>
              <a:gd name="f297" fmla="*/ f247 f131 1"/>
              <a:gd name="f298" fmla="*/ f248 f130 1"/>
              <a:gd name="f299" fmla="*/ f249 f131 1"/>
              <a:gd name="f300" fmla="*/ f250 f130 1"/>
              <a:gd name="f301" fmla="*/ f251 f131 1"/>
              <a:gd name="f302" fmla="*/ f252 f130 1"/>
              <a:gd name="f303" fmla="*/ f253 f131 1"/>
              <a:gd name="f304" fmla="*/ f254 f130 1"/>
              <a:gd name="f305" fmla="*/ f255 f131 1"/>
              <a:gd name="f306" fmla="*/ f256 f130 1"/>
              <a:gd name="f307" fmla="*/ f257 f131 1"/>
              <a:gd name="f308" fmla="*/ f258 f130 1"/>
              <a:gd name="f309" fmla="*/ f259 f131 1"/>
              <a:gd name="f310" fmla="*/ f260 f130 1"/>
              <a:gd name="f311" fmla="*/ f261 f131 1"/>
              <a:gd name="f312" fmla="*/ f262 f130 1"/>
              <a:gd name="f313" fmla="*/ f263 f131 1"/>
              <a:gd name="f314" fmla="*/ f264 f130 1"/>
              <a:gd name="f315" fmla="*/ f265 f131 1"/>
              <a:gd name="f316" fmla="*/ f266 f130 1"/>
              <a:gd name="f317" fmla="*/ f267 f131 1"/>
              <a:gd name="f318" fmla="*/ f268 f130 1"/>
              <a:gd name="f319" fmla="*/ f269 f131 1"/>
              <a:gd name="f320" fmla="*/ f270 f130 1"/>
              <a:gd name="f321" fmla="*/ f271 f131 1"/>
              <a:gd name="f322" fmla="*/ f272 f130 1"/>
              <a:gd name="f323" fmla="*/ f273 f131 1"/>
              <a:gd name="f324" fmla="*/ f274 f130 1"/>
              <a:gd name="f325" fmla="*/ f275 f131 1"/>
              <a:gd name="f326" fmla="*/ f276 f130 1"/>
              <a:gd name="f327" fmla="*/ f277 f131 1"/>
              <a:gd name="f328" fmla="*/ f278 f130 1"/>
              <a:gd name="f329" fmla="*/ f279 f131 1"/>
              <a:gd name="f330" fmla="*/ f280 f130 1"/>
              <a:gd name="f331" fmla="*/ f281 f131 1"/>
              <a:gd name="f332" fmla="*/ f282 f130 1"/>
              <a:gd name="f333" fmla="*/ f283 f1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7">
                <a:pos x="f288" y="f289"/>
              </a:cxn>
              <a:cxn ang="f187">
                <a:pos x="f290" y="f291"/>
              </a:cxn>
              <a:cxn ang="f187">
                <a:pos x="f292" y="f293"/>
              </a:cxn>
              <a:cxn ang="f187">
                <a:pos x="f294" y="f295"/>
              </a:cxn>
              <a:cxn ang="f187">
                <a:pos x="f296" y="f297"/>
              </a:cxn>
              <a:cxn ang="f187">
                <a:pos x="f298" y="f299"/>
              </a:cxn>
              <a:cxn ang="f187">
                <a:pos x="f300" y="f301"/>
              </a:cxn>
              <a:cxn ang="f187">
                <a:pos x="f302" y="f303"/>
              </a:cxn>
              <a:cxn ang="f187">
                <a:pos x="f304" y="f305"/>
              </a:cxn>
              <a:cxn ang="f187">
                <a:pos x="f288" y="f289"/>
              </a:cxn>
              <a:cxn ang="f187">
                <a:pos x="f306" y="f307"/>
              </a:cxn>
              <a:cxn ang="f187">
                <a:pos x="f308" y="f309"/>
              </a:cxn>
              <a:cxn ang="f187">
                <a:pos x="f310" y="f311"/>
              </a:cxn>
              <a:cxn ang="f187">
                <a:pos x="f312" y="f313"/>
              </a:cxn>
              <a:cxn ang="f187">
                <a:pos x="f314" y="f315"/>
              </a:cxn>
              <a:cxn ang="f187">
                <a:pos x="f316" y="f317"/>
              </a:cxn>
              <a:cxn ang="f187">
                <a:pos x="f318" y="f319"/>
              </a:cxn>
              <a:cxn ang="f187">
                <a:pos x="f320" y="f321"/>
              </a:cxn>
              <a:cxn ang="f187">
                <a:pos x="f322" y="f323"/>
              </a:cxn>
              <a:cxn ang="f187">
                <a:pos x="f306" y="f307"/>
              </a:cxn>
              <a:cxn ang="f187">
                <a:pos x="f324" y="f325"/>
              </a:cxn>
              <a:cxn ang="f187">
                <a:pos x="f326" y="f327"/>
              </a:cxn>
              <a:cxn ang="f187">
                <a:pos x="f328" y="f329"/>
              </a:cxn>
              <a:cxn ang="f187">
                <a:pos x="f330" y="f331"/>
              </a:cxn>
              <a:cxn ang="f187">
                <a:pos x="f332" y="f333"/>
              </a:cxn>
              <a:cxn ang="f187">
                <a:pos x="f324" y="f325"/>
              </a:cxn>
            </a:cxnLst>
            <a:rect l="f284" t="f287" r="f285" b="f286"/>
            <a:pathLst>
              <a:path w="540" h="429">
                <a:moveTo>
                  <a:pt x="f8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6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7"/>
                  <a:pt x="f50" y="f51"/>
                  <a:pt x="f52" y="f22"/>
                </a:cubicBezTo>
                <a:cubicBezTo>
                  <a:pt x="f5" y="f53"/>
                  <a:pt x="f39" y="f54"/>
                  <a:pt x="f8" y="f5"/>
                </a:cubicBezTo>
                <a:close/>
                <a:moveTo>
                  <a:pt x="f55" y="f56"/>
                </a:moveTo>
                <a:cubicBezTo>
                  <a:pt x="f54" y="f57"/>
                  <a:pt x="f54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49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3" y="f94"/>
                </a:cubicBezTo>
                <a:cubicBezTo>
                  <a:pt x="f95" y="f96"/>
                  <a:pt x="f97" y="f74"/>
                  <a:pt x="f23" y="f98"/>
                </a:cubicBezTo>
                <a:cubicBezTo>
                  <a:pt x="f99" y="f100"/>
                  <a:pt x="f101" y="f102"/>
                  <a:pt x="f55" y="f56"/>
                </a:cubicBezTo>
                <a:close/>
                <a:moveTo>
                  <a:pt x="f32" y="f103"/>
                </a:moveTo>
                <a:cubicBezTo>
                  <a:pt x="f104" y="f95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45"/>
                </a:cubicBezTo>
                <a:cubicBezTo>
                  <a:pt x="f114" y="f115"/>
                  <a:pt x="f116" y="f117"/>
                  <a:pt x="f62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32" y="f103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5" name="Freeform 90">
            <a:extLst>
              <a:ext uri="{FF2B5EF4-FFF2-40B4-BE49-F238E27FC236}">
                <a16:creationId xmlns:a16="http://schemas.microsoft.com/office/drawing/2014/main" id="{3B13A392-6D82-8C98-4F23-B11551922B07}"/>
              </a:ext>
            </a:extLst>
          </p:cNvPr>
          <p:cNvSpPr/>
          <p:nvPr/>
        </p:nvSpPr>
        <p:spPr>
          <a:xfrm>
            <a:off x="7010403" y="2074865"/>
            <a:ext cx="255583" cy="2587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8"/>
              <a:gd name="f7" fmla="val 231"/>
              <a:gd name="f8" fmla="val 83"/>
              <a:gd name="f9" fmla="val 78"/>
              <a:gd name="f10" fmla="val 196"/>
              <a:gd name="f11" fmla="val 61"/>
              <a:gd name="f12" fmla="val 188"/>
              <a:gd name="f13" fmla="val 30"/>
              <a:gd name="f14" fmla="val 200"/>
              <a:gd name="f15" fmla="val 40"/>
              <a:gd name="f16" fmla="val 170"/>
              <a:gd name="f17" fmla="val 35"/>
              <a:gd name="f18" fmla="val 151"/>
              <a:gd name="f19" fmla="val 148"/>
              <a:gd name="f20" fmla="val 9"/>
              <a:gd name="f21" fmla="val 136"/>
              <a:gd name="f22" fmla="val 15"/>
              <a:gd name="f23" fmla="val 126"/>
              <a:gd name="f24" fmla="val 23"/>
              <a:gd name="f25" fmla="val 115"/>
              <a:gd name="f26" fmla="val 17"/>
              <a:gd name="f27" fmla="val 106"/>
              <a:gd name="f28" fmla="val 10"/>
              <a:gd name="f29" fmla="val 97"/>
              <a:gd name="f30" fmla="val 1"/>
              <a:gd name="f31" fmla="val 85"/>
              <a:gd name="f32" fmla="val 29"/>
              <a:gd name="f33" fmla="val 79"/>
              <a:gd name="f34" fmla="val 45"/>
              <a:gd name="f35" fmla="val 65"/>
              <a:gd name="f36" fmla="val 28"/>
              <a:gd name="f37" fmla="val 59"/>
              <a:gd name="f38" fmla="val 42"/>
              <a:gd name="f39" fmla="val 37"/>
              <a:gd name="f40" fmla="val 81"/>
              <a:gd name="f41" fmla="val 102"/>
              <a:gd name="f42" fmla="val 122"/>
              <a:gd name="f43" fmla="val 31"/>
              <a:gd name="f44" fmla="val 142"/>
              <a:gd name="f45" fmla="val 2"/>
              <a:gd name="f46" fmla="val 149"/>
              <a:gd name="f47" fmla="val 160"/>
              <a:gd name="f48" fmla="val 34"/>
              <a:gd name="f49" fmla="val 168"/>
              <a:gd name="f50" fmla="val 39"/>
              <a:gd name="f51" fmla="val 181"/>
              <a:gd name="f52" fmla="val 191"/>
              <a:gd name="f53" fmla="val 218"/>
              <a:gd name="f54" fmla="val 96"/>
              <a:gd name="f55" fmla="val 212"/>
              <a:gd name="f56" fmla="val 105"/>
              <a:gd name="f57" fmla="val 204"/>
              <a:gd name="f58" fmla="val 211"/>
              <a:gd name="f59" fmla="val 125"/>
              <a:gd name="f60" fmla="val 134"/>
              <a:gd name="f61" fmla="val 226"/>
              <a:gd name="f62" fmla="val 147"/>
              <a:gd name="f63" fmla="val 197"/>
              <a:gd name="f64" fmla="val 152"/>
              <a:gd name="f65" fmla="val 184"/>
              <a:gd name="f66" fmla="val 166"/>
              <a:gd name="f67" fmla="val 198"/>
              <a:gd name="f68" fmla="val 182"/>
              <a:gd name="f69" fmla="val 171"/>
              <a:gd name="f70" fmla="val 195"/>
              <a:gd name="f71" fmla="val 158"/>
              <a:gd name="f72" fmla="val 194"/>
              <a:gd name="f73" fmla="val 154"/>
              <a:gd name="f74" fmla="val 215"/>
              <a:gd name="f75" fmla="val 144"/>
              <a:gd name="f76" fmla="val 124"/>
              <a:gd name="f77" fmla="val 210"/>
              <a:gd name="f78" fmla="val 104"/>
              <a:gd name="f79" fmla="val 43"/>
              <a:gd name="f80" fmla="val 73"/>
              <a:gd name="f81" fmla="val 41"/>
              <a:gd name="f82" fmla="val 75"/>
              <a:gd name="f83" fmla="val 116"/>
              <a:gd name="f84" fmla="val 156"/>
              <a:gd name="f85" fmla="val 74"/>
              <a:gd name="f86" fmla="val 113"/>
              <a:gd name="f87" fmla="val 153"/>
              <a:gd name="f88" fmla="val 186"/>
              <a:gd name="f89" fmla="val 155"/>
              <a:gd name="f90" fmla="val 187"/>
              <a:gd name="f91" fmla="val 77"/>
              <a:gd name="f92" fmla="+- 0 0 -90"/>
              <a:gd name="f93" fmla="*/ f3 1 228"/>
              <a:gd name="f94" fmla="*/ f4 1 231"/>
              <a:gd name="f95" fmla="val f5"/>
              <a:gd name="f96" fmla="val f6"/>
              <a:gd name="f97" fmla="val f7"/>
              <a:gd name="f98" fmla="*/ f92 f0 1"/>
              <a:gd name="f99" fmla="+- f97 0 f95"/>
              <a:gd name="f100" fmla="+- f96 0 f95"/>
              <a:gd name="f101" fmla="*/ f98 1 f2"/>
              <a:gd name="f102" fmla="*/ f100 1 228"/>
              <a:gd name="f103" fmla="*/ f99 1 231"/>
              <a:gd name="f104" fmla="*/ 83 f100 1"/>
              <a:gd name="f105" fmla="*/ 231 f99 1"/>
              <a:gd name="f106" fmla="*/ 30 f100 1"/>
              <a:gd name="f107" fmla="*/ 200 f99 1"/>
              <a:gd name="f108" fmla="*/ 0 f100 1"/>
              <a:gd name="f109" fmla="*/ 148 f99 1"/>
              <a:gd name="f110" fmla="*/ 23 f100 1"/>
              <a:gd name="f111" fmla="*/ 115 f99 1"/>
              <a:gd name="f112" fmla="*/ 1 f100 1"/>
              <a:gd name="f113" fmla="*/ 85 f99 1"/>
              <a:gd name="f114" fmla="*/ 28 f100 1"/>
              <a:gd name="f115" fmla="*/ 30 f99 1"/>
              <a:gd name="f116" fmla="*/ 81 f100 1"/>
              <a:gd name="f117" fmla="*/ 0 f99 1"/>
              <a:gd name="f118" fmla="*/ 142 f100 1"/>
              <a:gd name="f119" fmla="*/ 2 f99 1"/>
              <a:gd name="f120" fmla="*/ 160 f100 1"/>
              <a:gd name="f121" fmla="*/ 34 f99 1"/>
              <a:gd name="f122" fmla="*/ 196 f100 1"/>
              <a:gd name="f123" fmla="*/ 228 f100 1"/>
              <a:gd name="f124" fmla="*/ 83 f99 1"/>
              <a:gd name="f125" fmla="*/ 204 f100 1"/>
              <a:gd name="f126" fmla="*/ 226 f100 1"/>
              <a:gd name="f127" fmla="*/ 147 f99 1"/>
              <a:gd name="f128" fmla="*/ 198 f100 1"/>
              <a:gd name="f129" fmla="*/ 197 f99 1"/>
              <a:gd name="f130" fmla="*/ 158 f100 1"/>
              <a:gd name="f131" fmla="*/ 194 f99 1"/>
              <a:gd name="f132" fmla="*/ 144 f100 1"/>
              <a:gd name="f133" fmla="*/ 228 f99 1"/>
              <a:gd name="f134" fmla="*/ 115 f100 1"/>
              <a:gd name="f135" fmla="*/ 43 f99 1"/>
              <a:gd name="f136" fmla="*/ 41 f100 1"/>
              <a:gd name="f137" fmla="*/ 116 f99 1"/>
              <a:gd name="f138" fmla="*/ 113 f100 1"/>
              <a:gd name="f139" fmla="*/ 188 f99 1"/>
              <a:gd name="f140" fmla="*/ 186 f100 1"/>
              <a:gd name="f141" fmla="+- f101 0 f1"/>
              <a:gd name="f142" fmla="*/ f104 1 228"/>
              <a:gd name="f143" fmla="*/ f105 1 231"/>
              <a:gd name="f144" fmla="*/ f106 1 228"/>
              <a:gd name="f145" fmla="*/ f107 1 231"/>
              <a:gd name="f146" fmla="*/ f108 1 228"/>
              <a:gd name="f147" fmla="*/ f109 1 231"/>
              <a:gd name="f148" fmla="*/ f110 1 228"/>
              <a:gd name="f149" fmla="*/ f111 1 231"/>
              <a:gd name="f150" fmla="*/ f112 1 228"/>
              <a:gd name="f151" fmla="*/ f113 1 231"/>
              <a:gd name="f152" fmla="*/ f114 1 228"/>
              <a:gd name="f153" fmla="*/ f115 1 231"/>
              <a:gd name="f154" fmla="*/ f116 1 228"/>
              <a:gd name="f155" fmla="*/ f117 1 231"/>
              <a:gd name="f156" fmla="*/ f118 1 228"/>
              <a:gd name="f157" fmla="*/ f119 1 231"/>
              <a:gd name="f158" fmla="*/ f120 1 228"/>
              <a:gd name="f159" fmla="*/ f121 1 231"/>
              <a:gd name="f160" fmla="*/ f122 1 228"/>
              <a:gd name="f161" fmla="*/ f123 1 228"/>
              <a:gd name="f162" fmla="*/ f124 1 231"/>
              <a:gd name="f163" fmla="*/ f125 1 228"/>
              <a:gd name="f164" fmla="*/ f126 1 228"/>
              <a:gd name="f165" fmla="*/ f127 1 231"/>
              <a:gd name="f166" fmla="*/ f128 1 228"/>
              <a:gd name="f167" fmla="*/ f129 1 231"/>
              <a:gd name="f168" fmla="*/ f130 1 228"/>
              <a:gd name="f169" fmla="*/ f131 1 231"/>
              <a:gd name="f170" fmla="*/ f132 1 228"/>
              <a:gd name="f171" fmla="*/ f133 1 231"/>
              <a:gd name="f172" fmla="*/ f134 1 228"/>
              <a:gd name="f173" fmla="*/ f135 1 231"/>
              <a:gd name="f174" fmla="*/ f136 1 228"/>
              <a:gd name="f175" fmla="*/ f137 1 231"/>
              <a:gd name="f176" fmla="*/ f138 1 228"/>
              <a:gd name="f177" fmla="*/ f139 1 231"/>
              <a:gd name="f178" fmla="*/ f140 1 228"/>
              <a:gd name="f179" fmla="*/ 0 1 f102"/>
              <a:gd name="f180" fmla="*/ f96 1 f102"/>
              <a:gd name="f181" fmla="*/ 0 1 f103"/>
              <a:gd name="f182" fmla="*/ f97 1 f103"/>
              <a:gd name="f183" fmla="*/ f142 1 f102"/>
              <a:gd name="f184" fmla="*/ f143 1 f103"/>
              <a:gd name="f185" fmla="*/ f144 1 f102"/>
              <a:gd name="f186" fmla="*/ f145 1 f103"/>
              <a:gd name="f187" fmla="*/ f146 1 f102"/>
              <a:gd name="f188" fmla="*/ f147 1 f103"/>
              <a:gd name="f189" fmla="*/ f148 1 f102"/>
              <a:gd name="f190" fmla="*/ f149 1 f103"/>
              <a:gd name="f191" fmla="*/ f150 1 f102"/>
              <a:gd name="f192" fmla="*/ f151 1 f103"/>
              <a:gd name="f193" fmla="*/ f152 1 f102"/>
              <a:gd name="f194" fmla="*/ f153 1 f103"/>
              <a:gd name="f195" fmla="*/ f154 1 f102"/>
              <a:gd name="f196" fmla="*/ f155 1 f103"/>
              <a:gd name="f197" fmla="*/ f156 1 f102"/>
              <a:gd name="f198" fmla="*/ f157 1 f103"/>
              <a:gd name="f199" fmla="*/ f158 1 f102"/>
              <a:gd name="f200" fmla="*/ f159 1 f103"/>
              <a:gd name="f201" fmla="*/ f160 1 f102"/>
              <a:gd name="f202" fmla="*/ f161 1 f102"/>
              <a:gd name="f203" fmla="*/ f162 1 f103"/>
              <a:gd name="f204" fmla="*/ f163 1 f102"/>
              <a:gd name="f205" fmla="*/ f164 1 f102"/>
              <a:gd name="f206" fmla="*/ f165 1 f103"/>
              <a:gd name="f207" fmla="*/ f166 1 f102"/>
              <a:gd name="f208" fmla="*/ f167 1 f103"/>
              <a:gd name="f209" fmla="*/ f168 1 f102"/>
              <a:gd name="f210" fmla="*/ f169 1 f103"/>
              <a:gd name="f211" fmla="*/ f170 1 f102"/>
              <a:gd name="f212" fmla="*/ f171 1 f103"/>
              <a:gd name="f213" fmla="*/ f172 1 f102"/>
              <a:gd name="f214" fmla="*/ f173 1 f103"/>
              <a:gd name="f215" fmla="*/ f174 1 f102"/>
              <a:gd name="f216" fmla="*/ f175 1 f103"/>
              <a:gd name="f217" fmla="*/ f176 1 f102"/>
              <a:gd name="f218" fmla="*/ f177 1 f103"/>
              <a:gd name="f219" fmla="*/ f178 1 f102"/>
              <a:gd name="f220" fmla="*/ f179 f93 1"/>
              <a:gd name="f221" fmla="*/ f180 f93 1"/>
              <a:gd name="f222" fmla="*/ f182 f94 1"/>
              <a:gd name="f223" fmla="*/ f181 f94 1"/>
              <a:gd name="f224" fmla="*/ f183 f93 1"/>
              <a:gd name="f225" fmla="*/ f184 f94 1"/>
              <a:gd name="f226" fmla="*/ f185 f93 1"/>
              <a:gd name="f227" fmla="*/ f186 f94 1"/>
              <a:gd name="f228" fmla="*/ f187 f93 1"/>
              <a:gd name="f229" fmla="*/ f188 f94 1"/>
              <a:gd name="f230" fmla="*/ f189 f93 1"/>
              <a:gd name="f231" fmla="*/ f190 f94 1"/>
              <a:gd name="f232" fmla="*/ f191 f93 1"/>
              <a:gd name="f233" fmla="*/ f192 f94 1"/>
              <a:gd name="f234" fmla="*/ f193 f93 1"/>
              <a:gd name="f235" fmla="*/ f194 f94 1"/>
              <a:gd name="f236" fmla="*/ f195 f93 1"/>
              <a:gd name="f237" fmla="*/ f196 f94 1"/>
              <a:gd name="f238" fmla="*/ f197 f93 1"/>
              <a:gd name="f239" fmla="*/ f198 f94 1"/>
              <a:gd name="f240" fmla="*/ f199 f93 1"/>
              <a:gd name="f241" fmla="*/ f200 f94 1"/>
              <a:gd name="f242" fmla="*/ f201 f93 1"/>
              <a:gd name="f243" fmla="*/ f202 f93 1"/>
              <a:gd name="f244" fmla="*/ f203 f94 1"/>
              <a:gd name="f245" fmla="*/ f204 f93 1"/>
              <a:gd name="f246" fmla="*/ f205 f93 1"/>
              <a:gd name="f247" fmla="*/ f206 f94 1"/>
              <a:gd name="f248" fmla="*/ f207 f93 1"/>
              <a:gd name="f249" fmla="*/ f208 f94 1"/>
              <a:gd name="f250" fmla="*/ f209 f93 1"/>
              <a:gd name="f251" fmla="*/ f210 f94 1"/>
              <a:gd name="f252" fmla="*/ f211 f93 1"/>
              <a:gd name="f253" fmla="*/ f212 f94 1"/>
              <a:gd name="f254" fmla="*/ f213 f93 1"/>
              <a:gd name="f255" fmla="*/ f214 f94 1"/>
              <a:gd name="f256" fmla="*/ f215 f93 1"/>
              <a:gd name="f257" fmla="*/ f216 f94 1"/>
              <a:gd name="f258" fmla="*/ f217 f93 1"/>
              <a:gd name="f259" fmla="*/ f218 f94 1"/>
              <a:gd name="f260" fmla="*/ f219 f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1">
                <a:pos x="f224" y="f225"/>
              </a:cxn>
              <a:cxn ang="f141">
                <a:pos x="f226" y="f227"/>
              </a:cxn>
              <a:cxn ang="f141">
                <a:pos x="f228" y="f229"/>
              </a:cxn>
              <a:cxn ang="f141">
                <a:pos x="f230" y="f231"/>
              </a:cxn>
              <a:cxn ang="f141">
                <a:pos x="f232" y="f233"/>
              </a:cxn>
              <a:cxn ang="f141">
                <a:pos x="f234" y="f235"/>
              </a:cxn>
              <a:cxn ang="f141">
                <a:pos x="f236" y="f237"/>
              </a:cxn>
              <a:cxn ang="f141">
                <a:pos x="f238" y="f239"/>
              </a:cxn>
              <a:cxn ang="f141">
                <a:pos x="f240" y="f241"/>
              </a:cxn>
              <a:cxn ang="f141">
                <a:pos x="f242" y="f241"/>
              </a:cxn>
              <a:cxn ang="f141">
                <a:pos x="f243" y="f244"/>
              </a:cxn>
              <a:cxn ang="f141">
                <a:pos x="f245" y="f231"/>
              </a:cxn>
              <a:cxn ang="f141">
                <a:pos x="f246" y="f247"/>
              </a:cxn>
              <a:cxn ang="f141">
                <a:pos x="f248" y="f249"/>
              </a:cxn>
              <a:cxn ang="f141">
                <a:pos x="f250" y="f251"/>
              </a:cxn>
              <a:cxn ang="f141">
                <a:pos x="f252" y="f253"/>
              </a:cxn>
              <a:cxn ang="f141">
                <a:pos x="f224" y="f225"/>
              </a:cxn>
              <a:cxn ang="f141">
                <a:pos x="f254" y="f255"/>
              </a:cxn>
              <a:cxn ang="f141">
                <a:pos x="f256" y="f257"/>
              </a:cxn>
              <a:cxn ang="f141">
                <a:pos x="f258" y="f259"/>
              </a:cxn>
              <a:cxn ang="f141">
                <a:pos x="f260" y="f257"/>
              </a:cxn>
              <a:cxn ang="f141">
                <a:pos x="f254" y="f255"/>
              </a:cxn>
            </a:cxnLst>
            <a:rect l="f220" t="f223" r="f221" b="f222"/>
            <a:pathLst>
              <a:path w="228" h="2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13"/>
                </a:cubicBezTo>
                <a:cubicBezTo>
                  <a:pt x="f37" y="f38"/>
                  <a:pt x="f9" y="f39"/>
                  <a:pt x="f40" y="f5"/>
                </a:cubicBezTo>
                <a:cubicBezTo>
                  <a:pt x="f41" y="f24"/>
                  <a:pt x="f42" y="f43"/>
                  <a:pt x="f44" y="f45"/>
                </a:cubicBezTo>
                <a:cubicBezTo>
                  <a:pt x="f46" y="f22"/>
                  <a:pt x="f18" y="f32"/>
                  <a:pt x="f47" y="f48"/>
                </a:cubicBezTo>
                <a:cubicBezTo>
                  <a:pt x="f49" y="f50"/>
                  <a:pt x="f51" y="f17"/>
                  <a:pt x="f10" y="f48"/>
                </a:cubicBezTo>
                <a:cubicBezTo>
                  <a:pt x="f12" y="f37"/>
                  <a:pt x="f52" y="f40"/>
                  <a:pt x="f6" y="f8"/>
                </a:cubicBezTo>
                <a:cubicBezTo>
                  <a:pt x="f53" y="f54"/>
                  <a:pt x="f55" y="f56"/>
                  <a:pt x="f57" y="f25"/>
                </a:cubicBezTo>
                <a:cubicBezTo>
                  <a:pt x="f58" y="f59"/>
                  <a:pt x="f53" y="f60"/>
                  <a:pt x="f61" y="f62"/>
                </a:cubicBezTo>
                <a:cubicBezTo>
                  <a:pt x="f63" y="f64"/>
                  <a:pt x="f65" y="f66"/>
                  <a:pt x="f67" y="f63"/>
                </a:cubicBezTo>
                <a:cubicBezTo>
                  <a:pt x="f68" y="f10"/>
                  <a:pt x="f69" y="f70"/>
                  <a:pt x="f71" y="f72"/>
                </a:cubicBezTo>
                <a:cubicBezTo>
                  <a:pt x="f73" y="f57"/>
                  <a:pt x="f46" y="f74"/>
                  <a:pt x="f75" y="f6"/>
                </a:cubicBezTo>
                <a:cubicBezTo>
                  <a:pt x="f76" y="f77"/>
                  <a:pt x="f78" y="f63"/>
                  <a:pt x="f8" y="f7"/>
                </a:cubicBezTo>
                <a:close/>
                <a:moveTo>
                  <a:pt x="f25" y="f79"/>
                </a:moveTo>
                <a:cubicBezTo>
                  <a:pt x="f80" y="f79"/>
                  <a:pt x="f81" y="f82"/>
                  <a:pt x="f81" y="f83"/>
                </a:cubicBezTo>
                <a:cubicBezTo>
                  <a:pt x="f81" y="f84"/>
                  <a:pt x="f85" y="f12"/>
                  <a:pt x="f86" y="f12"/>
                </a:cubicBezTo>
                <a:cubicBezTo>
                  <a:pt x="f87" y="f12"/>
                  <a:pt x="f88" y="f89"/>
                  <a:pt x="f88" y="f83"/>
                </a:cubicBezTo>
                <a:cubicBezTo>
                  <a:pt x="f90" y="f91"/>
                  <a:pt x="f73" y="f79"/>
                  <a:pt x="f25" y="f79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6" name="Freeform 91">
            <a:extLst>
              <a:ext uri="{FF2B5EF4-FFF2-40B4-BE49-F238E27FC236}">
                <a16:creationId xmlns:a16="http://schemas.microsoft.com/office/drawing/2014/main" id="{4E5299F4-1EA2-8421-C90E-1607AD04B7CC}"/>
              </a:ext>
            </a:extLst>
          </p:cNvPr>
          <p:cNvSpPr/>
          <p:nvPr/>
        </p:nvSpPr>
        <p:spPr>
          <a:xfrm>
            <a:off x="8220071" y="4357692"/>
            <a:ext cx="122236" cy="968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"/>
              <a:gd name="f7" fmla="val 86"/>
              <a:gd name="f8" fmla="val 61"/>
              <a:gd name="f9" fmla="val 25"/>
              <a:gd name="f10" fmla="val 66"/>
              <a:gd name="f11" fmla="val 1"/>
              <a:gd name="f12" fmla="val 43"/>
              <a:gd name="f13" fmla="val 3"/>
              <a:gd name="f14" fmla="val 19"/>
              <a:gd name="f15" fmla="val 31"/>
              <a:gd name="f16" fmla="val 60"/>
              <a:gd name="f17" fmla="val 73"/>
              <a:gd name="f18" fmla="val 4"/>
              <a:gd name="f19" fmla="val 79"/>
              <a:gd name="f20" fmla="val 7"/>
              <a:gd name="f21" fmla="val 96"/>
              <a:gd name="f22" fmla="val 14"/>
              <a:gd name="f23" fmla="val 45"/>
              <a:gd name="f24" fmla="val 108"/>
              <a:gd name="f25" fmla="val 65"/>
              <a:gd name="f26" fmla="val 95"/>
              <a:gd name="f27" fmla="val 76"/>
              <a:gd name="f28" fmla="val 77"/>
              <a:gd name="f29" fmla="val 82"/>
              <a:gd name="f30" fmla="val 71"/>
              <a:gd name="f31" fmla="val 85"/>
              <a:gd name="f32" fmla="val 63"/>
              <a:gd name="f33" fmla="+- 0 0 -90"/>
              <a:gd name="f34" fmla="*/ f3 1 109"/>
              <a:gd name="f35" fmla="*/ f4 1 86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109"/>
              <a:gd name="f44" fmla="*/ f40 1 86"/>
              <a:gd name="f45" fmla="*/ 61 f41 1"/>
              <a:gd name="f46" fmla="*/ 86 f40 1"/>
              <a:gd name="f47" fmla="*/ 1 f41 1"/>
              <a:gd name="f48" fmla="*/ 43 f40 1"/>
              <a:gd name="f49" fmla="*/ 60 f41 1"/>
              <a:gd name="f50" fmla="*/ 3 f40 1"/>
              <a:gd name="f51" fmla="*/ 79 f41 1"/>
              <a:gd name="f52" fmla="*/ 7 f40 1"/>
              <a:gd name="f53" fmla="*/ 109 f41 1"/>
              <a:gd name="f54" fmla="*/ 45 f40 1"/>
              <a:gd name="f55" fmla="*/ 77 f41 1"/>
              <a:gd name="f56" fmla="*/ 82 f40 1"/>
              <a:gd name="f57" fmla="+- f42 0 f1"/>
              <a:gd name="f58" fmla="*/ f45 1 109"/>
              <a:gd name="f59" fmla="*/ f46 1 86"/>
              <a:gd name="f60" fmla="*/ f47 1 109"/>
              <a:gd name="f61" fmla="*/ f48 1 86"/>
              <a:gd name="f62" fmla="*/ f49 1 109"/>
              <a:gd name="f63" fmla="*/ f50 1 86"/>
              <a:gd name="f64" fmla="*/ f51 1 109"/>
              <a:gd name="f65" fmla="*/ f52 1 86"/>
              <a:gd name="f66" fmla="*/ f53 1 109"/>
              <a:gd name="f67" fmla="*/ f54 1 86"/>
              <a:gd name="f68" fmla="*/ f55 1 109"/>
              <a:gd name="f69" fmla="*/ f56 1 86"/>
              <a:gd name="f70" fmla="*/ 0 1 f43"/>
              <a:gd name="f71" fmla="*/ f37 1 f43"/>
              <a:gd name="f72" fmla="*/ 0 1 f44"/>
              <a:gd name="f73" fmla="*/ f38 1 f44"/>
              <a:gd name="f74" fmla="*/ f58 1 f43"/>
              <a:gd name="f75" fmla="*/ f59 1 f44"/>
              <a:gd name="f76" fmla="*/ f60 1 f43"/>
              <a:gd name="f77" fmla="*/ f61 1 f44"/>
              <a:gd name="f78" fmla="*/ f62 1 f43"/>
              <a:gd name="f79" fmla="*/ f63 1 f44"/>
              <a:gd name="f80" fmla="*/ f64 1 f43"/>
              <a:gd name="f81" fmla="*/ f65 1 f44"/>
              <a:gd name="f82" fmla="*/ f66 1 f43"/>
              <a:gd name="f83" fmla="*/ f67 1 f44"/>
              <a:gd name="f84" fmla="*/ f68 1 f43"/>
              <a:gd name="f85" fmla="*/ f69 1 f44"/>
              <a:gd name="f86" fmla="*/ f70 f34 1"/>
              <a:gd name="f87" fmla="*/ f71 f34 1"/>
              <a:gd name="f88" fmla="*/ f73 f35 1"/>
              <a:gd name="f89" fmla="*/ f72 f35 1"/>
              <a:gd name="f90" fmla="*/ f74 f34 1"/>
              <a:gd name="f91" fmla="*/ f75 f35 1"/>
              <a:gd name="f92" fmla="*/ f76 f34 1"/>
              <a:gd name="f93" fmla="*/ f77 f35 1"/>
              <a:gd name="f94" fmla="*/ f78 f34 1"/>
              <a:gd name="f95" fmla="*/ f79 f35 1"/>
              <a:gd name="f96" fmla="*/ f80 f34 1"/>
              <a:gd name="f97" fmla="*/ f81 f35 1"/>
              <a:gd name="f98" fmla="*/ f82 f34 1"/>
              <a:gd name="f99" fmla="*/ f83 f35 1"/>
              <a:gd name="f100" fmla="*/ f84 f34 1"/>
              <a:gd name="f101" fmla="*/ f8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0" y="f91"/>
              </a:cxn>
              <a:cxn ang="f57">
                <a:pos x="f92" y="f93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90" y="f91"/>
              </a:cxn>
            </a:cxnLst>
            <a:rect l="f86" t="f89" r="f87" b="f88"/>
            <a:pathLst>
              <a:path w="109" h="86">
                <a:moveTo>
                  <a:pt x="f8" y="f7"/>
                </a:moveTo>
                <a:cubicBezTo>
                  <a:pt x="f9" y="f7"/>
                  <a:pt x="f5" y="f10"/>
                  <a:pt x="f11" y="f12"/>
                </a:cubicBezTo>
                <a:cubicBezTo>
                  <a:pt x="f13" y="f14"/>
                  <a:pt x="f15" y="f5"/>
                  <a:pt x="f16" y="f13"/>
                </a:cubicBezTo>
                <a:cubicBezTo>
                  <a:pt x="f10" y="f13"/>
                  <a:pt x="f17" y="f18"/>
                  <a:pt x="f19" y="f20"/>
                </a:cubicBezTo>
                <a:cubicBezTo>
                  <a:pt x="f21" y="f22"/>
                  <a:pt x="f6" y="f9"/>
                  <a:pt x="f6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1"/>
                  <a:pt x="f8" y="f7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7" name="Freeform 92">
            <a:extLst>
              <a:ext uri="{FF2B5EF4-FFF2-40B4-BE49-F238E27FC236}">
                <a16:creationId xmlns:a16="http://schemas.microsoft.com/office/drawing/2014/main" id="{3426ADCA-BFBA-44CA-EBAB-1BC0E9A9469A}"/>
              </a:ext>
            </a:extLst>
          </p:cNvPr>
          <p:cNvSpPr/>
          <p:nvPr/>
        </p:nvSpPr>
        <p:spPr>
          <a:xfrm>
            <a:off x="6175372" y="4660897"/>
            <a:ext cx="98426" cy="714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8"/>
              <a:gd name="f7" fmla="val 63"/>
              <a:gd name="f8" fmla="val 45"/>
              <a:gd name="f9" fmla="val 21"/>
              <a:gd name="f10" fmla="val 49"/>
              <a:gd name="f11" fmla="val 33"/>
              <a:gd name="f12" fmla="val 15"/>
              <a:gd name="f13" fmla="val 20"/>
              <a:gd name="f14" fmla="val 44"/>
              <a:gd name="f15" fmla="val 68"/>
              <a:gd name="f16" fmla="val 87"/>
              <a:gd name="f17" fmla="val 14"/>
              <a:gd name="f18" fmla="val 32"/>
              <a:gd name="f19" fmla="val 50"/>
              <a:gd name="f20" fmla="val 70"/>
              <a:gd name="f21" fmla="+- 0 0 -90"/>
              <a:gd name="f22" fmla="*/ f3 1 88"/>
              <a:gd name="f23" fmla="*/ f4 1 63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88"/>
              <a:gd name="f32" fmla="*/ f28 1 63"/>
              <a:gd name="f33" fmla="*/ 45 f29 1"/>
              <a:gd name="f34" fmla="*/ 63 f28 1"/>
              <a:gd name="f35" fmla="*/ 0 f29 1"/>
              <a:gd name="f36" fmla="*/ 33 f28 1"/>
              <a:gd name="f37" fmla="*/ 44 f29 1"/>
              <a:gd name="f38" fmla="*/ 0 f28 1"/>
              <a:gd name="f39" fmla="*/ 88 f29 1"/>
              <a:gd name="f40" fmla="*/ 32 f28 1"/>
              <a:gd name="f41" fmla="+- f30 0 f1"/>
              <a:gd name="f42" fmla="*/ f33 1 88"/>
              <a:gd name="f43" fmla="*/ f34 1 63"/>
              <a:gd name="f44" fmla="*/ f35 1 88"/>
              <a:gd name="f45" fmla="*/ f36 1 63"/>
              <a:gd name="f46" fmla="*/ f37 1 88"/>
              <a:gd name="f47" fmla="*/ f38 1 63"/>
              <a:gd name="f48" fmla="*/ f39 1 88"/>
              <a:gd name="f49" fmla="*/ f40 1 63"/>
              <a:gd name="f50" fmla="*/ 0 1 f31"/>
              <a:gd name="f51" fmla="*/ f25 1 f31"/>
              <a:gd name="f52" fmla="*/ 0 1 f32"/>
              <a:gd name="f53" fmla="*/ f26 1 f32"/>
              <a:gd name="f54" fmla="*/ f42 1 f31"/>
              <a:gd name="f55" fmla="*/ f43 1 f32"/>
              <a:gd name="f56" fmla="*/ f44 1 f31"/>
              <a:gd name="f57" fmla="*/ f45 1 f32"/>
              <a:gd name="f58" fmla="*/ f46 1 f31"/>
              <a:gd name="f59" fmla="*/ f47 1 f32"/>
              <a:gd name="f60" fmla="*/ f48 1 f31"/>
              <a:gd name="f61" fmla="*/ f49 1 f32"/>
              <a:gd name="f62" fmla="*/ f50 f22 1"/>
              <a:gd name="f63" fmla="*/ f51 f22 1"/>
              <a:gd name="f64" fmla="*/ f53 f23 1"/>
              <a:gd name="f65" fmla="*/ f52 f23 1"/>
              <a:gd name="f66" fmla="*/ f54 f22 1"/>
              <a:gd name="f67" fmla="*/ f55 f23 1"/>
              <a:gd name="f68" fmla="*/ f56 f22 1"/>
              <a:gd name="f69" fmla="*/ f57 f23 1"/>
              <a:gd name="f70" fmla="*/ f58 f22 1"/>
              <a:gd name="f71" fmla="*/ f59 f23 1"/>
              <a:gd name="f72" fmla="*/ f60 f22 1"/>
              <a:gd name="f73" fmla="*/ f6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6" y="f67"/>
              </a:cxn>
              <a:cxn ang="f41">
                <a:pos x="f68" y="f69"/>
              </a:cxn>
              <a:cxn ang="f41">
                <a:pos x="f70" y="f71"/>
              </a:cxn>
              <a:cxn ang="f41">
                <a:pos x="f72" y="f73"/>
              </a:cxn>
              <a:cxn ang="f41">
                <a:pos x="f66" y="f67"/>
              </a:cxn>
            </a:cxnLst>
            <a:rect l="f62" t="f65" r="f63" b="f64"/>
            <a:pathLst>
              <a:path w="88" h="63">
                <a:moveTo>
                  <a:pt x="f8" y="f7"/>
                </a:moveTo>
                <a:cubicBezTo>
                  <a:pt x="f9" y="f7"/>
                  <a:pt x="f5" y="f10"/>
                  <a:pt x="f5" y="f11"/>
                </a:cubicBezTo>
                <a:cubicBezTo>
                  <a:pt x="f5" y="f12"/>
                  <a:pt x="f13" y="f5"/>
                  <a:pt x="f14" y="f5"/>
                </a:cubicBezTo>
                <a:cubicBezTo>
                  <a:pt x="f15" y="f5"/>
                  <a:pt x="f16" y="f17"/>
                  <a:pt x="f6" y="f18"/>
                </a:cubicBezTo>
                <a:cubicBezTo>
                  <a:pt x="f6" y="f19"/>
                  <a:pt x="f20" y="f7"/>
                  <a:pt x="f8" y="f7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8" name="Freeform 93">
            <a:extLst>
              <a:ext uri="{FF2B5EF4-FFF2-40B4-BE49-F238E27FC236}">
                <a16:creationId xmlns:a16="http://schemas.microsoft.com/office/drawing/2014/main" id="{BE215CE9-A9C4-7BC4-7906-8C83F10CD3D2}"/>
              </a:ext>
            </a:extLst>
          </p:cNvPr>
          <p:cNvSpPr/>
          <p:nvPr/>
        </p:nvSpPr>
        <p:spPr>
          <a:xfrm>
            <a:off x="8023229" y="3200400"/>
            <a:ext cx="503240" cy="5095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9"/>
              <a:gd name="f7" fmla="val 454"/>
              <a:gd name="f8" fmla="val 124"/>
              <a:gd name="f9" fmla="val 116"/>
              <a:gd name="f10" fmla="val 56"/>
              <a:gd name="f11" fmla="val 144"/>
              <a:gd name="f12" fmla="val 93"/>
              <a:gd name="f13" fmla="val 176"/>
              <a:gd name="f14" fmla="val 129"/>
              <a:gd name="f15" fmla="val 207"/>
              <a:gd name="f16" fmla="val 163"/>
              <a:gd name="f17" fmla="val 237"/>
              <a:gd name="f18" fmla="val 197"/>
              <a:gd name="f19" fmla="val 270"/>
              <a:gd name="f20" fmla="val 234"/>
              <a:gd name="f21" fmla="val 311"/>
              <a:gd name="f22" fmla="val 202"/>
              <a:gd name="f23" fmla="val 366"/>
              <a:gd name="f24" fmla="val 178"/>
              <a:gd name="f25" fmla="val 374"/>
              <a:gd name="f26" fmla="val 109"/>
              <a:gd name="f27" fmla="val 378"/>
              <a:gd name="f28" fmla="val 114"/>
              <a:gd name="f29" fmla="val 382"/>
              <a:gd name="f30" fmla="val 117"/>
              <a:gd name="f31" fmla="val 386"/>
              <a:gd name="f32" fmla="val 121"/>
              <a:gd name="f33" fmla="val 446"/>
              <a:gd name="f34" fmla="val 193"/>
              <a:gd name="f35" fmla="val 290"/>
              <a:gd name="f36" fmla="val 395"/>
              <a:gd name="f37" fmla="val 355"/>
              <a:gd name="f38" fmla="val 422"/>
              <a:gd name="f39" fmla="val 301"/>
              <a:gd name="f40" fmla="val 452"/>
              <a:gd name="f41" fmla="val 233"/>
              <a:gd name="f42" fmla="val 453"/>
              <a:gd name="f43" fmla="val 189"/>
              <a:gd name="f44" fmla="val 153"/>
              <a:gd name="f45" fmla="val 433"/>
              <a:gd name="f46" fmla="val 120"/>
              <a:gd name="f47" fmla="val 408"/>
              <a:gd name="f48" fmla="val 67"/>
              <a:gd name="f49" fmla="val 368"/>
              <a:gd name="f50" fmla="val 32"/>
              <a:gd name="f51" fmla="val 315"/>
              <a:gd name="f52" fmla="val 18"/>
              <a:gd name="f53" fmla="val 248"/>
              <a:gd name="f54" fmla="val 160"/>
              <a:gd name="f55" fmla="val 46"/>
              <a:gd name="f56" fmla="val 47"/>
              <a:gd name="f57" fmla="val 238"/>
              <a:gd name="f58" fmla="val 269"/>
              <a:gd name="f59" fmla="val 259"/>
              <a:gd name="f60" fmla="val 205"/>
              <a:gd name="f61" fmla="val 218"/>
              <a:gd name="f62" fmla="val 217"/>
              <a:gd name="f63" fmla="val 204"/>
              <a:gd name="f64" fmla="val 216"/>
              <a:gd name="f65" fmla="val 166"/>
              <a:gd name="f66" fmla="val 174"/>
              <a:gd name="f67" fmla="val 131"/>
              <a:gd name="f68" fmla="val 91"/>
              <a:gd name="f69" fmla="val 88"/>
              <a:gd name="f70" fmla="val 53"/>
              <a:gd name="f71" fmla="val 42"/>
              <a:gd name="f72" fmla="val 274"/>
              <a:gd name="f73" fmla="val 90"/>
              <a:gd name="f74" fmla="val 337"/>
              <a:gd name="f75" fmla="val 133"/>
              <a:gd name="f76" fmla="val 380"/>
              <a:gd name="f77" fmla="val 198"/>
              <a:gd name="f78" fmla="val 192"/>
              <a:gd name="f79" fmla="val 329"/>
              <a:gd name="f80" fmla="val 261"/>
              <a:gd name="f81" fmla="val 196"/>
              <a:gd name="f82" fmla="val 195"/>
              <a:gd name="f83" fmla="val 135"/>
              <a:gd name="f84" fmla="val 194"/>
              <a:gd name="f85" fmla="val 159"/>
              <a:gd name="f86" fmla="val 183"/>
              <a:gd name="f87" fmla="val 272"/>
              <a:gd name="f88" fmla="val 356"/>
              <a:gd name="f89" fmla="val 303"/>
              <a:gd name="f90" fmla="val 277"/>
              <a:gd name="f91" fmla="val 279"/>
              <a:gd name="f92" fmla="val 267"/>
              <a:gd name="f93" fmla="val 291"/>
              <a:gd name="f94" fmla="val 245"/>
              <a:gd name="f95" fmla="val 235"/>
              <a:gd name="f96" fmla="val 351"/>
              <a:gd name="f97" fmla="val 243"/>
              <a:gd name="f98" fmla="val 331"/>
              <a:gd name="f99" fmla="val 307"/>
              <a:gd name="f100" fmla="val 352"/>
              <a:gd name="f101" fmla="val 304"/>
              <a:gd name="f102" fmla="val 283"/>
              <a:gd name="f103" fmla="val 409"/>
              <a:gd name="f104" fmla="val 336"/>
              <a:gd name="f105" fmla="val 404"/>
              <a:gd name="f106" fmla="val 429"/>
              <a:gd name="f107" fmla="val 295"/>
              <a:gd name="f108" fmla="+- 0 0 -90"/>
              <a:gd name="f109" fmla="*/ f3 1 449"/>
              <a:gd name="f110" fmla="*/ f4 1 454"/>
              <a:gd name="f111" fmla="val f5"/>
              <a:gd name="f112" fmla="val f6"/>
              <a:gd name="f113" fmla="val f7"/>
              <a:gd name="f114" fmla="*/ f108 f0 1"/>
              <a:gd name="f115" fmla="+- f113 0 f111"/>
              <a:gd name="f116" fmla="+- f112 0 f111"/>
              <a:gd name="f117" fmla="*/ f114 1 f2"/>
              <a:gd name="f118" fmla="*/ f116 1 449"/>
              <a:gd name="f119" fmla="*/ f115 1 454"/>
              <a:gd name="f120" fmla="*/ 124 f116 1"/>
              <a:gd name="f121" fmla="*/ 0 f115 1"/>
              <a:gd name="f122" fmla="*/ 176 f116 1"/>
              <a:gd name="f123" fmla="*/ 129 f115 1"/>
              <a:gd name="f124" fmla="*/ 270 f116 1"/>
              <a:gd name="f125" fmla="*/ 234 f115 1"/>
              <a:gd name="f126" fmla="*/ 374 f116 1"/>
              <a:gd name="f127" fmla="*/ 109 f115 1"/>
              <a:gd name="f128" fmla="*/ 386 f116 1"/>
              <a:gd name="f129" fmla="*/ 121 f115 1"/>
              <a:gd name="f130" fmla="*/ 395 f116 1"/>
              <a:gd name="f131" fmla="*/ 366 f115 1"/>
              <a:gd name="f132" fmla="*/ 233 f116 1"/>
              <a:gd name="f133" fmla="*/ 453 f115 1"/>
              <a:gd name="f134" fmla="*/ 120 f116 1"/>
              <a:gd name="f135" fmla="*/ 408 f115 1"/>
              <a:gd name="f136" fmla="*/ 18 f116 1"/>
              <a:gd name="f137" fmla="*/ 248 f115 1"/>
              <a:gd name="f138" fmla="*/ 207 f116 1"/>
              <a:gd name="f139" fmla="*/ 311 f115 1"/>
              <a:gd name="f140" fmla="*/ 205 f116 1"/>
              <a:gd name="f141" fmla="*/ 218 f115 1"/>
              <a:gd name="f142" fmla="*/ 204 f116 1"/>
              <a:gd name="f143" fmla="*/ 216 f115 1"/>
              <a:gd name="f144" fmla="*/ 91 f116 1"/>
              <a:gd name="f145" fmla="*/ 88 f115 1"/>
              <a:gd name="f146" fmla="*/ 67 f116 1"/>
              <a:gd name="f147" fmla="*/ 274 f115 1"/>
              <a:gd name="f148" fmla="*/ 198 f116 1"/>
              <a:gd name="f149" fmla="*/ 129 f116 1"/>
              <a:gd name="f150" fmla="*/ 197 f115 1"/>
              <a:gd name="f151" fmla="*/ 135 f116 1"/>
              <a:gd name="f152" fmla="*/ 194 f115 1"/>
              <a:gd name="f153" fmla="*/ 382 f116 1"/>
              <a:gd name="f154" fmla="*/ 303 f116 1"/>
              <a:gd name="f155" fmla="*/ 259 f115 1"/>
              <a:gd name="f156" fmla="*/ 267 f116 1"/>
              <a:gd name="f157" fmla="*/ 291 f115 1"/>
              <a:gd name="f158" fmla="*/ 243 f116 1"/>
              <a:gd name="f159" fmla="*/ 378 f115 1"/>
              <a:gd name="f160" fmla="*/ 352 f116 1"/>
              <a:gd name="f161" fmla="*/ 409 f115 1"/>
              <a:gd name="f162" fmla="+- f117 0 f1"/>
              <a:gd name="f163" fmla="*/ f120 1 449"/>
              <a:gd name="f164" fmla="*/ f121 1 454"/>
              <a:gd name="f165" fmla="*/ f122 1 449"/>
              <a:gd name="f166" fmla="*/ f123 1 454"/>
              <a:gd name="f167" fmla="*/ f124 1 449"/>
              <a:gd name="f168" fmla="*/ f125 1 454"/>
              <a:gd name="f169" fmla="*/ f126 1 449"/>
              <a:gd name="f170" fmla="*/ f127 1 454"/>
              <a:gd name="f171" fmla="*/ f128 1 449"/>
              <a:gd name="f172" fmla="*/ f129 1 454"/>
              <a:gd name="f173" fmla="*/ f130 1 449"/>
              <a:gd name="f174" fmla="*/ f131 1 454"/>
              <a:gd name="f175" fmla="*/ f132 1 449"/>
              <a:gd name="f176" fmla="*/ f133 1 454"/>
              <a:gd name="f177" fmla="*/ f134 1 449"/>
              <a:gd name="f178" fmla="*/ f135 1 454"/>
              <a:gd name="f179" fmla="*/ f136 1 449"/>
              <a:gd name="f180" fmla="*/ f137 1 454"/>
              <a:gd name="f181" fmla="*/ f138 1 449"/>
              <a:gd name="f182" fmla="*/ f139 1 454"/>
              <a:gd name="f183" fmla="*/ f140 1 449"/>
              <a:gd name="f184" fmla="*/ f141 1 454"/>
              <a:gd name="f185" fmla="*/ f142 1 449"/>
              <a:gd name="f186" fmla="*/ f143 1 454"/>
              <a:gd name="f187" fmla="*/ f144 1 449"/>
              <a:gd name="f188" fmla="*/ f145 1 454"/>
              <a:gd name="f189" fmla="*/ f146 1 449"/>
              <a:gd name="f190" fmla="*/ f147 1 454"/>
              <a:gd name="f191" fmla="*/ f148 1 449"/>
              <a:gd name="f192" fmla="*/ f149 1 449"/>
              <a:gd name="f193" fmla="*/ f150 1 454"/>
              <a:gd name="f194" fmla="*/ f151 1 449"/>
              <a:gd name="f195" fmla="*/ f152 1 454"/>
              <a:gd name="f196" fmla="*/ f153 1 449"/>
              <a:gd name="f197" fmla="*/ f154 1 449"/>
              <a:gd name="f198" fmla="*/ f155 1 454"/>
              <a:gd name="f199" fmla="*/ f156 1 449"/>
              <a:gd name="f200" fmla="*/ f157 1 454"/>
              <a:gd name="f201" fmla="*/ f158 1 449"/>
              <a:gd name="f202" fmla="*/ f159 1 454"/>
              <a:gd name="f203" fmla="*/ f160 1 449"/>
              <a:gd name="f204" fmla="*/ f161 1 454"/>
              <a:gd name="f205" fmla="*/ 0 1 f118"/>
              <a:gd name="f206" fmla="*/ f112 1 f118"/>
              <a:gd name="f207" fmla="*/ 0 1 f119"/>
              <a:gd name="f208" fmla="*/ f113 1 f119"/>
              <a:gd name="f209" fmla="*/ f163 1 f118"/>
              <a:gd name="f210" fmla="*/ f164 1 f119"/>
              <a:gd name="f211" fmla="*/ f165 1 f118"/>
              <a:gd name="f212" fmla="*/ f166 1 f119"/>
              <a:gd name="f213" fmla="*/ f167 1 f118"/>
              <a:gd name="f214" fmla="*/ f168 1 f119"/>
              <a:gd name="f215" fmla="*/ f169 1 f118"/>
              <a:gd name="f216" fmla="*/ f170 1 f119"/>
              <a:gd name="f217" fmla="*/ f171 1 f118"/>
              <a:gd name="f218" fmla="*/ f172 1 f119"/>
              <a:gd name="f219" fmla="*/ f173 1 f118"/>
              <a:gd name="f220" fmla="*/ f174 1 f119"/>
              <a:gd name="f221" fmla="*/ f175 1 f118"/>
              <a:gd name="f222" fmla="*/ f176 1 f119"/>
              <a:gd name="f223" fmla="*/ f177 1 f118"/>
              <a:gd name="f224" fmla="*/ f178 1 f119"/>
              <a:gd name="f225" fmla="*/ f179 1 f118"/>
              <a:gd name="f226" fmla="*/ f180 1 f119"/>
              <a:gd name="f227" fmla="*/ f181 1 f118"/>
              <a:gd name="f228" fmla="*/ f182 1 f119"/>
              <a:gd name="f229" fmla="*/ f183 1 f118"/>
              <a:gd name="f230" fmla="*/ f184 1 f119"/>
              <a:gd name="f231" fmla="*/ f185 1 f118"/>
              <a:gd name="f232" fmla="*/ f186 1 f119"/>
              <a:gd name="f233" fmla="*/ f187 1 f118"/>
              <a:gd name="f234" fmla="*/ f188 1 f119"/>
              <a:gd name="f235" fmla="*/ f189 1 f118"/>
              <a:gd name="f236" fmla="*/ f190 1 f119"/>
              <a:gd name="f237" fmla="*/ f191 1 f118"/>
              <a:gd name="f238" fmla="*/ f192 1 f118"/>
              <a:gd name="f239" fmla="*/ f193 1 f119"/>
              <a:gd name="f240" fmla="*/ f194 1 f118"/>
              <a:gd name="f241" fmla="*/ f195 1 f119"/>
              <a:gd name="f242" fmla="*/ f196 1 f118"/>
              <a:gd name="f243" fmla="*/ f197 1 f118"/>
              <a:gd name="f244" fmla="*/ f198 1 f119"/>
              <a:gd name="f245" fmla="*/ f199 1 f118"/>
              <a:gd name="f246" fmla="*/ f200 1 f119"/>
              <a:gd name="f247" fmla="*/ f201 1 f118"/>
              <a:gd name="f248" fmla="*/ f202 1 f119"/>
              <a:gd name="f249" fmla="*/ f203 1 f118"/>
              <a:gd name="f250" fmla="*/ f204 1 f119"/>
              <a:gd name="f251" fmla="*/ f205 f109 1"/>
              <a:gd name="f252" fmla="*/ f206 f109 1"/>
              <a:gd name="f253" fmla="*/ f208 f110 1"/>
              <a:gd name="f254" fmla="*/ f207 f110 1"/>
              <a:gd name="f255" fmla="*/ f209 f109 1"/>
              <a:gd name="f256" fmla="*/ f210 f110 1"/>
              <a:gd name="f257" fmla="*/ f211 f109 1"/>
              <a:gd name="f258" fmla="*/ f212 f110 1"/>
              <a:gd name="f259" fmla="*/ f213 f109 1"/>
              <a:gd name="f260" fmla="*/ f214 f110 1"/>
              <a:gd name="f261" fmla="*/ f215 f109 1"/>
              <a:gd name="f262" fmla="*/ f216 f110 1"/>
              <a:gd name="f263" fmla="*/ f217 f109 1"/>
              <a:gd name="f264" fmla="*/ f218 f110 1"/>
              <a:gd name="f265" fmla="*/ f219 f109 1"/>
              <a:gd name="f266" fmla="*/ f220 f110 1"/>
              <a:gd name="f267" fmla="*/ f221 f109 1"/>
              <a:gd name="f268" fmla="*/ f222 f110 1"/>
              <a:gd name="f269" fmla="*/ f223 f109 1"/>
              <a:gd name="f270" fmla="*/ f224 f110 1"/>
              <a:gd name="f271" fmla="*/ f225 f109 1"/>
              <a:gd name="f272" fmla="*/ f226 f110 1"/>
              <a:gd name="f273" fmla="*/ f227 f109 1"/>
              <a:gd name="f274" fmla="*/ f228 f110 1"/>
              <a:gd name="f275" fmla="*/ f229 f109 1"/>
              <a:gd name="f276" fmla="*/ f230 f110 1"/>
              <a:gd name="f277" fmla="*/ f231 f109 1"/>
              <a:gd name="f278" fmla="*/ f232 f110 1"/>
              <a:gd name="f279" fmla="*/ f233 f109 1"/>
              <a:gd name="f280" fmla="*/ f234 f110 1"/>
              <a:gd name="f281" fmla="*/ f235 f109 1"/>
              <a:gd name="f282" fmla="*/ f236 f110 1"/>
              <a:gd name="f283" fmla="*/ f237 f109 1"/>
              <a:gd name="f284" fmla="*/ f238 f109 1"/>
              <a:gd name="f285" fmla="*/ f239 f110 1"/>
              <a:gd name="f286" fmla="*/ f240 f109 1"/>
              <a:gd name="f287" fmla="*/ f241 f110 1"/>
              <a:gd name="f288" fmla="*/ f242 f109 1"/>
              <a:gd name="f289" fmla="*/ f243 f109 1"/>
              <a:gd name="f290" fmla="*/ f244 f110 1"/>
              <a:gd name="f291" fmla="*/ f245 f109 1"/>
              <a:gd name="f292" fmla="*/ f246 f110 1"/>
              <a:gd name="f293" fmla="*/ f247 f109 1"/>
              <a:gd name="f294" fmla="*/ f248 f110 1"/>
              <a:gd name="f295" fmla="*/ f249 f109 1"/>
              <a:gd name="f296" fmla="*/ f25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2">
                <a:pos x="f255" y="f256"/>
              </a:cxn>
              <a:cxn ang="f162">
                <a:pos x="f257" y="f258"/>
              </a:cxn>
              <a:cxn ang="f162">
                <a:pos x="f259" y="f260"/>
              </a:cxn>
              <a:cxn ang="f162">
                <a:pos x="f261" y="f262"/>
              </a:cxn>
              <a:cxn ang="f162">
                <a:pos x="f263" y="f264"/>
              </a:cxn>
              <a:cxn ang="f162">
                <a:pos x="f265" y="f266"/>
              </a:cxn>
              <a:cxn ang="f162">
                <a:pos x="f267" y="f268"/>
              </a:cxn>
              <a:cxn ang="f162">
                <a:pos x="f269" y="f270"/>
              </a:cxn>
              <a:cxn ang="f162">
                <a:pos x="f271" y="f272"/>
              </a:cxn>
              <a:cxn ang="f162">
                <a:pos x="f255" y="f256"/>
              </a:cxn>
              <a:cxn ang="f162">
                <a:pos x="f273" y="f274"/>
              </a:cxn>
              <a:cxn ang="f162">
                <a:pos x="f275" y="f276"/>
              </a:cxn>
              <a:cxn ang="f162">
                <a:pos x="f277" y="f278"/>
              </a:cxn>
              <a:cxn ang="f162">
                <a:pos x="f279" y="f280"/>
              </a:cxn>
              <a:cxn ang="f162">
                <a:pos x="f281" y="f282"/>
              </a:cxn>
              <a:cxn ang="f162">
                <a:pos x="f283" y="f270"/>
              </a:cxn>
              <a:cxn ang="f162">
                <a:pos x="f284" y="f285"/>
              </a:cxn>
              <a:cxn ang="f162">
                <a:pos x="f286" y="f287"/>
              </a:cxn>
              <a:cxn ang="f162">
                <a:pos x="f273" y="f274"/>
              </a:cxn>
              <a:cxn ang="f162">
                <a:pos x="f288" y="f285"/>
              </a:cxn>
              <a:cxn ang="f162">
                <a:pos x="f289" y="f290"/>
              </a:cxn>
              <a:cxn ang="f162">
                <a:pos x="f291" y="f292"/>
              </a:cxn>
              <a:cxn ang="f162">
                <a:pos x="f293" y="f294"/>
              </a:cxn>
              <a:cxn ang="f162">
                <a:pos x="f295" y="f290"/>
              </a:cxn>
              <a:cxn ang="f162">
                <a:pos x="f291" y="f296"/>
              </a:cxn>
              <a:cxn ang="f162">
                <a:pos x="f288" y="f285"/>
              </a:cxn>
            </a:cxnLst>
            <a:rect l="f251" t="f254" r="f252" b="f253"/>
            <a:pathLst>
              <a:path w="449" h="454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6" y="f35"/>
                  <a:pt x="f36" y="f23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7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" y="f54"/>
                  <a:pt x="f55" y="f56"/>
                  <a:pt x="f8" y="f5"/>
                </a:cubicBezTo>
                <a:close/>
                <a:moveTo>
                  <a:pt x="f15" y="f21"/>
                </a:moveTo>
                <a:cubicBezTo>
                  <a:pt x="f57" y="f58"/>
                  <a:pt x="f17" y="f59"/>
                  <a:pt x="f60" y="f61"/>
                </a:cubicBezTo>
                <a:cubicBezTo>
                  <a:pt x="f60" y="f62"/>
                  <a:pt x="f60" y="f62"/>
                  <a:pt x="f63" y="f64"/>
                </a:cubicBezTo>
                <a:cubicBezTo>
                  <a:pt x="f65" y="f66"/>
                  <a:pt x="f14" y="f67"/>
                  <a:pt x="f68" y="f69"/>
                </a:cubicBezTo>
                <a:cubicBezTo>
                  <a:pt x="f70" y="f11"/>
                  <a:pt x="f71" y="f15"/>
                  <a:pt x="f48" y="f72"/>
                </a:cubicBezTo>
                <a:cubicBezTo>
                  <a:pt x="f73" y="f74"/>
                  <a:pt x="f75" y="f76"/>
                  <a:pt x="f77" y="f47"/>
                </a:cubicBezTo>
                <a:cubicBezTo>
                  <a:pt x="f78" y="f79"/>
                  <a:pt x="f65" y="f80"/>
                  <a:pt x="f14" y="f18"/>
                </a:cubicBezTo>
                <a:cubicBezTo>
                  <a:pt x="f67" y="f81"/>
                  <a:pt x="f75" y="f82"/>
                  <a:pt x="f83" y="f84"/>
                </a:cubicBezTo>
                <a:cubicBezTo>
                  <a:pt x="f85" y="f41"/>
                  <a:pt x="f86" y="f87"/>
                  <a:pt x="f15" y="f21"/>
                </a:cubicBezTo>
                <a:close/>
                <a:moveTo>
                  <a:pt x="f29" y="f18"/>
                </a:moveTo>
                <a:cubicBezTo>
                  <a:pt x="f88" y="f61"/>
                  <a:pt x="f79" y="f57"/>
                  <a:pt x="f89" y="f59"/>
                </a:cubicBezTo>
                <a:cubicBezTo>
                  <a:pt x="f35" y="f58"/>
                  <a:pt x="f90" y="f91"/>
                  <a:pt x="f92" y="f93"/>
                </a:cubicBezTo>
                <a:cubicBezTo>
                  <a:pt x="f94" y="f51"/>
                  <a:pt x="f95" y="f96"/>
                  <a:pt x="f97" y="f27"/>
                </a:cubicBezTo>
                <a:cubicBezTo>
                  <a:pt x="f87" y="f98"/>
                  <a:pt x="f99" y="f35"/>
                  <a:pt x="f100" y="f59"/>
                </a:cubicBezTo>
                <a:cubicBezTo>
                  <a:pt x="f51" y="f101"/>
                  <a:pt x="f102" y="f96"/>
                  <a:pt x="f92" y="f103"/>
                </a:cubicBezTo>
                <a:cubicBezTo>
                  <a:pt x="f104" y="f105"/>
                  <a:pt x="f106" y="f107"/>
                  <a:pt x="f29" y="f18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9" name="Freeform 94">
            <a:extLst>
              <a:ext uri="{FF2B5EF4-FFF2-40B4-BE49-F238E27FC236}">
                <a16:creationId xmlns:a16="http://schemas.microsoft.com/office/drawing/2014/main" id="{FD9E351E-CF4A-DCEA-E426-A61E9EF9A050}"/>
              </a:ext>
            </a:extLst>
          </p:cNvPr>
          <p:cNvSpPr/>
          <p:nvPr/>
        </p:nvSpPr>
        <p:spPr>
          <a:xfrm>
            <a:off x="6137279" y="2176464"/>
            <a:ext cx="68259" cy="1301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"/>
              <a:gd name="f7" fmla="val 117"/>
              <a:gd name="f8" fmla="val 40"/>
              <a:gd name="f9" fmla="val 78"/>
              <a:gd name="f10" fmla="val 28"/>
              <a:gd name="f11" fmla="val 4"/>
              <a:gd name="f12" fmla="val 94"/>
              <a:gd name="f13" fmla="val 2"/>
              <a:gd name="f14" fmla="val 63"/>
              <a:gd name="f15" fmla="val 29"/>
              <a:gd name="f16" fmla="val 23"/>
              <a:gd name="f17" fmla="+- 0 0 -90"/>
              <a:gd name="f18" fmla="*/ f3 1 60"/>
              <a:gd name="f19" fmla="*/ f4 1 117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60"/>
              <a:gd name="f28" fmla="*/ f24 1 117"/>
              <a:gd name="f29" fmla="*/ 60 f25 1"/>
              <a:gd name="f30" fmla="*/ 0 f24 1"/>
              <a:gd name="f31" fmla="*/ 117 f24 1"/>
              <a:gd name="f32" fmla="*/ 2 f25 1"/>
              <a:gd name="f33" fmla="*/ 63 f24 1"/>
              <a:gd name="f34" fmla="+- f26 0 f1"/>
              <a:gd name="f35" fmla="*/ f29 1 60"/>
              <a:gd name="f36" fmla="*/ f30 1 117"/>
              <a:gd name="f37" fmla="*/ f31 1 117"/>
              <a:gd name="f38" fmla="*/ f32 1 60"/>
              <a:gd name="f39" fmla="*/ f33 1 117"/>
              <a:gd name="f40" fmla="*/ 0 1 f27"/>
              <a:gd name="f41" fmla="*/ f21 1 f27"/>
              <a:gd name="f42" fmla="*/ 0 1 f28"/>
              <a:gd name="f43" fmla="*/ f22 1 f28"/>
              <a:gd name="f44" fmla="*/ f35 1 f27"/>
              <a:gd name="f45" fmla="*/ f36 1 f28"/>
              <a:gd name="f46" fmla="*/ f37 1 f28"/>
              <a:gd name="f47" fmla="*/ f38 1 f27"/>
              <a:gd name="f48" fmla="*/ f39 1 f28"/>
              <a:gd name="f49" fmla="*/ f40 f18 1"/>
              <a:gd name="f50" fmla="*/ f41 f18 1"/>
              <a:gd name="f51" fmla="*/ f43 f19 1"/>
              <a:gd name="f52" fmla="*/ f42 f19 1"/>
              <a:gd name="f53" fmla="*/ f44 f18 1"/>
              <a:gd name="f54" fmla="*/ f45 f19 1"/>
              <a:gd name="f55" fmla="*/ f46 f19 1"/>
              <a:gd name="f56" fmla="*/ f47 f18 1"/>
              <a:gd name="f57" fmla="*/ f48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3" y="f54"/>
              </a:cxn>
              <a:cxn ang="f34">
                <a:pos x="f53" y="f55"/>
              </a:cxn>
              <a:cxn ang="f34">
                <a:pos x="f56" y="f57"/>
              </a:cxn>
              <a:cxn ang="f34">
                <a:pos x="f53" y="f54"/>
              </a:cxn>
            </a:cxnLst>
            <a:rect l="f49" t="f52" r="f50" b="f51"/>
            <a:pathLst>
              <a:path w="60" h="117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12"/>
                  <a:pt x="f13" y="f14"/>
                </a:cubicBezTo>
                <a:cubicBezTo>
                  <a:pt x="f5" y="f15"/>
                  <a:pt x="f16" y="f11"/>
                  <a:pt x="f6" y="f5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0" name="Freeform 95">
            <a:extLst>
              <a:ext uri="{FF2B5EF4-FFF2-40B4-BE49-F238E27FC236}">
                <a16:creationId xmlns:a16="http://schemas.microsoft.com/office/drawing/2014/main" id="{C241456D-79A7-575D-7B05-FCA5EC7AF0FC}"/>
              </a:ext>
            </a:extLst>
          </p:cNvPr>
          <p:cNvSpPr/>
          <p:nvPr/>
        </p:nvSpPr>
        <p:spPr>
          <a:xfrm>
            <a:off x="7138985" y="2136779"/>
            <a:ext cx="66678" cy="1317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"/>
              <a:gd name="f7" fmla="val 117"/>
              <a:gd name="f8" fmla="val 79"/>
              <a:gd name="f9" fmla="val 41"/>
              <a:gd name="f10" fmla="val 3"/>
              <a:gd name="f11" fmla="val 30"/>
              <a:gd name="f12" fmla="val 55"/>
              <a:gd name="f13" fmla="val 23"/>
              <a:gd name="f14" fmla="val 58"/>
              <a:gd name="f15" fmla="val 89"/>
              <a:gd name="f16" fmla="val 37"/>
              <a:gd name="f17" fmla="val 116"/>
              <a:gd name="f18" fmla="+- 0 0 -90"/>
              <a:gd name="f19" fmla="*/ f3 1 60"/>
              <a:gd name="f20" fmla="*/ f4 1 117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60"/>
              <a:gd name="f29" fmla="*/ f25 1 117"/>
              <a:gd name="f30" fmla="*/ 0 f26 1"/>
              <a:gd name="f31" fmla="*/ 117 f25 1"/>
              <a:gd name="f32" fmla="*/ 3 f25 1"/>
              <a:gd name="f33" fmla="*/ 58 f26 1"/>
              <a:gd name="f34" fmla="*/ 55 f25 1"/>
              <a:gd name="f35" fmla="+- f27 0 f1"/>
              <a:gd name="f36" fmla="*/ f30 1 60"/>
              <a:gd name="f37" fmla="*/ f31 1 117"/>
              <a:gd name="f38" fmla="*/ f32 1 117"/>
              <a:gd name="f39" fmla="*/ f33 1 60"/>
              <a:gd name="f40" fmla="*/ f34 1 117"/>
              <a:gd name="f41" fmla="*/ 0 1 f28"/>
              <a:gd name="f42" fmla="*/ f22 1 f28"/>
              <a:gd name="f43" fmla="*/ 0 1 f29"/>
              <a:gd name="f44" fmla="*/ f23 1 f29"/>
              <a:gd name="f45" fmla="*/ f36 1 f28"/>
              <a:gd name="f46" fmla="*/ f37 1 f29"/>
              <a:gd name="f47" fmla="*/ f38 1 f29"/>
              <a:gd name="f48" fmla="*/ f39 1 f28"/>
              <a:gd name="f49" fmla="*/ f40 1 f29"/>
              <a:gd name="f50" fmla="*/ f41 f19 1"/>
              <a:gd name="f51" fmla="*/ f42 f19 1"/>
              <a:gd name="f52" fmla="*/ f44 f20 1"/>
              <a:gd name="f53" fmla="*/ f43 f20 1"/>
              <a:gd name="f54" fmla="*/ f45 f19 1"/>
              <a:gd name="f55" fmla="*/ f46 f20 1"/>
              <a:gd name="f56" fmla="*/ f47 f20 1"/>
              <a:gd name="f57" fmla="*/ f48 f19 1"/>
              <a:gd name="f58" fmla="*/ f49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4" y="f55"/>
              </a:cxn>
              <a:cxn ang="f35">
                <a:pos x="f54" y="f56"/>
              </a:cxn>
              <a:cxn ang="f35">
                <a:pos x="f57" y="f58"/>
              </a:cxn>
              <a:cxn ang="f35">
                <a:pos x="f54" y="f55"/>
              </a:cxn>
            </a:cxnLst>
            <a:rect l="f50" t="f53" r="f51" b="f52"/>
            <a:pathLst>
              <a:path w="60" h="117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5"/>
                  <a:pt x="f12" y="f13"/>
                  <a:pt x="f14" y="f12"/>
                </a:cubicBezTo>
                <a:cubicBezTo>
                  <a:pt x="f6" y="f15"/>
                  <a:pt x="f16" y="f17"/>
                  <a:pt x="f5" y="f7"/>
                </a:cubicBezTo>
                <a:close/>
              </a:path>
            </a:pathLst>
          </a:custGeom>
          <a:solidFill>
            <a:srgbClr val="3AA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3264D141-20F2-E93A-F3BA-D1C0F66B50B5}"/>
              </a:ext>
            </a:extLst>
          </p:cNvPr>
          <p:cNvSpPr txBox="1"/>
          <p:nvPr/>
        </p:nvSpPr>
        <p:spPr>
          <a:xfrm>
            <a:off x="197574" y="162936"/>
            <a:ext cx="3608386" cy="5730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800" b="1" i="0" u="none" strike="noStrike" kern="0" cap="none" spc="0" baseline="0">
                <a:solidFill>
                  <a:srgbClr val="7FB33B"/>
                </a:solidFill>
                <a:uFillTx/>
                <a:latin typeface="Poppins" pitchFamily="2"/>
                <a:ea typeface="Chau Philomene One"/>
                <a:cs typeface="Poppins" pitchFamily="2"/>
              </a:rPr>
              <a:t>RESOURCES</a:t>
            </a:r>
            <a:endParaRPr lang="es-PE" sz="3000" b="1" i="0" u="none" strike="noStrike" kern="0" cap="none" spc="0" baseline="0">
              <a:solidFill>
                <a:srgbClr val="7FB33B"/>
              </a:solidFill>
              <a:uFillTx/>
              <a:latin typeface="Poppins" pitchFamily="2"/>
              <a:ea typeface="Chau Philomene One"/>
              <a:cs typeface="Poppins" pitchFamily="2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9559284F-131D-99A4-2E33-85BABCE118DC}"/>
              </a:ext>
            </a:extLst>
          </p:cNvPr>
          <p:cNvSpPr/>
          <p:nvPr/>
        </p:nvSpPr>
        <p:spPr>
          <a:xfrm>
            <a:off x="790571" y="2587623"/>
            <a:ext cx="68259" cy="66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"/>
              <a:gd name="f7" fmla="val 38"/>
              <a:gd name="f8" fmla="val 19"/>
              <a:gd name="f9" fmla="val 7"/>
              <a:gd name="f10" fmla="val 31"/>
              <a:gd name="f11" fmla="val 9"/>
              <a:gd name="f12" fmla="val 8"/>
              <a:gd name="f13" fmla="val 29"/>
              <a:gd name="f14" fmla="val 30"/>
              <a:gd name="f15" fmla="+- 0 0 -90"/>
              <a:gd name="f16" fmla="*/ f3 1 39"/>
              <a:gd name="f17" fmla="*/ f4 1 38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39"/>
              <a:gd name="f26" fmla="*/ f22 1 38"/>
              <a:gd name="f27" fmla="*/ 19 f23 1"/>
              <a:gd name="f28" fmla="*/ 38 f22 1"/>
              <a:gd name="f29" fmla="*/ 0 f23 1"/>
              <a:gd name="f30" fmla="*/ 19 f22 1"/>
              <a:gd name="f31" fmla="*/ 0 f22 1"/>
              <a:gd name="f32" fmla="*/ 38 f23 1"/>
              <a:gd name="f33" fmla="+- f24 0 f1"/>
              <a:gd name="f34" fmla="*/ f27 1 39"/>
              <a:gd name="f35" fmla="*/ f28 1 38"/>
              <a:gd name="f36" fmla="*/ f29 1 39"/>
              <a:gd name="f37" fmla="*/ f30 1 38"/>
              <a:gd name="f38" fmla="*/ f31 1 38"/>
              <a:gd name="f39" fmla="*/ f32 1 39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6"/>
              <a:gd name="f49" fmla="*/ f39 1 f25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7 1"/>
              <a:gd name="f59" fmla="*/ f4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4" y="f58"/>
              </a:cxn>
              <a:cxn ang="f33">
                <a:pos x="f59" y="f57"/>
              </a:cxn>
              <a:cxn ang="f33">
                <a:pos x="f54" y="f55"/>
              </a:cxn>
            </a:cxnLst>
            <a:rect l="f50" t="f53" r="f51" b="f52"/>
            <a:pathLst>
              <a:path w="39" h="38">
                <a:moveTo>
                  <a:pt x="f8" y="f7"/>
                </a:moveTo>
                <a:cubicBezTo>
                  <a:pt x="f9" y="f7"/>
                  <a:pt x="f5" y="f10"/>
                  <a:pt x="f5" y="f8"/>
                </a:cubicBezTo>
                <a:cubicBezTo>
                  <a:pt x="f5" y="f11"/>
                  <a:pt x="f12" y="f5"/>
                  <a:pt x="f8" y="f5"/>
                </a:cubicBezTo>
                <a:cubicBezTo>
                  <a:pt x="f13" y="f5"/>
                  <a:pt x="f7" y="f11"/>
                  <a:pt x="f7" y="f8"/>
                </a:cubicBezTo>
                <a:cubicBezTo>
                  <a:pt x="f6" y="f14"/>
                  <a:pt x="f14" y="f7"/>
                  <a:pt x="f8" y="f7"/>
                </a:cubicBezTo>
                <a:close/>
              </a:path>
            </a:pathLst>
          </a:custGeom>
          <a:solidFill>
            <a:srgbClr val="8FC0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0CE4D4F1-484D-1BAB-5F23-F08421A47470}"/>
              </a:ext>
            </a:extLst>
          </p:cNvPr>
          <p:cNvSpPr/>
          <p:nvPr/>
        </p:nvSpPr>
        <p:spPr>
          <a:xfrm>
            <a:off x="876296" y="2754309"/>
            <a:ext cx="49213" cy="476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14"/>
              <a:gd name="f8" fmla="val 22"/>
              <a:gd name="f9" fmla="val 23"/>
              <a:gd name="f10" fmla="val 6"/>
              <a:gd name="f11" fmla="val 5"/>
              <a:gd name="f12" fmla="+- 0 0 -90"/>
              <a:gd name="f13" fmla="*/ f3 1 28"/>
              <a:gd name="f14" fmla="*/ f4 1 28"/>
              <a:gd name="f15" fmla="val f5"/>
              <a:gd name="f16" fmla="val f6"/>
              <a:gd name="f17" fmla="*/ f12 f0 1"/>
              <a:gd name="f18" fmla="+- f16 0 f15"/>
              <a:gd name="f19" fmla="*/ f17 1 f2"/>
              <a:gd name="f20" fmla="*/ f18 1 28"/>
              <a:gd name="f21" fmla="*/ 28 f18 1"/>
              <a:gd name="f22" fmla="*/ 14 f18 1"/>
              <a:gd name="f23" fmla="*/ 0 f18 1"/>
              <a:gd name="f24" fmla="+- f19 0 f1"/>
              <a:gd name="f25" fmla="*/ f21 1 28"/>
              <a:gd name="f26" fmla="*/ f22 1 28"/>
              <a:gd name="f27" fmla="*/ f23 1 28"/>
              <a:gd name="f28" fmla="*/ 0 1 f20"/>
              <a:gd name="f29" fmla="*/ f16 1 f20"/>
              <a:gd name="f30" fmla="*/ f25 1 f20"/>
              <a:gd name="f31" fmla="*/ f26 1 f20"/>
              <a:gd name="f32" fmla="*/ f27 1 f20"/>
              <a:gd name="f33" fmla="*/ f28 f13 1"/>
              <a:gd name="f34" fmla="*/ f29 f13 1"/>
              <a:gd name="f35" fmla="*/ f29 f14 1"/>
              <a:gd name="f36" fmla="*/ f28 f14 1"/>
              <a:gd name="f37" fmla="*/ f30 f13 1"/>
              <a:gd name="f38" fmla="*/ f31 f14 1"/>
              <a:gd name="f39" fmla="*/ f31 f13 1"/>
              <a:gd name="f40" fmla="*/ f30 f14 1"/>
              <a:gd name="f41" fmla="*/ f32 f13 1"/>
              <a:gd name="f42" fmla="*/ f3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7" y="f38"/>
              </a:cxn>
              <a:cxn ang="f24">
                <a:pos x="f39" y="f40"/>
              </a:cxn>
              <a:cxn ang="f24">
                <a:pos x="f41" y="f38"/>
              </a:cxn>
              <a:cxn ang="f24">
                <a:pos x="f39" y="f42"/>
              </a:cxn>
              <a:cxn ang="f24">
                <a:pos x="f37" y="f38"/>
              </a:cxn>
            </a:cxnLst>
            <a:rect l="f33" t="f36" r="f34" b="f35"/>
            <a:pathLst>
              <a:path w="28" h="28">
                <a:moveTo>
                  <a:pt x="f6" y="f7"/>
                </a:moveTo>
                <a:cubicBezTo>
                  <a:pt x="f6" y="f8"/>
                  <a:pt x="f9" y="f6"/>
                  <a:pt x="f7" y="f6"/>
                </a:cubicBezTo>
                <a:cubicBezTo>
                  <a:pt x="f10" y="f6"/>
                  <a:pt x="f5" y="f8"/>
                  <a:pt x="f5" y="f7"/>
                </a:cubicBezTo>
                <a:cubicBezTo>
                  <a:pt x="f5" y="f10"/>
                  <a:pt x="f10" y="f5"/>
                  <a:pt x="f7" y="f5"/>
                </a:cubicBezTo>
                <a:cubicBezTo>
                  <a:pt x="f9" y="f5"/>
                  <a:pt x="f6" y="f11"/>
                  <a:pt x="f6" y="f7"/>
                </a:cubicBezTo>
                <a:close/>
              </a:path>
            </a:pathLst>
          </a:custGeom>
          <a:solidFill>
            <a:srgbClr val="8DBF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FDCEB080-E9DF-D591-AC22-77291AB73196}"/>
              </a:ext>
            </a:extLst>
          </p:cNvPr>
          <p:cNvSpPr/>
          <p:nvPr/>
        </p:nvSpPr>
        <p:spPr>
          <a:xfrm>
            <a:off x="815973" y="2868609"/>
            <a:ext cx="31747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8"/>
              <a:gd name="f8" fmla="val 14"/>
              <a:gd name="f9" fmla="val 16"/>
              <a:gd name="f10" fmla="val 10"/>
              <a:gd name="f11" fmla="val 4"/>
              <a:gd name="f12" fmla="val 15"/>
              <a:gd name="f13" fmla="val 3"/>
              <a:gd name="f14" fmla="val 9"/>
              <a:gd name="f15" fmla="+- 0 0 -90"/>
              <a:gd name="f16" fmla="*/ f3 1 18"/>
              <a:gd name="f17" fmla="*/ f4 1 18"/>
              <a:gd name="f18" fmla="val f5"/>
              <a:gd name="f19" fmla="val f6"/>
              <a:gd name="f20" fmla="*/ f15 f0 1"/>
              <a:gd name="f21" fmla="+- f19 0 f18"/>
              <a:gd name="f22" fmla="*/ f20 1 f2"/>
              <a:gd name="f23" fmla="*/ f21 1 18"/>
              <a:gd name="f24" fmla="*/ 18 f21 1"/>
              <a:gd name="f25" fmla="*/ 8 f21 1"/>
              <a:gd name="f26" fmla="*/ 10 f21 1"/>
              <a:gd name="f27" fmla="*/ 0 f21 1"/>
              <a:gd name="f28" fmla="*/ 9 f21 1"/>
              <a:gd name="f29" fmla="+- f22 0 f1"/>
              <a:gd name="f30" fmla="*/ f24 1 18"/>
              <a:gd name="f31" fmla="*/ f25 1 18"/>
              <a:gd name="f32" fmla="*/ f26 1 18"/>
              <a:gd name="f33" fmla="*/ f27 1 18"/>
              <a:gd name="f34" fmla="*/ f28 1 18"/>
              <a:gd name="f35" fmla="*/ 0 1 f23"/>
              <a:gd name="f36" fmla="*/ f19 1 f23"/>
              <a:gd name="f37" fmla="*/ f30 1 f23"/>
              <a:gd name="f38" fmla="*/ f31 1 f23"/>
              <a:gd name="f39" fmla="*/ f32 1 f23"/>
              <a:gd name="f40" fmla="*/ f33 1 f23"/>
              <a:gd name="f41" fmla="*/ f34 1 f23"/>
              <a:gd name="f42" fmla="*/ f35 f16 1"/>
              <a:gd name="f43" fmla="*/ f36 f16 1"/>
              <a:gd name="f44" fmla="*/ f36 f17 1"/>
              <a:gd name="f45" fmla="*/ f35 f17 1"/>
              <a:gd name="f46" fmla="*/ f37 f16 1"/>
              <a:gd name="f47" fmla="*/ f38 f17 1"/>
              <a:gd name="f48" fmla="*/ f39 f16 1"/>
              <a:gd name="f49" fmla="*/ f37 f17 1"/>
              <a:gd name="f50" fmla="*/ f40 f16 1"/>
              <a:gd name="f51" fmla="*/ f39 f17 1"/>
              <a:gd name="f52" fmla="*/ f41 f16 1"/>
              <a:gd name="f53" fmla="*/ f4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6" y="f47"/>
              </a:cxn>
              <a:cxn ang="f29">
                <a:pos x="f48" y="f49"/>
              </a:cxn>
              <a:cxn ang="f29">
                <a:pos x="f50" y="f51"/>
              </a:cxn>
              <a:cxn ang="f29">
                <a:pos x="f52" y="f53"/>
              </a:cxn>
              <a:cxn ang="f29">
                <a:pos x="f46" y="f47"/>
              </a:cxn>
            </a:cxnLst>
            <a:rect l="f42" t="f45" r="f43" b="f44"/>
            <a:pathLst>
              <a:path w="18" h="18">
                <a:moveTo>
                  <a:pt x="f6" y="f7"/>
                </a:moveTo>
                <a:cubicBezTo>
                  <a:pt x="f6" y="f8"/>
                  <a:pt x="f9" y="f6"/>
                  <a:pt x="f10" y="f6"/>
                </a:cubicBezTo>
                <a:cubicBezTo>
                  <a:pt x="f11" y="f6"/>
                  <a:pt x="f5" y="f12"/>
                  <a:pt x="f5" y="f10"/>
                </a:cubicBezTo>
                <a:cubicBezTo>
                  <a:pt x="f5" y="f11"/>
                  <a:pt x="f13" y="f5"/>
                  <a:pt x="f14" y="f5"/>
                </a:cubicBezTo>
                <a:cubicBezTo>
                  <a:pt x="f8" y="f5"/>
                  <a:pt x="f6" y="f13"/>
                  <a:pt x="f6" y="f7"/>
                </a:cubicBezTo>
                <a:close/>
              </a:path>
            </a:pathLst>
          </a:custGeom>
          <a:solidFill>
            <a:srgbClr val="96C2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E158437D-1A26-413F-133F-E87CE554C481}"/>
              </a:ext>
            </a:extLst>
          </p:cNvPr>
          <p:cNvSpPr/>
          <p:nvPr/>
        </p:nvSpPr>
        <p:spPr>
          <a:xfrm>
            <a:off x="577845" y="959351"/>
            <a:ext cx="617540" cy="4762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4"/>
              <a:gd name="f7" fmla="val 273"/>
              <a:gd name="f8" fmla="val 186"/>
              <a:gd name="f9" fmla="val 193"/>
              <a:gd name="f10" fmla="val 175"/>
              <a:gd name="f11" fmla="val 159"/>
              <a:gd name="f12" fmla="val 142"/>
              <a:gd name="f13" fmla="val 140"/>
              <a:gd name="f14" fmla="val 187"/>
              <a:gd name="f15" fmla="val 139"/>
              <a:gd name="f16" fmla="val 190"/>
              <a:gd name="f17" fmla="val 221"/>
              <a:gd name="f18" fmla="val 146"/>
              <a:gd name="f19" fmla="val 246"/>
              <a:gd name="f20" fmla="val 132"/>
              <a:gd name="f21" fmla="val 269"/>
              <a:gd name="f22" fmla="val 112"/>
              <a:gd name="f23" fmla="val 294"/>
              <a:gd name="f24" fmla="val 89"/>
              <a:gd name="f25" fmla="val 312"/>
              <a:gd name="f26" fmla="val 61"/>
              <a:gd name="f27" fmla="val 328"/>
              <a:gd name="f28" fmla="val 31"/>
              <a:gd name="f29" fmla="val 332"/>
              <a:gd name="f30" fmla="val 25"/>
              <a:gd name="f31" fmla="val 329"/>
              <a:gd name="f32" fmla="val 19"/>
              <a:gd name="f33" fmla="val 321"/>
              <a:gd name="f34" fmla="val 18"/>
              <a:gd name="f35" fmla="val 11"/>
              <a:gd name="f36" fmla="val 210"/>
              <a:gd name="f37" fmla="val 27"/>
              <a:gd name="f38" fmla="val 181"/>
              <a:gd name="f39" fmla="val 84"/>
              <a:gd name="f40" fmla="val 87"/>
              <a:gd name="f41" fmla="val 179"/>
              <a:gd name="f42" fmla="val 177"/>
              <a:gd name="f43" fmla="val 93"/>
              <a:gd name="f44" fmla="val 170"/>
              <a:gd name="f45" fmla="val 78"/>
              <a:gd name="f46" fmla="val 162"/>
              <a:gd name="f47" fmla="val 64"/>
              <a:gd name="f48" fmla="val 151"/>
              <a:gd name="f49" fmla="val 53"/>
              <a:gd name="f50" fmla="val 129"/>
              <a:gd name="f51" fmla="val 103"/>
              <a:gd name="f52" fmla="val 21"/>
              <a:gd name="f53" fmla="val 73"/>
              <a:gd name="f54" fmla="val 17"/>
              <a:gd name="f55" fmla="val 16"/>
              <a:gd name="f56" fmla="val 49"/>
              <a:gd name="f57" fmla="val 37"/>
              <a:gd name="f58" fmla="val 22"/>
              <a:gd name="f59" fmla="val 24"/>
              <a:gd name="f60" fmla="val 28"/>
              <a:gd name="f61" fmla="val 35"/>
              <a:gd name="f62" fmla="val 45"/>
              <a:gd name="f63" fmla="val 65"/>
              <a:gd name="f64" fmla="val 94"/>
              <a:gd name="f65" fmla="val 91"/>
              <a:gd name="f66" fmla="val 117"/>
              <a:gd name="f67" fmla="val 107"/>
              <a:gd name="f68" fmla="val 130"/>
              <a:gd name="f69" fmla="val 125"/>
              <a:gd name="f70" fmla="val 141"/>
              <a:gd name="f71" fmla="val 152"/>
              <a:gd name="f72" fmla="val 158"/>
              <a:gd name="f73" fmla="val 164"/>
              <a:gd name="f74" fmla="val 167"/>
              <a:gd name="f75" fmla="val 168"/>
              <a:gd name="f76" fmla="val 143"/>
              <a:gd name="f77" fmla="val 191"/>
              <a:gd name="f78" fmla="val 165"/>
              <a:gd name="f79" fmla="val 189"/>
              <a:gd name="f80" fmla="val 188"/>
              <a:gd name="f81" fmla="val 157"/>
              <a:gd name="f82" fmla="val 75"/>
              <a:gd name="f83" fmla="val 136"/>
              <a:gd name="f84" fmla="val 62"/>
              <a:gd name="f85" fmla="val 135"/>
              <a:gd name="f86" fmla="val 36"/>
              <a:gd name="f87" fmla="val 137"/>
              <a:gd name="f88" fmla="val 153"/>
              <a:gd name="f89" fmla="val 44"/>
              <a:gd name="f90" fmla="val 184"/>
              <a:gd name="f91" fmla="val 63"/>
              <a:gd name="f92" fmla="val 213"/>
              <a:gd name="f93" fmla="val 90"/>
              <a:gd name="f94" fmla="val 235"/>
              <a:gd name="f95" fmla="val 106"/>
              <a:gd name="f96" fmla="val 249"/>
              <a:gd name="f97" fmla="val 124"/>
              <a:gd name="f98" fmla="val 258"/>
              <a:gd name="f99" fmla="val 260"/>
              <a:gd name="f100" fmla="val 259"/>
              <a:gd name="f101" fmla="val 256"/>
              <a:gd name="f102" fmla="val 261"/>
              <a:gd name="f103" fmla="val 265"/>
              <a:gd name="f104" fmla="val 270"/>
              <a:gd name="f105" fmla="val 163"/>
              <a:gd name="f106" fmla="val 271"/>
              <a:gd name="f107" fmla="val 127"/>
              <a:gd name="f108" fmla="val 262"/>
              <a:gd name="f109" fmla="val 248"/>
              <a:gd name="f110" fmla="val 67"/>
              <a:gd name="f111" fmla="val 230"/>
              <a:gd name="f112" fmla="val 41"/>
              <a:gd name="f113" fmla="val 204"/>
              <a:gd name="f114" fmla="val 23"/>
              <a:gd name="f115" fmla="val 173"/>
              <a:gd name="f116" fmla="val 6"/>
              <a:gd name="f117" fmla="val 13"/>
              <a:gd name="f118" fmla="val 34"/>
              <a:gd name="f119" fmla="val 123"/>
              <a:gd name="f120" fmla="val 56"/>
              <a:gd name="f121" fmla="val 121"/>
              <a:gd name="f122" fmla="val 71"/>
              <a:gd name="f123" fmla="val 116"/>
              <a:gd name="f124" fmla="val 108"/>
              <a:gd name="f125" fmla="val 57"/>
              <a:gd name="f126" fmla="val 100"/>
              <a:gd name="f127" fmla="val 74"/>
              <a:gd name="f128" fmla="val 2"/>
              <a:gd name="f129" fmla="val 15"/>
              <a:gd name="f130" fmla="val 1"/>
              <a:gd name="f131" fmla="val 12"/>
              <a:gd name="f132" fmla="val 5"/>
              <a:gd name="f133" fmla="val 10"/>
              <a:gd name="f134" fmla="val 92"/>
              <a:gd name="f135" fmla="val 133"/>
              <a:gd name="f136" fmla="val 149"/>
              <a:gd name="f137" fmla="val 32"/>
              <a:gd name="f138" fmla="val 161"/>
              <a:gd name="f139" fmla="val 43"/>
              <a:gd name="f140" fmla="val 183"/>
              <a:gd name="f141" fmla="val 196"/>
              <a:gd name="f142" fmla="val 42"/>
              <a:gd name="f143" fmla="val 317"/>
              <a:gd name="f144" fmla="val 327"/>
              <a:gd name="f145" fmla="val 337"/>
              <a:gd name="f146" fmla="val 8"/>
              <a:gd name="f147" fmla="val 347"/>
              <a:gd name="f148" fmla="val 353"/>
              <a:gd name="f149" fmla="val 351"/>
              <a:gd name="f150" fmla="val 330"/>
              <a:gd name="f151" fmla="val 309"/>
              <a:gd name="f152" fmla="val 274"/>
              <a:gd name="f153" fmla="val 279"/>
              <a:gd name="f154" fmla="val 283"/>
              <a:gd name="f155" fmla="val 286"/>
              <a:gd name="f156" fmla="val 307"/>
              <a:gd name="f157" fmla="val 349"/>
              <a:gd name="f158" fmla="val 352"/>
              <a:gd name="f159" fmla="val 134"/>
              <a:gd name="f160" fmla="val 331"/>
              <a:gd name="f161" fmla="val 172"/>
              <a:gd name="f162" fmla="val 310"/>
              <a:gd name="f163" fmla="val 277"/>
              <a:gd name="f164" fmla="val 240"/>
              <a:gd name="f165" fmla="val 239"/>
              <a:gd name="f166" fmla="val 215"/>
              <a:gd name="f167" fmla="val 272"/>
              <a:gd name="f168" fmla="val 207"/>
              <a:gd name="f169" fmla="val 200"/>
              <a:gd name="f170" fmla="val 257"/>
              <a:gd name="f171" fmla="val 222"/>
              <a:gd name="f172" fmla="val 264"/>
              <a:gd name="f173" fmla="val 247"/>
              <a:gd name="f174" fmla="val 250"/>
              <a:gd name="f175" fmla="val 295"/>
              <a:gd name="f176" fmla="val 144"/>
              <a:gd name="f177" fmla="val 320"/>
              <a:gd name="f178" fmla="val 267"/>
              <a:gd name="f179" fmla="val 131"/>
              <a:gd name="f180" fmla="val 220"/>
              <a:gd name="f181" fmla="+- 0 0 -90"/>
              <a:gd name="f182" fmla="*/ f3 1 354"/>
              <a:gd name="f183" fmla="*/ f4 1 273"/>
              <a:gd name="f184" fmla="val f5"/>
              <a:gd name="f185" fmla="val f6"/>
              <a:gd name="f186" fmla="val f7"/>
              <a:gd name="f187" fmla="*/ f181 f0 1"/>
              <a:gd name="f188" fmla="+- f186 0 f184"/>
              <a:gd name="f189" fmla="+- f185 0 f184"/>
              <a:gd name="f190" fmla="*/ f187 1 f2"/>
              <a:gd name="f191" fmla="*/ f189 1 354"/>
              <a:gd name="f192" fmla="*/ f188 1 273"/>
              <a:gd name="f193" fmla="*/ 186 f189 1"/>
              <a:gd name="f194" fmla="*/ 193 f188 1"/>
              <a:gd name="f195" fmla="*/ 142 f188 1"/>
              <a:gd name="f196" fmla="*/ 190 f189 1"/>
              <a:gd name="f197" fmla="*/ 139 f188 1"/>
              <a:gd name="f198" fmla="*/ 269 f189 1"/>
              <a:gd name="f199" fmla="*/ 112 f188 1"/>
              <a:gd name="f200" fmla="*/ 328 f189 1"/>
              <a:gd name="f201" fmla="*/ 31 f188 1"/>
              <a:gd name="f202" fmla="*/ 321 f189 1"/>
              <a:gd name="f203" fmla="*/ 18 f188 1"/>
              <a:gd name="f204" fmla="*/ 181 f189 1"/>
              <a:gd name="f205" fmla="*/ 84 f188 1"/>
              <a:gd name="f206" fmla="*/ 177 f189 1"/>
              <a:gd name="f207" fmla="*/ 93 f188 1"/>
              <a:gd name="f208" fmla="*/ 151 f189 1"/>
              <a:gd name="f209" fmla="*/ 53 f188 1"/>
              <a:gd name="f210" fmla="*/ 73 f189 1"/>
              <a:gd name="f211" fmla="*/ 17 f188 1"/>
              <a:gd name="f212" fmla="*/ 37 f189 1"/>
              <a:gd name="f213" fmla="*/ 28 f189 1"/>
              <a:gd name="f214" fmla="*/ 35 f188 1"/>
              <a:gd name="f215" fmla="*/ 91 f189 1"/>
              <a:gd name="f216" fmla="*/ 117 f188 1"/>
              <a:gd name="f217" fmla="*/ 146 f189 1"/>
              <a:gd name="f218" fmla="*/ 141 f188 1"/>
              <a:gd name="f219" fmla="*/ 164 f189 1"/>
              <a:gd name="f220" fmla="*/ 140 f188 1"/>
              <a:gd name="f221" fmla="*/ 168 f189 1"/>
              <a:gd name="f222" fmla="*/ 143 f188 1"/>
              <a:gd name="f223" fmla="*/ 191 f188 1"/>
              <a:gd name="f224" fmla="*/ 188 f188 1"/>
              <a:gd name="f225" fmla="*/ 75 f189 1"/>
              <a:gd name="f226" fmla="*/ 136 f188 1"/>
              <a:gd name="f227" fmla="*/ 36 f189 1"/>
              <a:gd name="f228" fmla="*/ 27 f189 1"/>
              <a:gd name="f229" fmla="*/ 153 f188 1"/>
              <a:gd name="f230" fmla="*/ 90 f189 1"/>
              <a:gd name="f231" fmla="*/ 235 f188 1"/>
              <a:gd name="f232" fmla="*/ 260 f188 1"/>
              <a:gd name="f233" fmla="*/ 162 f189 1"/>
              <a:gd name="f234" fmla="*/ 259 f188 1"/>
              <a:gd name="f235" fmla="*/ 261 f188 1"/>
              <a:gd name="f236" fmla="*/ 163 f189 1"/>
              <a:gd name="f237" fmla="*/ 271 f188 1"/>
              <a:gd name="f238" fmla="*/ 127 f189 1"/>
              <a:gd name="f239" fmla="*/ 269 f188 1"/>
              <a:gd name="f240" fmla="*/ 67 f189 1"/>
              <a:gd name="f241" fmla="*/ 230 f188 1"/>
              <a:gd name="f242" fmla="*/ 6 f189 1"/>
              <a:gd name="f243" fmla="*/ 13 f189 1"/>
              <a:gd name="f244" fmla="*/ 127 f188 1"/>
              <a:gd name="f245" fmla="*/ 78 f189 1"/>
              <a:gd name="f246" fmla="*/ 123 f188 1"/>
              <a:gd name="f247" fmla="*/ 57 f189 1"/>
              <a:gd name="f248" fmla="*/ 100 f188 1"/>
              <a:gd name="f249" fmla="*/ 2 f189 1"/>
              <a:gd name="f250" fmla="*/ 15 f188 1"/>
              <a:gd name="f251" fmla="*/ 5 f189 1"/>
              <a:gd name="f252" fmla="*/ 10 f188 1"/>
              <a:gd name="f253" fmla="*/ 133 f189 1"/>
              <a:gd name="f254" fmla="*/ 23 f188 1"/>
              <a:gd name="f255" fmla="*/ 65 f188 1"/>
              <a:gd name="f256" fmla="*/ 196 f189 1"/>
              <a:gd name="f257" fmla="*/ 42 f188 1"/>
              <a:gd name="f258" fmla="*/ 317 f189 1"/>
              <a:gd name="f259" fmla="*/ 5 f188 1"/>
              <a:gd name="f260" fmla="*/ 347 f189 1"/>
              <a:gd name="f261" fmla="*/ 351 f189 1"/>
              <a:gd name="f262" fmla="*/ 274 f189 1"/>
              <a:gd name="f263" fmla="*/ 124 f188 1"/>
              <a:gd name="f264" fmla="*/ 286 f189 1"/>
              <a:gd name="f265" fmla="*/ 349 f189 1"/>
              <a:gd name="f266" fmla="*/ 129 f188 1"/>
              <a:gd name="f267" fmla="*/ 352 f189 1"/>
              <a:gd name="f268" fmla="*/ 134 f188 1"/>
              <a:gd name="f269" fmla="*/ 277 f189 1"/>
              <a:gd name="f270" fmla="*/ 240 f188 1"/>
              <a:gd name="f271" fmla="*/ 215 f189 1"/>
              <a:gd name="f272" fmla="*/ 272 f188 1"/>
              <a:gd name="f273" fmla="*/ 193 f189 1"/>
              <a:gd name="f274" fmla="*/ 258 f188 1"/>
              <a:gd name="f275" fmla="*/ 270 f189 1"/>
              <a:gd name="f276" fmla="*/ 151 f188 1"/>
              <a:gd name="f277" fmla="*/ 320 f189 1"/>
              <a:gd name="f278" fmla="*/ 188 f189 1"/>
              <a:gd name="f279" fmla="+- f190 0 f1"/>
              <a:gd name="f280" fmla="*/ f193 1 354"/>
              <a:gd name="f281" fmla="*/ f194 1 273"/>
              <a:gd name="f282" fmla="*/ f195 1 273"/>
              <a:gd name="f283" fmla="*/ f196 1 354"/>
              <a:gd name="f284" fmla="*/ f197 1 273"/>
              <a:gd name="f285" fmla="*/ f198 1 354"/>
              <a:gd name="f286" fmla="*/ f199 1 273"/>
              <a:gd name="f287" fmla="*/ f200 1 354"/>
              <a:gd name="f288" fmla="*/ f201 1 273"/>
              <a:gd name="f289" fmla="*/ f202 1 354"/>
              <a:gd name="f290" fmla="*/ f203 1 273"/>
              <a:gd name="f291" fmla="*/ f204 1 354"/>
              <a:gd name="f292" fmla="*/ f205 1 273"/>
              <a:gd name="f293" fmla="*/ f206 1 354"/>
              <a:gd name="f294" fmla="*/ f207 1 273"/>
              <a:gd name="f295" fmla="*/ f208 1 354"/>
              <a:gd name="f296" fmla="*/ f209 1 273"/>
              <a:gd name="f297" fmla="*/ f210 1 354"/>
              <a:gd name="f298" fmla="*/ f211 1 273"/>
              <a:gd name="f299" fmla="*/ f212 1 354"/>
              <a:gd name="f300" fmla="*/ f213 1 354"/>
              <a:gd name="f301" fmla="*/ f214 1 273"/>
              <a:gd name="f302" fmla="*/ f215 1 354"/>
              <a:gd name="f303" fmla="*/ f216 1 273"/>
              <a:gd name="f304" fmla="*/ f217 1 354"/>
              <a:gd name="f305" fmla="*/ f218 1 273"/>
              <a:gd name="f306" fmla="*/ f219 1 354"/>
              <a:gd name="f307" fmla="*/ f220 1 273"/>
              <a:gd name="f308" fmla="*/ f221 1 354"/>
              <a:gd name="f309" fmla="*/ f222 1 273"/>
              <a:gd name="f310" fmla="*/ f223 1 273"/>
              <a:gd name="f311" fmla="*/ f224 1 273"/>
              <a:gd name="f312" fmla="*/ f225 1 354"/>
              <a:gd name="f313" fmla="*/ f226 1 273"/>
              <a:gd name="f314" fmla="*/ f227 1 354"/>
              <a:gd name="f315" fmla="*/ f228 1 354"/>
              <a:gd name="f316" fmla="*/ f229 1 273"/>
              <a:gd name="f317" fmla="*/ f230 1 354"/>
              <a:gd name="f318" fmla="*/ f231 1 273"/>
              <a:gd name="f319" fmla="*/ f232 1 273"/>
              <a:gd name="f320" fmla="*/ f233 1 354"/>
              <a:gd name="f321" fmla="*/ f234 1 273"/>
              <a:gd name="f322" fmla="*/ f235 1 273"/>
              <a:gd name="f323" fmla="*/ f236 1 354"/>
              <a:gd name="f324" fmla="*/ f237 1 273"/>
              <a:gd name="f325" fmla="*/ f238 1 354"/>
              <a:gd name="f326" fmla="*/ f239 1 273"/>
              <a:gd name="f327" fmla="*/ f240 1 354"/>
              <a:gd name="f328" fmla="*/ f241 1 273"/>
              <a:gd name="f329" fmla="*/ f242 1 354"/>
              <a:gd name="f330" fmla="*/ f243 1 354"/>
              <a:gd name="f331" fmla="*/ f244 1 273"/>
              <a:gd name="f332" fmla="*/ f245 1 354"/>
              <a:gd name="f333" fmla="*/ f246 1 273"/>
              <a:gd name="f334" fmla="*/ f247 1 354"/>
              <a:gd name="f335" fmla="*/ f248 1 273"/>
              <a:gd name="f336" fmla="*/ f249 1 354"/>
              <a:gd name="f337" fmla="*/ f250 1 273"/>
              <a:gd name="f338" fmla="*/ f251 1 354"/>
              <a:gd name="f339" fmla="*/ f252 1 273"/>
              <a:gd name="f340" fmla="*/ f253 1 354"/>
              <a:gd name="f341" fmla="*/ f254 1 273"/>
              <a:gd name="f342" fmla="*/ f255 1 273"/>
              <a:gd name="f343" fmla="*/ f256 1 354"/>
              <a:gd name="f344" fmla="*/ f257 1 273"/>
              <a:gd name="f345" fmla="*/ f258 1 354"/>
              <a:gd name="f346" fmla="*/ f259 1 273"/>
              <a:gd name="f347" fmla="*/ f260 1 354"/>
              <a:gd name="f348" fmla="*/ f261 1 354"/>
              <a:gd name="f349" fmla="*/ f262 1 354"/>
              <a:gd name="f350" fmla="*/ f263 1 273"/>
              <a:gd name="f351" fmla="*/ f264 1 354"/>
              <a:gd name="f352" fmla="*/ f265 1 354"/>
              <a:gd name="f353" fmla="*/ f266 1 273"/>
              <a:gd name="f354" fmla="*/ f267 1 354"/>
              <a:gd name="f355" fmla="*/ f268 1 273"/>
              <a:gd name="f356" fmla="*/ f269 1 354"/>
              <a:gd name="f357" fmla="*/ f270 1 273"/>
              <a:gd name="f358" fmla="*/ f271 1 354"/>
              <a:gd name="f359" fmla="*/ f272 1 273"/>
              <a:gd name="f360" fmla="*/ f273 1 354"/>
              <a:gd name="f361" fmla="*/ f274 1 273"/>
              <a:gd name="f362" fmla="*/ f275 1 354"/>
              <a:gd name="f363" fmla="*/ f276 1 273"/>
              <a:gd name="f364" fmla="*/ f277 1 354"/>
              <a:gd name="f365" fmla="*/ f278 1 354"/>
              <a:gd name="f366" fmla="*/ 0 1 f191"/>
              <a:gd name="f367" fmla="*/ f185 1 f191"/>
              <a:gd name="f368" fmla="*/ 0 1 f192"/>
              <a:gd name="f369" fmla="*/ f186 1 f192"/>
              <a:gd name="f370" fmla="*/ f280 1 f191"/>
              <a:gd name="f371" fmla="*/ f281 1 f192"/>
              <a:gd name="f372" fmla="*/ f282 1 f192"/>
              <a:gd name="f373" fmla="*/ f283 1 f191"/>
              <a:gd name="f374" fmla="*/ f284 1 f192"/>
              <a:gd name="f375" fmla="*/ f285 1 f191"/>
              <a:gd name="f376" fmla="*/ f286 1 f192"/>
              <a:gd name="f377" fmla="*/ f287 1 f191"/>
              <a:gd name="f378" fmla="*/ f288 1 f192"/>
              <a:gd name="f379" fmla="*/ f289 1 f191"/>
              <a:gd name="f380" fmla="*/ f290 1 f192"/>
              <a:gd name="f381" fmla="*/ f291 1 f191"/>
              <a:gd name="f382" fmla="*/ f292 1 f192"/>
              <a:gd name="f383" fmla="*/ f293 1 f191"/>
              <a:gd name="f384" fmla="*/ f294 1 f192"/>
              <a:gd name="f385" fmla="*/ f295 1 f191"/>
              <a:gd name="f386" fmla="*/ f296 1 f192"/>
              <a:gd name="f387" fmla="*/ f297 1 f191"/>
              <a:gd name="f388" fmla="*/ f298 1 f192"/>
              <a:gd name="f389" fmla="*/ f299 1 f191"/>
              <a:gd name="f390" fmla="*/ f300 1 f191"/>
              <a:gd name="f391" fmla="*/ f301 1 f192"/>
              <a:gd name="f392" fmla="*/ f302 1 f191"/>
              <a:gd name="f393" fmla="*/ f303 1 f192"/>
              <a:gd name="f394" fmla="*/ f304 1 f191"/>
              <a:gd name="f395" fmla="*/ f305 1 f192"/>
              <a:gd name="f396" fmla="*/ f306 1 f191"/>
              <a:gd name="f397" fmla="*/ f307 1 f192"/>
              <a:gd name="f398" fmla="*/ f308 1 f191"/>
              <a:gd name="f399" fmla="*/ f309 1 f192"/>
              <a:gd name="f400" fmla="*/ f310 1 f192"/>
              <a:gd name="f401" fmla="*/ f311 1 f192"/>
              <a:gd name="f402" fmla="*/ f312 1 f191"/>
              <a:gd name="f403" fmla="*/ f313 1 f192"/>
              <a:gd name="f404" fmla="*/ f314 1 f191"/>
              <a:gd name="f405" fmla="*/ f315 1 f191"/>
              <a:gd name="f406" fmla="*/ f316 1 f192"/>
              <a:gd name="f407" fmla="*/ f317 1 f191"/>
              <a:gd name="f408" fmla="*/ f318 1 f192"/>
              <a:gd name="f409" fmla="*/ f319 1 f192"/>
              <a:gd name="f410" fmla="*/ f320 1 f191"/>
              <a:gd name="f411" fmla="*/ f321 1 f192"/>
              <a:gd name="f412" fmla="*/ f322 1 f192"/>
              <a:gd name="f413" fmla="*/ f323 1 f191"/>
              <a:gd name="f414" fmla="*/ f324 1 f192"/>
              <a:gd name="f415" fmla="*/ f325 1 f191"/>
              <a:gd name="f416" fmla="*/ f326 1 f192"/>
              <a:gd name="f417" fmla="*/ f327 1 f191"/>
              <a:gd name="f418" fmla="*/ f328 1 f192"/>
              <a:gd name="f419" fmla="*/ f329 1 f191"/>
              <a:gd name="f420" fmla="*/ f330 1 f191"/>
              <a:gd name="f421" fmla="*/ f331 1 f192"/>
              <a:gd name="f422" fmla="*/ f332 1 f191"/>
              <a:gd name="f423" fmla="*/ f333 1 f192"/>
              <a:gd name="f424" fmla="*/ f334 1 f191"/>
              <a:gd name="f425" fmla="*/ f335 1 f192"/>
              <a:gd name="f426" fmla="*/ f336 1 f191"/>
              <a:gd name="f427" fmla="*/ f337 1 f192"/>
              <a:gd name="f428" fmla="*/ f338 1 f191"/>
              <a:gd name="f429" fmla="*/ f339 1 f192"/>
              <a:gd name="f430" fmla="*/ f340 1 f191"/>
              <a:gd name="f431" fmla="*/ f341 1 f192"/>
              <a:gd name="f432" fmla="*/ f342 1 f192"/>
              <a:gd name="f433" fmla="*/ f343 1 f191"/>
              <a:gd name="f434" fmla="*/ f344 1 f192"/>
              <a:gd name="f435" fmla="*/ f345 1 f191"/>
              <a:gd name="f436" fmla="*/ f346 1 f192"/>
              <a:gd name="f437" fmla="*/ f347 1 f191"/>
              <a:gd name="f438" fmla="*/ f348 1 f191"/>
              <a:gd name="f439" fmla="*/ f349 1 f191"/>
              <a:gd name="f440" fmla="*/ f350 1 f192"/>
              <a:gd name="f441" fmla="*/ f351 1 f191"/>
              <a:gd name="f442" fmla="*/ f352 1 f191"/>
              <a:gd name="f443" fmla="*/ f353 1 f192"/>
              <a:gd name="f444" fmla="*/ f354 1 f191"/>
              <a:gd name="f445" fmla="*/ f355 1 f192"/>
              <a:gd name="f446" fmla="*/ f356 1 f191"/>
              <a:gd name="f447" fmla="*/ f357 1 f192"/>
              <a:gd name="f448" fmla="*/ f358 1 f191"/>
              <a:gd name="f449" fmla="*/ f359 1 f192"/>
              <a:gd name="f450" fmla="*/ f360 1 f191"/>
              <a:gd name="f451" fmla="*/ f361 1 f192"/>
              <a:gd name="f452" fmla="*/ f362 1 f191"/>
              <a:gd name="f453" fmla="*/ f363 1 f192"/>
              <a:gd name="f454" fmla="*/ f364 1 f191"/>
              <a:gd name="f455" fmla="*/ f365 1 f191"/>
              <a:gd name="f456" fmla="*/ f366 f182 1"/>
              <a:gd name="f457" fmla="*/ f367 f182 1"/>
              <a:gd name="f458" fmla="*/ f369 f183 1"/>
              <a:gd name="f459" fmla="*/ f368 f183 1"/>
              <a:gd name="f460" fmla="*/ f370 f182 1"/>
              <a:gd name="f461" fmla="*/ f371 f183 1"/>
              <a:gd name="f462" fmla="*/ f372 f183 1"/>
              <a:gd name="f463" fmla="*/ f373 f182 1"/>
              <a:gd name="f464" fmla="*/ f374 f183 1"/>
              <a:gd name="f465" fmla="*/ f375 f182 1"/>
              <a:gd name="f466" fmla="*/ f376 f183 1"/>
              <a:gd name="f467" fmla="*/ f377 f182 1"/>
              <a:gd name="f468" fmla="*/ f378 f183 1"/>
              <a:gd name="f469" fmla="*/ f379 f182 1"/>
              <a:gd name="f470" fmla="*/ f380 f183 1"/>
              <a:gd name="f471" fmla="*/ f381 f182 1"/>
              <a:gd name="f472" fmla="*/ f382 f183 1"/>
              <a:gd name="f473" fmla="*/ f383 f182 1"/>
              <a:gd name="f474" fmla="*/ f384 f183 1"/>
              <a:gd name="f475" fmla="*/ f385 f182 1"/>
              <a:gd name="f476" fmla="*/ f386 f183 1"/>
              <a:gd name="f477" fmla="*/ f387 f182 1"/>
              <a:gd name="f478" fmla="*/ f388 f183 1"/>
              <a:gd name="f479" fmla="*/ f389 f182 1"/>
              <a:gd name="f480" fmla="*/ f390 f182 1"/>
              <a:gd name="f481" fmla="*/ f391 f183 1"/>
              <a:gd name="f482" fmla="*/ f392 f182 1"/>
              <a:gd name="f483" fmla="*/ f393 f183 1"/>
              <a:gd name="f484" fmla="*/ f394 f182 1"/>
              <a:gd name="f485" fmla="*/ f395 f183 1"/>
              <a:gd name="f486" fmla="*/ f396 f182 1"/>
              <a:gd name="f487" fmla="*/ f397 f183 1"/>
              <a:gd name="f488" fmla="*/ f398 f182 1"/>
              <a:gd name="f489" fmla="*/ f399 f183 1"/>
              <a:gd name="f490" fmla="*/ f400 f183 1"/>
              <a:gd name="f491" fmla="*/ f401 f183 1"/>
              <a:gd name="f492" fmla="*/ f402 f182 1"/>
              <a:gd name="f493" fmla="*/ f403 f183 1"/>
              <a:gd name="f494" fmla="*/ f404 f182 1"/>
              <a:gd name="f495" fmla="*/ f405 f182 1"/>
              <a:gd name="f496" fmla="*/ f406 f183 1"/>
              <a:gd name="f497" fmla="*/ f407 f182 1"/>
              <a:gd name="f498" fmla="*/ f408 f183 1"/>
              <a:gd name="f499" fmla="*/ f409 f183 1"/>
              <a:gd name="f500" fmla="*/ f410 f182 1"/>
              <a:gd name="f501" fmla="*/ f411 f183 1"/>
              <a:gd name="f502" fmla="*/ f412 f183 1"/>
              <a:gd name="f503" fmla="*/ f413 f182 1"/>
              <a:gd name="f504" fmla="*/ f414 f183 1"/>
              <a:gd name="f505" fmla="*/ f415 f182 1"/>
              <a:gd name="f506" fmla="*/ f416 f183 1"/>
              <a:gd name="f507" fmla="*/ f417 f182 1"/>
              <a:gd name="f508" fmla="*/ f418 f183 1"/>
              <a:gd name="f509" fmla="*/ f419 f182 1"/>
              <a:gd name="f510" fmla="*/ f420 f182 1"/>
              <a:gd name="f511" fmla="*/ f421 f183 1"/>
              <a:gd name="f512" fmla="*/ f422 f182 1"/>
              <a:gd name="f513" fmla="*/ f423 f183 1"/>
              <a:gd name="f514" fmla="*/ f424 f182 1"/>
              <a:gd name="f515" fmla="*/ f425 f183 1"/>
              <a:gd name="f516" fmla="*/ f426 f182 1"/>
              <a:gd name="f517" fmla="*/ f427 f183 1"/>
              <a:gd name="f518" fmla="*/ f428 f182 1"/>
              <a:gd name="f519" fmla="*/ f429 f183 1"/>
              <a:gd name="f520" fmla="*/ f430 f182 1"/>
              <a:gd name="f521" fmla="*/ f431 f183 1"/>
              <a:gd name="f522" fmla="*/ f432 f183 1"/>
              <a:gd name="f523" fmla="*/ f433 f182 1"/>
              <a:gd name="f524" fmla="*/ f434 f183 1"/>
              <a:gd name="f525" fmla="*/ f435 f182 1"/>
              <a:gd name="f526" fmla="*/ f436 f183 1"/>
              <a:gd name="f527" fmla="*/ f437 f182 1"/>
              <a:gd name="f528" fmla="*/ f438 f182 1"/>
              <a:gd name="f529" fmla="*/ f439 f182 1"/>
              <a:gd name="f530" fmla="*/ f440 f183 1"/>
              <a:gd name="f531" fmla="*/ f441 f182 1"/>
              <a:gd name="f532" fmla="*/ f442 f182 1"/>
              <a:gd name="f533" fmla="*/ f443 f183 1"/>
              <a:gd name="f534" fmla="*/ f444 f182 1"/>
              <a:gd name="f535" fmla="*/ f445 f183 1"/>
              <a:gd name="f536" fmla="*/ f446 f182 1"/>
              <a:gd name="f537" fmla="*/ f447 f183 1"/>
              <a:gd name="f538" fmla="*/ f448 f182 1"/>
              <a:gd name="f539" fmla="*/ f449 f183 1"/>
              <a:gd name="f540" fmla="*/ f450 f182 1"/>
              <a:gd name="f541" fmla="*/ f451 f183 1"/>
              <a:gd name="f542" fmla="*/ f452 f182 1"/>
              <a:gd name="f543" fmla="*/ f453 f183 1"/>
              <a:gd name="f544" fmla="*/ f454 f182 1"/>
              <a:gd name="f545" fmla="*/ f455 f1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9">
                <a:pos x="f460" y="f461"/>
              </a:cxn>
              <a:cxn ang="f279">
                <a:pos x="f460" y="f462"/>
              </a:cxn>
              <a:cxn ang="f279">
                <a:pos x="f463" y="f464"/>
              </a:cxn>
              <a:cxn ang="f279">
                <a:pos x="f465" y="f466"/>
              </a:cxn>
              <a:cxn ang="f279">
                <a:pos x="f467" y="f468"/>
              </a:cxn>
              <a:cxn ang="f279">
                <a:pos x="f469" y="f470"/>
              </a:cxn>
              <a:cxn ang="f279">
                <a:pos x="f471" y="f472"/>
              </a:cxn>
              <a:cxn ang="f279">
                <a:pos x="f473" y="f474"/>
              </a:cxn>
              <a:cxn ang="f279">
                <a:pos x="f475" y="f476"/>
              </a:cxn>
              <a:cxn ang="f279">
                <a:pos x="f477" y="f478"/>
              </a:cxn>
              <a:cxn ang="f279">
                <a:pos x="f479" y="f478"/>
              </a:cxn>
              <a:cxn ang="f279">
                <a:pos x="f480" y="f481"/>
              </a:cxn>
              <a:cxn ang="f279">
                <a:pos x="f482" y="f483"/>
              </a:cxn>
              <a:cxn ang="f279">
                <a:pos x="f484" y="f485"/>
              </a:cxn>
              <a:cxn ang="f279">
                <a:pos x="f486" y="f487"/>
              </a:cxn>
              <a:cxn ang="f279">
                <a:pos x="f488" y="f489"/>
              </a:cxn>
              <a:cxn ang="f279">
                <a:pos x="f488" y="f490"/>
              </a:cxn>
              <a:cxn ang="f279">
                <a:pos x="f486" y="f491"/>
              </a:cxn>
              <a:cxn ang="f279">
                <a:pos x="f492" y="f493"/>
              </a:cxn>
              <a:cxn ang="f279">
                <a:pos x="f494" y="f493"/>
              </a:cxn>
              <a:cxn ang="f279">
                <a:pos x="f495" y="f496"/>
              </a:cxn>
              <a:cxn ang="f279">
                <a:pos x="f497" y="f498"/>
              </a:cxn>
              <a:cxn ang="f279">
                <a:pos x="f484" y="f499"/>
              </a:cxn>
              <a:cxn ang="f279">
                <a:pos x="f500" y="f501"/>
              </a:cxn>
              <a:cxn ang="f279">
                <a:pos x="f488" y="f502"/>
              </a:cxn>
              <a:cxn ang="f279">
                <a:pos x="f503" y="f504"/>
              </a:cxn>
              <a:cxn ang="f279">
                <a:pos x="f505" y="f506"/>
              </a:cxn>
              <a:cxn ang="f279">
                <a:pos x="f507" y="f508"/>
              </a:cxn>
              <a:cxn ang="f279">
                <a:pos x="f509" y="f485"/>
              </a:cxn>
              <a:cxn ang="f279">
                <a:pos x="f510" y="f511"/>
              </a:cxn>
              <a:cxn ang="f279">
                <a:pos x="f512" y="f513"/>
              </a:cxn>
              <a:cxn ang="f279">
                <a:pos x="f514" y="f515"/>
              </a:cxn>
              <a:cxn ang="f279">
                <a:pos x="f516" y="f517"/>
              </a:cxn>
              <a:cxn ang="f279">
                <a:pos x="f518" y="f519"/>
              </a:cxn>
              <a:cxn ang="f279">
                <a:pos x="f520" y="f521"/>
              </a:cxn>
              <a:cxn ang="f279">
                <a:pos x="f473" y="f522"/>
              </a:cxn>
              <a:cxn ang="f279">
                <a:pos x="f523" y="f524"/>
              </a:cxn>
              <a:cxn ang="f279">
                <a:pos x="f525" y="f526"/>
              </a:cxn>
              <a:cxn ang="f279">
                <a:pos x="f527" y="f519"/>
              </a:cxn>
              <a:cxn ang="f279">
                <a:pos x="f528" y="f470"/>
              </a:cxn>
              <a:cxn ang="f279">
                <a:pos x="f529" y="f530"/>
              </a:cxn>
              <a:cxn ang="f279">
                <a:pos x="f531" y="f513"/>
              </a:cxn>
              <a:cxn ang="f279">
                <a:pos x="f532" y="f533"/>
              </a:cxn>
              <a:cxn ang="f279">
                <a:pos x="f534" y="f535"/>
              </a:cxn>
              <a:cxn ang="f279">
                <a:pos x="f536" y="f537"/>
              </a:cxn>
              <a:cxn ang="f279">
                <a:pos x="f538" y="f539"/>
              </a:cxn>
              <a:cxn ang="f279">
                <a:pos x="f540" y="f539"/>
              </a:cxn>
              <a:cxn ang="f279">
                <a:pos x="f460" y="f499"/>
              </a:cxn>
              <a:cxn ang="f279">
                <a:pos x="f463" y="f541"/>
              </a:cxn>
              <a:cxn ang="f279">
                <a:pos x="f542" y="f508"/>
              </a:cxn>
              <a:cxn ang="f279">
                <a:pos x="f467" y="f543"/>
              </a:cxn>
              <a:cxn ang="f279">
                <a:pos x="f544" y="f493"/>
              </a:cxn>
              <a:cxn ang="f279">
                <a:pos x="f545" y="f490"/>
              </a:cxn>
              <a:cxn ang="f279">
                <a:pos x="f460" y="f461"/>
              </a:cxn>
            </a:cxnLst>
            <a:rect l="f456" t="f459" r="f457" b="f458"/>
            <a:pathLst>
              <a:path w="354" h="273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15"/>
                  <a:pt x="f16" y="f15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21" y="f35"/>
                  <a:pt x="f36" y="f37"/>
                  <a:pt x="f38" y="f39"/>
                </a:cubicBezTo>
                <a:cubicBezTo>
                  <a:pt x="f2" y="f40"/>
                  <a:pt x="f41" y="f24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28"/>
                  <a:pt x="f51" y="f52"/>
                  <a:pt x="f53" y="f54"/>
                </a:cubicBezTo>
                <a:cubicBezTo>
                  <a:pt x="f26" y="f55"/>
                  <a:pt x="f56" y="f55"/>
                  <a:pt x="f57" y="f54"/>
                </a:cubicBezTo>
                <a:cubicBezTo>
                  <a:pt x="f30" y="f32"/>
                  <a:pt x="f58" y="f59"/>
                  <a:pt x="f60" y="f61"/>
                </a:cubicBezTo>
                <a:cubicBezTo>
                  <a:pt x="f62" y="f63"/>
                  <a:pt x="f47" y="f64"/>
                  <a:pt x="f65" y="f66"/>
                </a:cubicBezTo>
                <a:cubicBezTo>
                  <a:pt x="f67" y="f68"/>
                  <a:pt x="f69" y="f15"/>
                  <a:pt x="f18" y="f70"/>
                </a:cubicBezTo>
                <a:cubicBezTo>
                  <a:pt x="f71" y="f12"/>
                  <a:pt x="f72" y="f70"/>
                  <a:pt x="f73" y="f13"/>
                </a:cubicBezTo>
                <a:cubicBezTo>
                  <a:pt x="f74" y="f15"/>
                  <a:pt x="f75" y="f15"/>
                  <a:pt x="f75" y="f76"/>
                </a:cubicBezTo>
                <a:cubicBezTo>
                  <a:pt x="f75" y="f11"/>
                  <a:pt x="f75" y="f10"/>
                  <a:pt x="f75" y="f77"/>
                </a:cubicBezTo>
                <a:cubicBezTo>
                  <a:pt x="f78" y="f77"/>
                  <a:pt x="f78" y="f79"/>
                  <a:pt x="f73" y="f80"/>
                </a:cubicBezTo>
                <a:cubicBezTo>
                  <a:pt x="f12" y="f81"/>
                  <a:pt x="f22" y="f70"/>
                  <a:pt x="f82" y="f83"/>
                </a:cubicBezTo>
                <a:cubicBezTo>
                  <a:pt x="f84" y="f85"/>
                  <a:pt x="f56" y="f85"/>
                  <a:pt x="f86" y="f83"/>
                </a:cubicBezTo>
                <a:cubicBezTo>
                  <a:pt x="f30" y="f87"/>
                  <a:pt x="f58" y="f76"/>
                  <a:pt x="f3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18" y="f99"/>
                </a:cubicBezTo>
                <a:cubicBezTo>
                  <a:pt x="f48" y="f99"/>
                  <a:pt x="f81" y="f100"/>
                  <a:pt x="f46" y="f100"/>
                </a:cubicBezTo>
                <a:cubicBezTo>
                  <a:pt x="f73" y="f100"/>
                  <a:pt x="f75" y="f101"/>
                  <a:pt x="f75" y="f102"/>
                </a:cubicBezTo>
                <a:cubicBezTo>
                  <a:pt x="f75" y="f103"/>
                  <a:pt x="f44" y="f104"/>
                  <a:pt x="f105" y="f106"/>
                </a:cubicBezTo>
                <a:cubicBezTo>
                  <a:pt x="f48" y="f7"/>
                  <a:pt x="f15" y="f7"/>
                  <a:pt x="f107" y="f21"/>
                </a:cubicBezTo>
                <a:cubicBezTo>
                  <a:pt x="f51" y="f108"/>
                  <a:pt x="f39" y="f109"/>
                  <a:pt x="f110" y="f111"/>
                </a:cubicBezTo>
                <a:cubicBezTo>
                  <a:pt x="f112" y="f113"/>
                  <a:pt x="f114" y="f115"/>
                  <a:pt x="f116" y="f70"/>
                </a:cubicBezTo>
                <a:cubicBezTo>
                  <a:pt x="f5" y="f68"/>
                  <a:pt x="f5" y="f68"/>
                  <a:pt x="f117" y="f107"/>
                </a:cubicBezTo>
                <a:cubicBezTo>
                  <a:pt x="f118" y="f119"/>
                  <a:pt x="f120" y="f121"/>
                  <a:pt x="f45" y="f119"/>
                </a:cubicBezTo>
                <a:cubicBezTo>
                  <a:pt x="f122" y="f123"/>
                  <a:pt x="f47" y="f124"/>
                  <a:pt x="f125" y="f126"/>
                </a:cubicBezTo>
                <a:cubicBezTo>
                  <a:pt x="f61" y="f127"/>
                  <a:pt x="f34" y="f62"/>
                  <a:pt x="f128" y="f129"/>
                </a:cubicBezTo>
                <a:cubicBezTo>
                  <a:pt x="f130" y="f131"/>
                  <a:pt x="f130" y="f35"/>
                  <a:pt x="f132" y="f133"/>
                </a:cubicBezTo>
                <a:cubicBezTo>
                  <a:pt x="f56" y="f5"/>
                  <a:pt x="f134" y="f130"/>
                  <a:pt x="f135" y="f114"/>
                </a:cubicBezTo>
                <a:cubicBezTo>
                  <a:pt x="f136" y="f137"/>
                  <a:pt x="f138" y="f139"/>
                  <a:pt x="f42" y="f63"/>
                </a:cubicBezTo>
                <a:cubicBezTo>
                  <a:pt x="f140" y="f125"/>
                  <a:pt x="f79" y="f56"/>
                  <a:pt x="f141" y="f142"/>
                </a:cubicBezTo>
                <a:cubicBezTo>
                  <a:pt x="f111" y="f133"/>
                  <a:pt x="f106" y="f130"/>
                  <a:pt x="f143" y="f132"/>
                </a:cubicBezTo>
                <a:cubicBezTo>
                  <a:pt x="f144" y="f116"/>
                  <a:pt x="f145" y="f146"/>
                  <a:pt x="f147" y="f133"/>
                </a:cubicBezTo>
                <a:cubicBezTo>
                  <a:pt x="f148" y="f133"/>
                  <a:pt x="f148" y="f117"/>
                  <a:pt x="f149" y="f34"/>
                </a:cubicBezTo>
                <a:cubicBezTo>
                  <a:pt x="f150" y="f120"/>
                  <a:pt x="f151" y="f43"/>
                  <a:pt x="f152" y="f97"/>
                </a:cubicBezTo>
                <a:cubicBezTo>
                  <a:pt x="f153" y="f97"/>
                  <a:pt x="f154" y="f119"/>
                  <a:pt x="f155" y="f119"/>
                </a:cubicBezTo>
                <a:cubicBezTo>
                  <a:pt x="f156" y="f121"/>
                  <a:pt x="f27" y="f69"/>
                  <a:pt x="f157" y="f50"/>
                </a:cubicBezTo>
                <a:cubicBezTo>
                  <a:pt x="f158" y="f50"/>
                  <a:pt x="f6" y="f68"/>
                  <a:pt x="f158" y="f159"/>
                </a:cubicBezTo>
                <a:cubicBezTo>
                  <a:pt x="f160" y="f161"/>
                  <a:pt x="f162" y="f36"/>
                  <a:pt x="f163" y="f164"/>
                </a:cubicBezTo>
                <a:cubicBezTo>
                  <a:pt x="f100" y="f101"/>
                  <a:pt x="f165" y="f21"/>
                  <a:pt x="f166" y="f167"/>
                </a:cubicBezTo>
                <a:cubicBezTo>
                  <a:pt x="f168" y="f7"/>
                  <a:pt x="f169" y="f7"/>
                  <a:pt x="f9" y="f167"/>
                </a:cubicBezTo>
                <a:cubicBezTo>
                  <a:pt x="f14" y="f106"/>
                  <a:pt x="f90" y="f103"/>
                  <a:pt x="f8" y="f99"/>
                </a:cubicBezTo>
                <a:cubicBezTo>
                  <a:pt x="f14" y="f170"/>
                  <a:pt x="f80" y="f98"/>
                  <a:pt x="f16" y="f98"/>
                </a:cubicBezTo>
                <a:cubicBezTo>
                  <a:pt x="f171" y="f172"/>
                  <a:pt x="f173" y="f174"/>
                  <a:pt x="f104" y="f111"/>
                </a:cubicBezTo>
                <a:cubicBezTo>
                  <a:pt x="f175" y="f168"/>
                  <a:pt x="f25" y="f2"/>
                  <a:pt x="f27" y="f48"/>
                </a:cubicBezTo>
                <a:cubicBezTo>
                  <a:pt x="f29" y="f176"/>
                  <a:pt x="f31" y="f87"/>
                  <a:pt x="f177" y="f83"/>
                </a:cubicBezTo>
                <a:cubicBezTo>
                  <a:pt x="f178" y="f179"/>
                  <a:pt x="f180" y="f176"/>
                  <a:pt x="f80" y="f77"/>
                </a:cubicBezTo>
                <a:cubicBezTo>
                  <a:pt x="f80" y="f77"/>
                  <a:pt x="f80" y="f77"/>
                  <a:pt x="f8" y="f9"/>
                </a:cubicBezTo>
                <a:close/>
              </a:path>
            </a:pathLst>
          </a:custGeom>
          <a:solidFill>
            <a:srgbClr val="089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90FB324-CE14-15A8-1A47-EC5004A0E387}"/>
              </a:ext>
            </a:extLst>
          </p:cNvPr>
          <p:cNvSpPr/>
          <p:nvPr/>
        </p:nvSpPr>
        <p:spPr>
          <a:xfrm>
            <a:off x="903290" y="1014919"/>
            <a:ext cx="207961" cy="1603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92"/>
              <a:gd name="f8" fmla="val 106"/>
              <a:gd name="f9" fmla="val 2"/>
              <a:gd name="f10" fmla="val 110"/>
              <a:gd name="f11" fmla="val 3"/>
              <a:gd name="f12" fmla="val 115"/>
              <a:gd name="f13" fmla="val 117"/>
              <a:gd name="f14" fmla="val 4"/>
              <a:gd name="f15" fmla="val 7"/>
              <a:gd name="f16" fmla="val 114"/>
              <a:gd name="f17" fmla="val 11"/>
              <a:gd name="f18" fmla="val 112"/>
              <a:gd name="f19" fmla="val 14"/>
              <a:gd name="f20" fmla="val 95"/>
              <a:gd name="f21" fmla="val 41"/>
              <a:gd name="f22" fmla="val 77"/>
              <a:gd name="f23" fmla="val 66"/>
              <a:gd name="f24" fmla="val 48"/>
              <a:gd name="f25" fmla="val 82"/>
              <a:gd name="f26" fmla="val 36"/>
              <a:gd name="f27" fmla="val 89"/>
              <a:gd name="f28" fmla="val 23"/>
              <a:gd name="f29" fmla="val 9"/>
              <a:gd name="f30" fmla="val 91"/>
              <a:gd name="f31" fmla="val 1"/>
              <a:gd name="f32" fmla="val 90"/>
              <a:gd name="f33" fmla="val 88"/>
              <a:gd name="f34" fmla="val 81"/>
              <a:gd name="f35" fmla="val 16"/>
              <a:gd name="f36" fmla="val 33"/>
              <a:gd name="f37" fmla="val 53"/>
              <a:gd name="f38" fmla="+- 0 0 -90"/>
              <a:gd name="f39" fmla="*/ f3 1 119"/>
              <a:gd name="f40" fmla="*/ f4 1 92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119"/>
              <a:gd name="f49" fmla="*/ f45 1 92"/>
              <a:gd name="f50" fmla="*/ 106 f46 1"/>
              <a:gd name="f51" fmla="*/ 2 f45 1"/>
              <a:gd name="f52" fmla="*/ 117 f46 1"/>
              <a:gd name="f53" fmla="*/ 4 f45 1"/>
              <a:gd name="f54" fmla="*/ 112 f46 1"/>
              <a:gd name="f55" fmla="*/ 14 f45 1"/>
              <a:gd name="f56" fmla="*/ 48 f46 1"/>
              <a:gd name="f57" fmla="*/ 82 f45 1"/>
              <a:gd name="f58" fmla="*/ 9 f46 1"/>
              <a:gd name="f59" fmla="*/ 91 f45 1"/>
              <a:gd name="f60" fmla="*/ 2 f46 1"/>
              <a:gd name="f61" fmla="*/ 81 f45 1"/>
              <a:gd name="f62" fmla="+- f47 0 f1"/>
              <a:gd name="f63" fmla="*/ f50 1 119"/>
              <a:gd name="f64" fmla="*/ f51 1 92"/>
              <a:gd name="f65" fmla="*/ f52 1 119"/>
              <a:gd name="f66" fmla="*/ f53 1 92"/>
              <a:gd name="f67" fmla="*/ f54 1 119"/>
              <a:gd name="f68" fmla="*/ f55 1 92"/>
              <a:gd name="f69" fmla="*/ f56 1 119"/>
              <a:gd name="f70" fmla="*/ f57 1 92"/>
              <a:gd name="f71" fmla="*/ f58 1 119"/>
              <a:gd name="f72" fmla="*/ f59 1 92"/>
              <a:gd name="f73" fmla="*/ f60 1 119"/>
              <a:gd name="f74" fmla="*/ f61 1 92"/>
              <a:gd name="f75" fmla="*/ 0 1 f48"/>
              <a:gd name="f76" fmla="*/ f42 1 f48"/>
              <a:gd name="f77" fmla="*/ 0 1 f49"/>
              <a:gd name="f78" fmla="*/ f43 1 f49"/>
              <a:gd name="f79" fmla="*/ f63 1 f48"/>
              <a:gd name="f80" fmla="*/ f64 1 f49"/>
              <a:gd name="f81" fmla="*/ f65 1 f48"/>
              <a:gd name="f82" fmla="*/ f66 1 f49"/>
              <a:gd name="f83" fmla="*/ f67 1 f48"/>
              <a:gd name="f84" fmla="*/ f68 1 f49"/>
              <a:gd name="f85" fmla="*/ f69 1 f48"/>
              <a:gd name="f86" fmla="*/ f70 1 f49"/>
              <a:gd name="f87" fmla="*/ f71 1 f48"/>
              <a:gd name="f88" fmla="*/ f72 1 f49"/>
              <a:gd name="f89" fmla="*/ f73 1 f48"/>
              <a:gd name="f90" fmla="*/ f74 1 f49"/>
              <a:gd name="f91" fmla="*/ f75 f39 1"/>
              <a:gd name="f92" fmla="*/ f76 f39 1"/>
              <a:gd name="f93" fmla="*/ f78 f40 1"/>
              <a:gd name="f94" fmla="*/ f77 f40 1"/>
              <a:gd name="f95" fmla="*/ f79 f39 1"/>
              <a:gd name="f96" fmla="*/ f80 f40 1"/>
              <a:gd name="f97" fmla="*/ f81 f39 1"/>
              <a:gd name="f98" fmla="*/ f82 f40 1"/>
              <a:gd name="f99" fmla="*/ f83 f39 1"/>
              <a:gd name="f100" fmla="*/ f84 f40 1"/>
              <a:gd name="f101" fmla="*/ f85 f39 1"/>
              <a:gd name="f102" fmla="*/ f86 f40 1"/>
              <a:gd name="f103" fmla="*/ f87 f39 1"/>
              <a:gd name="f104" fmla="*/ f88 f40 1"/>
              <a:gd name="f105" fmla="*/ f89 f39 1"/>
              <a:gd name="f106" fmla="*/ f9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2">
                <a:pos x="f95" y="f96"/>
              </a:cxn>
              <a:cxn ang="f62">
                <a:pos x="f97" y="f98"/>
              </a:cxn>
              <a:cxn ang="f62">
                <a:pos x="f99" y="f100"/>
              </a:cxn>
              <a:cxn ang="f62">
                <a:pos x="f101" y="f102"/>
              </a:cxn>
              <a:cxn ang="f62">
                <a:pos x="f103" y="f104"/>
              </a:cxn>
              <a:cxn ang="f62">
                <a:pos x="f105" y="f106"/>
              </a:cxn>
              <a:cxn ang="f62">
                <a:pos x="f95" y="f96"/>
              </a:cxn>
            </a:cxnLst>
            <a:rect l="f91" t="f94" r="f92" b="f93"/>
            <a:pathLst>
              <a:path w="119" h="92">
                <a:moveTo>
                  <a:pt x="f8" y="f9"/>
                </a:moveTo>
                <a:cubicBezTo>
                  <a:pt x="f10" y="f11"/>
                  <a:pt x="f12" y="f5"/>
                  <a:pt x="f13" y="f14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7"/>
                  <a:pt x="f29" y="f30"/>
                </a:cubicBezTo>
                <a:cubicBezTo>
                  <a:pt x="f31" y="f32"/>
                  <a:pt x="f5" y="f33"/>
                  <a:pt x="f9" y="f34"/>
                </a:cubicBezTo>
                <a:cubicBezTo>
                  <a:pt x="f35" y="f36"/>
                  <a:pt x="f37" y="f14"/>
                  <a:pt x="f8" y="f9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5A9D1BC-9BCC-0480-C156-695AEB865230}"/>
              </a:ext>
            </a:extLst>
          </p:cNvPr>
          <p:cNvSpPr/>
          <p:nvPr/>
        </p:nvSpPr>
        <p:spPr>
          <a:xfrm>
            <a:off x="901698" y="1226054"/>
            <a:ext cx="209553" cy="1555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0"/>
              <a:gd name="f7" fmla="val 89"/>
              <a:gd name="f8" fmla="val 18"/>
              <a:gd name="f9" fmla="val 1"/>
              <a:gd name="f10" fmla="val 88"/>
              <a:gd name="f11" fmla="val 5"/>
              <a:gd name="f12" fmla="val 72"/>
              <a:gd name="f13" fmla="val 20"/>
              <a:gd name="f14" fmla="val 31"/>
              <a:gd name="f15" fmla="val 49"/>
              <a:gd name="f16" fmla="val 8"/>
              <a:gd name="f17" fmla="val 91"/>
              <a:gd name="f18" fmla="val 2"/>
              <a:gd name="f19" fmla="val 99"/>
              <a:gd name="f20" fmla="val 107"/>
              <a:gd name="f21" fmla="val 115"/>
              <a:gd name="f22" fmla="val 119"/>
              <a:gd name="f23" fmla="val 118"/>
              <a:gd name="f24" fmla="val 98"/>
              <a:gd name="f25" fmla="val 36"/>
              <a:gd name="f26" fmla="val 78"/>
              <a:gd name="f27" fmla="val 66"/>
              <a:gd name="f28" fmla="val 43"/>
              <a:gd name="f29" fmla="val 83"/>
              <a:gd name="f30" fmla="val 35"/>
              <a:gd name="f31" fmla="val 87"/>
              <a:gd name="f32" fmla="val 27"/>
              <a:gd name="f33" fmla="+- 0 0 -90"/>
              <a:gd name="f34" fmla="*/ f3 1 120"/>
              <a:gd name="f35" fmla="*/ f4 1 89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120"/>
              <a:gd name="f44" fmla="*/ f40 1 89"/>
              <a:gd name="f45" fmla="*/ 18 f41 1"/>
              <a:gd name="f46" fmla="*/ 89 f40 1"/>
              <a:gd name="f47" fmla="*/ 5 f41 1"/>
              <a:gd name="f48" fmla="*/ 72 f40 1"/>
              <a:gd name="f49" fmla="*/ 91 f41 1"/>
              <a:gd name="f50" fmla="*/ 2 f40 1"/>
              <a:gd name="f51" fmla="*/ 115 f41 1"/>
              <a:gd name="f52" fmla="*/ 0 f40 1"/>
              <a:gd name="f53" fmla="*/ 118 f41 1"/>
              <a:gd name="f54" fmla="*/ 5 f40 1"/>
              <a:gd name="f55" fmla="*/ 43 f41 1"/>
              <a:gd name="f56" fmla="*/ 83 f40 1"/>
              <a:gd name="f57" fmla="+- f42 0 f1"/>
              <a:gd name="f58" fmla="*/ f45 1 120"/>
              <a:gd name="f59" fmla="*/ f46 1 89"/>
              <a:gd name="f60" fmla="*/ f47 1 120"/>
              <a:gd name="f61" fmla="*/ f48 1 89"/>
              <a:gd name="f62" fmla="*/ f49 1 120"/>
              <a:gd name="f63" fmla="*/ f50 1 89"/>
              <a:gd name="f64" fmla="*/ f51 1 120"/>
              <a:gd name="f65" fmla="*/ f52 1 89"/>
              <a:gd name="f66" fmla="*/ f53 1 120"/>
              <a:gd name="f67" fmla="*/ f54 1 89"/>
              <a:gd name="f68" fmla="*/ f55 1 120"/>
              <a:gd name="f69" fmla="*/ f56 1 89"/>
              <a:gd name="f70" fmla="*/ 0 1 f43"/>
              <a:gd name="f71" fmla="*/ f37 1 f43"/>
              <a:gd name="f72" fmla="*/ 0 1 f44"/>
              <a:gd name="f73" fmla="*/ f38 1 f44"/>
              <a:gd name="f74" fmla="*/ f58 1 f43"/>
              <a:gd name="f75" fmla="*/ f59 1 f44"/>
              <a:gd name="f76" fmla="*/ f60 1 f43"/>
              <a:gd name="f77" fmla="*/ f61 1 f44"/>
              <a:gd name="f78" fmla="*/ f62 1 f43"/>
              <a:gd name="f79" fmla="*/ f63 1 f44"/>
              <a:gd name="f80" fmla="*/ f64 1 f43"/>
              <a:gd name="f81" fmla="*/ f65 1 f44"/>
              <a:gd name="f82" fmla="*/ f66 1 f43"/>
              <a:gd name="f83" fmla="*/ f67 1 f44"/>
              <a:gd name="f84" fmla="*/ f68 1 f43"/>
              <a:gd name="f85" fmla="*/ f69 1 f44"/>
              <a:gd name="f86" fmla="*/ f70 f34 1"/>
              <a:gd name="f87" fmla="*/ f71 f34 1"/>
              <a:gd name="f88" fmla="*/ f73 f35 1"/>
              <a:gd name="f89" fmla="*/ f72 f35 1"/>
              <a:gd name="f90" fmla="*/ f74 f34 1"/>
              <a:gd name="f91" fmla="*/ f75 f35 1"/>
              <a:gd name="f92" fmla="*/ f76 f34 1"/>
              <a:gd name="f93" fmla="*/ f77 f35 1"/>
              <a:gd name="f94" fmla="*/ f78 f34 1"/>
              <a:gd name="f95" fmla="*/ f79 f35 1"/>
              <a:gd name="f96" fmla="*/ f80 f34 1"/>
              <a:gd name="f97" fmla="*/ f81 f35 1"/>
              <a:gd name="f98" fmla="*/ f82 f34 1"/>
              <a:gd name="f99" fmla="*/ f83 f35 1"/>
              <a:gd name="f100" fmla="*/ f84 f34 1"/>
              <a:gd name="f101" fmla="*/ f8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0" y="f91"/>
              </a:cxn>
              <a:cxn ang="f57">
                <a:pos x="f92" y="f93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90" y="f91"/>
              </a:cxn>
            </a:cxnLst>
            <a:rect l="f86" t="f89" r="f87" b="f88"/>
            <a:pathLst>
              <a:path w="120" h="89">
                <a:moveTo>
                  <a:pt x="f8" y="f7"/>
                </a:moveTo>
                <a:cubicBezTo>
                  <a:pt x="f9" y="f7"/>
                  <a:pt x="f5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5"/>
                  <a:pt x="f20" y="f5"/>
                  <a:pt x="f21" y="f5"/>
                </a:cubicBezTo>
                <a:cubicBezTo>
                  <a:pt x="f22" y="f5"/>
                  <a:pt x="f6" y="f18"/>
                  <a:pt x="f23" y="f11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7"/>
                  <a:pt x="f8" y="f7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4A1BFA5A-8765-01EC-04E8-5C4E147B2B70}"/>
              </a:ext>
            </a:extLst>
          </p:cNvPr>
          <p:cNvSpPr/>
          <p:nvPr/>
        </p:nvSpPr>
        <p:spPr>
          <a:xfrm>
            <a:off x="663570" y="1221290"/>
            <a:ext cx="204789" cy="1619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"/>
              <a:gd name="f7" fmla="val 93"/>
              <a:gd name="f8" fmla="val 4"/>
              <a:gd name="f9" fmla="val 54"/>
              <a:gd name="f10" fmla="val 102"/>
              <a:gd name="f11" fmla="val 27"/>
              <a:gd name="f12" fmla="val 117"/>
              <a:gd name="f13" fmla="val 84"/>
              <a:gd name="f14" fmla="val 91"/>
              <a:gd name="f15" fmla="val 113"/>
              <a:gd name="f16" fmla="val 109"/>
              <a:gd name="f17" fmla="val 94"/>
              <a:gd name="f18" fmla="val 81"/>
              <a:gd name="f19" fmla="val 90"/>
              <a:gd name="f20" fmla="val 68"/>
              <a:gd name="f21" fmla="val 82"/>
              <a:gd name="f22" fmla="val 46"/>
              <a:gd name="f23" fmla="val 69"/>
              <a:gd name="f24" fmla="val 30"/>
              <a:gd name="f25" fmla="val 50"/>
              <a:gd name="f26" fmla="val 16"/>
              <a:gd name="f27" fmla="val 29"/>
              <a:gd name="f28" fmla="val 10"/>
              <a:gd name="f29" fmla="val 22"/>
              <a:gd name="f30" fmla="val 14"/>
              <a:gd name="f31" fmla="+- 0 0 -90"/>
              <a:gd name="f32" fmla="*/ f3 1 118"/>
              <a:gd name="f33" fmla="*/ f4 1 93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118"/>
              <a:gd name="f42" fmla="*/ f38 1 93"/>
              <a:gd name="f43" fmla="*/ 0 f39 1"/>
              <a:gd name="f44" fmla="*/ 4 f38 1"/>
              <a:gd name="f45" fmla="*/ 117 f39 1"/>
              <a:gd name="f46" fmla="*/ 84 f38 1"/>
              <a:gd name="f47" fmla="*/ 109 f39 1"/>
              <a:gd name="f48" fmla="*/ 91 f38 1"/>
              <a:gd name="f49" fmla="*/ 68 f39 1"/>
              <a:gd name="f50" fmla="*/ 82 f38 1"/>
              <a:gd name="f51" fmla="*/ 16 f39 1"/>
              <a:gd name="f52" fmla="*/ 29 f38 1"/>
              <a:gd name="f53" fmla="+- f40 0 f1"/>
              <a:gd name="f54" fmla="*/ f43 1 118"/>
              <a:gd name="f55" fmla="*/ f44 1 93"/>
              <a:gd name="f56" fmla="*/ f45 1 118"/>
              <a:gd name="f57" fmla="*/ f46 1 93"/>
              <a:gd name="f58" fmla="*/ f47 1 118"/>
              <a:gd name="f59" fmla="*/ f48 1 93"/>
              <a:gd name="f60" fmla="*/ f49 1 118"/>
              <a:gd name="f61" fmla="*/ f50 1 93"/>
              <a:gd name="f62" fmla="*/ f51 1 118"/>
              <a:gd name="f63" fmla="*/ f52 1 93"/>
              <a:gd name="f64" fmla="*/ 0 1 f41"/>
              <a:gd name="f65" fmla="*/ f35 1 f41"/>
              <a:gd name="f66" fmla="*/ 0 1 f42"/>
              <a:gd name="f67" fmla="*/ f36 1 f42"/>
              <a:gd name="f68" fmla="*/ f54 1 f41"/>
              <a:gd name="f69" fmla="*/ f55 1 f42"/>
              <a:gd name="f70" fmla="*/ f56 1 f41"/>
              <a:gd name="f71" fmla="*/ f57 1 f42"/>
              <a:gd name="f72" fmla="*/ f58 1 f41"/>
              <a:gd name="f73" fmla="*/ f59 1 f42"/>
              <a:gd name="f74" fmla="*/ f60 1 f41"/>
              <a:gd name="f75" fmla="*/ f61 1 f42"/>
              <a:gd name="f76" fmla="*/ f62 1 f41"/>
              <a:gd name="f77" fmla="*/ f63 1 f42"/>
              <a:gd name="f78" fmla="*/ f64 f32 1"/>
              <a:gd name="f79" fmla="*/ f65 f32 1"/>
              <a:gd name="f80" fmla="*/ f67 f33 1"/>
              <a:gd name="f81" fmla="*/ f66 f33 1"/>
              <a:gd name="f82" fmla="*/ f68 f32 1"/>
              <a:gd name="f83" fmla="*/ f69 f33 1"/>
              <a:gd name="f84" fmla="*/ f70 f32 1"/>
              <a:gd name="f85" fmla="*/ f71 f33 1"/>
              <a:gd name="f86" fmla="*/ f72 f32 1"/>
              <a:gd name="f87" fmla="*/ f73 f33 1"/>
              <a:gd name="f88" fmla="*/ f74 f32 1"/>
              <a:gd name="f89" fmla="*/ f75 f33 1"/>
              <a:gd name="f90" fmla="*/ f76 f32 1"/>
              <a:gd name="f91" fmla="*/ f77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2" y="f83"/>
              </a:cxn>
              <a:cxn ang="f53">
                <a:pos x="f84" y="f85"/>
              </a:cxn>
              <a:cxn ang="f53">
                <a:pos x="f86" y="f87"/>
              </a:cxn>
              <a:cxn ang="f53">
                <a:pos x="f88" y="f89"/>
              </a:cxn>
              <a:cxn ang="f53">
                <a:pos x="f90" y="f91"/>
              </a:cxn>
              <a:cxn ang="f53">
                <a:pos x="f82" y="f83"/>
              </a:cxn>
            </a:cxnLst>
            <a:rect l="f78" t="f81" r="f79" b="f80"/>
            <a:pathLst>
              <a:path w="118" h="93">
                <a:moveTo>
                  <a:pt x="f5" y="f8"/>
                </a:moveTo>
                <a:cubicBezTo>
                  <a:pt x="f9" y="f5"/>
                  <a:pt x="f10" y="f11"/>
                  <a:pt x="f12" y="f13"/>
                </a:cubicBezTo>
                <a:cubicBezTo>
                  <a:pt x="f6" y="f14"/>
                  <a:pt x="f15" y="f14"/>
                  <a:pt x="f16" y="f14"/>
                </a:cubicBezTo>
                <a:cubicBezTo>
                  <a:pt x="f17" y="f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8" y="f30"/>
                  <a:pt x="f5" y="f8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C8E6D00A-3139-35DD-D6F5-811177766C73}"/>
              </a:ext>
            </a:extLst>
          </p:cNvPr>
          <p:cNvSpPr/>
          <p:nvPr/>
        </p:nvSpPr>
        <p:spPr>
          <a:xfrm>
            <a:off x="663570" y="1016501"/>
            <a:ext cx="206370" cy="158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91"/>
              <a:gd name="f8" fmla="val 12"/>
              <a:gd name="f9" fmla="val 1"/>
              <a:gd name="f10" fmla="val 39"/>
              <a:gd name="f11" fmla="val 3"/>
              <a:gd name="f12" fmla="val 63"/>
              <a:gd name="f13" fmla="val 10"/>
              <a:gd name="f14" fmla="val 83"/>
              <a:gd name="f15" fmla="val 27"/>
              <a:gd name="f16" fmla="val 100"/>
              <a:gd name="f17" fmla="val 41"/>
              <a:gd name="f18" fmla="val 110"/>
              <a:gd name="f19" fmla="val 61"/>
              <a:gd name="f20" fmla="val 117"/>
              <a:gd name="f21" fmla="val 82"/>
              <a:gd name="f22" fmla="val 89"/>
              <a:gd name="f23" fmla="val 113"/>
              <a:gd name="f24" fmla="val 109"/>
              <a:gd name="f25" fmla="val 90"/>
              <a:gd name="f26" fmla="val 98"/>
              <a:gd name="f27" fmla="val 87"/>
              <a:gd name="f28" fmla="val 76"/>
              <a:gd name="f29" fmla="val 85"/>
              <a:gd name="f30" fmla="val 53"/>
              <a:gd name="f31" fmla="val 74"/>
              <a:gd name="f32" fmla="val 37"/>
              <a:gd name="f33" fmla="val 56"/>
              <a:gd name="f34" fmla="val 22"/>
              <a:gd name="f35" fmla="val 16"/>
              <a:gd name="f36" fmla="val 28"/>
              <a:gd name="f37" fmla="val 19"/>
              <a:gd name="f38" fmla="val 4"/>
              <a:gd name="f39" fmla="val 2"/>
              <a:gd name="f40" fmla="val 7"/>
              <a:gd name="f41" fmla="val 5"/>
              <a:gd name="f42" fmla="val 6"/>
              <a:gd name="f43" fmla="val 8"/>
              <a:gd name="f44" fmla="val 11"/>
              <a:gd name="f45" fmla="+- 0 0 -90"/>
              <a:gd name="f46" fmla="*/ f3 1 119"/>
              <a:gd name="f47" fmla="*/ f4 1 91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119"/>
              <a:gd name="f56" fmla="*/ f52 1 91"/>
              <a:gd name="f57" fmla="*/ 12 f53 1"/>
              <a:gd name="f58" fmla="*/ 1 f52 1"/>
              <a:gd name="f59" fmla="*/ 83 f53 1"/>
              <a:gd name="f60" fmla="*/ 27 f52 1"/>
              <a:gd name="f61" fmla="*/ 117 f53 1"/>
              <a:gd name="f62" fmla="*/ 82 f52 1"/>
              <a:gd name="f63" fmla="*/ 109 f53 1"/>
              <a:gd name="f64" fmla="*/ 90 f52 1"/>
              <a:gd name="f65" fmla="*/ 76 f53 1"/>
              <a:gd name="f66" fmla="*/ 85 f52 1"/>
              <a:gd name="f67" fmla="*/ 22 f53 1"/>
              <a:gd name="f68" fmla="*/ 37 f52 1"/>
              <a:gd name="f69" fmla="*/ 4 f53 1"/>
              <a:gd name="f70" fmla="*/ 10 f52 1"/>
              <a:gd name="f71" fmla="*/ 1 f53 1"/>
              <a:gd name="f72" fmla="*/ 3 f52 1"/>
              <a:gd name="f73" fmla="*/ 8 f53 1"/>
              <a:gd name="f74" fmla="+- f54 0 f1"/>
              <a:gd name="f75" fmla="*/ f57 1 119"/>
              <a:gd name="f76" fmla="*/ f58 1 91"/>
              <a:gd name="f77" fmla="*/ f59 1 119"/>
              <a:gd name="f78" fmla="*/ f60 1 91"/>
              <a:gd name="f79" fmla="*/ f61 1 119"/>
              <a:gd name="f80" fmla="*/ f62 1 91"/>
              <a:gd name="f81" fmla="*/ f63 1 119"/>
              <a:gd name="f82" fmla="*/ f64 1 91"/>
              <a:gd name="f83" fmla="*/ f65 1 119"/>
              <a:gd name="f84" fmla="*/ f66 1 91"/>
              <a:gd name="f85" fmla="*/ f67 1 119"/>
              <a:gd name="f86" fmla="*/ f68 1 91"/>
              <a:gd name="f87" fmla="*/ f69 1 119"/>
              <a:gd name="f88" fmla="*/ f70 1 91"/>
              <a:gd name="f89" fmla="*/ f71 1 119"/>
              <a:gd name="f90" fmla="*/ f72 1 91"/>
              <a:gd name="f91" fmla="*/ f73 1 119"/>
              <a:gd name="f92" fmla="*/ 0 1 f55"/>
              <a:gd name="f93" fmla="*/ f49 1 f55"/>
              <a:gd name="f94" fmla="*/ 0 1 f56"/>
              <a:gd name="f95" fmla="*/ f50 1 f56"/>
              <a:gd name="f96" fmla="*/ f75 1 f55"/>
              <a:gd name="f97" fmla="*/ f76 1 f56"/>
              <a:gd name="f98" fmla="*/ f77 1 f55"/>
              <a:gd name="f99" fmla="*/ f78 1 f56"/>
              <a:gd name="f100" fmla="*/ f79 1 f55"/>
              <a:gd name="f101" fmla="*/ f80 1 f56"/>
              <a:gd name="f102" fmla="*/ f81 1 f55"/>
              <a:gd name="f103" fmla="*/ f82 1 f56"/>
              <a:gd name="f104" fmla="*/ f83 1 f55"/>
              <a:gd name="f105" fmla="*/ f84 1 f56"/>
              <a:gd name="f106" fmla="*/ f85 1 f55"/>
              <a:gd name="f107" fmla="*/ f86 1 f56"/>
              <a:gd name="f108" fmla="*/ f87 1 f55"/>
              <a:gd name="f109" fmla="*/ f88 1 f56"/>
              <a:gd name="f110" fmla="*/ f89 1 f55"/>
              <a:gd name="f111" fmla="*/ f90 1 f56"/>
              <a:gd name="f112" fmla="*/ f91 1 f55"/>
              <a:gd name="f113" fmla="*/ f92 f46 1"/>
              <a:gd name="f114" fmla="*/ f93 f46 1"/>
              <a:gd name="f115" fmla="*/ f95 f47 1"/>
              <a:gd name="f116" fmla="*/ f94 f47 1"/>
              <a:gd name="f117" fmla="*/ f96 f46 1"/>
              <a:gd name="f118" fmla="*/ f97 f47 1"/>
              <a:gd name="f119" fmla="*/ f98 f46 1"/>
              <a:gd name="f120" fmla="*/ f99 f47 1"/>
              <a:gd name="f121" fmla="*/ f100 f46 1"/>
              <a:gd name="f122" fmla="*/ f101 f47 1"/>
              <a:gd name="f123" fmla="*/ f102 f46 1"/>
              <a:gd name="f124" fmla="*/ f103 f47 1"/>
              <a:gd name="f125" fmla="*/ f104 f46 1"/>
              <a:gd name="f126" fmla="*/ f105 f47 1"/>
              <a:gd name="f127" fmla="*/ f106 f46 1"/>
              <a:gd name="f128" fmla="*/ f107 f47 1"/>
              <a:gd name="f129" fmla="*/ f108 f46 1"/>
              <a:gd name="f130" fmla="*/ f109 f47 1"/>
              <a:gd name="f131" fmla="*/ f110 f46 1"/>
              <a:gd name="f132" fmla="*/ f111 f47 1"/>
              <a:gd name="f133" fmla="*/ f112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17" y="f118"/>
              </a:cxn>
              <a:cxn ang="f74">
                <a:pos x="f119" y="f120"/>
              </a:cxn>
              <a:cxn ang="f74">
                <a:pos x="f121" y="f122"/>
              </a:cxn>
              <a:cxn ang="f74">
                <a:pos x="f123" y="f124"/>
              </a:cxn>
              <a:cxn ang="f74">
                <a:pos x="f125" y="f126"/>
              </a:cxn>
              <a:cxn ang="f74">
                <a:pos x="f127" y="f128"/>
              </a:cxn>
              <a:cxn ang="f74">
                <a:pos x="f129" y="f130"/>
              </a:cxn>
              <a:cxn ang="f74">
                <a:pos x="f131" y="f132"/>
              </a:cxn>
              <a:cxn ang="f74">
                <a:pos x="f133" y="f118"/>
              </a:cxn>
              <a:cxn ang="f74">
                <a:pos x="f117" y="f118"/>
              </a:cxn>
            </a:cxnLst>
            <a:rect l="f113" t="f116" r="f114" b="f115"/>
            <a:pathLst>
              <a:path w="119" h="9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6" y="f22"/>
                  <a:pt x="f23" y="f22"/>
                  <a:pt x="f24" y="f25"/>
                </a:cubicBezTo>
                <a:cubicBezTo>
                  <a:pt x="f26" y="f7"/>
                  <a:pt x="f27" y="f25"/>
                  <a:pt x="f28" y="f29"/>
                </a:cubicBezTo>
                <a:cubicBezTo>
                  <a:pt x="f30" y="f31"/>
                  <a:pt x="f32" y="f33"/>
                  <a:pt x="f34" y="f32"/>
                </a:cubicBezTo>
                <a:cubicBezTo>
                  <a:pt x="f35" y="f36"/>
                  <a:pt x="f13" y="f37"/>
                  <a:pt x="f38" y="f13"/>
                </a:cubicBezTo>
                <a:cubicBezTo>
                  <a:pt x="f39" y="f40"/>
                  <a:pt x="f5" y="f41"/>
                  <a:pt x="f9" y="f11"/>
                </a:cubicBezTo>
                <a:cubicBezTo>
                  <a:pt x="f39" y="f5"/>
                  <a:pt x="f42" y="f39"/>
                  <a:pt x="f43" y="f9"/>
                </a:cubicBezTo>
                <a:cubicBezTo>
                  <a:pt x="f13" y="f9"/>
                  <a:pt x="f44" y="f9"/>
                  <a:pt x="f8" y="f9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1A6F648F-D629-204C-C0A8-50AC5E9DD628}"/>
              </a:ext>
            </a:extLst>
          </p:cNvPr>
          <p:cNvSpPr/>
          <p:nvPr/>
        </p:nvSpPr>
        <p:spPr>
          <a:xfrm>
            <a:off x="390521" y="1534034"/>
            <a:ext cx="482602" cy="3857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6"/>
              <a:gd name="f7" fmla="val 221"/>
              <a:gd name="f8" fmla="val 275"/>
              <a:gd name="f9" fmla="val 111"/>
              <a:gd name="f10" fmla="val 145"/>
              <a:gd name="f11" fmla="val 179"/>
              <a:gd name="f12" fmla="val 213"/>
              <a:gd name="f13" fmla="val 219"/>
              <a:gd name="f14" fmla="val 274"/>
              <a:gd name="f15" fmla="val 268"/>
              <a:gd name="f16" fmla="val 218"/>
              <a:gd name="f17" fmla="val 220"/>
              <a:gd name="f18" fmla="val 169"/>
              <a:gd name="f19" fmla="val 119"/>
              <a:gd name="f20" fmla="val 74"/>
              <a:gd name="f21" fmla="val 40"/>
              <a:gd name="f22" fmla="val 200"/>
              <a:gd name="f23" fmla="val 20"/>
              <a:gd name="f24" fmla="val 159"/>
              <a:gd name="f25" fmla="val 4"/>
              <a:gd name="f26" fmla="val 80"/>
              <a:gd name="f27" fmla="val 31"/>
              <a:gd name="f28" fmla="val 44"/>
              <a:gd name="f29" fmla="val 51"/>
              <a:gd name="f30" fmla="val 18"/>
              <a:gd name="f31" fmla="val 78"/>
              <a:gd name="f32" fmla="val 2"/>
              <a:gd name="f33" fmla="val 112"/>
              <a:gd name="f34" fmla="val 1"/>
              <a:gd name="f35" fmla="val 164"/>
              <a:gd name="f36" fmla="val 217"/>
              <a:gd name="f37" fmla="val 270"/>
              <a:gd name="f38" fmla="val 8"/>
              <a:gd name="f39" fmla="val 42"/>
              <a:gd name="f40" fmla="val 77"/>
              <a:gd name="f41" fmla="+- 0 0 -90"/>
              <a:gd name="f42" fmla="*/ f3 1 276"/>
              <a:gd name="f43" fmla="*/ f4 1 221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276"/>
              <a:gd name="f52" fmla="*/ f48 1 221"/>
              <a:gd name="f53" fmla="*/ 275 f49 1"/>
              <a:gd name="f54" fmla="*/ 111 f48 1"/>
              <a:gd name="f55" fmla="*/ 213 f48 1"/>
              <a:gd name="f56" fmla="*/ 268 f49 1"/>
              <a:gd name="f57" fmla="*/ 221 f48 1"/>
              <a:gd name="f58" fmla="*/ 119 f49 1"/>
              <a:gd name="f59" fmla="*/ 220 f48 1"/>
              <a:gd name="f60" fmla="*/ 20 f49 1"/>
              <a:gd name="f61" fmla="*/ 159 f48 1"/>
              <a:gd name="f62" fmla="*/ 31 f49 1"/>
              <a:gd name="f63" fmla="*/ 44 f48 1"/>
              <a:gd name="f64" fmla="*/ 112 f49 1"/>
              <a:gd name="f65" fmla="*/ 1 f48 1"/>
              <a:gd name="f66" fmla="*/ 270 f49 1"/>
              <a:gd name="f67" fmla="*/ 8 f48 1"/>
              <a:gd name="f68" fmla="+- f50 0 f1"/>
              <a:gd name="f69" fmla="*/ f53 1 276"/>
              <a:gd name="f70" fmla="*/ f54 1 221"/>
              <a:gd name="f71" fmla="*/ f55 1 221"/>
              <a:gd name="f72" fmla="*/ f56 1 276"/>
              <a:gd name="f73" fmla="*/ f57 1 221"/>
              <a:gd name="f74" fmla="*/ f58 1 276"/>
              <a:gd name="f75" fmla="*/ f59 1 221"/>
              <a:gd name="f76" fmla="*/ f60 1 276"/>
              <a:gd name="f77" fmla="*/ f61 1 221"/>
              <a:gd name="f78" fmla="*/ f62 1 276"/>
              <a:gd name="f79" fmla="*/ f63 1 221"/>
              <a:gd name="f80" fmla="*/ f64 1 276"/>
              <a:gd name="f81" fmla="*/ f65 1 221"/>
              <a:gd name="f82" fmla="*/ f66 1 276"/>
              <a:gd name="f83" fmla="*/ f67 1 221"/>
              <a:gd name="f84" fmla="*/ 0 1 f51"/>
              <a:gd name="f85" fmla="*/ f45 1 f51"/>
              <a:gd name="f86" fmla="*/ 0 1 f52"/>
              <a:gd name="f87" fmla="*/ f46 1 f52"/>
              <a:gd name="f88" fmla="*/ f69 1 f51"/>
              <a:gd name="f89" fmla="*/ f70 1 f52"/>
              <a:gd name="f90" fmla="*/ f71 1 f52"/>
              <a:gd name="f91" fmla="*/ f72 1 f51"/>
              <a:gd name="f92" fmla="*/ f73 1 f52"/>
              <a:gd name="f93" fmla="*/ f74 1 f51"/>
              <a:gd name="f94" fmla="*/ f75 1 f52"/>
              <a:gd name="f95" fmla="*/ f76 1 f51"/>
              <a:gd name="f96" fmla="*/ f77 1 f52"/>
              <a:gd name="f97" fmla="*/ f78 1 f51"/>
              <a:gd name="f98" fmla="*/ f79 1 f52"/>
              <a:gd name="f99" fmla="*/ f80 1 f51"/>
              <a:gd name="f100" fmla="*/ f81 1 f52"/>
              <a:gd name="f101" fmla="*/ f82 1 f51"/>
              <a:gd name="f102" fmla="*/ f83 1 f52"/>
              <a:gd name="f103" fmla="*/ f84 f42 1"/>
              <a:gd name="f104" fmla="*/ f85 f42 1"/>
              <a:gd name="f105" fmla="*/ f87 f43 1"/>
              <a:gd name="f106" fmla="*/ f86 f43 1"/>
              <a:gd name="f107" fmla="*/ f88 f42 1"/>
              <a:gd name="f108" fmla="*/ f89 f43 1"/>
              <a:gd name="f109" fmla="*/ f90 f43 1"/>
              <a:gd name="f110" fmla="*/ f91 f42 1"/>
              <a:gd name="f111" fmla="*/ f92 f43 1"/>
              <a:gd name="f112" fmla="*/ f93 f42 1"/>
              <a:gd name="f113" fmla="*/ f94 f43 1"/>
              <a:gd name="f114" fmla="*/ f95 f42 1"/>
              <a:gd name="f115" fmla="*/ f96 f43 1"/>
              <a:gd name="f116" fmla="*/ f97 f42 1"/>
              <a:gd name="f117" fmla="*/ f98 f43 1"/>
              <a:gd name="f118" fmla="*/ f99 f42 1"/>
              <a:gd name="f119" fmla="*/ f100 f43 1"/>
              <a:gd name="f120" fmla="*/ f101 f42 1"/>
              <a:gd name="f121" fmla="*/ f102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7" y="f108"/>
              </a:cxn>
              <a:cxn ang="f68">
                <a:pos x="f107" y="f109"/>
              </a:cxn>
              <a:cxn ang="f68">
                <a:pos x="f110" y="f111"/>
              </a:cxn>
              <a:cxn ang="f68">
                <a:pos x="f112" y="f113"/>
              </a:cxn>
              <a:cxn ang="f68">
                <a:pos x="f114" y="f115"/>
              </a:cxn>
              <a:cxn ang="f68">
                <a:pos x="f116" y="f117"/>
              </a:cxn>
              <a:cxn ang="f68">
                <a:pos x="f118" y="f119"/>
              </a:cxn>
              <a:cxn ang="f68">
                <a:pos x="f120" y="f119"/>
              </a:cxn>
              <a:cxn ang="f68">
                <a:pos x="f107" y="f121"/>
              </a:cxn>
              <a:cxn ang="f68">
                <a:pos x="f107" y="f108"/>
              </a:cxn>
            </a:cxnLst>
            <a:rect l="f103" t="f106" r="f104" b="f105"/>
            <a:pathLst>
              <a:path w="276" h="22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7"/>
                  <a:pt x="f15" y="f7"/>
                </a:cubicBezTo>
                <a:cubicBezTo>
                  <a:pt x="f16" y="f17"/>
                  <a:pt x="f18" y="f7"/>
                  <a:pt x="f19" y="f17"/>
                </a:cubicBezTo>
                <a:cubicBezTo>
                  <a:pt x="f20" y="f17"/>
                  <a:pt x="f21" y="f22"/>
                  <a:pt x="f23" y="f24"/>
                </a:cubicBezTo>
                <a:cubicBezTo>
                  <a:pt x="f5" y="f19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5"/>
                  <a:pt x="f36" y="f34"/>
                  <a:pt x="f37" y="f34"/>
                </a:cubicBezTo>
                <a:cubicBezTo>
                  <a:pt x="f6" y="f34"/>
                  <a:pt x="f8" y="f25"/>
                  <a:pt x="f8" y="f38"/>
                </a:cubicBezTo>
                <a:cubicBezTo>
                  <a:pt x="f8" y="f39"/>
                  <a:pt x="f8" y="f40"/>
                  <a:pt x="f8" y="f9"/>
                </a:cubicBezTo>
                <a:close/>
              </a:path>
            </a:pathLst>
          </a:custGeom>
          <a:solidFill>
            <a:srgbClr val="0092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00574902-412E-C317-8D0A-140C5D449861}"/>
              </a:ext>
            </a:extLst>
          </p:cNvPr>
          <p:cNvSpPr/>
          <p:nvPr/>
        </p:nvSpPr>
        <p:spPr>
          <a:xfrm>
            <a:off x="901698" y="1535615"/>
            <a:ext cx="471492" cy="3857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0"/>
              <a:gd name="f7" fmla="val 221"/>
              <a:gd name="f8" fmla="val 110"/>
              <a:gd name="f9" fmla="val 76"/>
              <a:gd name="f10" fmla="val 42"/>
              <a:gd name="f11" fmla="val 9"/>
              <a:gd name="f12" fmla="val 1"/>
              <a:gd name="f13" fmla="val 2"/>
              <a:gd name="f14" fmla="val 59"/>
              <a:gd name="f15" fmla="val 109"/>
              <a:gd name="f16" fmla="val 159"/>
              <a:gd name="f17" fmla="val 222"/>
              <a:gd name="f18" fmla="val 53"/>
              <a:gd name="f19" fmla="val 266"/>
              <a:gd name="f20" fmla="val 116"/>
              <a:gd name="f21" fmla="val 263"/>
              <a:gd name="f22" fmla="val 173"/>
              <a:gd name="f23" fmla="val 220"/>
              <a:gd name="f24" fmla="val 216"/>
              <a:gd name="f25" fmla="val 163"/>
              <a:gd name="f26" fmla="val 219"/>
              <a:gd name="f27" fmla="val 111"/>
              <a:gd name="f28" fmla="val 58"/>
              <a:gd name="f29" fmla="val 6"/>
              <a:gd name="f30" fmla="val 217"/>
              <a:gd name="f31" fmla="val 212"/>
              <a:gd name="f32" fmla="val 178"/>
              <a:gd name="f33" fmla="val 144"/>
              <a:gd name="f34" fmla="+- 0 0 -90"/>
              <a:gd name="f35" fmla="*/ f3 1 270"/>
              <a:gd name="f36" fmla="*/ f4 1 221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270"/>
              <a:gd name="f45" fmla="*/ f41 1 221"/>
              <a:gd name="f46" fmla="*/ 0 f42 1"/>
              <a:gd name="f47" fmla="*/ 110 f41 1"/>
              <a:gd name="f48" fmla="*/ 9 f41 1"/>
              <a:gd name="f49" fmla="*/ 9 f42 1"/>
              <a:gd name="f50" fmla="*/ 0 f41 1"/>
              <a:gd name="f51" fmla="*/ 159 f42 1"/>
              <a:gd name="f52" fmla="*/ 266 f42 1"/>
              <a:gd name="f53" fmla="*/ 116 f41 1"/>
              <a:gd name="f54" fmla="*/ 163 f42 1"/>
              <a:gd name="f55" fmla="*/ 219 f41 1"/>
              <a:gd name="f56" fmla="*/ 6 f42 1"/>
              <a:gd name="f57" fmla="*/ 220 f41 1"/>
              <a:gd name="f58" fmla="*/ 212 f41 1"/>
              <a:gd name="f59" fmla="+- f43 0 f1"/>
              <a:gd name="f60" fmla="*/ f46 1 270"/>
              <a:gd name="f61" fmla="*/ f47 1 221"/>
              <a:gd name="f62" fmla="*/ f48 1 221"/>
              <a:gd name="f63" fmla="*/ f49 1 270"/>
              <a:gd name="f64" fmla="*/ f50 1 221"/>
              <a:gd name="f65" fmla="*/ f51 1 270"/>
              <a:gd name="f66" fmla="*/ f52 1 270"/>
              <a:gd name="f67" fmla="*/ f53 1 221"/>
              <a:gd name="f68" fmla="*/ f54 1 270"/>
              <a:gd name="f69" fmla="*/ f55 1 221"/>
              <a:gd name="f70" fmla="*/ f56 1 270"/>
              <a:gd name="f71" fmla="*/ f57 1 221"/>
              <a:gd name="f72" fmla="*/ f58 1 221"/>
              <a:gd name="f73" fmla="*/ 0 1 f44"/>
              <a:gd name="f74" fmla="*/ f38 1 f44"/>
              <a:gd name="f75" fmla="*/ 0 1 f45"/>
              <a:gd name="f76" fmla="*/ f39 1 f45"/>
              <a:gd name="f77" fmla="*/ f60 1 f44"/>
              <a:gd name="f78" fmla="*/ f61 1 f45"/>
              <a:gd name="f79" fmla="*/ f62 1 f45"/>
              <a:gd name="f80" fmla="*/ f63 1 f44"/>
              <a:gd name="f81" fmla="*/ f64 1 f45"/>
              <a:gd name="f82" fmla="*/ f65 1 f44"/>
              <a:gd name="f83" fmla="*/ f66 1 f44"/>
              <a:gd name="f84" fmla="*/ f67 1 f45"/>
              <a:gd name="f85" fmla="*/ f68 1 f44"/>
              <a:gd name="f86" fmla="*/ f69 1 f45"/>
              <a:gd name="f87" fmla="*/ f70 1 f44"/>
              <a:gd name="f88" fmla="*/ f71 1 f45"/>
              <a:gd name="f89" fmla="*/ f72 1 f45"/>
              <a:gd name="f90" fmla="*/ f73 f35 1"/>
              <a:gd name="f91" fmla="*/ f74 f35 1"/>
              <a:gd name="f92" fmla="*/ f76 f36 1"/>
              <a:gd name="f93" fmla="*/ f75 f36 1"/>
              <a:gd name="f94" fmla="*/ f77 f35 1"/>
              <a:gd name="f95" fmla="*/ f78 f36 1"/>
              <a:gd name="f96" fmla="*/ f79 f36 1"/>
              <a:gd name="f97" fmla="*/ f80 f35 1"/>
              <a:gd name="f98" fmla="*/ f81 f36 1"/>
              <a:gd name="f99" fmla="*/ f82 f35 1"/>
              <a:gd name="f100" fmla="*/ f83 f35 1"/>
              <a:gd name="f101" fmla="*/ f84 f36 1"/>
              <a:gd name="f102" fmla="*/ f85 f35 1"/>
              <a:gd name="f103" fmla="*/ f86 f36 1"/>
              <a:gd name="f104" fmla="*/ f87 f35 1"/>
              <a:gd name="f105" fmla="*/ f88 f36 1"/>
              <a:gd name="f106" fmla="*/ f8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4" y="f95"/>
              </a:cxn>
              <a:cxn ang="f59">
                <a:pos x="f94" y="f96"/>
              </a:cxn>
              <a:cxn ang="f59">
                <a:pos x="f97" y="f98"/>
              </a:cxn>
              <a:cxn ang="f59">
                <a:pos x="f99" y="f98"/>
              </a:cxn>
              <a:cxn ang="f59">
                <a:pos x="f100" y="f101"/>
              </a:cxn>
              <a:cxn ang="f59">
                <a:pos x="f102" y="f103"/>
              </a:cxn>
              <a:cxn ang="f59">
                <a:pos x="f104" y="f105"/>
              </a:cxn>
              <a:cxn ang="f59">
                <a:pos x="f94" y="f106"/>
              </a:cxn>
              <a:cxn ang="f59">
                <a:pos x="f94" y="f95"/>
              </a:cxn>
              <a:cxn ang="f59">
                <a:pos x="f94" y="f95"/>
              </a:cxn>
            </a:cxnLst>
            <a:rect l="f90" t="f93" r="f91" b="f92"/>
            <a:pathLst>
              <a:path w="270" h="221">
                <a:moveTo>
                  <a:pt x="f5" y="f8"/>
                </a:moveTo>
                <a:cubicBezTo>
                  <a:pt x="f5" y="f9"/>
                  <a:pt x="f5" y="f10"/>
                  <a:pt x="f5" y="f11"/>
                </a:cubicBezTo>
                <a:cubicBezTo>
                  <a:pt x="f5" y="f12"/>
                  <a:pt x="f13" y="f5"/>
                  <a:pt x="f11" y="f5"/>
                </a:cubicBezTo>
                <a:cubicBezTo>
                  <a:pt x="f14" y="f5"/>
                  <a:pt x="f15" y="f5"/>
                  <a:pt x="f16" y="f5"/>
                </a:cubicBezTo>
                <a:cubicBezTo>
                  <a:pt x="f17" y="f12"/>
                  <a:pt x="f6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7"/>
                  <a:pt x="f28" y="f26"/>
                  <a:pt x="f29" y="f23"/>
                </a:cubicBezTo>
                <a:cubicBezTo>
                  <a:pt x="f5" y="f23"/>
                  <a:pt x="f5" y="f30"/>
                  <a:pt x="f5" y="f31"/>
                </a:cubicBezTo>
                <a:cubicBezTo>
                  <a:pt x="f5" y="f32"/>
                  <a:pt x="f5" y="f33"/>
                  <a:pt x="f5" y="f8"/>
                </a:cubicBezTo>
                <a:cubicBezTo>
                  <a:pt x="f5" y="f8"/>
                  <a:pt x="f5" y="f8"/>
                  <a:pt x="f5" y="f8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A3655CE9-C8FC-A50F-D516-C827D8CF9003}"/>
              </a:ext>
            </a:extLst>
          </p:cNvPr>
          <p:cNvSpPr/>
          <p:nvPr/>
        </p:nvSpPr>
        <p:spPr>
          <a:xfrm>
            <a:off x="346072" y="1481638"/>
            <a:ext cx="1084258" cy="4905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2"/>
              <a:gd name="f7" fmla="val 281"/>
              <a:gd name="f8" fmla="val 310"/>
              <a:gd name="f9" fmla="val 255"/>
              <a:gd name="f10" fmla="val 200"/>
              <a:gd name="f11" fmla="val 146"/>
              <a:gd name="f12" fmla="val 63"/>
              <a:gd name="f13" fmla="val 214"/>
              <a:gd name="f14" fmla="val 4"/>
              <a:gd name="f15" fmla="val 132"/>
              <a:gd name="f16" fmla="val 8"/>
              <a:gd name="f17" fmla="val 61"/>
              <a:gd name="f18" fmla="val 69"/>
              <a:gd name="f19" fmla="val 1"/>
              <a:gd name="f20" fmla="val 141"/>
              <a:gd name="f21" fmla="val 192"/>
              <a:gd name="f22" fmla="val 243"/>
              <a:gd name="f23" fmla="val 295"/>
              <a:gd name="f24" fmla="val 300"/>
              <a:gd name="f25" fmla="val 301"/>
              <a:gd name="f26" fmla="val 2"/>
              <a:gd name="f27" fmla="val 7"/>
              <a:gd name="f28" fmla="val 12"/>
              <a:gd name="f29" fmla="val 299"/>
              <a:gd name="f30" fmla="val 13"/>
              <a:gd name="f31" fmla="val 294"/>
              <a:gd name="f32" fmla="val 245"/>
              <a:gd name="f33" fmla="val 195"/>
              <a:gd name="f34" fmla="val 145"/>
              <a:gd name="f35" fmla="val 88"/>
              <a:gd name="f36" fmla="val 38"/>
              <a:gd name="f37" fmla="val 49"/>
              <a:gd name="f38" fmla="val 22"/>
              <a:gd name="f39" fmla="val 103"/>
              <a:gd name="f40" fmla="val 6"/>
              <a:gd name="f41" fmla="val 157"/>
              <a:gd name="f42" fmla="val 27"/>
              <a:gd name="f43" fmla="val 216"/>
              <a:gd name="f44" fmla="val 74"/>
              <a:gd name="f45" fmla="val 247"/>
              <a:gd name="f46" fmla="val 95"/>
              <a:gd name="f47" fmla="val 261"/>
              <a:gd name="f48" fmla="val 117"/>
              <a:gd name="f49" fmla="val 268"/>
              <a:gd name="f50" fmla="val 142"/>
              <a:gd name="f51" fmla="val 254"/>
              <a:gd name="f52" fmla="val 366"/>
              <a:gd name="f53" fmla="val 269"/>
              <a:gd name="f54" fmla="val 479"/>
              <a:gd name="f55" fmla="val 531"/>
              <a:gd name="f56" fmla="val 267"/>
              <a:gd name="f57" fmla="val 570"/>
              <a:gd name="f58" fmla="val 241"/>
              <a:gd name="f59" fmla="val 592"/>
              <a:gd name="f60" fmla="val 193"/>
              <a:gd name="f61" fmla="val 614"/>
              <a:gd name="f62" fmla="val 607"/>
              <a:gd name="f63" fmla="val 99"/>
              <a:gd name="f64" fmla="val 573"/>
              <a:gd name="f65" fmla="val 58"/>
              <a:gd name="f66" fmla="val 548"/>
              <a:gd name="f67" fmla="val 28"/>
              <a:gd name="f68" fmla="val 515"/>
              <a:gd name="f69" fmla="val 475"/>
              <a:gd name="f70" fmla="val 426"/>
              <a:gd name="f71" fmla="val 377"/>
              <a:gd name="f72" fmla="val 327"/>
              <a:gd name="f73" fmla="val 319"/>
              <a:gd name="f74" fmla="val 318"/>
              <a:gd name="f75" fmla="val 320"/>
              <a:gd name="f76" fmla="val 323"/>
              <a:gd name="f77" fmla="val 328"/>
              <a:gd name="f78" fmla="val 332"/>
              <a:gd name="f79" fmla="val 337"/>
              <a:gd name="f80" fmla="val 383"/>
              <a:gd name="f81" fmla="val 428"/>
              <a:gd name="f82" fmla="val 474"/>
              <a:gd name="f83" fmla="val 559"/>
              <a:gd name="f84" fmla="val 616"/>
              <a:gd name="f85" fmla="val 154"/>
              <a:gd name="f86" fmla="val 610"/>
              <a:gd name="f87" fmla="val 223"/>
              <a:gd name="f88" fmla="val 550"/>
              <a:gd name="f89" fmla="val 280"/>
              <a:gd name="f90" fmla="val 451"/>
              <a:gd name="f91" fmla="val 423"/>
              <a:gd name="f92" fmla="val 394"/>
              <a:gd name="f93" fmla="val 338"/>
              <a:gd name="f94" fmla="+- 0 0 -90"/>
              <a:gd name="f95" fmla="*/ f3 1 622"/>
              <a:gd name="f96" fmla="*/ f4 1 281"/>
              <a:gd name="f97" fmla="val f5"/>
              <a:gd name="f98" fmla="val f6"/>
              <a:gd name="f99" fmla="val f7"/>
              <a:gd name="f100" fmla="*/ f94 f0 1"/>
              <a:gd name="f101" fmla="+- f99 0 f97"/>
              <a:gd name="f102" fmla="+- f98 0 f97"/>
              <a:gd name="f103" fmla="*/ f100 1 f2"/>
              <a:gd name="f104" fmla="*/ f102 1 622"/>
              <a:gd name="f105" fmla="*/ f101 1 281"/>
              <a:gd name="f106" fmla="*/ 310 f102 1"/>
              <a:gd name="f107" fmla="*/ 281 f101 1"/>
              <a:gd name="f108" fmla="*/ 146 f102 1"/>
              <a:gd name="f109" fmla="*/ 4 f102 1"/>
              <a:gd name="f110" fmla="*/ 132 f101 1"/>
              <a:gd name="f111" fmla="*/ 141 f102 1"/>
              <a:gd name="f112" fmla="*/ 1 f101 1"/>
              <a:gd name="f113" fmla="*/ 295 f102 1"/>
              <a:gd name="f114" fmla="*/ 0 f101 1"/>
              <a:gd name="f115" fmla="*/ 301 f102 1"/>
              <a:gd name="f116" fmla="*/ 7 f101 1"/>
              <a:gd name="f117" fmla="*/ 294 f102 1"/>
              <a:gd name="f118" fmla="*/ 13 f101 1"/>
              <a:gd name="f119" fmla="*/ 145 f102 1"/>
              <a:gd name="f120" fmla="*/ 22 f102 1"/>
              <a:gd name="f121" fmla="*/ 103 f101 1"/>
              <a:gd name="f122" fmla="*/ 74 f102 1"/>
              <a:gd name="f123" fmla="*/ 247 f101 1"/>
              <a:gd name="f124" fmla="*/ 142 f102 1"/>
              <a:gd name="f125" fmla="*/ 268 f101 1"/>
              <a:gd name="f126" fmla="*/ 479 f102 1"/>
              <a:gd name="f127" fmla="*/ 592 f102 1"/>
              <a:gd name="f128" fmla="*/ 193 f101 1"/>
              <a:gd name="f129" fmla="*/ 573 f102 1"/>
              <a:gd name="f130" fmla="*/ 58 f101 1"/>
              <a:gd name="f131" fmla="*/ 475 f102 1"/>
              <a:gd name="f132" fmla="*/ 327 f102 1"/>
              <a:gd name="f133" fmla="*/ 319 f102 1"/>
              <a:gd name="f134" fmla="*/ 4 f101 1"/>
              <a:gd name="f135" fmla="*/ 323 f102 1"/>
              <a:gd name="f136" fmla="*/ 337 f102 1"/>
              <a:gd name="f137" fmla="*/ 474 f102 1"/>
              <a:gd name="f138" fmla="*/ 616 f102 1"/>
              <a:gd name="f139" fmla="*/ 154 f101 1"/>
              <a:gd name="f140" fmla="*/ 394 f102 1"/>
              <a:gd name="f141" fmla="+- f103 0 f1"/>
              <a:gd name="f142" fmla="*/ f106 1 622"/>
              <a:gd name="f143" fmla="*/ f107 1 281"/>
              <a:gd name="f144" fmla="*/ f108 1 622"/>
              <a:gd name="f145" fmla="*/ f109 1 622"/>
              <a:gd name="f146" fmla="*/ f110 1 281"/>
              <a:gd name="f147" fmla="*/ f111 1 622"/>
              <a:gd name="f148" fmla="*/ f112 1 281"/>
              <a:gd name="f149" fmla="*/ f113 1 622"/>
              <a:gd name="f150" fmla="*/ f114 1 281"/>
              <a:gd name="f151" fmla="*/ f115 1 622"/>
              <a:gd name="f152" fmla="*/ f116 1 281"/>
              <a:gd name="f153" fmla="*/ f117 1 622"/>
              <a:gd name="f154" fmla="*/ f118 1 281"/>
              <a:gd name="f155" fmla="*/ f119 1 622"/>
              <a:gd name="f156" fmla="*/ f120 1 622"/>
              <a:gd name="f157" fmla="*/ f121 1 281"/>
              <a:gd name="f158" fmla="*/ f122 1 622"/>
              <a:gd name="f159" fmla="*/ f123 1 281"/>
              <a:gd name="f160" fmla="*/ f124 1 622"/>
              <a:gd name="f161" fmla="*/ f125 1 281"/>
              <a:gd name="f162" fmla="*/ f126 1 622"/>
              <a:gd name="f163" fmla="*/ f127 1 622"/>
              <a:gd name="f164" fmla="*/ f128 1 281"/>
              <a:gd name="f165" fmla="*/ f129 1 622"/>
              <a:gd name="f166" fmla="*/ f130 1 281"/>
              <a:gd name="f167" fmla="*/ f131 1 622"/>
              <a:gd name="f168" fmla="*/ f132 1 622"/>
              <a:gd name="f169" fmla="*/ f133 1 622"/>
              <a:gd name="f170" fmla="*/ f134 1 281"/>
              <a:gd name="f171" fmla="*/ f135 1 622"/>
              <a:gd name="f172" fmla="*/ f136 1 622"/>
              <a:gd name="f173" fmla="*/ f137 1 622"/>
              <a:gd name="f174" fmla="*/ f138 1 622"/>
              <a:gd name="f175" fmla="*/ f139 1 281"/>
              <a:gd name="f176" fmla="*/ f140 1 622"/>
              <a:gd name="f177" fmla="*/ 0 1 f104"/>
              <a:gd name="f178" fmla="*/ f98 1 f104"/>
              <a:gd name="f179" fmla="*/ 0 1 f105"/>
              <a:gd name="f180" fmla="*/ f99 1 f105"/>
              <a:gd name="f181" fmla="*/ f142 1 f104"/>
              <a:gd name="f182" fmla="*/ f143 1 f105"/>
              <a:gd name="f183" fmla="*/ f144 1 f104"/>
              <a:gd name="f184" fmla="*/ f145 1 f104"/>
              <a:gd name="f185" fmla="*/ f146 1 f105"/>
              <a:gd name="f186" fmla="*/ f147 1 f104"/>
              <a:gd name="f187" fmla="*/ f148 1 f105"/>
              <a:gd name="f188" fmla="*/ f149 1 f104"/>
              <a:gd name="f189" fmla="*/ f150 1 f105"/>
              <a:gd name="f190" fmla="*/ f151 1 f104"/>
              <a:gd name="f191" fmla="*/ f152 1 f105"/>
              <a:gd name="f192" fmla="*/ f153 1 f104"/>
              <a:gd name="f193" fmla="*/ f154 1 f105"/>
              <a:gd name="f194" fmla="*/ f155 1 f104"/>
              <a:gd name="f195" fmla="*/ f156 1 f104"/>
              <a:gd name="f196" fmla="*/ f157 1 f105"/>
              <a:gd name="f197" fmla="*/ f158 1 f104"/>
              <a:gd name="f198" fmla="*/ f159 1 f105"/>
              <a:gd name="f199" fmla="*/ f160 1 f104"/>
              <a:gd name="f200" fmla="*/ f161 1 f105"/>
              <a:gd name="f201" fmla="*/ f162 1 f104"/>
              <a:gd name="f202" fmla="*/ f163 1 f104"/>
              <a:gd name="f203" fmla="*/ f164 1 f105"/>
              <a:gd name="f204" fmla="*/ f165 1 f104"/>
              <a:gd name="f205" fmla="*/ f166 1 f105"/>
              <a:gd name="f206" fmla="*/ f167 1 f104"/>
              <a:gd name="f207" fmla="*/ f168 1 f104"/>
              <a:gd name="f208" fmla="*/ f169 1 f104"/>
              <a:gd name="f209" fmla="*/ f170 1 f105"/>
              <a:gd name="f210" fmla="*/ f171 1 f104"/>
              <a:gd name="f211" fmla="*/ f172 1 f104"/>
              <a:gd name="f212" fmla="*/ f173 1 f104"/>
              <a:gd name="f213" fmla="*/ f174 1 f104"/>
              <a:gd name="f214" fmla="*/ f175 1 f105"/>
              <a:gd name="f215" fmla="*/ f176 1 f104"/>
              <a:gd name="f216" fmla="*/ f177 f95 1"/>
              <a:gd name="f217" fmla="*/ f178 f95 1"/>
              <a:gd name="f218" fmla="*/ f180 f96 1"/>
              <a:gd name="f219" fmla="*/ f179 f96 1"/>
              <a:gd name="f220" fmla="*/ f181 f95 1"/>
              <a:gd name="f221" fmla="*/ f182 f96 1"/>
              <a:gd name="f222" fmla="*/ f183 f95 1"/>
              <a:gd name="f223" fmla="*/ f184 f95 1"/>
              <a:gd name="f224" fmla="*/ f185 f96 1"/>
              <a:gd name="f225" fmla="*/ f186 f95 1"/>
              <a:gd name="f226" fmla="*/ f187 f96 1"/>
              <a:gd name="f227" fmla="*/ f188 f95 1"/>
              <a:gd name="f228" fmla="*/ f189 f96 1"/>
              <a:gd name="f229" fmla="*/ f190 f95 1"/>
              <a:gd name="f230" fmla="*/ f191 f96 1"/>
              <a:gd name="f231" fmla="*/ f192 f95 1"/>
              <a:gd name="f232" fmla="*/ f193 f96 1"/>
              <a:gd name="f233" fmla="*/ f194 f95 1"/>
              <a:gd name="f234" fmla="*/ f195 f95 1"/>
              <a:gd name="f235" fmla="*/ f196 f96 1"/>
              <a:gd name="f236" fmla="*/ f197 f95 1"/>
              <a:gd name="f237" fmla="*/ f198 f96 1"/>
              <a:gd name="f238" fmla="*/ f199 f95 1"/>
              <a:gd name="f239" fmla="*/ f200 f96 1"/>
              <a:gd name="f240" fmla="*/ f201 f95 1"/>
              <a:gd name="f241" fmla="*/ f202 f95 1"/>
              <a:gd name="f242" fmla="*/ f203 f96 1"/>
              <a:gd name="f243" fmla="*/ f204 f95 1"/>
              <a:gd name="f244" fmla="*/ f205 f96 1"/>
              <a:gd name="f245" fmla="*/ f206 f95 1"/>
              <a:gd name="f246" fmla="*/ f207 f95 1"/>
              <a:gd name="f247" fmla="*/ f208 f95 1"/>
              <a:gd name="f248" fmla="*/ f209 f96 1"/>
              <a:gd name="f249" fmla="*/ f210 f95 1"/>
              <a:gd name="f250" fmla="*/ f211 f95 1"/>
              <a:gd name="f251" fmla="*/ f212 f95 1"/>
              <a:gd name="f252" fmla="*/ f213 f95 1"/>
              <a:gd name="f253" fmla="*/ f214 f96 1"/>
              <a:gd name="f254" fmla="*/ f215 f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1">
                <a:pos x="f220" y="f221"/>
              </a:cxn>
              <a:cxn ang="f141">
                <a:pos x="f222" y="f221"/>
              </a:cxn>
              <a:cxn ang="f141">
                <a:pos x="f223" y="f224"/>
              </a:cxn>
              <a:cxn ang="f141">
                <a:pos x="f225" y="f226"/>
              </a:cxn>
              <a:cxn ang="f141">
                <a:pos x="f227" y="f228"/>
              </a:cxn>
              <a:cxn ang="f141">
                <a:pos x="f229" y="f230"/>
              </a:cxn>
              <a:cxn ang="f141">
                <a:pos x="f231" y="f232"/>
              </a:cxn>
              <a:cxn ang="f141">
                <a:pos x="f233" y="f232"/>
              </a:cxn>
              <a:cxn ang="f141">
                <a:pos x="f234" y="f235"/>
              </a:cxn>
              <a:cxn ang="f141">
                <a:pos x="f236" y="f237"/>
              </a:cxn>
              <a:cxn ang="f141">
                <a:pos x="f238" y="f239"/>
              </a:cxn>
              <a:cxn ang="f141">
                <a:pos x="f240" y="f239"/>
              </a:cxn>
              <a:cxn ang="f141">
                <a:pos x="f241" y="f242"/>
              </a:cxn>
              <a:cxn ang="f141">
                <a:pos x="f243" y="f244"/>
              </a:cxn>
              <a:cxn ang="f141">
                <a:pos x="f245" y="f232"/>
              </a:cxn>
              <a:cxn ang="f141">
                <a:pos x="f246" y="f232"/>
              </a:cxn>
              <a:cxn ang="f141">
                <a:pos x="f247" y="f248"/>
              </a:cxn>
              <a:cxn ang="f141">
                <a:pos x="f249" y="f228"/>
              </a:cxn>
              <a:cxn ang="f141">
                <a:pos x="f250" y="f228"/>
              </a:cxn>
              <a:cxn ang="f141">
                <a:pos x="f251" y="f228"/>
              </a:cxn>
              <a:cxn ang="f141">
                <a:pos x="f252" y="f253"/>
              </a:cxn>
              <a:cxn ang="f141">
                <a:pos x="f240" y="f221"/>
              </a:cxn>
              <a:cxn ang="f141">
                <a:pos x="f254" y="f221"/>
              </a:cxn>
              <a:cxn ang="f141">
                <a:pos x="f220" y="f221"/>
              </a:cxn>
            </a:cxnLst>
            <a:rect l="f216" t="f219" r="f217" b="f218"/>
            <a:pathLst>
              <a:path w="622" h="281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5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5"/>
                  <a:pt x="f22" y="f5"/>
                  <a:pt x="f23" y="f5"/>
                </a:cubicBezTo>
                <a:cubicBezTo>
                  <a:pt x="f24" y="f5"/>
                  <a:pt x="f25" y="f26"/>
                  <a:pt x="f25" y="f27"/>
                </a:cubicBezTo>
                <a:cubicBezTo>
                  <a:pt x="f25" y="f28"/>
                  <a:pt x="f29" y="f30"/>
                  <a:pt x="f31" y="f30"/>
                </a:cubicBezTo>
                <a:cubicBezTo>
                  <a:pt x="f32" y="f30"/>
                  <a:pt x="f33" y="f30"/>
                  <a:pt x="f34" y="f30"/>
                </a:cubicBezTo>
                <a:cubicBezTo>
                  <a:pt x="f35" y="f30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49"/>
                </a:cubicBezTo>
                <a:cubicBezTo>
                  <a:pt x="f51" y="f49"/>
                  <a:pt x="f52" y="f53"/>
                  <a:pt x="f54" y="f49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34"/>
                  <a:pt x="f62" y="f63"/>
                  <a:pt x="f64" y="f65"/>
                </a:cubicBezTo>
                <a:cubicBezTo>
                  <a:pt x="f66" y="f67"/>
                  <a:pt x="f68" y="f30"/>
                  <a:pt x="f69" y="f30"/>
                </a:cubicBezTo>
                <a:cubicBezTo>
                  <a:pt x="f70" y="f30"/>
                  <a:pt x="f71" y="f30"/>
                  <a:pt x="f72" y="f30"/>
                </a:cubicBezTo>
                <a:cubicBezTo>
                  <a:pt x="f73" y="f30"/>
                  <a:pt x="f74" y="f28"/>
                  <a:pt x="f73" y="f14"/>
                </a:cubicBezTo>
                <a:cubicBezTo>
                  <a:pt x="f73" y="f19"/>
                  <a:pt x="f75" y="f5"/>
                  <a:pt x="f76" y="f5"/>
                </a:cubicBezTo>
                <a:cubicBezTo>
                  <a:pt x="f77" y="f5"/>
                  <a:pt x="f78" y="f5"/>
                  <a:pt x="f79" y="f5"/>
                </a:cubicBezTo>
                <a:cubicBezTo>
                  <a:pt x="f80" y="f5"/>
                  <a:pt x="f81" y="f5"/>
                  <a:pt x="f82" y="f5"/>
                </a:cubicBezTo>
                <a:cubicBezTo>
                  <a:pt x="f83" y="f5"/>
                  <a:pt x="f6" y="f18"/>
                  <a:pt x="f84" y="f85"/>
                </a:cubicBezTo>
                <a:cubicBezTo>
                  <a:pt x="f86" y="f87"/>
                  <a:pt x="f88" y="f89"/>
                  <a:pt x="f54" y="f7"/>
                </a:cubicBezTo>
                <a:cubicBezTo>
                  <a:pt x="f90" y="f7"/>
                  <a:pt x="f91" y="f7"/>
                  <a:pt x="f92" y="f7"/>
                </a:cubicBezTo>
                <a:cubicBezTo>
                  <a:pt x="f52" y="f7"/>
                  <a:pt x="f93" y="f7"/>
                  <a:pt x="f8" y="f7"/>
                </a:cubicBezTo>
                <a:close/>
              </a:path>
            </a:pathLst>
          </a:custGeom>
          <a:solidFill>
            <a:srgbClr val="0992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84F7DA31-62BA-577D-AFFC-7E3F542C3F32}"/>
              </a:ext>
            </a:extLst>
          </p:cNvPr>
          <p:cNvSpPr/>
          <p:nvPr/>
        </p:nvSpPr>
        <p:spPr>
          <a:xfrm>
            <a:off x="2070101" y="994281"/>
            <a:ext cx="639759" cy="8953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7"/>
              <a:gd name="f7" fmla="val 514"/>
              <a:gd name="f8" fmla="val 183"/>
              <a:gd name="f9" fmla="val 96"/>
              <a:gd name="f10" fmla="val 216"/>
              <a:gd name="f11" fmla="val 20"/>
              <a:gd name="f12" fmla="val 286"/>
              <a:gd name="f13" fmla="val 352"/>
              <a:gd name="f14" fmla="val 7"/>
              <a:gd name="f15" fmla="val 362"/>
              <a:gd name="f16" fmla="val 8"/>
              <a:gd name="f17" fmla="val 16"/>
              <a:gd name="f18" fmla="val 24"/>
              <a:gd name="f19" fmla="val 341"/>
              <a:gd name="f20" fmla="val 63"/>
              <a:gd name="f21" fmla="val 318"/>
              <a:gd name="f22" fmla="val 99"/>
              <a:gd name="f23" fmla="val 283"/>
              <a:gd name="f24" fmla="val 127"/>
              <a:gd name="f25" fmla="val 262"/>
              <a:gd name="f26" fmla="val 144"/>
              <a:gd name="f27" fmla="val 239"/>
              <a:gd name="f28" fmla="val 155"/>
              <a:gd name="f29" fmla="val 212"/>
              <a:gd name="f30" fmla="val 154"/>
              <a:gd name="f31" fmla="val 208"/>
              <a:gd name="f32" fmla="val 203"/>
              <a:gd name="f33" fmla="val 153"/>
              <a:gd name="f34" fmla="val 198"/>
              <a:gd name="f35" fmla="val 152"/>
              <a:gd name="f36" fmla="val 196"/>
              <a:gd name="f37" fmla="val 194"/>
              <a:gd name="f38" fmla="val 174"/>
              <a:gd name="f39" fmla="val 193"/>
              <a:gd name="f40" fmla="val 197"/>
              <a:gd name="f41" fmla="val 210"/>
              <a:gd name="f42" fmla="val 223"/>
              <a:gd name="f43" fmla="val 173"/>
              <a:gd name="f44" fmla="val 257"/>
              <a:gd name="f45" fmla="val 298"/>
              <a:gd name="f46" fmla="val 148"/>
              <a:gd name="f47" fmla="val 316"/>
              <a:gd name="f48" fmla="val 146"/>
              <a:gd name="f49" fmla="val 335"/>
              <a:gd name="f50" fmla="val 145"/>
              <a:gd name="f51" fmla="val 353"/>
              <a:gd name="f52" fmla="val 363"/>
              <a:gd name="f53" fmla="val 149"/>
              <a:gd name="f54" fmla="val 156"/>
              <a:gd name="f55" fmla="val 165"/>
              <a:gd name="f56" fmla="val 267"/>
              <a:gd name="f57" fmla="val 260"/>
              <a:gd name="f58" fmla="val 235"/>
              <a:gd name="f59" fmla="val 297"/>
              <a:gd name="f60" fmla="val 204"/>
              <a:gd name="f61" fmla="val 293"/>
              <a:gd name="f62" fmla="val 292"/>
              <a:gd name="f63" fmla="val 302"/>
              <a:gd name="f64" fmla="val 432"/>
              <a:gd name="f65" fmla="val 497"/>
              <a:gd name="f66" fmla="val 508"/>
              <a:gd name="f67" fmla="val 186"/>
              <a:gd name="f68" fmla="val 178"/>
              <a:gd name="f69" fmla="val 509"/>
              <a:gd name="f70" fmla="val 506"/>
              <a:gd name="f71" fmla="val 172"/>
              <a:gd name="f72" fmla="val 501"/>
              <a:gd name="f73" fmla="val 496"/>
              <a:gd name="f74" fmla="val 470"/>
              <a:gd name="f75" fmla="val 444"/>
              <a:gd name="f76" fmla="val 418"/>
              <a:gd name="f77" fmla="val 378"/>
              <a:gd name="f78" fmla="val 339"/>
              <a:gd name="f79" fmla="val 299"/>
              <a:gd name="f80" fmla="val 294"/>
              <a:gd name="f81" fmla="val 171"/>
              <a:gd name="f82" fmla="val 137"/>
              <a:gd name="f83" fmla="val 113"/>
              <a:gd name="f84" fmla="val 289"/>
              <a:gd name="f85" fmla="val 91"/>
              <a:gd name="f86" fmla="val 273"/>
              <a:gd name="f87" fmla="val 57"/>
              <a:gd name="f88" fmla="val 249"/>
              <a:gd name="f89" fmla="val 34"/>
              <a:gd name="f90" fmla="val 14"/>
              <a:gd name="f91" fmla="val 182"/>
              <a:gd name="f92" fmla="val 10"/>
              <a:gd name="f93" fmla="val 176"/>
              <a:gd name="f94" fmla="val 4"/>
              <a:gd name="f95" fmla="val 13"/>
              <a:gd name="f96" fmla="val 74"/>
              <a:gd name="f97" fmla="val 142"/>
              <a:gd name="f98" fmla="val 128"/>
              <a:gd name="f99" fmla="val 167"/>
              <a:gd name="f100" fmla="val 207"/>
              <a:gd name="f101" fmla="val 168"/>
              <a:gd name="f102" fmla="val 209"/>
              <a:gd name="f103" fmla="val 170"/>
              <a:gd name="f104" fmla="val 213"/>
              <a:gd name="f105" fmla="val 192"/>
              <a:gd name="f106" fmla="val 151"/>
              <a:gd name="f107" fmla="val 169"/>
              <a:gd name="f108" fmla="val 130"/>
              <a:gd name="f109" fmla="val 160"/>
              <a:gd name="f110" fmla="val 100"/>
              <a:gd name="f111" fmla="val 143"/>
              <a:gd name="f112" fmla="val 73"/>
              <a:gd name="f113" fmla="val 118"/>
              <a:gd name="f114" fmla="val 44"/>
              <a:gd name="f115" fmla="val 92"/>
              <a:gd name="f116" fmla="val 23"/>
              <a:gd name="f117" fmla="val 59"/>
              <a:gd name="f118" fmla="val 25"/>
              <a:gd name="f119" fmla="val 3"/>
              <a:gd name="f120" fmla="val 9"/>
              <a:gd name="f121" fmla="val 68"/>
              <a:gd name="f122" fmla="val 2"/>
              <a:gd name="f123" fmla="val 117"/>
              <a:gd name="f124" fmla="val 12"/>
              <a:gd name="f125" fmla="val 54"/>
              <a:gd name="f126" fmla="val 65"/>
              <a:gd name="f127" fmla="val 80"/>
              <a:gd name="f128" fmla="+- 0 0 -90"/>
              <a:gd name="f129" fmla="*/ f3 1 367"/>
              <a:gd name="f130" fmla="*/ f4 1 514"/>
              <a:gd name="f131" fmla="val f5"/>
              <a:gd name="f132" fmla="val f6"/>
              <a:gd name="f133" fmla="val f7"/>
              <a:gd name="f134" fmla="*/ f128 f0 1"/>
              <a:gd name="f135" fmla="+- f133 0 f131"/>
              <a:gd name="f136" fmla="+- f132 0 f131"/>
              <a:gd name="f137" fmla="*/ f134 1 f2"/>
              <a:gd name="f138" fmla="*/ f136 1 367"/>
              <a:gd name="f139" fmla="*/ f135 1 514"/>
              <a:gd name="f140" fmla="*/ 183 f136 1"/>
              <a:gd name="f141" fmla="*/ 96 f135 1"/>
              <a:gd name="f142" fmla="*/ 352 f136 1"/>
              <a:gd name="f143" fmla="*/ 7 f135 1"/>
              <a:gd name="f144" fmla="*/ 362 f136 1"/>
              <a:gd name="f145" fmla="*/ 24 f135 1"/>
              <a:gd name="f146" fmla="*/ 283 f136 1"/>
              <a:gd name="f147" fmla="*/ 127 f135 1"/>
              <a:gd name="f148" fmla="*/ 212 f136 1"/>
              <a:gd name="f149" fmla="*/ 154 f135 1"/>
              <a:gd name="f150" fmla="*/ 198 f136 1"/>
              <a:gd name="f151" fmla="*/ 152 f135 1"/>
              <a:gd name="f152" fmla="*/ 194 f136 1"/>
              <a:gd name="f153" fmla="*/ 155 f135 1"/>
              <a:gd name="f154" fmla="*/ 212 f135 1"/>
              <a:gd name="f155" fmla="*/ 208 f135 1"/>
              <a:gd name="f156" fmla="*/ 298 f136 1"/>
              <a:gd name="f157" fmla="*/ 148 f135 1"/>
              <a:gd name="f158" fmla="*/ 353 f136 1"/>
              <a:gd name="f159" fmla="*/ 165 f135 1"/>
              <a:gd name="f160" fmla="*/ 267 f135 1"/>
              <a:gd name="f161" fmla="*/ 204 f136 1"/>
              <a:gd name="f162" fmla="*/ 293 f135 1"/>
              <a:gd name="f163" fmla="*/ 302 f135 1"/>
              <a:gd name="f164" fmla="*/ 497 f135 1"/>
              <a:gd name="f165" fmla="*/ 178 f136 1"/>
              <a:gd name="f166" fmla="*/ 509 f135 1"/>
              <a:gd name="f167" fmla="*/ 172 f136 1"/>
              <a:gd name="f168" fmla="*/ 496 f135 1"/>
              <a:gd name="f169" fmla="*/ 418 f135 1"/>
              <a:gd name="f170" fmla="*/ 299 f135 1"/>
              <a:gd name="f171" fmla="*/ 165 f136 1"/>
              <a:gd name="f172" fmla="*/ 91 f136 1"/>
              <a:gd name="f173" fmla="*/ 273 f135 1"/>
              <a:gd name="f174" fmla="*/ 14 f136 1"/>
              <a:gd name="f175" fmla="*/ 182 f135 1"/>
              <a:gd name="f176" fmla="*/ 4 f136 1"/>
              <a:gd name="f177" fmla="*/ 13 f136 1"/>
              <a:gd name="f178" fmla="*/ 167 f136 1"/>
              <a:gd name="f179" fmla="*/ 207 f135 1"/>
              <a:gd name="f180" fmla="*/ 213 f135 1"/>
              <a:gd name="f181" fmla="*/ 169 f136 1"/>
              <a:gd name="f182" fmla="*/ 73 f136 1"/>
              <a:gd name="f183" fmla="*/ 118 f135 1"/>
              <a:gd name="f184" fmla="*/ 25 f135 1"/>
              <a:gd name="f185" fmla="*/ 8 f135 1"/>
              <a:gd name="f186" fmla="*/ 156 f136 1"/>
              <a:gd name="f187" fmla="*/ 54 f135 1"/>
              <a:gd name="f188" fmla="+- f137 0 f1"/>
              <a:gd name="f189" fmla="*/ f140 1 367"/>
              <a:gd name="f190" fmla="*/ f141 1 514"/>
              <a:gd name="f191" fmla="*/ f142 1 367"/>
              <a:gd name="f192" fmla="*/ f143 1 514"/>
              <a:gd name="f193" fmla="*/ f144 1 367"/>
              <a:gd name="f194" fmla="*/ f145 1 514"/>
              <a:gd name="f195" fmla="*/ f146 1 367"/>
              <a:gd name="f196" fmla="*/ f147 1 514"/>
              <a:gd name="f197" fmla="*/ f148 1 367"/>
              <a:gd name="f198" fmla="*/ f149 1 514"/>
              <a:gd name="f199" fmla="*/ f150 1 367"/>
              <a:gd name="f200" fmla="*/ f151 1 514"/>
              <a:gd name="f201" fmla="*/ f152 1 367"/>
              <a:gd name="f202" fmla="*/ f153 1 514"/>
              <a:gd name="f203" fmla="*/ f154 1 514"/>
              <a:gd name="f204" fmla="*/ f155 1 514"/>
              <a:gd name="f205" fmla="*/ f156 1 367"/>
              <a:gd name="f206" fmla="*/ f157 1 514"/>
              <a:gd name="f207" fmla="*/ f158 1 367"/>
              <a:gd name="f208" fmla="*/ f159 1 514"/>
              <a:gd name="f209" fmla="*/ f160 1 514"/>
              <a:gd name="f210" fmla="*/ f161 1 367"/>
              <a:gd name="f211" fmla="*/ f162 1 514"/>
              <a:gd name="f212" fmla="*/ f163 1 514"/>
              <a:gd name="f213" fmla="*/ f164 1 514"/>
              <a:gd name="f214" fmla="*/ f165 1 367"/>
              <a:gd name="f215" fmla="*/ f166 1 514"/>
              <a:gd name="f216" fmla="*/ f167 1 367"/>
              <a:gd name="f217" fmla="*/ f168 1 514"/>
              <a:gd name="f218" fmla="*/ f169 1 514"/>
              <a:gd name="f219" fmla="*/ f170 1 514"/>
              <a:gd name="f220" fmla="*/ f171 1 367"/>
              <a:gd name="f221" fmla="*/ f172 1 367"/>
              <a:gd name="f222" fmla="*/ f173 1 514"/>
              <a:gd name="f223" fmla="*/ f174 1 367"/>
              <a:gd name="f224" fmla="*/ f175 1 514"/>
              <a:gd name="f225" fmla="*/ f176 1 367"/>
              <a:gd name="f226" fmla="*/ f177 1 367"/>
              <a:gd name="f227" fmla="*/ f178 1 367"/>
              <a:gd name="f228" fmla="*/ f179 1 514"/>
              <a:gd name="f229" fmla="*/ f180 1 514"/>
              <a:gd name="f230" fmla="*/ f181 1 367"/>
              <a:gd name="f231" fmla="*/ f182 1 367"/>
              <a:gd name="f232" fmla="*/ f183 1 514"/>
              <a:gd name="f233" fmla="*/ f184 1 514"/>
              <a:gd name="f234" fmla="*/ f185 1 514"/>
              <a:gd name="f235" fmla="*/ f186 1 367"/>
              <a:gd name="f236" fmla="*/ f187 1 514"/>
              <a:gd name="f237" fmla="*/ 0 1 f138"/>
              <a:gd name="f238" fmla="*/ f132 1 f138"/>
              <a:gd name="f239" fmla="*/ 0 1 f139"/>
              <a:gd name="f240" fmla="*/ f133 1 f139"/>
              <a:gd name="f241" fmla="*/ f189 1 f138"/>
              <a:gd name="f242" fmla="*/ f190 1 f139"/>
              <a:gd name="f243" fmla="*/ f191 1 f138"/>
              <a:gd name="f244" fmla="*/ f192 1 f139"/>
              <a:gd name="f245" fmla="*/ f193 1 f138"/>
              <a:gd name="f246" fmla="*/ f194 1 f139"/>
              <a:gd name="f247" fmla="*/ f195 1 f138"/>
              <a:gd name="f248" fmla="*/ f196 1 f139"/>
              <a:gd name="f249" fmla="*/ f197 1 f138"/>
              <a:gd name="f250" fmla="*/ f198 1 f139"/>
              <a:gd name="f251" fmla="*/ f199 1 f138"/>
              <a:gd name="f252" fmla="*/ f200 1 f139"/>
              <a:gd name="f253" fmla="*/ f201 1 f138"/>
              <a:gd name="f254" fmla="*/ f202 1 f139"/>
              <a:gd name="f255" fmla="*/ f203 1 f139"/>
              <a:gd name="f256" fmla="*/ f204 1 f139"/>
              <a:gd name="f257" fmla="*/ f205 1 f138"/>
              <a:gd name="f258" fmla="*/ f206 1 f139"/>
              <a:gd name="f259" fmla="*/ f207 1 f138"/>
              <a:gd name="f260" fmla="*/ f208 1 f139"/>
              <a:gd name="f261" fmla="*/ f209 1 f139"/>
              <a:gd name="f262" fmla="*/ f210 1 f138"/>
              <a:gd name="f263" fmla="*/ f211 1 f139"/>
              <a:gd name="f264" fmla="*/ f212 1 f139"/>
              <a:gd name="f265" fmla="*/ f213 1 f139"/>
              <a:gd name="f266" fmla="*/ f214 1 f138"/>
              <a:gd name="f267" fmla="*/ f215 1 f139"/>
              <a:gd name="f268" fmla="*/ f216 1 f138"/>
              <a:gd name="f269" fmla="*/ f217 1 f139"/>
              <a:gd name="f270" fmla="*/ f218 1 f139"/>
              <a:gd name="f271" fmla="*/ f219 1 f139"/>
              <a:gd name="f272" fmla="*/ f220 1 f138"/>
              <a:gd name="f273" fmla="*/ f221 1 f138"/>
              <a:gd name="f274" fmla="*/ f222 1 f139"/>
              <a:gd name="f275" fmla="*/ f223 1 f138"/>
              <a:gd name="f276" fmla="*/ f224 1 f139"/>
              <a:gd name="f277" fmla="*/ f225 1 f138"/>
              <a:gd name="f278" fmla="*/ f226 1 f138"/>
              <a:gd name="f279" fmla="*/ f227 1 f138"/>
              <a:gd name="f280" fmla="*/ f228 1 f139"/>
              <a:gd name="f281" fmla="*/ f229 1 f139"/>
              <a:gd name="f282" fmla="*/ f230 1 f138"/>
              <a:gd name="f283" fmla="*/ f231 1 f138"/>
              <a:gd name="f284" fmla="*/ f232 1 f139"/>
              <a:gd name="f285" fmla="*/ f233 1 f139"/>
              <a:gd name="f286" fmla="*/ f234 1 f139"/>
              <a:gd name="f287" fmla="*/ f235 1 f138"/>
              <a:gd name="f288" fmla="*/ f236 1 f139"/>
              <a:gd name="f289" fmla="*/ f237 f129 1"/>
              <a:gd name="f290" fmla="*/ f238 f129 1"/>
              <a:gd name="f291" fmla="*/ f240 f130 1"/>
              <a:gd name="f292" fmla="*/ f239 f130 1"/>
              <a:gd name="f293" fmla="*/ f241 f129 1"/>
              <a:gd name="f294" fmla="*/ f242 f130 1"/>
              <a:gd name="f295" fmla="*/ f243 f129 1"/>
              <a:gd name="f296" fmla="*/ f244 f130 1"/>
              <a:gd name="f297" fmla="*/ f245 f129 1"/>
              <a:gd name="f298" fmla="*/ f246 f130 1"/>
              <a:gd name="f299" fmla="*/ f247 f129 1"/>
              <a:gd name="f300" fmla="*/ f248 f130 1"/>
              <a:gd name="f301" fmla="*/ f249 f129 1"/>
              <a:gd name="f302" fmla="*/ f250 f130 1"/>
              <a:gd name="f303" fmla="*/ f251 f129 1"/>
              <a:gd name="f304" fmla="*/ f252 f130 1"/>
              <a:gd name="f305" fmla="*/ f253 f129 1"/>
              <a:gd name="f306" fmla="*/ f254 f130 1"/>
              <a:gd name="f307" fmla="*/ f255 f130 1"/>
              <a:gd name="f308" fmla="*/ f256 f130 1"/>
              <a:gd name="f309" fmla="*/ f257 f129 1"/>
              <a:gd name="f310" fmla="*/ f258 f130 1"/>
              <a:gd name="f311" fmla="*/ f259 f129 1"/>
              <a:gd name="f312" fmla="*/ f260 f130 1"/>
              <a:gd name="f313" fmla="*/ f261 f130 1"/>
              <a:gd name="f314" fmla="*/ f262 f129 1"/>
              <a:gd name="f315" fmla="*/ f263 f130 1"/>
              <a:gd name="f316" fmla="*/ f264 f130 1"/>
              <a:gd name="f317" fmla="*/ f265 f130 1"/>
              <a:gd name="f318" fmla="*/ f266 f129 1"/>
              <a:gd name="f319" fmla="*/ f267 f130 1"/>
              <a:gd name="f320" fmla="*/ f268 f129 1"/>
              <a:gd name="f321" fmla="*/ f269 f130 1"/>
              <a:gd name="f322" fmla="*/ f270 f130 1"/>
              <a:gd name="f323" fmla="*/ f271 f130 1"/>
              <a:gd name="f324" fmla="*/ f272 f129 1"/>
              <a:gd name="f325" fmla="*/ f273 f129 1"/>
              <a:gd name="f326" fmla="*/ f274 f130 1"/>
              <a:gd name="f327" fmla="*/ f275 f129 1"/>
              <a:gd name="f328" fmla="*/ f276 f130 1"/>
              <a:gd name="f329" fmla="*/ f277 f129 1"/>
              <a:gd name="f330" fmla="*/ f278 f129 1"/>
              <a:gd name="f331" fmla="*/ f279 f129 1"/>
              <a:gd name="f332" fmla="*/ f280 f130 1"/>
              <a:gd name="f333" fmla="*/ f281 f130 1"/>
              <a:gd name="f334" fmla="*/ f282 f129 1"/>
              <a:gd name="f335" fmla="*/ f283 f129 1"/>
              <a:gd name="f336" fmla="*/ f284 f130 1"/>
              <a:gd name="f337" fmla="*/ f285 f130 1"/>
              <a:gd name="f338" fmla="*/ f286 f130 1"/>
              <a:gd name="f339" fmla="*/ f287 f129 1"/>
              <a:gd name="f340" fmla="*/ f288 f1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8">
                <a:pos x="f293" y="f294"/>
              </a:cxn>
              <a:cxn ang="f188">
                <a:pos x="f295" y="f296"/>
              </a:cxn>
              <a:cxn ang="f188">
                <a:pos x="f297" y="f298"/>
              </a:cxn>
              <a:cxn ang="f188">
                <a:pos x="f299" y="f300"/>
              </a:cxn>
              <a:cxn ang="f188">
                <a:pos x="f301" y="f302"/>
              </a:cxn>
              <a:cxn ang="f188">
                <a:pos x="f303" y="f304"/>
              </a:cxn>
              <a:cxn ang="f188">
                <a:pos x="f305" y="f306"/>
              </a:cxn>
              <a:cxn ang="f188">
                <a:pos x="f305" y="f307"/>
              </a:cxn>
              <a:cxn ang="f188">
                <a:pos x="f303" y="f308"/>
              </a:cxn>
              <a:cxn ang="f188">
                <a:pos x="f309" y="f310"/>
              </a:cxn>
              <a:cxn ang="f188">
                <a:pos x="f311" y="f310"/>
              </a:cxn>
              <a:cxn ang="f188">
                <a:pos x="f297" y="f312"/>
              </a:cxn>
              <a:cxn ang="f188">
                <a:pos x="f299" y="f313"/>
              </a:cxn>
              <a:cxn ang="f188">
                <a:pos x="f314" y="f315"/>
              </a:cxn>
              <a:cxn ang="f188">
                <a:pos x="f305" y="f316"/>
              </a:cxn>
              <a:cxn ang="f188">
                <a:pos x="f305" y="f317"/>
              </a:cxn>
              <a:cxn ang="f188">
                <a:pos x="f318" y="f319"/>
              </a:cxn>
              <a:cxn ang="f188">
                <a:pos x="f320" y="f321"/>
              </a:cxn>
              <a:cxn ang="f188">
                <a:pos x="f320" y="f322"/>
              </a:cxn>
              <a:cxn ang="f188">
                <a:pos x="f320" y="f323"/>
              </a:cxn>
              <a:cxn ang="f188">
                <a:pos x="f324" y="f315"/>
              </a:cxn>
              <a:cxn ang="f188">
                <a:pos x="f325" y="f326"/>
              </a:cxn>
              <a:cxn ang="f188">
                <a:pos x="f327" y="f328"/>
              </a:cxn>
              <a:cxn ang="f188">
                <a:pos x="f329" y="f312"/>
              </a:cxn>
              <a:cxn ang="f188">
                <a:pos x="f330" y="f310"/>
              </a:cxn>
              <a:cxn ang="f188">
                <a:pos x="f331" y="f332"/>
              </a:cxn>
              <a:cxn ang="f188">
                <a:pos x="f320" y="f333"/>
              </a:cxn>
              <a:cxn ang="f188">
                <a:pos x="f320" y="f306"/>
              </a:cxn>
              <a:cxn ang="f188">
                <a:pos x="f334" y="f304"/>
              </a:cxn>
              <a:cxn ang="f188">
                <a:pos x="f335" y="f336"/>
              </a:cxn>
              <a:cxn ang="f188">
                <a:pos x="f329" y="f337"/>
              </a:cxn>
              <a:cxn ang="f188">
                <a:pos x="f330" y="f338"/>
              </a:cxn>
              <a:cxn ang="f188">
                <a:pos x="f339" y="f340"/>
              </a:cxn>
              <a:cxn ang="f188">
                <a:pos x="f293" y="f294"/>
              </a:cxn>
            </a:cxnLst>
            <a:rect l="f289" t="f292" r="f290" b="f291"/>
            <a:pathLst>
              <a:path w="367" h="514">
                <a:moveTo>
                  <a:pt x="f8" y="f9"/>
                </a:moveTo>
                <a:cubicBezTo>
                  <a:pt x="f10" y="f11"/>
                  <a:pt x="f12" y="f5"/>
                  <a:pt x="f13" y="f14"/>
                </a:cubicBezTo>
                <a:cubicBezTo>
                  <a:pt x="f15" y="f16"/>
                  <a:pt x="f6" y="f17"/>
                  <a:pt x="f15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0"/>
                  <a:pt x="f32" y="f33"/>
                  <a:pt x="f34" y="f35"/>
                </a:cubicBezTo>
                <a:cubicBezTo>
                  <a:pt x="f36" y="f35"/>
                  <a:pt x="f37" y="f35"/>
                  <a:pt x="f37" y="f28"/>
                </a:cubicBezTo>
                <a:cubicBezTo>
                  <a:pt x="f37" y="f38"/>
                  <a:pt x="f37" y="f39"/>
                  <a:pt x="f37" y="f29"/>
                </a:cubicBezTo>
                <a:cubicBezTo>
                  <a:pt x="f40" y="f29"/>
                  <a:pt x="f40" y="f41"/>
                  <a:pt x="f34" y="f31"/>
                </a:cubicBezTo>
                <a:cubicBezTo>
                  <a:pt x="f42" y="f43"/>
                  <a:pt x="f44" y="f28"/>
                  <a:pt x="f45" y="f46"/>
                </a:cubicBezTo>
                <a:cubicBezTo>
                  <a:pt x="f47" y="f48"/>
                  <a:pt x="f49" y="f50"/>
                  <a:pt x="f51" y="f46"/>
                </a:cubicBezTo>
                <a:cubicBezTo>
                  <a:pt x="f52" y="f53"/>
                  <a:pt x="f6" y="f54"/>
                  <a:pt x="f15" y="f55"/>
                </a:cubicBezTo>
                <a:cubicBezTo>
                  <a:pt x="f19" y="f32"/>
                  <a:pt x="f21" y="f27"/>
                  <a:pt x="f23" y="f56"/>
                </a:cubicBezTo>
                <a:cubicBezTo>
                  <a:pt x="f57" y="f12"/>
                  <a:pt x="f58" y="f59"/>
                  <a:pt x="f60" y="f61"/>
                </a:cubicBezTo>
                <a:cubicBezTo>
                  <a:pt x="f37" y="f62"/>
                  <a:pt x="f37" y="f62"/>
                  <a:pt x="f37" y="f63"/>
                </a:cubicBezTo>
                <a:cubicBezTo>
                  <a:pt x="f37" y="f6"/>
                  <a:pt x="f37" y="f64"/>
                  <a:pt x="f37" y="f65"/>
                </a:cubicBezTo>
                <a:cubicBezTo>
                  <a:pt x="f37" y="f66"/>
                  <a:pt x="f67" y="f7"/>
                  <a:pt x="f68" y="f69"/>
                </a:cubicBezTo>
                <a:cubicBezTo>
                  <a:pt x="f43" y="f70"/>
                  <a:pt x="f71" y="f72"/>
                  <a:pt x="f71" y="f73"/>
                </a:cubicBezTo>
                <a:cubicBezTo>
                  <a:pt x="f71" y="f74"/>
                  <a:pt x="f71" y="f75"/>
                  <a:pt x="f71" y="f76"/>
                </a:cubicBezTo>
                <a:cubicBezTo>
                  <a:pt x="f71" y="f77"/>
                  <a:pt x="f71" y="f78"/>
                  <a:pt x="f71" y="f79"/>
                </a:cubicBezTo>
                <a:cubicBezTo>
                  <a:pt x="f71" y="f80"/>
                  <a:pt x="f81" y="f62"/>
                  <a:pt x="f55" y="f61"/>
                </a:cubicBezTo>
                <a:cubicBezTo>
                  <a:pt x="f82" y="f45"/>
                  <a:pt x="f83" y="f84"/>
                  <a:pt x="f85" y="f86"/>
                </a:cubicBezTo>
                <a:cubicBezTo>
                  <a:pt x="f87" y="f88"/>
                  <a:pt x="f89" y="f10"/>
                  <a:pt x="f90" y="f91"/>
                </a:cubicBezTo>
                <a:cubicBezTo>
                  <a:pt x="f92" y="f93"/>
                  <a:pt x="f14" y="f81"/>
                  <a:pt x="f94" y="f55"/>
                </a:cubicBezTo>
                <a:cubicBezTo>
                  <a:pt x="f5" y="f54"/>
                  <a:pt x="f94" y="f53"/>
                  <a:pt x="f95" y="f46"/>
                </a:cubicBezTo>
                <a:cubicBezTo>
                  <a:pt x="f96" y="f97"/>
                  <a:pt x="f98" y="f28"/>
                  <a:pt x="f99" y="f100"/>
                </a:cubicBezTo>
                <a:cubicBezTo>
                  <a:pt x="f101" y="f102"/>
                  <a:pt x="f103" y="f41"/>
                  <a:pt x="f71" y="f104"/>
                </a:cubicBezTo>
                <a:cubicBezTo>
                  <a:pt x="f71" y="f105"/>
                  <a:pt x="f71" y="f38"/>
                  <a:pt x="f71" y="f28"/>
                </a:cubicBezTo>
                <a:cubicBezTo>
                  <a:pt x="f71" y="f33"/>
                  <a:pt x="f71" y="f106"/>
                  <a:pt x="f107" y="f35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94" y="f118"/>
                </a:cubicBezTo>
                <a:cubicBezTo>
                  <a:pt x="f5" y="f17"/>
                  <a:pt x="f119" y="f120"/>
                  <a:pt x="f95" y="f16"/>
                </a:cubicBezTo>
                <a:cubicBezTo>
                  <a:pt x="f121" y="f122"/>
                  <a:pt x="f123" y="f124"/>
                  <a:pt x="f54" y="f125"/>
                </a:cubicBezTo>
                <a:cubicBezTo>
                  <a:pt x="f101" y="f126"/>
                  <a:pt x="f93" y="f127"/>
                  <a:pt x="f8" y="f9"/>
                </a:cubicBezTo>
                <a:close/>
              </a:path>
            </a:pathLst>
          </a:custGeom>
          <a:solidFill>
            <a:srgbClr val="0493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2C142E27-12FC-289F-688C-B9B5F6FD1389}"/>
              </a:ext>
            </a:extLst>
          </p:cNvPr>
          <p:cNvSpPr/>
          <p:nvPr/>
        </p:nvSpPr>
        <p:spPr>
          <a:xfrm>
            <a:off x="2125659" y="1467355"/>
            <a:ext cx="528642" cy="6461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3"/>
              <a:gd name="f7" fmla="val 370"/>
              <a:gd name="f8" fmla="val 22"/>
              <a:gd name="f9" fmla="val 115"/>
              <a:gd name="f10" fmla="val 146"/>
              <a:gd name="f11" fmla="val 176"/>
              <a:gd name="f12" fmla="val 207"/>
              <a:gd name="f13" fmla="val 23"/>
              <a:gd name="f14" fmla="val 263"/>
              <a:gd name="f15" fmla="val 55"/>
              <a:gd name="f16" fmla="val 309"/>
              <a:gd name="f17" fmla="val 108"/>
              <a:gd name="f18" fmla="val 329"/>
              <a:gd name="f19" fmla="val 182"/>
              <a:gd name="f20" fmla="val 357"/>
              <a:gd name="f21" fmla="val 268"/>
              <a:gd name="f22" fmla="val 306"/>
              <a:gd name="f23" fmla="val 279"/>
              <a:gd name="f24" fmla="val 227"/>
              <a:gd name="f25" fmla="val 280"/>
              <a:gd name="f26" fmla="val 219"/>
              <a:gd name="f27" fmla="val 211"/>
              <a:gd name="f28" fmla="val 202"/>
              <a:gd name="f29" fmla="val 140"/>
              <a:gd name="f30" fmla="val 78"/>
              <a:gd name="f31" fmla="val 16"/>
              <a:gd name="f32" fmla="val 14"/>
              <a:gd name="f33" fmla="val 12"/>
              <a:gd name="f34" fmla="val 281"/>
              <a:gd name="f35" fmla="val 10"/>
              <a:gd name="f36" fmla="val 4"/>
              <a:gd name="f37" fmla="val 285"/>
              <a:gd name="f38" fmla="val 1"/>
              <a:gd name="f39" fmla="val 291"/>
              <a:gd name="f40" fmla="val 297"/>
              <a:gd name="f41" fmla="val 301"/>
              <a:gd name="f42" fmla="val 302"/>
              <a:gd name="f43" fmla="val 79"/>
              <a:gd name="f44" fmla="val 142"/>
              <a:gd name="f45" fmla="val 206"/>
              <a:gd name="f46" fmla="val 283"/>
              <a:gd name="f47" fmla="val 249"/>
              <a:gd name="f48" fmla="val 345"/>
              <a:gd name="f49" fmla="val 173"/>
              <a:gd name="f50" fmla="val 91"/>
              <a:gd name="f51" fmla="val 11"/>
              <a:gd name="f52" fmla="val 220"/>
              <a:gd name="f53" fmla="val 213"/>
              <a:gd name="f54" fmla="val 143"/>
              <a:gd name="f55" fmla="val 9"/>
              <a:gd name="f56" fmla="val 15"/>
              <a:gd name="f57" fmla="val 19"/>
              <a:gd name="f58" fmla="val 2"/>
              <a:gd name="f59" fmla="val 21"/>
              <a:gd name="f60" fmla="val 8"/>
              <a:gd name="f61" fmla="val 13"/>
              <a:gd name="f62" fmla="val 49"/>
              <a:gd name="f63" fmla="val 82"/>
              <a:gd name="f64" fmla="+- 0 0 -90"/>
              <a:gd name="f65" fmla="*/ f3 1 303"/>
              <a:gd name="f66" fmla="*/ f4 1 370"/>
              <a:gd name="f67" fmla="val f5"/>
              <a:gd name="f68" fmla="val f6"/>
              <a:gd name="f69" fmla="val f7"/>
              <a:gd name="f70" fmla="*/ f64 f0 1"/>
              <a:gd name="f71" fmla="+- f69 0 f67"/>
              <a:gd name="f72" fmla="+- f68 0 f67"/>
              <a:gd name="f73" fmla="*/ f70 1 f2"/>
              <a:gd name="f74" fmla="*/ f72 1 303"/>
              <a:gd name="f75" fmla="*/ f71 1 370"/>
              <a:gd name="f76" fmla="*/ 22 f72 1"/>
              <a:gd name="f77" fmla="*/ 115 f71 1"/>
              <a:gd name="f78" fmla="*/ 207 f71 1"/>
              <a:gd name="f79" fmla="*/ 108 f72 1"/>
              <a:gd name="f80" fmla="*/ 329 f71 1"/>
              <a:gd name="f81" fmla="*/ 279 f72 1"/>
              <a:gd name="f82" fmla="*/ 227 f71 1"/>
              <a:gd name="f83" fmla="*/ 280 f72 1"/>
              <a:gd name="f84" fmla="*/ 202 f71 1"/>
              <a:gd name="f85" fmla="*/ 16 f71 1"/>
              <a:gd name="f86" fmla="*/ 281 f72 1"/>
              <a:gd name="f87" fmla="*/ 10 f71 1"/>
              <a:gd name="f88" fmla="*/ 291 f72 1"/>
              <a:gd name="f89" fmla="*/ 1 f71 1"/>
              <a:gd name="f90" fmla="*/ 302 f72 1"/>
              <a:gd name="f91" fmla="*/ 206 f71 1"/>
              <a:gd name="f92" fmla="*/ 173 f72 1"/>
              <a:gd name="f93" fmla="*/ 357 f71 1"/>
              <a:gd name="f94" fmla="*/ 1 f72 1"/>
              <a:gd name="f95" fmla="*/ 0 f72 1"/>
              <a:gd name="f96" fmla="*/ 9 f72 1"/>
              <a:gd name="f97" fmla="*/ 21 f72 1"/>
              <a:gd name="f98" fmla="*/ 8 f71 1"/>
              <a:gd name="f99" fmla="+- f73 0 f1"/>
              <a:gd name="f100" fmla="*/ f76 1 303"/>
              <a:gd name="f101" fmla="*/ f77 1 370"/>
              <a:gd name="f102" fmla="*/ f78 1 370"/>
              <a:gd name="f103" fmla="*/ f79 1 303"/>
              <a:gd name="f104" fmla="*/ f80 1 370"/>
              <a:gd name="f105" fmla="*/ f81 1 303"/>
              <a:gd name="f106" fmla="*/ f82 1 370"/>
              <a:gd name="f107" fmla="*/ f83 1 303"/>
              <a:gd name="f108" fmla="*/ f84 1 370"/>
              <a:gd name="f109" fmla="*/ f85 1 370"/>
              <a:gd name="f110" fmla="*/ f86 1 303"/>
              <a:gd name="f111" fmla="*/ f87 1 370"/>
              <a:gd name="f112" fmla="*/ f88 1 303"/>
              <a:gd name="f113" fmla="*/ f89 1 370"/>
              <a:gd name="f114" fmla="*/ f90 1 303"/>
              <a:gd name="f115" fmla="*/ f91 1 370"/>
              <a:gd name="f116" fmla="*/ f92 1 303"/>
              <a:gd name="f117" fmla="*/ f93 1 370"/>
              <a:gd name="f118" fmla="*/ f94 1 303"/>
              <a:gd name="f119" fmla="*/ f95 1 303"/>
              <a:gd name="f120" fmla="*/ f96 1 303"/>
              <a:gd name="f121" fmla="*/ f97 1 303"/>
              <a:gd name="f122" fmla="*/ f98 1 370"/>
              <a:gd name="f123" fmla="*/ 0 1 f74"/>
              <a:gd name="f124" fmla="*/ f68 1 f74"/>
              <a:gd name="f125" fmla="*/ 0 1 f75"/>
              <a:gd name="f126" fmla="*/ f69 1 f75"/>
              <a:gd name="f127" fmla="*/ f100 1 f74"/>
              <a:gd name="f128" fmla="*/ f101 1 f75"/>
              <a:gd name="f129" fmla="*/ f102 1 f75"/>
              <a:gd name="f130" fmla="*/ f103 1 f74"/>
              <a:gd name="f131" fmla="*/ f104 1 f75"/>
              <a:gd name="f132" fmla="*/ f105 1 f74"/>
              <a:gd name="f133" fmla="*/ f106 1 f75"/>
              <a:gd name="f134" fmla="*/ f107 1 f74"/>
              <a:gd name="f135" fmla="*/ f108 1 f75"/>
              <a:gd name="f136" fmla="*/ f109 1 f75"/>
              <a:gd name="f137" fmla="*/ f110 1 f74"/>
              <a:gd name="f138" fmla="*/ f111 1 f75"/>
              <a:gd name="f139" fmla="*/ f112 1 f74"/>
              <a:gd name="f140" fmla="*/ f113 1 f75"/>
              <a:gd name="f141" fmla="*/ f114 1 f74"/>
              <a:gd name="f142" fmla="*/ f115 1 f75"/>
              <a:gd name="f143" fmla="*/ f116 1 f74"/>
              <a:gd name="f144" fmla="*/ f117 1 f75"/>
              <a:gd name="f145" fmla="*/ f118 1 f74"/>
              <a:gd name="f146" fmla="*/ f119 1 f74"/>
              <a:gd name="f147" fmla="*/ f120 1 f74"/>
              <a:gd name="f148" fmla="*/ f121 1 f74"/>
              <a:gd name="f149" fmla="*/ f122 1 f75"/>
              <a:gd name="f150" fmla="*/ f123 f65 1"/>
              <a:gd name="f151" fmla="*/ f124 f65 1"/>
              <a:gd name="f152" fmla="*/ f126 f66 1"/>
              <a:gd name="f153" fmla="*/ f125 f66 1"/>
              <a:gd name="f154" fmla="*/ f127 f65 1"/>
              <a:gd name="f155" fmla="*/ f128 f66 1"/>
              <a:gd name="f156" fmla="*/ f129 f66 1"/>
              <a:gd name="f157" fmla="*/ f130 f65 1"/>
              <a:gd name="f158" fmla="*/ f131 f66 1"/>
              <a:gd name="f159" fmla="*/ f132 f65 1"/>
              <a:gd name="f160" fmla="*/ f133 f66 1"/>
              <a:gd name="f161" fmla="*/ f134 f65 1"/>
              <a:gd name="f162" fmla="*/ f135 f66 1"/>
              <a:gd name="f163" fmla="*/ f136 f66 1"/>
              <a:gd name="f164" fmla="*/ f137 f65 1"/>
              <a:gd name="f165" fmla="*/ f138 f66 1"/>
              <a:gd name="f166" fmla="*/ f139 f65 1"/>
              <a:gd name="f167" fmla="*/ f140 f66 1"/>
              <a:gd name="f168" fmla="*/ f141 f65 1"/>
              <a:gd name="f169" fmla="*/ f142 f66 1"/>
              <a:gd name="f170" fmla="*/ f143 f65 1"/>
              <a:gd name="f171" fmla="*/ f144 f66 1"/>
              <a:gd name="f172" fmla="*/ f145 f65 1"/>
              <a:gd name="f173" fmla="*/ f146 f65 1"/>
              <a:gd name="f174" fmla="*/ f147 f65 1"/>
              <a:gd name="f175" fmla="*/ f148 f65 1"/>
              <a:gd name="f176" fmla="*/ f149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54" y="f155"/>
              </a:cxn>
              <a:cxn ang="f99">
                <a:pos x="f154" y="f156"/>
              </a:cxn>
              <a:cxn ang="f99">
                <a:pos x="f157" y="f158"/>
              </a:cxn>
              <a:cxn ang="f99">
                <a:pos x="f159" y="f160"/>
              </a:cxn>
              <a:cxn ang="f99">
                <a:pos x="f161" y="f162"/>
              </a:cxn>
              <a:cxn ang="f99">
                <a:pos x="f161" y="f163"/>
              </a:cxn>
              <a:cxn ang="f99">
                <a:pos x="f164" y="f165"/>
              </a:cxn>
              <a:cxn ang="f99">
                <a:pos x="f166" y="f167"/>
              </a:cxn>
              <a:cxn ang="f99">
                <a:pos x="f168" y="f165"/>
              </a:cxn>
              <a:cxn ang="f99">
                <a:pos x="f168" y="f163"/>
              </a:cxn>
              <a:cxn ang="f99">
                <a:pos x="f168" y="f169"/>
              </a:cxn>
              <a:cxn ang="f99">
                <a:pos x="f170" y="f171"/>
              </a:cxn>
              <a:cxn ang="f99">
                <a:pos x="f172" y="f160"/>
              </a:cxn>
              <a:cxn ang="f99">
                <a:pos x="f173" y="f169"/>
              </a:cxn>
              <a:cxn ang="f99">
                <a:pos x="f173" y="f163"/>
              </a:cxn>
              <a:cxn ang="f99">
                <a:pos x="f173" y="f165"/>
              </a:cxn>
              <a:cxn ang="f99">
                <a:pos x="f174" y="f167"/>
              </a:cxn>
              <a:cxn ang="f99">
                <a:pos x="f175" y="f176"/>
              </a:cxn>
              <a:cxn ang="f99">
                <a:pos x="f154" y="f163"/>
              </a:cxn>
              <a:cxn ang="f99">
                <a:pos x="f154" y="f155"/>
              </a:cxn>
              <a:cxn ang="f99">
                <a:pos x="f154" y="f155"/>
              </a:cxn>
            </a:cxnLst>
            <a:rect l="f150" t="f153" r="f151" b="f152"/>
            <a:pathLst>
              <a:path w="303" h="370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5" y="f27"/>
                  <a:pt x="f25" y="f28"/>
                </a:cubicBezTo>
                <a:cubicBezTo>
                  <a:pt x="f25" y="f29"/>
                  <a:pt x="f25" y="f30"/>
                  <a:pt x="f25" y="f31"/>
                </a:cubicBezTo>
                <a:cubicBezTo>
                  <a:pt x="f25" y="f32"/>
                  <a:pt x="f25" y="f33"/>
                  <a:pt x="f34" y="f35"/>
                </a:cubicBezTo>
                <a:cubicBezTo>
                  <a:pt x="f34" y="f36"/>
                  <a:pt x="f37" y="f38"/>
                  <a:pt x="f39" y="f38"/>
                </a:cubicBezTo>
                <a:cubicBezTo>
                  <a:pt x="f40" y="f38"/>
                  <a:pt x="f41" y="f36"/>
                  <a:pt x="f42" y="f35"/>
                </a:cubicBezTo>
                <a:cubicBezTo>
                  <a:pt x="f6" y="f33"/>
                  <a:pt x="f42" y="f32"/>
                  <a:pt x="f42" y="f31"/>
                </a:cubicBezTo>
                <a:cubicBezTo>
                  <a:pt x="f42" y="f43"/>
                  <a:pt x="f42" y="f44"/>
                  <a:pt x="f42" y="f45"/>
                </a:cubicBezTo>
                <a:cubicBezTo>
                  <a:pt x="f42" y="f46"/>
                  <a:pt x="f47" y="f48"/>
                  <a:pt x="f49" y="f20"/>
                </a:cubicBezTo>
                <a:cubicBezTo>
                  <a:pt x="f50" y="f7"/>
                  <a:pt x="f51" y="f16"/>
                  <a:pt x="f38" y="f24"/>
                </a:cubicBezTo>
                <a:cubicBezTo>
                  <a:pt x="f5" y="f52"/>
                  <a:pt x="f5" y="f53"/>
                  <a:pt x="f5" y="f45"/>
                </a:cubicBezTo>
                <a:cubicBezTo>
                  <a:pt x="f5" y="f54"/>
                  <a:pt x="f5" y="f43"/>
                  <a:pt x="f5" y="f31"/>
                </a:cubicBezTo>
                <a:cubicBezTo>
                  <a:pt x="f5" y="f32"/>
                  <a:pt x="f5" y="f33"/>
                  <a:pt x="f5" y="f35"/>
                </a:cubicBezTo>
                <a:cubicBezTo>
                  <a:pt x="f38" y="f36"/>
                  <a:pt x="f36" y="f38"/>
                  <a:pt x="f55" y="f38"/>
                </a:cubicBezTo>
                <a:cubicBezTo>
                  <a:pt x="f56" y="f5"/>
                  <a:pt x="f57" y="f58"/>
                  <a:pt x="f59" y="f60"/>
                </a:cubicBezTo>
                <a:cubicBezTo>
                  <a:pt x="f8" y="f35"/>
                  <a:pt x="f8" y="f61"/>
                  <a:pt x="f8" y="f31"/>
                </a:cubicBezTo>
                <a:cubicBezTo>
                  <a:pt x="f8" y="f62"/>
                  <a:pt x="f8" y="f63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0693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0E583B7C-DFF5-7D36-2E6E-410B6806D091}"/>
              </a:ext>
            </a:extLst>
          </p:cNvPr>
          <p:cNvSpPr/>
          <p:nvPr/>
        </p:nvSpPr>
        <p:spPr>
          <a:xfrm>
            <a:off x="382584" y="2346322"/>
            <a:ext cx="915991" cy="1171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5"/>
              <a:gd name="f7" fmla="val 672"/>
              <a:gd name="f8" fmla="val 254"/>
              <a:gd name="f9" fmla="val 1"/>
              <a:gd name="f10" fmla="val 281"/>
              <a:gd name="f11" fmla="val 309"/>
              <a:gd name="f12" fmla="val 337"/>
              <a:gd name="f13" fmla="val 348"/>
              <a:gd name="f14" fmla="val 351"/>
              <a:gd name="f15" fmla="val 3"/>
              <a:gd name="f16" fmla="val 14"/>
              <a:gd name="f17" fmla="val 28"/>
              <a:gd name="f18" fmla="val 43"/>
              <a:gd name="f19" fmla="val 57"/>
              <a:gd name="f20" fmla="val 68"/>
              <a:gd name="f21" fmla="val 71"/>
              <a:gd name="f22" fmla="val 327"/>
              <a:gd name="f23" fmla="val 81"/>
              <a:gd name="f24" fmla="val 113"/>
              <a:gd name="f25" fmla="val 145"/>
              <a:gd name="f26" fmla="val 177"/>
              <a:gd name="f27" fmla="val 183"/>
              <a:gd name="f28" fmla="val 329"/>
              <a:gd name="f29" fmla="val 186"/>
              <a:gd name="f30" fmla="val 334"/>
              <a:gd name="f31" fmla="val 188"/>
              <a:gd name="f32" fmla="val 379"/>
              <a:gd name="f33" fmla="val 206"/>
              <a:gd name="f34" fmla="val 418"/>
              <a:gd name="f35" fmla="val 233"/>
              <a:gd name="f36" fmla="val 448"/>
              <a:gd name="f37" fmla="val 271"/>
              <a:gd name="f38" fmla="val 367"/>
              <a:gd name="f39" fmla="val 515"/>
              <a:gd name="f40" fmla="val 491"/>
              <a:gd name="f41" fmla="val 445"/>
              <a:gd name="f42" fmla="val 575"/>
              <a:gd name="f43" fmla="val 389"/>
              <a:gd name="f44" fmla="val 643"/>
              <a:gd name="f45" fmla="val 316"/>
              <a:gd name="f46" fmla="val 229"/>
              <a:gd name="f47" fmla="val 665"/>
              <a:gd name="f48" fmla="val 114"/>
              <a:gd name="f49" fmla="val 655"/>
              <a:gd name="f50" fmla="val 20"/>
              <a:gd name="f51" fmla="val 563"/>
              <a:gd name="f52" fmla="val 7"/>
              <a:gd name="f53" fmla="val 449"/>
              <a:gd name="f54" fmla="val 392"/>
              <a:gd name="f55" fmla="val 11"/>
              <a:gd name="f56" fmla="val 340"/>
              <a:gd name="f57" fmla="val 40"/>
              <a:gd name="f58" fmla="val 291"/>
              <a:gd name="f59" fmla="val 66"/>
              <a:gd name="f60" fmla="val 248"/>
              <a:gd name="f61" fmla="val 103"/>
              <a:gd name="f62" fmla="val 224"/>
              <a:gd name="f63" fmla="val 155"/>
              <a:gd name="f64" fmla="val 225"/>
              <a:gd name="f65" fmla="val 175"/>
              <a:gd name="f66" fmla="val 196"/>
              <a:gd name="f67" fmla="val 227"/>
              <a:gd name="f68" fmla="val 216"/>
              <a:gd name="f69" fmla="val 223"/>
              <a:gd name="f70" fmla="val 234"/>
              <a:gd name="f71" fmla="val 220"/>
              <a:gd name="f72" fmla="val 242"/>
              <a:gd name="f73" fmla="val 252"/>
              <a:gd name="f74" fmla="val 211"/>
              <a:gd name="f75" fmla="val 258"/>
              <a:gd name="f76" fmla="val 215"/>
              <a:gd name="f77" fmla="val 259"/>
              <a:gd name="f78" fmla="val 226"/>
              <a:gd name="f79" fmla="val 260"/>
              <a:gd name="f80" fmla="val 235"/>
              <a:gd name="f81" fmla="val 243"/>
              <a:gd name="f82" fmla="val 251"/>
              <a:gd name="f83" fmla="val 307"/>
              <a:gd name="f84" fmla="val 173"/>
              <a:gd name="f85" fmla="val 343"/>
              <a:gd name="f86" fmla="val 105"/>
              <a:gd name="f87" fmla="val 346"/>
              <a:gd name="f88" fmla="val 85"/>
              <a:gd name="f89" fmla="val 347"/>
              <a:gd name="f90" fmla="val 67"/>
              <a:gd name="f91" fmla="val 341"/>
              <a:gd name="f92" fmla="val 50"/>
              <a:gd name="f93" fmla="val 330"/>
              <a:gd name="f94" fmla="val 44"/>
              <a:gd name="f95" fmla="val 326"/>
              <a:gd name="f96" fmla="val 25"/>
              <a:gd name="f97" fmla="val 374"/>
              <a:gd name="f98" fmla="val 21"/>
              <a:gd name="f99" fmla="val 415"/>
              <a:gd name="f100" fmla="val 457"/>
              <a:gd name="f101" fmla="val 462"/>
              <a:gd name="f102" fmla="val 29"/>
              <a:gd name="f103" fmla="val 463"/>
              <a:gd name="f104" fmla="val 34"/>
              <a:gd name="f105" fmla="val 96"/>
              <a:gd name="f106" fmla="val 157"/>
              <a:gd name="f107" fmla="val 450"/>
              <a:gd name="f108" fmla="val 218"/>
              <a:gd name="f109" fmla="val 468"/>
              <a:gd name="f110" fmla="val 222"/>
              <a:gd name="f111" fmla="val 469"/>
              <a:gd name="f112" fmla="val 230"/>
              <a:gd name="f113" fmla="val 467"/>
              <a:gd name="f114" fmla="val 443"/>
              <a:gd name="f115" fmla="val 388"/>
              <a:gd name="f116" fmla="val 440"/>
              <a:gd name="f117" fmla="val 464"/>
              <a:gd name="f118" fmla="val 478"/>
              <a:gd name="f119" fmla="val 477"/>
              <a:gd name="f120" fmla="val 458"/>
              <a:gd name="f121" fmla="val 490"/>
              <a:gd name="f122" fmla="val 386"/>
              <a:gd name="f123" fmla="val 470"/>
              <a:gd name="f124" fmla="val 324"/>
              <a:gd name="f125" fmla="val 422"/>
              <a:gd name="f126" fmla="val 270"/>
              <a:gd name="f127" fmla="val 393"/>
              <a:gd name="f128" fmla="val 238"/>
              <a:gd name="f129" fmla="val 357"/>
              <a:gd name="f130" fmla="val 217"/>
              <a:gd name="f131" fmla="val 317"/>
              <a:gd name="f132" fmla="val 202"/>
              <a:gd name="f133" fmla="val 310"/>
              <a:gd name="f134" fmla="val 199"/>
              <a:gd name="f135" fmla="val 195"/>
              <a:gd name="f136" fmla="val 308"/>
              <a:gd name="f137" fmla="val 147"/>
              <a:gd name="f138" fmla="val 106"/>
              <a:gd name="f139" fmla="val 65"/>
              <a:gd name="f140" fmla="val 54"/>
              <a:gd name="f141" fmla="val 51"/>
              <a:gd name="f142" fmla="val 321"/>
              <a:gd name="f143" fmla="val 331"/>
              <a:gd name="f144" fmla="val 41"/>
              <a:gd name="f145" fmla="val 333"/>
              <a:gd name="f146" fmla="val 17"/>
              <a:gd name="f147" fmla="val 311"/>
              <a:gd name="f148" fmla="val 268"/>
              <a:gd name="f149" fmla="val 182"/>
              <a:gd name="f150" fmla="val 176"/>
              <a:gd name="f151" fmla="val 174"/>
              <a:gd name="f152" fmla="val 27"/>
              <a:gd name="f153" fmla="val 30"/>
              <a:gd name="f154" fmla="val 32"/>
              <a:gd name="f155" fmla="val 35"/>
              <a:gd name="f156" fmla="val 46"/>
              <a:gd name="f157" fmla="val 178"/>
              <a:gd name="f158" fmla="val 185"/>
              <a:gd name="f159" fmla="val 189"/>
              <a:gd name="f160" fmla="val 197"/>
              <a:gd name="f161" fmla="val 52"/>
              <a:gd name="f162" fmla="val 64"/>
              <a:gd name="f163" fmla="val 95"/>
              <a:gd name="f164" fmla="val 127"/>
              <a:gd name="f165" fmla="val 158"/>
              <a:gd name="f166" fmla="val 168"/>
              <a:gd name="f167" fmla="val 198"/>
              <a:gd name="f168" fmla="val 201"/>
              <a:gd name="f169" fmla="val 179"/>
              <a:gd name="f170" fmla="val 152"/>
              <a:gd name="f171" fmla="val 115"/>
              <a:gd name="f172" fmla="val 79"/>
              <a:gd name="f173" fmla="val 72"/>
              <a:gd name="f174" fmla="val 70"/>
              <a:gd name="f175" fmla="val 171"/>
              <a:gd name="f176" fmla="val 55"/>
              <a:gd name="f177" fmla="val 13"/>
              <a:gd name="f178" fmla="val 4"/>
              <a:gd name="f179" fmla="+- 0 0 -90"/>
              <a:gd name="f180" fmla="*/ f3 1 525"/>
              <a:gd name="f181" fmla="*/ f4 1 672"/>
              <a:gd name="f182" fmla="val f5"/>
              <a:gd name="f183" fmla="val f6"/>
              <a:gd name="f184" fmla="val f7"/>
              <a:gd name="f185" fmla="*/ f179 f0 1"/>
              <a:gd name="f186" fmla="+- f184 0 f182"/>
              <a:gd name="f187" fmla="+- f183 0 f182"/>
              <a:gd name="f188" fmla="*/ f185 1 f2"/>
              <a:gd name="f189" fmla="*/ f187 1 525"/>
              <a:gd name="f190" fmla="*/ f186 1 672"/>
              <a:gd name="f191" fmla="*/ 254 f187 1"/>
              <a:gd name="f192" fmla="*/ 1 f186 1"/>
              <a:gd name="f193" fmla="*/ 337 f187 1"/>
              <a:gd name="f194" fmla="*/ 351 f187 1"/>
              <a:gd name="f195" fmla="*/ 14 f186 1"/>
              <a:gd name="f196" fmla="*/ 57 f186 1"/>
              <a:gd name="f197" fmla="*/ 71 f186 1"/>
              <a:gd name="f198" fmla="*/ 327 f187 1"/>
              <a:gd name="f199" fmla="*/ 81 f186 1"/>
              <a:gd name="f200" fmla="*/ 177 f186 1"/>
              <a:gd name="f201" fmla="*/ 334 f187 1"/>
              <a:gd name="f202" fmla="*/ 188 f186 1"/>
              <a:gd name="f203" fmla="*/ 448 f187 1"/>
              <a:gd name="f204" fmla="*/ 271 f186 1"/>
              <a:gd name="f205" fmla="*/ 445 f187 1"/>
              <a:gd name="f206" fmla="*/ 575 f186 1"/>
              <a:gd name="f207" fmla="*/ 229 f187 1"/>
              <a:gd name="f208" fmla="*/ 665 f186 1"/>
              <a:gd name="f209" fmla="*/ 7 f187 1"/>
              <a:gd name="f210" fmla="*/ 449 f186 1"/>
              <a:gd name="f211" fmla="*/ 40 f187 1"/>
              <a:gd name="f212" fmla="*/ 291 f186 1"/>
              <a:gd name="f213" fmla="*/ 155 f187 1"/>
              <a:gd name="f214" fmla="*/ 225 f186 1"/>
              <a:gd name="f215" fmla="*/ 216 f187 1"/>
              <a:gd name="f216" fmla="*/ 224 f186 1"/>
              <a:gd name="f217" fmla="*/ 242 f187 1"/>
              <a:gd name="f218" fmla="*/ 216 f186 1"/>
              <a:gd name="f219" fmla="*/ 259 f187 1"/>
              <a:gd name="f220" fmla="*/ 226 f186 1"/>
              <a:gd name="f221" fmla="*/ 251 f186 1"/>
              <a:gd name="f222" fmla="*/ 105 f187 1"/>
              <a:gd name="f223" fmla="*/ 346 f186 1"/>
              <a:gd name="f224" fmla="*/ 50 f187 1"/>
              <a:gd name="f225" fmla="*/ 330 f186 1"/>
              <a:gd name="f226" fmla="*/ 334 f186 1"/>
              <a:gd name="f227" fmla="*/ 28 f187 1"/>
              <a:gd name="f228" fmla="*/ 457 f186 1"/>
              <a:gd name="f229" fmla="*/ 34 f187 1"/>
              <a:gd name="f230" fmla="*/ 462 f186 1"/>
              <a:gd name="f231" fmla="*/ 218 f187 1"/>
              <a:gd name="f232" fmla="*/ 468 f186 1"/>
              <a:gd name="f233" fmla="*/ 230 f187 1"/>
              <a:gd name="f234" fmla="*/ 467 f186 1"/>
              <a:gd name="f235" fmla="*/ 468 f187 1"/>
              <a:gd name="f236" fmla="*/ 464 f186 1"/>
              <a:gd name="f237" fmla="*/ 478 f187 1"/>
              <a:gd name="f238" fmla="*/ 458 f186 1"/>
              <a:gd name="f239" fmla="*/ 422 f187 1"/>
              <a:gd name="f240" fmla="*/ 270 f186 1"/>
              <a:gd name="f241" fmla="*/ 317 f187 1"/>
              <a:gd name="f242" fmla="*/ 202 f186 1"/>
              <a:gd name="f243" fmla="*/ 308 f187 1"/>
              <a:gd name="f244" fmla="*/ 65 f186 1"/>
              <a:gd name="f245" fmla="*/ 321 f187 1"/>
              <a:gd name="f246" fmla="*/ 51 f186 1"/>
              <a:gd name="f247" fmla="*/ 331 f187 1"/>
              <a:gd name="f248" fmla="*/ 41 f186 1"/>
              <a:gd name="f249" fmla="*/ 330 f187 1"/>
              <a:gd name="f250" fmla="*/ 21 f186 1"/>
              <a:gd name="f251" fmla="*/ 311 f187 1"/>
              <a:gd name="f252" fmla="*/ 20 f186 1"/>
              <a:gd name="f253" fmla="*/ 182 f187 1"/>
              <a:gd name="f254" fmla="*/ 175 f187 1"/>
              <a:gd name="f255" fmla="*/ 27 f186 1"/>
              <a:gd name="f256" fmla="*/ 35 f186 1"/>
              <a:gd name="f257" fmla="*/ 176 f187 1"/>
              <a:gd name="f258" fmla="*/ 50 f186 1"/>
              <a:gd name="f259" fmla="*/ 189 f187 1"/>
              <a:gd name="f260" fmla="*/ 199 f187 1"/>
              <a:gd name="f261" fmla="*/ 64 f186 1"/>
              <a:gd name="f262" fmla="*/ 158 f186 1"/>
              <a:gd name="f263" fmla="*/ 189 f186 1"/>
              <a:gd name="f264" fmla="*/ 201 f186 1"/>
              <a:gd name="f265" fmla="*/ 179 f187 1"/>
              <a:gd name="f266" fmla="*/ 79 f186 1"/>
              <a:gd name="f267" fmla="*/ 171 f187 1"/>
              <a:gd name="f268" fmla="*/ 55 f186 1"/>
              <a:gd name="f269" fmla="*/ 13 f186 1"/>
              <a:gd name="f270" fmla="*/ 168 f187 1"/>
              <a:gd name="f271" fmla="+- f188 0 f1"/>
              <a:gd name="f272" fmla="*/ f191 1 525"/>
              <a:gd name="f273" fmla="*/ f192 1 672"/>
              <a:gd name="f274" fmla="*/ f193 1 525"/>
              <a:gd name="f275" fmla="*/ f194 1 525"/>
              <a:gd name="f276" fmla="*/ f195 1 672"/>
              <a:gd name="f277" fmla="*/ f196 1 672"/>
              <a:gd name="f278" fmla="*/ f197 1 672"/>
              <a:gd name="f279" fmla="*/ f198 1 525"/>
              <a:gd name="f280" fmla="*/ f199 1 672"/>
              <a:gd name="f281" fmla="*/ f200 1 672"/>
              <a:gd name="f282" fmla="*/ f201 1 525"/>
              <a:gd name="f283" fmla="*/ f202 1 672"/>
              <a:gd name="f284" fmla="*/ f203 1 525"/>
              <a:gd name="f285" fmla="*/ f204 1 672"/>
              <a:gd name="f286" fmla="*/ f205 1 525"/>
              <a:gd name="f287" fmla="*/ f206 1 672"/>
              <a:gd name="f288" fmla="*/ f207 1 525"/>
              <a:gd name="f289" fmla="*/ f208 1 672"/>
              <a:gd name="f290" fmla="*/ f209 1 525"/>
              <a:gd name="f291" fmla="*/ f210 1 672"/>
              <a:gd name="f292" fmla="*/ f211 1 525"/>
              <a:gd name="f293" fmla="*/ f212 1 672"/>
              <a:gd name="f294" fmla="*/ f213 1 525"/>
              <a:gd name="f295" fmla="*/ f214 1 672"/>
              <a:gd name="f296" fmla="*/ f215 1 525"/>
              <a:gd name="f297" fmla="*/ f216 1 672"/>
              <a:gd name="f298" fmla="*/ f217 1 525"/>
              <a:gd name="f299" fmla="*/ f218 1 672"/>
              <a:gd name="f300" fmla="*/ f219 1 525"/>
              <a:gd name="f301" fmla="*/ f220 1 672"/>
              <a:gd name="f302" fmla="*/ f221 1 672"/>
              <a:gd name="f303" fmla="*/ f222 1 525"/>
              <a:gd name="f304" fmla="*/ f223 1 672"/>
              <a:gd name="f305" fmla="*/ f224 1 525"/>
              <a:gd name="f306" fmla="*/ f225 1 672"/>
              <a:gd name="f307" fmla="*/ f226 1 672"/>
              <a:gd name="f308" fmla="*/ f227 1 525"/>
              <a:gd name="f309" fmla="*/ f228 1 672"/>
              <a:gd name="f310" fmla="*/ f229 1 525"/>
              <a:gd name="f311" fmla="*/ f230 1 672"/>
              <a:gd name="f312" fmla="*/ f231 1 525"/>
              <a:gd name="f313" fmla="*/ f232 1 672"/>
              <a:gd name="f314" fmla="*/ f233 1 525"/>
              <a:gd name="f315" fmla="*/ f234 1 672"/>
              <a:gd name="f316" fmla="*/ f235 1 525"/>
              <a:gd name="f317" fmla="*/ f236 1 672"/>
              <a:gd name="f318" fmla="*/ f237 1 525"/>
              <a:gd name="f319" fmla="*/ f238 1 672"/>
              <a:gd name="f320" fmla="*/ f239 1 525"/>
              <a:gd name="f321" fmla="*/ f240 1 672"/>
              <a:gd name="f322" fmla="*/ f241 1 525"/>
              <a:gd name="f323" fmla="*/ f242 1 672"/>
              <a:gd name="f324" fmla="*/ f243 1 525"/>
              <a:gd name="f325" fmla="*/ f244 1 672"/>
              <a:gd name="f326" fmla="*/ f245 1 525"/>
              <a:gd name="f327" fmla="*/ f246 1 672"/>
              <a:gd name="f328" fmla="*/ f247 1 525"/>
              <a:gd name="f329" fmla="*/ f248 1 672"/>
              <a:gd name="f330" fmla="*/ f249 1 525"/>
              <a:gd name="f331" fmla="*/ f250 1 672"/>
              <a:gd name="f332" fmla="*/ f251 1 525"/>
              <a:gd name="f333" fmla="*/ f252 1 672"/>
              <a:gd name="f334" fmla="*/ f253 1 525"/>
              <a:gd name="f335" fmla="*/ f254 1 525"/>
              <a:gd name="f336" fmla="*/ f255 1 672"/>
              <a:gd name="f337" fmla="*/ f256 1 672"/>
              <a:gd name="f338" fmla="*/ f257 1 525"/>
              <a:gd name="f339" fmla="*/ f258 1 672"/>
              <a:gd name="f340" fmla="*/ f259 1 525"/>
              <a:gd name="f341" fmla="*/ f260 1 525"/>
              <a:gd name="f342" fmla="*/ f261 1 672"/>
              <a:gd name="f343" fmla="*/ f262 1 672"/>
              <a:gd name="f344" fmla="*/ f263 1 672"/>
              <a:gd name="f345" fmla="*/ f264 1 672"/>
              <a:gd name="f346" fmla="*/ f265 1 525"/>
              <a:gd name="f347" fmla="*/ f266 1 672"/>
              <a:gd name="f348" fmla="*/ f267 1 525"/>
              <a:gd name="f349" fmla="*/ f268 1 672"/>
              <a:gd name="f350" fmla="*/ f269 1 672"/>
              <a:gd name="f351" fmla="*/ f270 1 525"/>
              <a:gd name="f352" fmla="*/ 0 1 f189"/>
              <a:gd name="f353" fmla="*/ f183 1 f189"/>
              <a:gd name="f354" fmla="*/ 0 1 f190"/>
              <a:gd name="f355" fmla="*/ f184 1 f190"/>
              <a:gd name="f356" fmla="*/ f272 1 f189"/>
              <a:gd name="f357" fmla="*/ f273 1 f190"/>
              <a:gd name="f358" fmla="*/ f274 1 f189"/>
              <a:gd name="f359" fmla="*/ f275 1 f189"/>
              <a:gd name="f360" fmla="*/ f276 1 f190"/>
              <a:gd name="f361" fmla="*/ f277 1 f190"/>
              <a:gd name="f362" fmla="*/ f278 1 f190"/>
              <a:gd name="f363" fmla="*/ f279 1 f189"/>
              <a:gd name="f364" fmla="*/ f280 1 f190"/>
              <a:gd name="f365" fmla="*/ f281 1 f190"/>
              <a:gd name="f366" fmla="*/ f282 1 f189"/>
              <a:gd name="f367" fmla="*/ f283 1 f190"/>
              <a:gd name="f368" fmla="*/ f284 1 f189"/>
              <a:gd name="f369" fmla="*/ f285 1 f190"/>
              <a:gd name="f370" fmla="*/ f286 1 f189"/>
              <a:gd name="f371" fmla="*/ f287 1 f190"/>
              <a:gd name="f372" fmla="*/ f288 1 f189"/>
              <a:gd name="f373" fmla="*/ f289 1 f190"/>
              <a:gd name="f374" fmla="*/ f290 1 f189"/>
              <a:gd name="f375" fmla="*/ f291 1 f190"/>
              <a:gd name="f376" fmla="*/ f292 1 f189"/>
              <a:gd name="f377" fmla="*/ f293 1 f190"/>
              <a:gd name="f378" fmla="*/ f294 1 f189"/>
              <a:gd name="f379" fmla="*/ f295 1 f190"/>
              <a:gd name="f380" fmla="*/ f296 1 f189"/>
              <a:gd name="f381" fmla="*/ f297 1 f190"/>
              <a:gd name="f382" fmla="*/ f298 1 f189"/>
              <a:gd name="f383" fmla="*/ f299 1 f190"/>
              <a:gd name="f384" fmla="*/ f300 1 f189"/>
              <a:gd name="f385" fmla="*/ f301 1 f190"/>
              <a:gd name="f386" fmla="*/ f302 1 f190"/>
              <a:gd name="f387" fmla="*/ f303 1 f189"/>
              <a:gd name="f388" fmla="*/ f304 1 f190"/>
              <a:gd name="f389" fmla="*/ f305 1 f189"/>
              <a:gd name="f390" fmla="*/ f306 1 f190"/>
              <a:gd name="f391" fmla="*/ f307 1 f190"/>
              <a:gd name="f392" fmla="*/ f308 1 f189"/>
              <a:gd name="f393" fmla="*/ f309 1 f190"/>
              <a:gd name="f394" fmla="*/ f310 1 f189"/>
              <a:gd name="f395" fmla="*/ f311 1 f190"/>
              <a:gd name="f396" fmla="*/ f312 1 f189"/>
              <a:gd name="f397" fmla="*/ f313 1 f190"/>
              <a:gd name="f398" fmla="*/ f314 1 f189"/>
              <a:gd name="f399" fmla="*/ f315 1 f190"/>
              <a:gd name="f400" fmla="*/ f316 1 f189"/>
              <a:gd name="f401" fmla="*/ f317 1 f190"/>
              <a:gd name="f402" fmla="*/ f318 1 f189"/>
              <a:gd name="f403" fmla="*/ f319 1 f190"/>
              <a:gd name="f404" fmla="*/ f320 1 f189"/>
              <a:gd name="f405" fmla="*/ f321 1 f190"/>
              <a:gd name="f406" fmla="*/ f322 1 f189"/>
              <a:gd name="f407" fmla="*/ f323 1 f190"/>
              <a:gd name="f408" fmla="*/ f324 1 f189"/>
              <a:gd name="f409" fmla="*/ f325 1 f190"/>
              <a:gd name="f410" fmla="*/ f326 1 f189"/>
              <a:gd name="f411" fmla="*/ f327 1 f190"/>
              <a:gd name="f412" fmla="*/ f328 1 f189"/>
              <a:gd name="f413" fmla="*/ f329 1 f190"/>
              <a:gd name="f414" fmla="*/ f330 1 f189"/>
              <a:gd name="f415" fmla="*/ f331 1 f190"/>
              <a:gd name="f416" fmla="*/ f332 1 f189"/>
              <a:gd name="f417" fmla="*/ f333 1 f190"/>
              <a:gd name="f418" fmla="*/ f334 1 f189"/>
              <a:gd name="f419" fmla="*/ f335 1 f189"/>
              <a:gd name="f420" fmla="*/ f336 1 f190"/>
              <a:gd name="f421" fmla="*/ f337 1 f190"/>
              <a:gd name="f422" fmla="*/ f338 1 f189"/>
              <a:gd name="f423" fmla="*/ f339 1 f190"/>
              <a:gd name="f424" fmla="*/ f340 1 f189"/>
              <a:gd name="f425" fmla="*/ f341 1 f189"/>
              <a:gd name="f426" fmla="*/ f342 1 f190"/>
              <a:gd name="f427" fmla="*/ f343 1 f190"/>
              <a:gd name="f428" fmla="*/ f344 1 f190"/>
              <a:gd name="f429" fmla="*/ f345 1 f190"/>
              <a:gd name="f430" fmla="*/ f346 1 f189"/>
              <a:gd name="f431" fmla="*/ f347 1 f190"/>
              <a:gd name="f432" fmla="*/ f348 1 f189"/>
              <a:gd name="f433" fmla="*/ f349 1 f190"/>
              <a:gd name="f434" fmla="*/ f350 1 f190"/>
              <a:gd name="f435" fmla="*/ f351 1 f189"/>
              <a:gd name="f436" fmla="*/ f352 f180 1"/>
              <a:gd name="f437" fmla="*/ f353 f180 1"/>
              <a:gd name="f438" fmla="*/ f355 f181 1"/>
              <a:gd name="f439" fmla="*/ f354 f181 1"/>
              <a:gd name="f440" fmla="*/ f356 f180 1"/>
              <a:gd name="f441" fmla="*/ f357 f181 1"/>
              <a:gd name="f442" fmla="*/ f358 f180 1"/>
              <a:gd name="f443" fmla="*/ f359 f180 1"/>
              <a:gd name="f444" fmla="*/ f360 f181 1"/>
              <a:gd name="f445" fmla="*/ f361 f181 1"/>
              <a:gd name="f446" fmla="*/ f362 f181 1"/>
              <a:gd name="f447" fmla="*/ f363 f180 1"/>
              <a:gd name="f448" fmla="*/ f364 f181 1"/>
              <a:gd name="f449" fmla="*/ f365 f181 1"/>
              <a:gd name="f450" fmla="*/ f366 f180 1"/>
              <a:gd name="f451" fmla="*/ f367 f181 1"/>
              <a:gd name="f452" fmla="*/ f368 f180 1"/>
              <a:gd name="f453" fmla="*/ f369 f181 1"/>
              <a:gd name="f454" fmla="*/ f370 f180 1"/>
              <a:gd name="f455" fmla="*/ f371 f181 1"/>
              <a:gd name="f456" fmla="*/ f372 f180 1"/>
              <a:gd name="f457" fmla="*/ f373 f181 1"/>
              <a:gd name="f458" fmla="*/ f374 f180 1"/>
              <a:gd name="f459" fmla="*/ f375 f181 1"/>
              <a:gd name="f460" fmla="*/ f376 f180 1"/>
              <a:gd name="f461" fmla="*/ f377 f181 1"/>
              <a:gd name="f462" fmla="*/ f378 f180 1"/>
              <a:gd name="f463" fmla="*/ f379 f181 1"/>
              <a:gd name="f464" fmla="*/ f380 f180 1"/>
              <a:gd name="f465" fmla="*/ f381 f181 1"/>
              <a:gd name="f466" fmla="*/ f382 f180 1"/>
              <a:gd name="f467" fmla="*/ f383 f181 1"/>
              <a:gd name="f468" fmla="*/ f384 f180 1"/>
              <a:gd name="f469" fmla="*/ f385 f181 1"/>
              <a:gd name="f470" fmla="*/ f386 f181 1"/>
              <a:gd name="f471" fmla="*/ f387 f180 1"/>
              <a:gd name="f472" fmla="*/ f388 f181 1"/>
              <a:gd name="f473" fmla="*/ f389 f180 1"/>
              <a:gd name="f474" fmla="*/ f390 f181 1"/>
              <a:gd name="f475" fmla="*/ f391 f181 1"/>
              <a:gd name="f476" fmla="*/ f392 f180 1"/>
              <a:gd name="f477" fmla="*/ f393 f181 1"/>
              <a:gd name="f478" fmla="*/ f394 f180 1"/>
              <a:gd name="f479" fmla="*/ f395 f181 1"/>
              <a:gd name="f480" fmla="*/ f396 f180 1"/>
              <a:gd name="f481" fmla="*/ f397 f181 1"/>
              <a:gd name="f482" fmla="*/ f398 f180 1"/>
              <a:gd name="f483" fmla="*/ f399 f181 1"/>
              <a:gd name="f484" fmla="*/ f400 f180 1"/>
              <a:gd name="f485" fmla="*/ f401 f181 1"/>
              <a:gd name="f486" fmla="*/ f402 f180 1"/>
              <a:gd name="f487" fmla="*/ f403 f181 1"/>
              <a:gd name="f488" fmla="*/ f404 f180 1"/>
              <a:gd name="f489" fmla="*/ f405 f181 1"/>
              <a:gd name="f490" fmla="*/ f406 f180 1"/>
              <a:gd name="f491" fmla="*/ f407 f181 1"/>
              <a:gd name="f492" fmla="*/ f408 f180 1"/>
              <a:gd name="f493" fmla="*/ f409 f181 1"/>
              <a:gd name="f494" fmla="*/ f410 f180 1"/>
              <a:gd name="f495" fmla="*/ f411 f181 1"/>
              <a:gd name="f496" fmla="*/ f412 f180 1"/>
              <a:gd name="f497" fmla="*/ f413 f181 1"/>
              <a:gd name="f498" fmla="*/ f414 f180 1"/>
              <a:gd name="f499" fmla="*/ f415 f181 1"/>
              <a:gd name="f500" fmla="*/ f416 f180 1"/>
              <a:gd name="f501" fmla="*/ f417 f181 1"/>
              <a:gd name="f502" fmla="*/ f418 f180 1"/>
              <a:gd name="f503" fmla="*/ f419 f180 1"/>
              <a:gd name="f504" fmla="*/ f420 f181 1"/>
              <a:gd name="f505" fmla="*/ f421 f181 1"/>
              <a:gd name="f506" fmla="*/ f422 f180 1"/>
              <a:gd name="f507" fmla="*/ f423 f181 1"/>
              <a:gd name="f508" fmla="*/ f424 f180 1"/>
              <a:gd name="f509" fmla="*/ f425 f180 1"/>
              <a:gd name="f510" fmla="*/ f426 f181 1"/>
              <a:gd name="f511" fmla="*/ f427 f181 1"/>
              <a:gd name="f512" fmla="*/ f428 f181 1"/>
              <a:gd name="f513" fmla="*/ f429 f181 1"/>
              <a:gd name="f514" fmla="*/ f430 f180 1"/>
              <a:gd name="f515" fmla="*/ f431 f181 1"/>
              <a:gd name="f516" fmla="*/ f432 f180 1"/>
              <a:gd name="f517" fmla="*/ f433 f181 1"/>
              <a:gd name="f518" fmla="*/ f434 f181 1"/>
              <a:gd name="f519" fmla="*/ f435 f1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1">
                <a:pos x="f440" y="f441"/>
              </a:cxn>
              <a:cxn ang="f271">
                <a:pos x="f442" y="f441"/>
              </a:cxn>
              <a:cxn ang="f271">
                <a:pos x="f443" y="f444"/>
              </a:cxn>
              <a:cxn ang="f271">
                <a:pos x="f443" y="f445"/>
              </a:cxn>
              <a:cxn ang="f271">
                <a:pos x="f442" y="f446"/>
              </a:cxn>
              <a:cxn ang="f271">
                <a:pos x="f447" y="f448"/>
              </a:cxn>
              <a:cxn ang="f271">
                <a:pos x="f447" y="f449"/>
              </a:cxn>
              <a:cxn ang="f271">
                <a:pos x="f450" y="f451"/>
              </a:cxn>
              <a:cxn ang="f271">
                <a:pos x="f452" y="f453"/>
              </a:cxn>
              <a:cxn ang="f271">
                <a:pos x="f454" y="f455"/>
              </a:cxn>
              <a:cxn ang="f271">
                <a:pos x="f456" y="f457"/>
              </a:cxn>
              <a:cxn ang="f271">
                <a:pos x="f458" y="f459"/>
              </a:cxn>
              <a:cxn ang="f271">
                <a:pos x="f460" y="f461"/>
              </a:cxn>
              <a:cxn ang="f271">
                <a:pos x="f462" y="f463"/>
              </a:cxn>
              <a:cxn ang="f271">
                <a:pos x="f464" y="f465"/>
              </a:cxn>
              <a:cxn ang="f271">
                <a:pos x="f466" y="f467"/>
              </a:cxn>
              <a:cxn ang="f271">
                <a:pos x="f468" y="f469"/>
              </a:cxn>
              <a:cxn ang="f271">
                <a:pos x="f440" y="f470"/>
              </a:cxn>
              <a:cxn ang="f271">
                <a:pos x="f471" y="f472"/>
              </a:cxn>
              <a:cxn ang="f271">
                <a:pos x="f473" y="f474"/>
              </a:cxn>
              <a:cxn ang="f271">
                <a:pos x="f460" y="f475"/>
              </a:cxn>
              <a:cxn ang="f271">
                <a:pos x="f476" y="f477"/>
              </a:cxn>
              <a:cxn ang="f271">
                <a:pos x="f478" y="f479"/>
              </a:cxn>
              <a:cxn ang="f271">
                <a:pos x="f480" y="f481"/>
              </a:cxn>
              <a:cxn ang="f271">
                <a:pos x="f482" y="f483"/>
              </a:cxn>
              <a:cxn ang="f271">
                <a:pos x="f484" y="f485"/>
              </a:cxn>
              <a:cxn ang="f271">
                <a:pos x="f486" y="f487"/>
              </a:cxn>
              <a:cxn ang="f271">
                <a:pos x="f488" y="f489"/>
              </a:cxn>
              <a:cxn ang="f271">
                <a:pos x="f490" y="f491"/>
              </a:cxn>
              <a:cxn ang="f271">
                <a:pos x="f492" y="f451"/>
              </a:cxn>
              <a:cxn ang="f271">
                <a:pos x="f492" y="f493"/>
              </a:cxn>
              <a:cxn ang="f271">
                <a:pos x="f494" y="f495"/>
              </a:cxn>
              <a:cxn ang="f271">
                <a:pos x="f496" y="f497"/>
              </a:cxn>
              <a:cxn ang="f271">
                <a:pos x="f498" y="f499"/>
              </a:cxn>
              <a:cxn ang="f271">
                <a:pos x="f500" y="f501"/>
              </a:cxn>
              <a:cxn ang="f271">
                <a:pos x="f502" y="f501"/>
              </a:cxn>
              <a:cxn ang="f271">
                <a:pos x="f503" y="f504"/>
              </a:cxn>
              <a:cxn ang="f271">
                <a:pos x="f503" y="f505"/>
              </a:cxn>
              <a:cxn ang="f271">
                <a:pos x="f506" y="f507"/>
              </a:cxn>
              <a:cxn ang="f271">
                <a:pos x="f508" y="f495"/>
              </a:cxn>
              <a:cxn ang="f271">
                <a:pos x="f509" y="f510"/>
              </a:cxn>
              <a:cxn ang="f271">
                <a:pos x="f509" y="f511"/>
              </a:cxn>
              <a:cxn ang="f271">
                <a:pos x="f509" y="f512"/>
              </a:cxn>
              <a:cxn ang="f271">
                <a:pos x="f508" y="f513"/>
              </a:cxn>
              <a:cxn ang="f271">
                <a:pos x="f514" y="f451"/>
              </a:cxn>
              <a:cxn ang="f271">
                <a:pos x="f514" y="f515"/>
              </a:cxn>
              <a:cxn ang="f271">
                <a:pos x="f516" y="f446"/>
              </a:cxn>
              <a:cxn ang="f271">
                <a:pos x="f462" y="f517"/>
              </a:cxn>
              <a:cxn ang="f271">
                <a:pos x="f462" y="f518"/>
              </a:cxn>
              <a:cxn ang="f271">
                <a:pos x="f519" y="f441"/>
              </a:cxn>
              <a:cxn ang="f271">
                <a:pos x="f440" y="f441"/>
              </a:cxn>
            </a:cxnLst>
            <a:rect l="f436" t="f439" r="f437" b="f438"/>
            <a:pathLst>
              <a:path w="525" h="672">
                <a:moveTo>
                  <a:pt x="f8" y="f9"/>
                </a:moveTo>
                <a:cubicBezTo>
                  <a:pt x="f10" y="f9"/>
                  <a:pt x="f11" y="f5"/>
                  <a:pt x="f12" y="f9"/>
                </a:cubicBezTo>
                <a:cubicBezTo>
                  <a:pt x="f13" y="f9"/>
                  <a:pt x="f14" y="f15"/>
                  <a:pt x="f14" y="f16"/>
                </a:cubicBezTo>
                <a:cubicBezTo>
                  <a:pt x="f14" y="f17"/>
                  <a:pt x="f14" y="f18"/>
                  <a:pt x="f14" y="f19"/>
                </a:cubicBezTo>
                <a:cubicBezTo>
                  <a:pt x="f14" y="f20"/>
                  <a:pt x="f13" y="f21"/>
                  <a:pt x="f12" y="f21"/>
                </a:cubicBezTo>
                <a:cubicBezTo>
                  <a:pt x="f22" y="f21"/>
                  <a:pt x="f22" y="f21"/>
                  <a:pt x="f22" y="f23"/>
                </a:cubicBezTo>
                <a:cubicBezTo>
                  <a:pt x="f22" y="f24"/>
                  <a:pt x="f22" y="f25"/>
                  <a:pt x="f22" y="f26"/>
                </a:cubicBezTo>
                <a:cubicBezTo>
                  <a:pt x="f22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6" y="f38"/>
                  <a:pt x="f39" y="f40"/>
                  <a:pt x="f41" y="f42"/>
                </a:cubicBezTo>
                <a:cubicBezTo>
                  <a:pt x="f43" y="f44"/>
                  <a:pt x="f45" y="f7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4"/>
                  <a:pt x="f66" y="f67"/>
                  <a:pt x="f68" y="f62"/>
                </a:cubicBezTo>
                <a:cubicBezTo>
                  <a:pt x="f64" y="f69"/>
                  <a:pt x="f70" y="f71"/>
                  <a:pt x="f72" y="f68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5" y="f81"/>
                  <a:pt x="f8" y="f82"/>
                </a:cubicBezTo>
                <a:cubicBezTo>
                  <a:pt x="f71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18" y="f22"/>
                  <a:pt x="f57" y="f30"/>
                </a:cubicBezTo>
                <a:cubicBezTo>
                  <a:pt x="f96" y="f97"/>
                  <a:pt x="f98" y="f99"/>
                  <a:pt x="f17" y="f100"/>
                </a:cubicBezTo>
                <a:cubicBezTo>
                  <a:pt x="f17" y="f101"/>
                  <a:pt x="f102" y="f103"/>
                  <a:pt x="f104" y="f101"/>
                </a:cubicBezTo>
                <a:cubicBezTo>
                  <a:pt x="f105" y="f36"/>
                  <a:pt x="f106" y="f107"/>
                  <a:pt x="f108" y="f109"/>
                </a:cubicBezTo>
                <a:cubicBezTo>
                  <a:pt x="f110" y="f111"/>
                  <a:pt x="f78" y="f111"/>
                  <a:pt x="f112" y="f113"/>
                </a:cubicBezTo>
                <a:cubicBezTo>
                  <a:pt x="f11" y="f114"/>
                  <a:pt x="f115" y="f116"/>
                  <a:pt x="f109" y="f117"/>
                </a:cubicBezTo>
                <a:cubicBezTo>
                  <a:pt x="f118" y="f113"/>
                  <a:pt x="f119" y="f109"/>
                  <a:pt x="f118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83" y="f135"/>
                  <a:pt x="f136" y="f31"/>
                </a:cubicBezTo>
                <a:cubicBezTo>
                  <a:pt x="f136" y="f137"/>
                  <a:pt x="f136" y="f138"/>
                  <a:pt x="f136" y="f139"/>
                </a:cubicBezTo>
                <a:cubicBezTo>
                  <a:pt x="f136" y="f140"/>
                  <a:pt x="f133" y="f141"/>
                  <a:pt x="f142" y="f141"/>
                </a:cubicBezTo>
                <a:cubicBezTo>
                  <a:pt x="f143" y="f141"/>
                  <a:pt x="f143" y="f141"/>
                  <a:pt x="f143" y="f144"/>
                </a:cubicBezTo>
                <a:cubicBezTo>
                  <a:pt x="f143" y="f104"/>
                  <a:pt x="f145" y="f96"/>
                  <a:pt x="f93" y="f98"/>
                </a:cubicBezTo>
                <a:cubicBezTo>
                  <a:pt x="f95" y="f146"/>
                  <a:pt x="f131" y="f50"/>
                  <a:pt x="f147" y="f50"/>
                </a:cubicBezTo>
                <a:cubicBezTo>
                  <a:pt x="f148" y="f50"/>
                  <a:pt x="f64" y="f50"/>
                  <a:pt x="f149" y="f50"/>
                </a:cubicBezTo>
                <a:cubicBezTo>
                  <a:pt x="f150" y="f50"/>
                  <a:pt x="f151" y="f98"/>
                  <a:pt x="f65" y="f152"/>
                </a:cubicBezTo>
                <a:cubicBezTo>
                  <a:pt x="f65" y="f153"/>
                  <a:pt x="f65" y="f154"/>
                  <a:pt x="f65" y="f155"/>
                </a:cubicBezTo>
                <a:cubicBezTo>
                  <a:pt x="f65" y="f57"/>
                  <a:pt x="f84" y="f156"/>
                  <a:pt x="f150" y="f92"/>
                </a:cubicBezTo>
                <a:cubicBezTo>
                  <a:pt x="f157" y="f140"/>
                  <a:pt x="f158" y="f141"/>
                  <a:pt x="f159" y="f141"/>
                </a:cubicBezTo>
                <a:cubicBezTo>
                  <a:pt x="f160" y="f161"/>
                  <a:pt x="f134" y="f19"/>
                  <a:pt x="f134" y="f162"/>
                </a:cubicBezTo>
                <a:cubicBezTo>
                  <a:pt x="f134" y="f163"/>
                  <a:pt x="f134" y="f164"/>
                  <a:pt x="f134" y="f165"/>
                </a:cubicBezTo>
                <a:cubicBezTo>
                  <a:pt x="f134" y="f166"/>
                  <a:pt x="f134" y="f157"/>
                  <a:pt x="f134" y="f159"/>
                </a:cubicBezTo>
                <a:cubicBezTo>
                  <a:pt x="f167" y="f160"/>
                  <a:pt x="f135" y="f168"/>
                  <a:pt x="f159" y="f168"/>
                </a:cubicBezTo>
                <a:cubicBezTo>
                  <a:pt x="f149" y="f168"/>
                  <a:pt x="f169" y="f160"/>
                  <a:pt x="f169" y="f31"/>
                </a:cubicBezTo>
                <a:cubicBezTo>
                  <a:pt x="f169" y="f170"/>
                  <a:pt x="f169" y="f171"/>
                  <a:pt x="f169" y="f172"/>
                </a:cubicBezTo>
                <a:cubicBezTo>
                  <a:pt x="f169" y="f173"/>
                  <a:pt x="f26" y="f174"/>
                  <a:pt x="f175" y="f21"/>
                </a:cubicBezTo>
                <a:cubicBezTo>
                  <a:pt x="f165" y="f21"/>
                  <a:pt x="f63" y="f20"/>
                  <a:pt x="f63" y="f176"/>
                </a:cubicBezTo>
                <a:cubicBezTo>
                  <a:pt x="f63" y="f144"/>
                  <a:pt x="f63" y="f152"/>
                  <a:pt x="f63" y="f177"/>
                </a:cubicBezTo>
                <a:cubicBezTo>
                  <a:pt x="f63" y="f178"/>
                  <a:pt x="f165" y="f9"/>
                  <a:pt x="f166" y="f9"/>
                </a:cubicBezTo>
                <a:cubicBezTo>
                  <a:pt x="f66" y="f5"/>
                  <a:pt x="f64" y="f9"/>
                  <a:pt x="f8" y="f9"/>
                </a:cubicBezTo>
                <a:close/>
              </a:path>
            </a:pathLst>
          </a:custGeom>
          <a:solidFill>
            <a:srgbClr val="09683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03B87FE0-6446-DAD8-CAD2-BE44FA269561}"/>
              </a:ext>
            </a:extLst>
          </p:cNvPr>
          <p:cNvSpPr/>
          <p:nvPr/>
        </p:nvSpPr>
        <p:spPr>
          <a:xfrm>
            <a:off x="2408236" y="1284796"/>
            <a:ext cx="246065" cy="1841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1"/>
              <a:gd name="f7" fmla="val 106"/>
              <a:gd name="f8" fmla="val 25"/>
              <a:gd name="f9" fmla="val 1"/>
              <a:gd name="f10" fmla="val 104"/>
              <a:gd name="f11" fmla="val 7"/>
              <a:gd name="f12" fmla="val 86"/>
              <a:gd name="f13" fmla="val 23"/>
              <a:gd name="f14" fmla="val 39"/>
              <a:gd name="f15" fmla="val 56"/>
              <a:gd name="f16" fmla="val 13"/>
              <a:gd name="f17" fmla="val 3"/>
              <a:gd name="f18" fmla="val 114"/>
              <a:gd name="f19" fmla="val 125"/>
              <a:gd name="f20" fmla="val 2"/>
              <a:gd name="f21" fmla="val 136"/>
              <a:gd name="f22" fmla="val 140"/>
              <a:gd name="f23" fmla="val 139"/>
              <a:gd name="f24" fmla="val 6"/>
              <a:gd name="f25" fmla="val 118"/>
              <a:gd name="f26" fmla="val 96"/>
              <a:gd name="f27" fmla="val 71"/>
              <a:gd name="f28" fmla="val 62"/>
              <a:gd name="f29" fmla="val 93"/>
              <a:gd name="f30" fmla="val 50"/>
              <a:gd name="f31" fmla="val 100"/>
              <a:gd name="f32" fmla="val 36"/>
              <a:gd name="f33" fmla="val 105"/>
              <a:gd name="f34" fmla="+- 0 0 -90"/>
              <a:gd name="f35" fmla="*/ f3 1 141"/>
              <a:gd name="f36" fmla="*/ f4 1 106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141"/>
              <a:gd name="f45" fmla="*/ f41 1 106"/>
              <a:gd name="f46" fmla="*/ 25 f42 1"/>
              <a:gd name="f47" fmla="*/ 106 f41 1"/>
              <a:gd name="f48" fmla="*/ 7 f42 1"/>
              <a:gd name="f49" fmla="*/ 86 f41 1"/>
              <a:gd name="f50" fmla="*/ 104 f42 1"/>
              <a:gd name="f51" fmla="*/ 3 f41 1"/>
              <a:gd name="f52" fmla="*/ 136 f42 1"/>
              <a:gd name="f53" fmla="*/ 0 f41 1"/>
              <a:gd name="f54" fmla="*/ 139 f42 1"/>
              <a:gd name="f55" fmla="*/ 6 f41 1"/>
              <a:gd name="f56" fmla="*/ 62 f42 1"/>
              <a:gd name="f57" fmla="*/ 93 f41 1"/>
              <a:gd name="f58" fmla="+- f43 0 f1"/>
              <a:gd name="f59" fmla="*/ f46 1 141"/>
              <a:gd name="f60" fmla="*/ f47 1 106"/>
              <a:gd name="f61" fmla="*/ f48 1 141"/>
              <a:gd name="f62" fmla="*/ f49 1 106"/>
              <a:gd name="f63" fmla="*/ f50 1 141"/>
              <a:gd name="f64" fmla="*/ f51 1 106"/>
              <a:gd name="f65" fmla="*/ f52 1 141"/>
              <a:gd name="f66" fmla="*/ f53 1 106"/>
              <a:gd name="f67" fmla="*/ f54 1 141"/>
              <a:gd name="f68" fmla="*/ f55 1 106"/>
              <a:gd name="f69" fmla="*/ f56 1 141"/>
              <a:gd name="f70" fmla="*/ f57 1 106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4"/>
              <a:gd name="f78" fmla="*/ f62 1 f45"/>
              <a:gd name="f79" fmla="*/ f63 1 f44"/>
              <a:gd name="f80" fmla="*/ f64 1 f45"/>
              <a:gd name="f81" fmla="*/ f65 1 f44"/>
              <a:gd name="f82" fmla="*/ f66 1 f45"/>
              <a:gd name="f83" fmla="*/ f67 1 f44"/>
              <a:gd name="f84" fmla="*/ f68 1 f45"/>
              <a:gd name="f85" fmla="*/ f69 1 f44"/>
              <a:gd name="f86" fmla="*/ f70 1 f45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5 1"/>
              <a:gd name="f94" fmla="*/ f78 f36 1"/>
              <a:gd name="f95" fmla="*/ f79 f35 1"/>
              <a:gd name="f96" fmla="*/ f80 f36 1"/>
              <a:gd name="f97" fmla="*/ f81 f35 1"/>
              <a:gd name="f98" fmla="*/ f82 f36 1"/>
              <a:gd name="f99" fmla="*/ f83 f35 1"/>
              <a:gd name="f100" fmla="*/ f84 f36 1"/>
              <a:gd name="f101" fmla="*/ f85 f35 1"/>
              <a:gd name="f102" fmla="*/ f8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3" y="f94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91" y="f92"/>
              </a:cxn>
            </a:cxnLst>
            <a:rect l="f87" t="f90" r="f88" b="f89"/>
            <a:pathLst>
              <a:path w="141" h="106">
                <a:moveTo>
                  <a:pt x="f8" y="f7"/>
                </a:moveTo>
                <a:cubicBezTo>
                  <a:pt x="f9" y="f7"/>
                  <a:pt x="f5" y="f10"/>
                  <a:pt x="f11" y="f12"/>
                </a:cubicBezTo>
                <a:cubicBezTo>
                  <a:pt x="f13" y="f14"/>
                  <a:pt x="f15" y="f16"/>
                  <a:pt x="f10" y="f17"/>
                </a:cubicBezTo>
                <a:cubicBezTo>
                  <a:pt x="f18" y="f9"/>
                  <a:pt x="f19" y="f20"/>
                  <a:pt x="f21" y="f5"/>
                </a:cubicBezTo>
                <a:cubicBezTo>
                  <a:pt x="f22" y="f5"/>
                  <a:pt x="f6" y="f20"/>
                  <a:pt x="f23" y="f24"/>
                </a:cubicBezTo>
                <a:cubicBezTo>
                  <a:pt x="f25" y="f14"/>
                  <a:pt x="f26" y="f27"/>
                  <a:pt x="f28" y="f29"/>
                </a:cubicBezTo>
                <a:cubicBezTo>
                  <a:pt x="f30" y="f31"/>
                  <a:pt x="f32" y="f33"/>
                  <a:pt x="f8" y="f7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88AA0140-BE76-F899-A261-329B89E14560}"/>
              </a:ext>
            </a:extLst>
          </p:cNvPr>
          <p:cNvSpPr/>
          <p:nvPr/>
        </p:nvSpPr>
        <p:spPr>
          <a:xfrm>
            <a:off x="2125659" y="1041903"/>
            <a:ext cx="241301" cy="1873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9"/>
              <a:gd name="f7" fmla="val 107"/>
              <a:gd name="f8" fmla="val 15"/>
              <a:gd name="f9" fmla="val 49"/>
              <a:gd name="f10" fmla="val 2"/>
              <a:gd name="f11" fmla="val 80"/>
              <a:gd name="f12" fmla="val 12"/>
              <a:gd name="f13" fmla="val 105"/>
              <a:gd name="f14" fmla="val 37"/>
              <a:gd name="f15" fmla="val 122"/>
              <a:gd name="f16" fmla="val 53"/>
              <a:gd name="f17" fmla="val 131"/>
              <a:gd name="f18" fmla="val 73"/>
              <a:gd name="f19" fmla="val 137"/>
              <a:gd name="f20" fmla="val 95"/>
              <a:gd name="f21" fmla="val 100"/>
              <a:gd name="f22" fmla="val 102"/>
              <a:gd name="f23" fmla="val 133"/>
              <a:gd name="f24" fmla="val 103"/>
              <a:gd name="f25" fmla="val 112"/>
              <a:gd name="f26" fmla="val 93"/>
              <a:gd name="f27" fmla="val 101"/>
              <a:gd name="f28" fmla="val 76"/>
              <a:gd name="f29" fmla="val 90"/>
              <a:gd name="f30" fmla="val 44"/>
              <a:gd name="f31" fmla="val 68"/>
              <a:gd name="f32" fmla="val 22"/>
              <a:gd name="f33" fmla="val 38"/>
              <a:gd name="f34" fmla="val 3"/>
              <a:gd name="f35" fmla="val 5"/>
              <a:gd name="f36" fmla="val 1"/>
              <a:gd name="f37" fmla="val 6"/>
              <a:gd name="f38" fmla="val 9"/>
              <a:gd name="f39" fmla="+- 0 0 -90"/>
              <a:gd name="f40" fmla="*/ f3 1 139"/>
              <a:gd name="f41" fmla="*/ f4 1 107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139"/>
              <a:gd name="f50" fmla="*/ f46 1 107"/>
              <a:gd name="f51" fmla="*/ 15 f47 1"/>
              <a:gd name="f52" fmla="*/ 0 f46 1"/>
              <a:gd name="f53" fmla="*/ 105 f47 1"/>
              <a:gd name="f54" fmla="*/ 37 f46 1"/>
              <a:gd name="f55" fmla="*/ 137 f47 1"/>
              <a:gd name="f56" fmla="*/ 95 f46 1"/>
              <a:gd name="f57" fmla="*/ 133 f47 1"/>
              <a:gd name="f58" fmla="*/ 103 f46 1"/>
              <a:gd name="f59" fmla="*/ 76 f47 1"/>
              <a:gd name="f60" fmla="*/ 90 f46 1"/>
              <a:gd name="f61" fmla="*/ 3 f47 1"/>
              <a:gd name="f62" fmla="*/ 5 f46 1"/>
              <a:gd name="f63" fmla="*/ 6 f47 1"/>
              <a:gd name="f64" fmla="+- f48 0 f1"/>
              <a:gd name="f65" fmla="*/ f51 1 139"/>
              <a:gd name="f66" fmla="*/ f52 1 107"/>
              <a:gd name="f67" fmla="*/ f53 1 139"/>
              <a:gd name="f68" fmla="*/ f54 1 107"/>
              <a:gd name="f69" fmla="*/ f55 1 139"/>
              <a:gd name="f70" fmla="*/ f56 1 107"/>
              <a:gd name="f71" fmla="*/ f57 1 139"/>
              <a:gd name="f72" fmla="*/ f58 1 107"/>
              <a:gd name="f73" fmla="*/ f59 1 139"/>
              <a:gd name="f74" fmla="*/ f60 1 107"/>
              <a:gd name="f75" fmla="*/ f61 1 139"/>
              <a:gd name="f76" fmla="*/ f62 1 107"/>
              <a:gd name="f77" fmla="*/ f63 1 139"/>
              <a:gd name="f78" fmla="*/ 0 1 f49"/>
              <a:gd name="f79" fmla="*/ f43 1 f49"/>
              <a:gd name="f80" fmla="*/ 0 1 f50"/>
              <a:gd name="f81" fmla="*/ f44 1 f50"/>
              <a:gd name="f82" fmla="*/ f65 1 f49"/>
              <a:gd name="f83" fmla="*/ f66 1 f50"/>
              <a:gd name="f84" fmla="*/ f67 1 f49"/>
              <a:gd name="f85" fmla="*/ f68 1 f50"/>
              <a:gd name="f86" fmla="*/ f69 1 f49"/>
              <a:gd name="f87" fmla="*/ f70 1 f50"/>
              <a:gd name="f88" fmla="*/ f71 1 f49"/>
              <a:gd name="f89" fmla="*/ f72 1 f50"/>
              <a:gd name="f90" fmla="*/ f73 1 f49"/>
              <a:gd name="f91" fmla="*/ f74 1 f50"/>
              <a:gd name="f92" fmla="*/ f75 1 f49"/>
              <a:gd name="f93" fmla="*/ f76 1 f50"/>
              <a:gd name="f94" fmla="*/ f77 1 f49"/>
              <a:gd name="f95" fmla="*/ f78 f40 1"/>
              <a:gd name="f96" fmla="*/ f79 f40 1"/>
              <a:gd name="f97" fmla="*/ f81 f41 1"/>
              <a:gd name="f98" fmla="*/ f80 f41 1"/>
              <a:gd name="f99" fmla="*/ f82 f40 1"/>
              <a:gd name="f100" fmla="*/ f83 f41 1"/>
              <a:gd name="f101" fmla="*/ f84 f40 1"/>
              <a:gd name="f102" fmla="*/ f85 f41 1"/>
              <a:gd name="f103" fmla="*/ f86 f40 1"/>
              <a:gd name="f104" fmla="*/ f87 f41 1"/>
              <a:gd name="f105" fmla="*/ f88 f40 1"/>
              <a:gd name="f106" fmla="*/ f89 f41 1"/>
              <a:gd name="f107" fmla="*/ f90 f40 1"/>
              <a:gd name="f108" fmla="*/ f91 f41 1"/>
              <a:gd name="f109" fmla="*/ f92 f40 1"/>
              <a:gd name="f110" fmla="*/ f93 f41 1"/>
              <a:gd name="f111" fmla="*/ f94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99" y="f100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6"/>
              </a:cxn>
              <a:cxn ang="f64">
                <a:pos x="f107" y="f108"/>
              </a:cxn>
              <a:cxn ang="f64">
                <a:pos x="f109" y="f110"/>
              </a:cxn>
              <a:cxn ang="f64">
                <a:pos x="f111" y="f100"/>
              </a:cxn>
              <a:cxn ang="f64">
                <a:pos x="f99" y="f100"/>
              </a:cxn>
            </a:cxnLst>
            <a:rect l="f95" t="f98" r="f96" b="f97"/>
            <a:pathLst>
              <a:path w="139" h="107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6" y="f21"/>
                  <a:pt x="f19" y="f22"/>
                  <a:pt x="f23" y="f24"/>
                </a:cubicBezTo>
                <a:cubicBezTo>
                  <a:pt x="f25" y="f7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5" y="f5"/>
                  <a:pt x="f36" y="f5"/>
                  <a:pt x="f37" y="f5"/>
                </a:cubicBezTo>
                <a:cubicBezTo>
                  <a:pt x="f38" y="f5"/>
                  <a:pt x="f12" y="f5"/>
                  <a:pt x="f8" y="f5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D0A2DD98-C8A8-6E39-1101-F27B426E3CE4}"/>
              </a:ext>
            </a:extLst>
          </p:cNvPr>
          <p:cNvSpPr/>
          <p:nvPr/>
        </p:nvSpPr>
        <p:spPr>
          <a:xfrm>
            <a:off x="2411409" y="1038730"/>
            <a:ext cx="239709" cy="1873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8"/>
              <a:gd name="f7" fmla="val 107"/>
              <a:gd name="f8" fmla="val 125"/>
              <a:gd name="f9" fmla="val 2"/>
              <a:gd name="f10" fmla="val 129"/>
              <a:gd name="f11" fmla="val 3"/>
              <a:gd name="f12" fmla="val 134"/>
              <a:gd name="f13" fmla="val 137"/>
              <a:gd name="f14" fmla="val 4"/>
              <a:gd name="f15" fmla="val 10"/>
              <a:gd name="f16" fmla="val 132"/>
              <a:gd name="f17" fmla="val 14"/>
              <a:gd name="f18" fmla="val 118"/>
              <a:gd name="f19" fmla="val 36"/>
              <a:gd name="f20" fmla="val 103"/>
              <a:gd name="f21" fmla="val 57"/>
              <a:gd name="f22" fmla="val 83"/>
              <a:gd name="f23" fmla="val 75"/>
              <a:gd name="f24" fmla="val 70"/>
              <a:gd name="f25" fmla="val 88"/>
              <a:gd name="f26" fmla="val 55"/>
              <a:gd name="f27" fmla="val 98"/>
              <a:gd name="f28" fmla="val 37"/>
              <a:gd name="f29" fmla="val 104"/>
              <a:gd name="f30" fmla="val 26"/>
              <a:gd name="f31" fmla="val 15"/>
              <a:gd name="f32" fmla="val 106"/>
              <a:gd name="f33" fmla="val 101"/>
              <a:gd name="f34" fmla="val 1"/>
              <a:gd name="f35" fmla="val 52"/>
              <a:gd name="f36" fmla="val 40"/>
              <a:gd name="f37" fmla="val 20"/>
              <a:gd name="f38" fmla="val 87"/>
              <a:gd name="f39" fmla="val 8"/>
              <a:gd name="f40" fmla="val 99"/>
              <a:gd name="f41" fmla="val 112"/>
              <a:gd name="f42" fmla="+- 0 0 -90"/>
              <a:gd name="f43" fmla="*/ f3 1 138"/>
              <a:gd name="f44" fmla="*/ f4 1 107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138"/>
              <a:gd name="f53" fmla="*/ f49 1 107"/>
              <a:gd name="f54" fmla="*/ 125 f50 1"/>
              <a:gd name="f55" fmla="*/ 2 f49 1"/>
              <a:gd name="f56" fmla="*/ 137 f50 1"/>
              <a:gd name="f57" fmla="*/ 3 f49 1"/>
              <a:gd name="f58" fmla="*/ 132 f50 1"/>
              <a:gd name="f59" fmla="*/ 14 f49 1"/>
              <a:gd name="f60" fmla="*/ 83 f50 1"/>
              <a:gd name="f61" fmla="*/ 75 f49 1"/>
              <a:gd name="f62" fmla="*/ 37 f50 1"/>
              <a:gd name="f63" fmla="*/ 104 f49 1"/>
              <a:gd name="f64" fmla="*/ 4 f50 1"/>
              <a:gd name="f65" fmla="*/ 1 f50 1"/>
              <a:gd name="f66" fmla="*/ 98 f49 1"/>
              <a:gd name="f67" fmla="*/ 87 f50 1"/>
              <a:gd name="f68" fmla="*/ 8 f49 1"/>
              <a:gd name="f69" fmla="+- f51 0 f1"/>
              <a:gd name="f70" fmla="*/ f54 1 138"/>
              <a:gd name="f71" fmla="*/ f55 1 107"/>
              <a:gd name="f72" fmla="*/ f56 1 138"/>
              <a:gd name="f73" fmla="*/ f57 1 107"/>
              <a:gd name="f74" fmla="*/ f58 1 138"/>
              <a:gd name="f75" fmla="*/ f59 1 107"/>
              <a:gd name="f76" fmla="*/ f60 1 138"/>
              <a:gd name="f77" fmla="*/ f61 1 107"/>
              <a:gd name="f78" fmla="*/ f62 1 138"/>
              <a:gd name="f79" fmla="*/ f63 1 107"/>
              <a:gd name="f80" fmla="*/ f64 1 138"/>
              <a:gd name="f81" fmla="*/ f65 1 138"/>
              <a:gd name="f82" fmla="*/ f66 1 107"/>
              <a:gd name="f83" fmla="*/ f67 1 138"/>
              <a:gd name="f84" fmla="*/ f68 1 107"/>
              <a:gd name="f85" fmla="*/ 0 1 f52"/>
              <a:gd name="f86" fmla="*/ f46 1 f52"/>
              <a:gd name="f87" fmla="*/ 0 1 f53"/>
              <a:gd name="f88" fmla="*/ f47 1 f53"/>
              <a:gd name="f89" fmla="*/ f70 1 f52"/>
              <a:gd name="f90" fmla="*/ f71 1 f53"/>
              <a:gd name="f91" fmla="*/ f72 1 f52"/>
              <a:gd name="f92" fmla="*/ f73 1 f53"/>
              <a:gd name="f93" fmla="*/ f74 1 f52"/>
              <a:gd name="f94" fmla="*/ f75 1 f53"/>
              <a:gd name="f95" fmla="*/ f76 1 f52"/>
              <a:gd name="f96" fmla="*/ f77 1 f53"/>
              <a:gd name="f97" fmla="*/ f78 1 f52"/>
              <a:gd name="f98" fmla="*/ f79 1 f53"/>
              <a:gd name="f99" fmla="*/ f80 1 f52"/>
              <a:gd name="f100" fmla="*/ f81 1 f52"/>
              <a:gd name="f101" fmla="*/ f82 1 f53"/>
              <a:gd name="f102" fmla="*/ f83 1 f52"/>
              <a:gd name="f103" fmla="*/ f84 1 f53"/>
              <a:gd name="f104" fmla="*/ f85 f43 1"/>
              <a:gd name="f105" fmla="*/ f86 f43 1"/>
              <a:gd name="f106" fmla="*/ f88 f44 1"/>
              <a:gd name="f107" fmla="*/ f87 f44 1"/>
              <a:gd name="f108" fmla="*/ f89 f43 1"/>
              <a:gd name="f109" fmla="*/ f90 f44 1"/>
              <a:gd name="f110" fmla="*/ f91 f43 1"/>
              <a:gd name="f111" fmla="*/ f92 f44 1"/>
              <a:gd name="f112" fmla="*/ f93 f43 1"/>
              <a:gd name="f113" fmla="*/ f94 f44 1"/>
              <a:gd name="f114" fmla="*/ f95 f43 1"/>
              <a:gd name="f115" fmla="*/ f96 f44 1"/>
              <a:gd name="f116" fmla="*/ f97 f43 1"/>
              <a:gd name="f117" fmla="*/ f98 f44 1"/>
              <a:gd name="f118" fmla="*/ f99 f43 1"/>
              <a:gd name="f119" fmla="*/ f100 f43 1"/>
              <a:gd name="f120" fmla="*/ f101 f44 1"/>
              <a:gd name="f121" fmla="*/ f102 f43 1"/>
              <a:gd name="f122" fmla="*/ f103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18" y="f117"/>
              </a:cxn>
              <a:cxn ang="f69">
                <a:pos x="f119" y="f120"/>
              </a:cxn>
              <a:cxn ang="f69">
                <a:pos x="f121" y="f122"/>
              </a:cxn>
              <a:cxn ang="f69">
                <a:pos x="f108" y="f109"/>
              </a:cxn>
            </a:cxnLst>
            <a:rect l="f104" t="f107" r="f105" b="f106"/>
            <a:pathLst>
              <a:path w="138" h="107">
                <a:moveTo>
                  <a:pt x="f8" y="f9"/>
                </a:moveTo>
                <a:cubicBezTo>
                  <a:pt x="f10" y="f11"/>
                  <a:pt x="f12" y="f5"/>
                  <a:pt x="f13" y="f11"/>
                </a:cubicBezTo>
                <a:cubicBezTo>
                  <a:pt x="f6" y="f14"/>
                  <a:pt x="f12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7"/>
                  <a:pt x="f31" y="f32"/>
                  <a:pt x="f14" y="f29"/>
                </a:cubicBezTo>
                <a:cubicBezTo>
                  <a:pt x="f5" y="f29"/>
                  <a:pt x="f5" y="f33"/>
                  <a:pt x="f34" y="f27"/>
                </a:cubicBezTo>
                <a:cubicBezTo>
                  <a:pt x="f17" y="f35"/>
                  <a:pt x="f36" y="f37"/>
                  <a:pt x="f38" y="f39"/>
                </a:cubicBezTo>
                <a:cubicBezTo>
                  <a:pt x="f40" y="f14"/>
                  <a:pt x="f41" y="f9"/>
                  <a:pt x="f8" y="f9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A6EC550B-1180-1166-9315-C388A754968E}"/>
              </a:ext>
            </a:extLst>
          </p:cNvPr>
          <p:cNvSpPr/>
          <p:nvPr/>
        </p:nvSpPr>
        <p:spPr>
          <a:xfrm>
            <a:off x="2125659" y="1284796"/>
            <a:ext cx="241301" cy="188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9"/>
              <a:gd name="f7" fmla="val 108"/>
              <a:gd name="f8" fmla="val 14"/>
              <a:gd name="f9" fmla="val 1"/>
              <a:gd name="f10" fmla="val 52"/>
              <a:gd name="f11" fmla="val 3"/>
              <a:gd name="f12" fmla="val 85"/>
              <a:gd name="f13" fmla="val 15"/>
              <a:gd name="f14" fmla="val 111"/>
              <a:gd name="f15" fmla="val 44"/>
              <a:gd name="f16" fmla="val 124"/>
              <a:gd name="f17" fmla="val 60"/>
              <a:gd name="f18" fmla="val 132"/>
              <a:gd name="f19" fmla="val 78"/>
              <a:gd name="f20" fmla="val 138"/>
              <a:gd name="f21" fmla="val 98"/>
              <a:gd name="f22" fmla="val 103"/>
              <a:gd name="f23" fmla="val 135"/>
              <a:gd name="f24" fmla="val 104"/>
              <a:gd name="f25" fmla="val 115"/>
              <a:gd name="f26" fmla="val 100"/>
              <a:gd name="f27" fmla="val 96"/>
              <a:gd name="f28" fmla="val 56"/>
              <a:gd name="f29" fmla="val 81"/>
              <a:gd name="f30" fmla="val 36"/>
              <a:gd name="f31" fmla="val 17"/>
              <a:gd name="f32" fmla="val 30"/>
              <a:gd name="f33" fmla="val 12"/>
              <a:gd name="f34" fmla="val 22"/>
              <a:gd name="f35" fmla="val 7"/>
              <a:gd name="f36" fmla="val 2"/>
              <a:gd name="f37" fmla="val 5"/>
              <a:gd name="f38" fmla="val 4"/>
              <a:gd name="f39" fmla="val 11"/>
              <a:gd name="f40" fmla="+- 0 0 -90"/>
              <a:gd name="f41" fmla="*/ f3 1 139"/>
              <a:gd name="f42" fmla="*/ f4 1 108"/>
              <a:gd name="f43" fmla="val f5"/>
              <a:gd name="f44" fmla="val f6"/>
              <a:gd name="f45" fmla="val f7"/>
              <a:gd name="f46" fmla="*/ f40 f0 1"/>
              <a:gd name="f47" fmla="+- f45 0 f43"/>
              <a:gd name="f48" fmla="+- f44 0 f43"/>
              <a:gd name="f49" fmla="*/ f46 1 f2"/>
              <a:gd name="f50" fmla="*/ f48 1 139"/>
              <a:gd name="f51" fmla="*/ f47 1 108"/>
              <a:gd name="f52" fmla="*/ 14 f48 1"/>
              <a:gd name="f53" fmla="*/ 1 f47 1"/>
              <a:gd name="f54" fmla="*/ 111 f48 1"/>
              <a:gd name="f55" fmla="*/ 44 f47 1"/>
              <a:gd name="f56" fmla="*/ 138 f48 1"/>
              <a:gd name="f57" fmla="*/ 98 f47 1"/>
              <a:gd name="f58" fmla="*/ 132 f48 1"/>
              <a:gd name="f59" fmla="*/ 104 f47 1"/>
              <a:gd name="f60" fmla="*/ 85 f48 1"/>
              <a:gd name="f61" fmla="*/ 96 f47 1"/>
              <a:gd name="f62" fmla="*/ 17 f48 1"/>
              <a:gd name="f63" fmla="*/ 30 f47 1"/>
              <a:gd name="f64" fmla="*/ 2 f48 1"/>
              <a:gd name="f65" fmla="*/ 5 f47 1"/>
              <a:gd name="f66" fmla="*/ 1 f48 1"/>
              <a:gd name="f67" fmla="*/ 4 f48 1"/>
              <a:gd name="f68" fmla="+- f49 0 f1"/>
              <a:gd name="f69" fmla="*/ f52 1 139"/>
              <a:gd name="f70" fmla="*/ f53 1 108"/>
              <a:gd name="f71" fmla="*/ f54 1 139"/>
              <a:gd name="f72" fmla="*/ f55 1 108"/>
              <a:gd name="f73" fmla="*/ f56 1 139"/>
              <a:gd name="f74" fmla="*/ f57 1 108"/>
              <a:gd name="f75" fmla="*/ f58 1 139"/>
              <a:gd name="f76" fmla="*/ f59 1 108"/>
              <a:gd name="f77" fmla="*/ f60 1 139"/>
              <a:gd name="f78" fmla="*/ f61 1 108"/>
              <a:gd name="f79" fmla="*/ f62 1 139"/>
              <a:gd name="f80" fmla="*/ f63 1 108"/>
              <a:gd name="f81" fmla="*/ f64 1 139"/>
              <a:gd name="f82" fmla="*/ f65 1 108"/>
              <a:gd name="f83" fmla="*/ f66 1 139"/>
              <a:gd name="f84" fmla="*/ f67 1 139"/>
              <a:gd name="f85" fmla="*/ 0 1 f50"/>
              <a:gd name="f86" fmla="*/ f44 1 f50"/>
              <a:gd name="f87" fmla="*/ 0 1 f51"/>
              <a:gd name="f88" fmla="*/ f45 1 f51"/>
              <a:gd name="f89" fmla="*/ f69 1 f50"/>
              <a:gd name="f90" fmla="*/ f70 1 f51"/>
              <a:gd name="f91" fmla="*/ f71 1 f50"/>
              <a:gd name="f92" fmla="*/ f72 1 f51"/>
              <a:gd name="f93" fmla="*/ f73 1 f50"/>
              <a:gd name="f94" fmla="*/ f74 1 f51"/>
              <a:gd name="f95" fmla="*/ f75 1 f50"/>
              <a:gd name="f96" fmla="*/ f76 1 f51"/>
              <a:gd name="f97" fmla="*/ f77 1 f50"/>
              <a:gd name="f98" fmla="*/ f78 1 f51"/>
              <a:gd name="f99" fmla="*/ f79 1 f50"/>
              <a:gd name="f100" fmla="*/ f80 1 f51"/>
              <a:gd name="f101" fmla="*/ f81 1 f50"/>
              <a:gd name="f102" fmla="*/ f82 1 f51"/>
              <a:gd name="f103" fmla="*/ f83 1 f50"/>
              <a:gd name="f104" fmla="*/ f84 1 f50"/>
              <a:gd name="f105" fmla="*/ f85 f41 1"/>
              <a:gd name="f106" fmla="*/ f86 f41 1"/>
              <a:gd name="f107" fmla="*/ f88 f42 1"/>
              <a:gd name="f108" fmla="*/ f87 f42 1"/>
              <a:gd name="f109" fmla="*/ f89 f41 1"/>
              <a:gd name="f110" fmla="*/ f90 f42 1"/>
              <a:gd name="f111" fmla="*/ f91 f41 1"/>
              <a:gd name="f112" fmla="*/ f92 f42 1"/>
              <a:gd name="f113" fmla="*/ f93 f41 1"/>
              <a:gd name="f114" fmla="*/ f94 f42 1"/>
              <a:gd name="f115" fmla="*/ f95 f41 1"/>
              <a:gd name="f116" fmla="*/ f96 f42 1"/>
              <a:gd name="f117" fmla="*/ f97 f41 1"/>
              <a:gd name="f118" fmla="*/ f98 f42 1"/>
              <a:gd name="f119" fmla="*/ f99 f41 1"/>
              <a:gd name="f120" fmla="*/ f100 f42 1"/>
              <a:gd name="f121" fmla="*/ f101 f41 1"/>
              <a:gd name="f122" fmla="*/ f102 f42 1"/>
              <a:gd name="f123" fmla="*/ f103 f41 1"/>
              <a:gd name="f124" fmla="*/ f104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15" y="f116"/>
              </a:cxn>
              <a:cxn ang="f68">
                <a:pos x="f117" y="f118"/>
              </a:cxn>
              <a:cxn ang="f68">
                <a:pos x="f119" y="f120"/>
              </a:cxn>
              <a:cxn ang="f68">
                <a:pos x="f121" y="f122"/>
              </a:cxn>
              <a:cxn ang="f68">
                <a:pos x="f123" y="f110"/>
              </a:cxn>
              <a:cxn ang="f68">
                <a:pos x="f124" y="f110"/>
              </a:cxn>
              <a:cxn ang="f68">
                <a:pos x="f109" y="f110"/>
              </a:cxn>
            </a:cxnLst>
            <a:rect l="f105" t="f108" r="f106" b="f107"/>
            <a:pathLst>
              <a:path w="139" h="10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6" y="f22"/>
                  <a:pt x="f23" y="f22"/>
                  <a:pt x="f18" y="f24"/>
                </a:cubicBezTo>
                <a:cubicBezTo>
                  <a:pt x="f25" y="f7"/>
                  <a:pt x="f26" y="f24"/>
                  <a:pt x="f12" y="f27"/>
                </a:cubicBezTo>
                <a:cubicBezTo>
                  <a:pt x="f28" y="f29"/>
                  <a:pt x="f30" y="f28"/>
                  <a:pt x="f31" y="f32"/>
                </a:cubicBezTo>
                <a:cubicBezTo>
                  <a:pt x="f33" y="f34"/>
                  <a:pt x="f35" y="f8"/>
                  <a:pt x="f36" y="f37"/>
                </a:cubicBezTo>
                <a:cubicBezTo>
                  <a:pt x="f9" y="f38"/>
                  <a:pt x="f5" y="f11"/>
                  <a:pt x="f9" y="f9"/>
                </a:cubicBezTo>
                <a:cubicBezTo>
                  <a:pt x="f36" y="f5"/>
                  <a:pt x="f11" y="f9"/>
                  <a:pt x="f38" y="f9"/>
                </a:cubicBezTo>
                <a:cubicBezTo>
                  <a:pt x="f35" y="f9"/>
                  <a:pt x="f39" y="f9"/>
                  <a:pt x="f8" y="f9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5C0483FF-B306-63CF-81AE-751AB54F33E6}"/>
              </a:ext>
            </a:extLst>
          </p:cNvPr>
          <p:cNvSpPr/>
          <p:nvPr/>
        </p:nvSpPr>
        <p:spPr>
          <a:xfrm>
            <a:off x="1606545" y="2503490"/>
            <a:ext cx="1438278" cy="1000125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825"/>
              <a:gd name="f8" fmla="val 573"/>
              <a:gd name="f9" fmla="val 824"/>
              <a:gd name="f10" fmla="val 381"/>
              <a:gd name="f11" fmla="val 823"/>
              <a:gd name="f12" fmla="val 373"/>
              <a:gd name="f13" fmla="val 818"/>
              <a:gd name="f14" fmla="val 368"/>
              <a:gd name="f15" fmla="val 810"/>
              <a:gd name="f16" fmla="val 365"/>
              <a:gd name="f17" fmla="val 760"/>
              <a:gd name="f18" fmla="val 348"/>
              <a:gd name="f19" fmla="val 707"/>
              <a:gd name="f20" fmla="val 341"/>
              <a:gd name="f21" fmla="val 654"/>
              <a:gd name="f22" fmla="val 345"/>
              <a:gd name="f23" fmla="val 634"/>
              <a:gd name="f24" fmla="val 346"/>
              <a:gd name="f25" fmla="val 615"/>
              <a:gd name="f26" fmla="val 349"/>
              <a:gd name="f27" fmla="val 597"/>
              <a:gd name="f28" fmla="val 354"/>
              <a:gd name="f29" fmla="val 339"/>
              <a:gd name="f30" fmla="val 325"/>
              <a:gd name="f31" fmla="val 311"/>
              <a:gd name="f32" fmla="val 289"/>
              <a:gd name="f33" fmla="val 268"/>
              <a:gd name="f34" fmla="val 596"/>
              <a:gd name="f35" fmla="val 246"/>
              <a:gd name="f36" fmla="val 595"/>
              <a:gd name="f37" fmla="val 237"/>
              <a:gd name="f38" fmla="val 591"/>
              <a:gd name="f39" fmla="val 232"/>
              <a:gd name="f40" fmla="val 582"/>
              <a:gd name="f41" fmla="val 231"/>
              <a:gd name="f42" fmla="val 576"/>
              <a:gd name="f43" fmla="val 230"/>
              <a:gd name="f44" fmla="val 577"/>
              <a:gd name="f45" fmla="val 228"/>
              <a:gd name="f46" fmla="val 579"/>
              <a:gd name="f47" fmla="val 223"/>
              <a:gd name="f48" fmla="val 603"/>
              <a:gd name="f49" fmla="val 166"/>
              <a:gd name="f50" fmla="val 628"/>
              <a:gd name="f51" fmla="val 110"/>
              <a:gd name="f52" fmla="val 652"/>
              <a:gd name="f53" fmla="val 53"/>
              <a:gd name="f54" fmla="val 658"/>
              <a:gd name="f55" fmla="val 40"/>
              <a:gd name="f56" fmla="val 31"/>
              <a:gd name="f57" fmla="val 641"/>
              <a:gd name="f58" fmla="val 26"/>
              <a:gd name="f59" fmla="val 623"/>
              <a:gd name="f60" fmla="val 19"/>
              <a:gd name="f61" fmla="val 604"/>
              <a:gd name="f62" fmla="val 12"/>
              <a:gd name="f63" fmla="val 586"/>
              <a:gd name="f64" fmla="val 5"/>
              <a:gd name="f65" fmla="val 572"/>
              <a:gd name="f66" fmla="val 564"/>
              <a:gd name="f67" fmla="val 3"/>
              <a:gd name="f68" fmla="val 559"/>
              <a:gd name="f69" fmla="val 17"/>
              <a:gd name="f70" fmla="val 532"/>
              <a:gd name="f71" fmla="val 85"/>
              <a:gd name="f72" fmla="val 504"/>
              <a:gd name="f73" fmla="val 153"/>
              <a:gd name="f74" fmla="val 478"/>
              <a:gd name="f75" fmla="val 220"/>
              <a:gd name="f76" fmla="val 475"/>
              <a:gd name="f77" fmla="val 471"/>
              <a:gd name="f78" fmla="val 463"/>
              <a:gd name="f79" fmla="val 392"/>
              <a:gd name="f80" fmla="val 321"/>
              <a:gd name="f81" fmla="val 249"/>
              <a:gd name="f82" fmla="val 234"/>
              <a:gd name="f83" fmla="val 229"/>
              <a:gd name="f84" fmla="val 236"/>
              <a:gd name="f85" fmla="val 251"/>
              <a:gd name="f86" fmla="val 227"/>
              <a:gd name="f87" fmla="val 283"/>
              <a:gd name="f88" fmla="val 315"/>
              <a:gd name="f89" fmla="val 347"/>
              <a:gd name="f90" fmla="val 353"/>
              <a:gd name="f91" fmla="val 222"/>
              <a:gd name="f92" fmla="val 191"/>
              <a:gd name="f93" fmla="val 159"/>
              <a:gd name="f94" fmla="val 343"/>
              <a:gd name="f95" fmla="val 127"/>
              <a:gd name="f96" fmla="val 344"/>
              <a:gd name="f97" fmla="val 88"/>
              <a:gd name="f98" fmla="val 50"/>
              <a:gd name="f99" fmla="val 352"/>
              <a:gd name="f100" fmla="val 13"/>
              <a:gd name="f101" fmla="val 366"/>
              <a:gd name="f102" fmla="val 369"/>
              <a:gd name="f103" fmla="val 1"/>
              <a:gd name="f104" fmla="val 374"/>
              <a:gd name="f105" fmla="val 389"/>
              <a:gd name="f106" fmla="val 394"/>
              <a:gd name="f107" fmla="val 10"/>
              <a:gd name="f108" fmla="val 398"/>
              <a:gd name="f109" fmla="val 14"/>
              <a:gd name="f110" fmla="val 400"/>
              <a:gd name="f111" fmla="val 402"/>
              <a:gd name="f112" fmla="val 21"/>
              <a:gd name="f113" fmla="val 405"/>
              <a:gd name="f114" fmla="val 63"/>
              <a:gd name="f115" fmla="val 430"/>
              <a:gd name="f116" fmla="val 100"/>
              <a:gd name="f117" fmla="val 462"/>
              <a:gd name="f118" fmla="val 139"/>
              <a:gd name="f119" fmla="val 492"/>
              <a:gd name="f120" fmla="val 163"/>
              <a:gd name="f121" fmla="val 512"/>
              <a:gd name="f122" fmla="val 189"/>
              <a:gd name="f123" fmla="val 530"/>
              <a:gd name="f124" fmla="val 218"/>
              <a:gd name="f125" fmla="val 544"/>
              <a:gd name="f126" fmla="val 270"/>
              <a:gd name="f127" fmla="val 569"/>
              <a:gd name="f128" fmla="val 326"/>
              <a:gd name="f129" fmla="val 383"/>
              <a:gd name="f130" fmla="val 568"/>
              <a:gd name="f131" fmla="val 567"/>
              <a:gd name="f132" fmla="val 404"/>
              <a:gd name="f133" fmla="val 414"/>
              <a:gd name="f134" fmla="val 565"/>
              <a:gd name="f135" fmla="val 432"/>
              <a:gd name="f136" fmla="val 566"/>
              <a:gd name="f137" fmla="val 449"/>
              <a:gd name="f138" fmla="val 466"/>
              <a:gd name="f139" fmla="val 513"/>
              <a:gd name="f140" fmla="val 571"/>
              <a:gd name="f141" fmla="val 558"/>
              <a:gd name="f142" fmla="val 602"/>
              <a:gd name="f143" fmla="val 546"/>
              <a:gd name="f144" fmla="val 640"/>
              <a:gd name="f145" fmla="val 529"/>
              <a:gd name="f146" fmla="val 673"/>
              <a:gd name="f147" fmla="val 503"/>
              <a:gd name="f148" fmla="val 706"/>
              <a:gd name="f149" fmla="val 476"/>
              <a:gd name="f150" fmla="val 740"/>
              <a:gd name="f151" fmla="val 448"/>
              <a:gd name="f152" fmla="val 775"/>
              <a:gd name="f153" fmla="val 421"/>
              <a:gd name="f154" fmla="val 813"/>
              <a:gd name="f155" fmla="val 399"/>
              <a:gd name="f156" fmla="val 820"/>
              <a:gd name="f157" fmla="val 395"/>
              <a:gd name="f158" fmla="val 535"/>
              <a:gd name="f159" fmla="val 378"/>
              <a:gd name="f160" fmla="val 483"/>
              <a:gd name="f161" fmla="val 406"/>
              <a:gd name="f162" fmla="val 445"/>
              <a:gd name="f163" fmla="val 447"/>
              <a:gd name="f164" fmla="val 417"/>
              <a:gd name="f165" fmla="val 498"/>
              <a:gd name="f166" fmla="val 416"/>
              <a:gd name="f167" fmla="val 500"/>
              <a:gd name="f168" fmla="val 502"/>
              <a:gd name="f169" fmla="val 413"/>
              <a:gd name="f170" fmla="val 412"/>
              <a:gd name="f171" fmla="val 505"/>
              <a:gd name="f172" fmla="val 407"/>
              <a:gd name="f173" fmla="val 403"/>
              <a:gd name="f174" fmla="val 490"/>
              <a:gd name="f175" fmla="val 377"/>
              <a:gd name="f176" fmla="val 314"/>
              <a:gd name="f177" fmla="val 303"/>
              <a:gd name="f178" fmla="val 382"/>
              <a:gd name="f179" fmla="val 290"/>
              <a:gd name="f180" fmla="val 277"/>
              <a:gd name="f181" fmla="val 371"/>
              <a:gd name="f182" fmla="val 370"/>
              <a:gd name="f183" fmla="val 276"/>
              <a:gd name="f184" fmla="val 275"/>
              <a:gd name="f185" fmla="val 264"/>
              <a:gd name="f186" fmla="val 263"/>
              <a:gd name="f187" fmla="val 336"/>
              <a:gd name="f188" fmla="val 262"/>
              <a:gd name="f189" fmla="val 318"/>
              <a:gd name="f190" fmla="val 300"/>
              <a:gd name="f191" fmla="val 261"/>
              <a:gd name="f192" fmla="val 291"/>
              <a:gd name="f193" fmla="val 281"/>
              <a:gd name="f194" fmla="val 271"/>
              <a:gd name="f195" fmla="val 266"/>
              <a:gd name="f196" fmla="val 265"/>
              <a:gd name="f197" fmla="val 269"/>
              <a:gd name="f198" fmla="val 292"/>
              <a:gd name="f199" fmla="val 267"/>
              <a:gd name="f200" fmla="val 338"/>
              <a:gd name="f201" fmla="val 357"/>
              <a:gd name="f202" fmla="val 272"/>
              <a:gd name="f203" fmla="val 396"/>
              <a:gd name="f204" fmla="val 273"/>
              <a:gd name="f205" fmla="val 418"/>
              <a:gd name="f206" fmla="val 441"/>
              <a:gd name="f207" fmla="val 464"/>
              <a:gd name="f208" fmla="val 278"/>
              <a:gd name="f209" fmla="val 506"/>
              <a:gd name="f210" fmla="val 539"/>
              <a:gd name="f211" fmla="val 319"/>
              <a:gd name="f212" fmla="val 543"/>
              <a:gd name="f213" fmla="val 541"/>
              <a:gd name="f214" fmla="val 527"/>
              <a:gd name="f215" fmla="val 510"/>
              <a:gd name="f216" fmla="val 516"/>
              <a:gd name="f217" fmla="val 216"/>
              <a:gd name="f218" fmla="val 538"/>
              <a:gd name="f219" fmla="val 160"/>
              <a:gd name="f220" fmla="val 561"/>
              <a:gd name="f221" fmla="val 104"/>
              <a:gd name="f222" fmla="val 583"/>
              <a:gd name="f223" fmla="val 48"/>
              <a:gd name="f224" fmla="val 585"/>
              <a:gd name="f225" fmla="val 43"/>
              <a:gd name="f226" fmla="val 587"/>
              <a:gd name="f227" fmla="val 41"/>
              <a:gd name="f228" fmla="val 592"/>
              <a:gd name="f229" fmla="val 44"/>
              <a:gd name="f230" fmla="val 46"/>
              <a:gd name="f231" fmla="val 609"/>
              <a:gd name="f232" fmla="val 614"/>
              <a:gd name="f233" fmla="val 52"/>
              <a:gd name="f234" fmla="val 54"/>
              <a:gd name="f235" fmla="val 613"/>
              <a:gd name="f236" fmla="val 59"/>
              <a:gd name="f237" fmla="val 601"/>
              <a:gd name="f238" fmla="val 590"/>
              <a:gd name="f239" fmla="val 136"/>
              <a:gd name="f240" fmla="val 555"/>
              <a:gd name="f241" fmla="val 540"/>
              <a:gd name="f242" fmla="val 536"/>
              <a:gd name="f243" fmla="val 233"/>
              <a:gd name="f244" fmla="+- 0 0 -90"/>
              <a:gd name="f245" fmla="*/ f4 1 825"/>
              <a:gd name="f246" fmla="*/ f5 1 573"/>
              <a:gd name="f247" fmla="val f6"/>
              <a:gd name="f248" fmla="val f7"/>
              <a:gd name="f249" fmla="val f8"/>
              <a:gd name="f250" fmla="*/ f244 f0 1"/>
              <a:gd name="f251" fmla="+- f249 0 f247"/>
              <a:gd name="f252" fmla="+- f248 0 f247"/>
              <a:gd name="f253" fmla="*/ f250 1 f3"/>
              <a:gd name="f254" fmla="*/ f252 1 825"/>
              <a:gd name="f255" fmla="*/ f251 1 573"/>
              <a:gd name="f256" fmla="*/ 824 f252 1"/>
              <a:gd name="f257" fmla="*/ 381 f251 1"/>
              <a:gd name="f258" fmla="*/ 810 f252 1"/>
              <a:gd name="f259" fmla="*/ 365 f251 1"/>
              <a:gd name="f260" fmla="*/ 654 f252 1"/>
              <a:gd name="f261" fmla="*/ 345 f251 1"/>
              <a:gd name="f262" fmla="*/ 597 f252 1"/>
              <a:gd name="f263" fmla="*/ 354 f251 1"/>
              <a:gd name="f264" fmla="*/ 311 f251 1"/>
              <a:gd name="f265" fmla="*/ 596 f252 1"/>
              <a:gd name="f266" fmla="*/ 246 f251 1"/>
              <a:gd name="f267" fmla="*/ 582 f252 1"/>
              <a:gd name="f268" fmla="*/ 231 f251 1"/>
              <a:gd name="f269" fmla="*/ 579 f252 1"/>
              <a:gd name="f270" fmla="*/ 223 f251 1"/>
              <a:gd name="f271" fmla="*/ 652 f252 1"/>
              <a:gd name="f272" fmla="*/ 53 f251 1"/>
              <a:gd name="f273" fmla="*/ 641 f252 1"/>
              <a:gd name="f274" fmla="*/ 26 f251 1"/>
              <a:gd name="f275" fmla="*/ 586 f252 1"/>
              <a:gd name="f276" fmla="*/ 5 f251 1"/>
              <a:gd name="f277" fmla="*/ 559 f252 1"/>
              <a:gd name="f278" fmla="*/ 17 f251 1"/>
              <a:gd name="f279" fmla="*/ 478 f252 1"/>
              <a:gd name="f280" fmla="*/ 220 f251 1"/>
              <a:gd name="f281" fmla="*/ 463 f252 1"/>
              <a:gd name="f282" fmla="*/ 230 f251 1"/>
              <a:gd name="f283" fmla="*/ 249 f252 1"/>
              <a:gd name="f284" fmla="*/ 228 f252 1"/>
              <a:gd name="f285" fmla="*/ 251 f251 1"/>
              <a:gd name="f286" fmla="*/ 229 f252 1"/>
              <a:gd name="f287" fmla="*/ 347 f251 1"/>
              <a:gd name="f288" fmla="*/ 222 f252 1"/>
              <a:gd name="f289" fmla="*/ 353 f251 1"/>
              <a:gd name="f290" fmla="*/ 127 f252 1"/>
              <a:gd name="f291" fmla="*/ 344 f251 1"/>
              <a:gd name="f292" fmla="*/ 13 f252 1"/>
              <a:gd name="f293" fmla="*/ 366 f251 1"/>
              <a:gd name="f294" fmla="*/ 0 f252 1"/>
              <a:gd name="f295" fmla="*/ 10 f252 1"/>
              <a:gd name="f296" fmla="*/ 398 f251 1"/>
              <a:gd name="f297" fmla="*/ 21 f252 1"/>
              <a:gd name="f298" fmla="*/ 405 f251 1"/>
              <a:gd name="f299" fmla="*/ 139 f252 1"/>
              <a:gd name="f300" fmla="*/ 492 f251 1"/>
              <a:gd name="f301" fmla="*/ 218 f252 1"/>
              <a:gd name="f302" fmla="*/ 544 f251 1"/>
              <a:gd name="f303" fmla="*/ 383 f252 1"/>
              <a:gd name="f304" fmla="*/ 568 f251 1"/>
              <a:gd name="f305" fmla="*/ 414 f252 1"/>
              <a:gd name="f306" fmla="*/ 565 f251 1"/>
              <a:gd name="f307" fmla="*/ 466 f252 1"/>
              <a:gd name="f308" fmla="*/ 569 f251 1"/>
              <a:gd name="f309" fmla="*/ 602 f252 1"/>
              <a:gd name="f310" fmla="*/ 546 f251 1"/>
              <a:gd name="f311" fmla="*/ 706 f252 1"/>
              <a:gd name="f312" fmla="*/ 476 f251 1"/>
              <a:gd name="f313" fmla="*/ 813 f252 1"/>
              <a:gd name="f314" fmla="*/ 399 f251 1"/>
              <a:gd name="f315" fmla="*/ 535 f252 1"/>
              <a:gd name="f316" fmla="*/ 378 f251 1"/>
              <a:gd name="f317" fmla="*/ 417 f252 1"/>
              <a:gd name="f318" fmla="*/ 498 f251 1"/>
              <a:gd name="f319" fmla="*/ 413 f252 1"/>
              <a:gd name="f320" fmla="*/ 504 f251 1"/>
              <a:gd name="f321" fmla="*/ 412 f252 1"/>
              <a:gd name="f322" fmla="*/ 505 f251 1"/>
              <a:gd name="f323" fmla="*/ 399 f252 1"/>
              <a:gd name="f324" fmla="*/ 483 f251 1"/>
              <a:gd name="f325" fmla="*/ 314 f252 1"/>
              <a:gd name="f326" fmla="*/ 392 f251 1"/>
              <a:gd name="f327" fmla="*/ 277 f252 1"/>
              <a:gd name="f328" fmla="*/ 371 f251 1"/>
              <a:gd name="f329" fmla="*/ 275 f252 1"/>
              <a:gd name="f330" fmla="*/ 370 f251 1"/>
              <a:gd name="f331" fmla="*/ 264 f252 1"/>
              <a:gd name="f332" fmla="*/ 262 f252 1"/>
              <a:gd name="f333" fmla="*/ 300 f251 1"/>
              <a:gd name="f334" fmla="*/ 271 f251 1"/>
              <a:gd name="f335" fmla="*/ 269 f252 1"/>
              <a:gd name="f336" fmla="*/ 265 f251 1"/>
              <a:gd name="f337" fmla="*/ 338 f252 1"/>
              <a:gd name="f338" fmla="*/ 269 f251 1"/>
              <a:gd name="f339" fmla="*/ 396 f252 1"/>
              <a:gd name="f340" fmla="*/ 273 f251 1"/>
              <a:gd name="f341" fmla="*/ 464 f252 1"/>
              <a:gd name="f342" fmla="*/ 278 f251 1"/>
              <a:gd name="f343" fmla="*/ 543 f252 1"/>
              <a:gd name="f344" fmla="*/ 360 f251 1"/>
              <a:gd name="f345" fmla="*/ 527 f252 1"/>
              <a:gd name="f346" fmla="*/ 516 f252 1"/>
              <a:gd name="f347" fmla="*/ 216 f251 1"/>
              <a:gd name="f348" fmla="*/ 583 f252 1"/>
              <a:gd name="f349" fmla="*/ 48 f251 1"/>
              <a:gd name="f350" fmla="*/ 592 f252 1"/>
              <a:gd name="f351" fmla="*/ 44 f251 1"/>
              <a:gd name="f352" fmla="*/ 609 f252 1"/>
              <a:gd name="f353" fmla="*/ 50 f251 1"/>
              <a:gd name="f354" fmla="*/ 613 f252 1"/>
              <a:gd name="f355" fmla="*/ 59 f251 1"/>
              <a:gd name="f356" fmla="*/ 136 f251 1"/>
              <a:gd name="f357" fmla="*/ 544 f252 1"/>
              <a:gd name="f358" fmla="*/ 218 f251 1"/>
              <a:gd name="f359" fmla="+- f253 0 f1"/>
              <a:gd name="f360" fmla="*/ f256 1 825"/>
              <a:gd name="f361" fmla="*/ f257 1 573"/>
              <a:gd name="f362" fmla="*/ f258 1 825"/>
              <a:gd name="f363" fmla="*/ f259 1 573"/>
              <a:gd name="f364" fmla="*/ f260 1 825"/>
              <a:gd name="f365" fmla="*/ f261 1 573"/>
              <a:gd name="f366" fmla="*/ f262 1 825"/>
              <a:gd name="f367" fmla="*/ f263 1 573"/>
              <a:gd name="f368" fmla="*/ f264 1 573"/>
              <a:gd name="f369" fmla="*/ f265 1 825"/>
              <a:gd name="f370" fmla="*/ f266 1 573"/>
              <a:gd name="f371" fmla="*/ f267 1 825"/>
              <a:gd name="f372" fmla="*/ f268 1 573"/>
              <a:gd name="f373" fmla="*/ f269 1 825"/>
              <a:gd name="f374" fmla="*/ f270 1 573"/>
              <a:gd name="f375" fmla="*/ f271 1 825"/>
              <a:gd name="f376" fmla="*/ f272 1 573"/>
              <a:gd name="f377" fmla="*/ f273 1 825"/>
              <a:gd name="f378" fmla="*/ f274 1 573"/>
              <a:gd name="f379" fmla="*/ f275 1 825"/>
              <a:gd name="f380" fmla="*/ f276 1 573"/>
              <a:gd name="f381" fmla="*/ f277 1 825"/>
              <a:gd name="f382" fmla="*/ f278 1 573"/>
              <a:gd name="f383" fmla="*/ f279 1 825"/>
              <a:gd name="f384" fmla="*/ f280 1 573"/>
              <a:gd name="f385" fmla="*/ f281 1 825"/>
              <a:gd name="f386" fmla="*/ f282 1 573"/>
              <a:gd name="f387" fmla="*/ f283 1 825"/>
              <a:gd name="f388" fmla="*/ f284 1 825"/>
              <a:gd name="f389" fmla="*/ f285 1 573"/>
              <a:gd name="f390" fmla="*/ f286 1 825"/>
              <a:gd name="f391" fmla="*/ f287 1 573"/>
              <a:gd name="f392" fmla="*/ f288 1 825"/>
              <a:gd name="f393" fmla="*/ f289 1 573"/>
              <a:gd name="f394" fmla="*/ f290 1 825"/>
              <a:gd name="f395" fmla="*/ f291 1 573"/>
              <a:gd name="f396" fmla="*/ f292 1 825"/>
              <a:gd name="f397" fmla="*/ f293 1 573"/>
              <a:gd name="f398" fmla="*/ f294 1 825"/>
              <a:gd name="f399" fmla="*/ f295 1 825"/>
              <a:gd name="f400" fmla="*/ f296 1 573"/>
              <a:gd name="f401" fmla="*/ f297 1 825"/>
              <a:gd name="f402" fmla="*/ f298 1 573"/>
              <a:gd name="f403" fmla="*/ f299 1 825"/>
              <a:gd name="f404" fmla="*/ f300 1 573"/>
              <a:gd name="f405" fmla="*/ f301 1 825"/>
              <a:gd name="f406" fmla="*/ f302 1 573"/>
              <a:gd name="f407" fmla="*/ f303 1 825"/>
              <a:gd name="f408" fmla="*/ f304 1 573"/>
              <a:gd name="f409" fmla="*/ f305 1 825"/>
              <a:gd name="f410" fmla="*/ f306 1 573"/>
              <a:gd name="f411" fmla="*/ f307 1 825"/>
              <a:gd name="f412" fmla="*/ f308 1 573"/>
              <a:gd name="f413" fmla="*/ f309 1 825"/>
              <a:gd name="f414" fmla="*/ f310 1 573"/>
              <a:gd name="f415" fmla="*/ f311 1 825"/>
              <a:gd name="f416" fmla="*/ f312 1 573"/>
              <a:gd name="f417" fmla="*/ f313 1 825"/>
              <a:gd name="f418" fmla="*/ f314 1 573"/>
              <a:gd name="f419" fmla="*/ f315 1 825"/>
              <a:gd name="f420" fmla="*/ f316 1 573"/>
              <a:gd name="f421" fmla="*/ f317 1 825"/>
              <a:gd name="f422" fmla="*/ f318 1 573"/>
              <a:gd name="f423" fmla="*/ f319 1 825"/>
              <a:gd name="f424" fmla="*/ f320 1 573"/>
              <a:gd name="f425" fmla="*/ f321 1 825"/>
              <a:gd name="f426" fmla="*/ f322 1 573"/>
              <a:gd name="f427" fmla="*/ f323 1 825"/>
              <a:gd name="f428" fmla="*/ f324 1 573"/>
              <a:gd name="f429" fmla="*/ f325 1 825"/>
              <a:gd name="f430" fmla="*/ f326 1 573"/>
              <a:gd name="f431" fmla="*/ f327 1 825"/>
              <a:gd name="f432" fmla="*/ f328 1 573"/>
              <a:gd name="f433" fmla="*/ f329 1 825"/>
              <a:gd name="f434" fmla="*/ f330 1 573"/>
              <a:gd name="f435" fmla="*/ f331 1 825"/>
              <a:gd name="f436" fmla="*/ f332 1 825"/>
              <a:gd name="f437" fmla="*/ f333 1 573"/>
              <a:gd name="f438" fmla="*/ f334 1 573"/>
              <a:gd name="f439" fmla="*/ f335 1 825"/>
              <a:gd name="f440" fmla="*/ f336 1 573"/>
              <a:gd name="f441" fmla="*/ f337 1 825"/>
              <a:gd name="f442" fmla="*/ f338 1 573"/>
              <a:gd name="f443" fmla="*/ f339 1 825"/>
              <a:gd name="f444" fmla="*/ f340 1 573"/>
              <a:gd name="f445" fmla="*/ f341 1 825"/>
              <a:gd name="f446" fmla="*/ f342 1 573"/>
              <a:gd name="f447" fmla="*/ f343 1 825"/>
              <a:gd name="f448" fmla="*/ f344 1 573"/>
              <a:gd name="f449" fmla="*/ f345 1 825"/>
              <a:gd name="f450" fmla="*/ f346 1 825"/>
              <a:gd name="f451" fmla="*/ f347 1 573"/>
              <a:gd name="f452" fmla="*/ f348 1 825"/>
              <a:gd name="f453" fmla="*/ f349 1 573"/>
              <a:gd name="f454" fmla="*/ f350 1 825"/>
              <a:gd name="f455" fmla="*/ f351 1 573"/>
              <a:gd name="f456" fmla="*/ f352 1 825"/>
              <a:gd name="f457" fmla="*/ f353 1 573"/>
              <a:gd name="f458" fmla="*/ f354 1 825"/>
              <a:gd name="f459" fmla="*/ f355 1 573"/>
              <a:gd name="f460" fmla="*/ f356 1 573"/>
              <a:gd name="f461" fmla="*/ f357 1 825"/>
              <a:gd name="f462" fmla="*/ f358 1 573"/>
              <a:gd name="f463" fmla="*/ 0 1 f254"/>
              <a:gd name="f464" fmla="*/ f248 1 f254"/>
              <a:gd name="f465" fmla="*/ 0 1 f255"/>
              <a:gd name="f466" fmla="*/ f249 1 f255"/>
              <a:gd name="f467" fmla="*/ f360 1 f254"/>
              <a:gd name="f468" fmla="*/ f361 1 f255"/>
              <a:gd name="f469" fmla="*/ f362 1 f254"/>
              <a:gd name="f470" fmla="*/ f363 1 f255"/>
              <a:gd name="f471" fmla="*/ f364 1 f254"/>
              <a:gd name="f472" fmla="*/ f365 1 f255"/>
              <a:gd name="f473" fmla="*/ f366 1 f254"/>
              <a:gd name="f474" fmla="*/ f367 1 f255"/>
              <a:gd name="f475" fmla="*/ f368 1 f255"/>
              <a:gd name="f476" fmla="*/ f369 1 f254"/>
              <a:gd name="f477" fmla="*/ f370 1 f255"/>
              <a:gd name="f478" fmla="*/ f371 1 f254"/>
              <a:gd name="f479" fmla="*/ f372 1 f255"/>
              <a:gd name="f480" fmla="*/ f373 1 f254"/>
              <a:gd name="f481" fmla="*/ f374 1 f255"/>
              <a:gd name="f482" fmla="*/ f375 1 f254"/>
              <a:gd name="f483" fmla="*/ f376 1 f255"/>
              <a:gd name="f484" fmla="*/ f377 1 f254"/>
              <a:gd name="f485" fmla="*/ f378 1 f255"/>
              <a:gd name="f486" fmla="*/ f379 1 f254"/>
              <a:gd name="f487" fmla="*/ f380 1 f255"/>
              <a:gd name="f488" fmla="*/ f381 1 f254"/>
              <a:gd name="f489" fmla="*/ f382 1 f255"/>
              <a:gd name="f490" fmla="*/ f383 1 f254"/>
              <a:gd name="f491" fmla="*/ f384 1 f255"/>
              <a:gd name="f492" fmla="*/ f385 1 f254"/>
              <a:gd name="f493" fmla="*/ f386 1 f255"/>
              <a:gd name="f494" fmla="*/ f387 1 f254"/>
              <a:gd name="f495" fmla="*/ f388 1 f254"/>
              <a:gd name="f496" fmla="*/ f389 1 f255"/>
              <a:gd name="f497" fmla="*/ f390 1 f254"/>
              <a:gd name="f498" fmla="*/ f391 1 f255"/>
              <a:gd name="f499" fmla="*/ f392 1 f254"/>
              <a:gd name="f500" fmla="*/ f393 1 f255"/>
              <a:gd name="f501" fmla="*/ f394 1 f254"/>
              <a:gd name="f502" fmla="*/ f395 1 f255"/>
              <a:gd name="f503" fmla="*/ f396 1 f254"/>
              <a:gd name="f504" fmla="*/ f397 1 f255"/>
              <a:gd name="f505" fmla="*/ f398 1 f254"/>
              <a:gd name="f506" fmla="*/ f399 1 f254"/>
              <a:gd name="f507" fmla="*/ f400 1 f255"/>
              <a:gd name="f508" fmla="*/ f401 1 f254"/>
              <a:gd name="f509" fmla="*/ f402 1 f255"/>
              <a:gd name="f510" fmla="*/ f403 1 f254"/>
              <a:gd name="f511" fmla="*/ f404 1 f255"/>
              <a:gd name="f512" fmla="*/ f405 1 f254"/>
              <a:gd name="f513" fmla="*/ f406 1 f255"/>
              <a:gd name="f514" fmla="*/ f407 1 f254"/>
              <a:gd name="f515" fmla="*/ f408 1 f255"/>
              <a:gd name="f516" fmla="*/ f409 1 f254"/>
              <a:gd name="f517" fmla="*/ f410 1 f255"/>
              <a:gd name="f518" fmla="*/ f411 1 f254"/>
              <a:gd name="f519" fmla="*/ f412 1 f255"/>
              <a:gd name="f520" fmla="*/ f413 1 f254"/>
              <a:gd name="f521" fmla="*/ f414 1 f255"/>
              <a:gd name="f522" fmla="*/ f415 1 f254"/>
              <a:gd name="f523" fmla="*/ f416 1 f255"/>
              <a:gd name="f524" fmla="*/ f417 1 f254"/>
              <a:gd name="f525" fmla="*/ f418 1 f255"/>
              <a:gd name="f526" fmla="*/ f419 1 f254"/>
              <a:gd name="f527" fmla="*/ f420 1 f255"/>
              <a:gd name="f528" fmla="*/ f421 1 f254"/>
              <a:gd name="f529" fmla="*/ f422 1 f255"/>
              <a:gd name="f530" fmla="*/ f423 1 f254"/>
              <a:gd name="f531" fmla="*/ f424 1 f255"/>
              <a:gd name="f532" fmla="*/ f425 1 f254"/>
              <a:gd name="f533" fmla="*/ f426 1 f255"/>
              <a:gd name="f534" fmla="*/ f427 1 f254"/>
              <a:gd name="f535" fmla="*/ f428 1 f255"/>
              <a:gd name="f536" fmla="*/ f429 1 f254"/>
              <a:gd name="f537" fmla="*/ f430 1 f255"/>
              <a:gd name="f538" fmla="*/ f431 1 f254"/>
              <a:gd name="f539" fmla="*/ f432 1 f255"/>
              <a:gd name="f540" fmla="*/ f433 1 f254"/>
              <a:gd name="f541" fmla="*/ f434 1 f255"/>
              <a:gd name="f542" fmla="*/ f435 1 f254"/>
              <a:gd name="f543" fmla="*/ f436 1 f254"/>
              <a:gd name="f544" fmla="*/ f437 1 f255"/>
              <a:gd name="f545" fmla="*/ f438 1 f255"/>
              <a:gd name="f546" fmla="*/ f439 1 f254"/>
              <a:gd name="f547" fmla="*/ f440 1 f255"/>
              <a:gd name="f548" fmla="*/ f441 1 f254"/>
              <a:gd name="f549" fmla="*/ f442 1 f255"/>
              <a:gd name="f550" fmla="*/ f443 1 f254"/>
              <a:gd name="f551" fmla="*/ f444 1 f255"/>
              <a:gd name="f552" fmla="*/ f445 1 f254"/>
              <a:gd name="f553" fmla="*/ f446 1 f255"/>
              <a:gd name="f554" fmla="*/ f447 1 f254"/>
              <a:gd name="f555" fmla="*/ f448 1 f255"/>
              <a:gd name="f556" fmla="*/ f449 1 f254"/>
              <a:gd name="f557" fmla="*/ f450 1 f254"/>
              <a:gd name="f558" fmla="*/ f451 1 f255"/>
              <a:gd name="f559" fmla="*/ f452 1 f254"/>
              <a:gd name="f560" fmla="*/ f453 1 f255"/>
              <a:gd name="f561" fmla="*/ f454 1 f254"/>
              <a:gd name="f562" fmla="*/ f455 1 f255"/>
              <a:gd name="f563" fmla="*/ f456 1 f254"/>
              <a:gd name="f564" fmla="*/ f457 1 f255"/>
              <a:gd name="f565" fmla="*/ f458 1 f254"/>
              <a:gd name="f566" fmla="*/ f459 1 f255"/>
              <a:gd name="f567" fmla="*/ f460 1 f255"/>
              <a:gd name="f568" fmla="*/ f461 1 f254"/>
              <a:gd name="f569" fmla="*/ f462 1 f255"/>
              <a:gd name="f570" fmla="*/ f463 f245 1"/>
              <a:gd name="f571" fmla="*/ f464 f245 1"/>
              <a:gd name="f572" fmla="*/ f466 f246 1"/>
              <a:gd name="f573" fmla="*/ f465 f246 1"/>
              <a:gd name="f574" fmla="*/ f467 f245 1"/>
              <a:gd name="f575" fmla="*/ f468 f246 1"/>
              <a:gd name="f576" fmla="*/ f469 f245 1"/>
              <a:gd name="f577" fmla="*/ f470 f246 1"/>
              <a:gd name="f578" fmla="*/ f471 f245 1"/>
              <a:gd name="f579" fmla="*/ f472 f246 1"/>
              <a:gd name="f580" fmla="*/ f473 f245 1"/>
              <a:gd name="f581" fmla="*/ f474 f246 1"/>
              <a:gd name="f582" fmla="*/ f475 f246 1"/>
              <a:gd name="f583" fmla="*/ f476 f245 1"/>
              <a:gd name="f584" fmla="*/ f477 f246 1"/>
              <a:gd name="f585" fmla="*/ f478 f245 1"/>
              <a:gd name="f586" fmla="*/ f479 f246 1"/>
              <a:gd name="f587" fmla="*/ f480 f245 1"/>
              <a:gd name="f588" fmla="*/ f481 f246 1"/>
              <a:gd name="f589" fmla="*/ f482 f245 1"/>
              <a:gd name="f590" fmla="*/ f483 f246 1"/>
              <a:gd name="f591" fmla="*/ f484 f245 1"/>
              <a:gd name="f592" fmla="*/ f485 f246 1"/>
              <a:gd name="f593" fmla="*/ f486 f245 1"/>
              <a:gd name="f594" fmla="*/ f487 f246 1"/>
              <a:gd name="f595" fmla="*/ f488 f245 1"/>
              <a:gd name="f596" fmla="*/ f489 f246 1"/>
              <a:gd name="f597" fmla="*/ f490 f245 1"/>
              <a:gd name="f598" fmla="*/ f491 f246 1"/>
              <a:gd name="f599" fmla="*/ f492 f245 1"/>
              <a:gd name="f600" fmla="*/ f493 f246 1"/>
              <a:gd name="f601" fmla="*/ f494 f245 1"/>
              <a:gd name="f602" fmla="*/ f495 f245 1"/>
              <a:gd name="f603" fmla="*/ f496 f246 1"/>
              <a:gd name="f604" fmla="*/ f497 f245 1"/>
              <a:gd name="f605" fmla="*/ f498 f246 1"/>
              <a:gd name="f606" fmla="*/ f499 f245 1"/>
              <a:gd name="f607" fmla="*/ f500 f246 1"/>
              <a:gd name="f608" fmla="*/ f501 f245 1"/>
              <a:gd name="f609" fmla="*/ f502 f246 1"/>
              <a:gd name="f610" fmla="*/ f503 f245 1"/>
              <a:gd name="f611" fmla="*/ f504 f246 1"/>
              <a:gd name="f612" fmla="*/ f505 f245 1"/>
              <a:gd name="f613" fmla="*/ f506 f245 1"/>
              <a:gd name="f614" fmla="*/ f507 f246 1"/>
              <a:gd name="f615" fmla="*/ f508 f245 1"/>
              <a:gd name="f616" fmla="*/ f509 f246 1"/>
              <a:gd name="f617" fmla="*/ f510 f245 1"/>
              <a:gd name="f618" fmla="*/ f511 f246 1"/>
              <a:gd name="f619" fmla="*/ f512 f245 1"/>
              <a:gd name="f620" fmla="*/ f513 f246 1"/>
              <a:gd name="f621" fmla="*/ f514 f245 1"/>
              <a:gd name="f622" fmla="*/ f515 f246 1"/>
              <a:gd name="f623" fmla="*/ f516 f245 1"/>
              <a:gd name="f624" fmla="*/ f517 f246 1"/>
              <a:gd name="f625" fmla="*/ f518 f245 1"/>
              <a:gd name="f626" fmla="*/ f519 f246 1"/>
              <a:gd name="f627" fmla="*/ f520 f245 1"/>
              <a:gd name="f628" fmla="*/ f521 f246 1"/>
              <a:gd name="f629" fmla="*/ f522 f245 1"/>
              <a:gd name="f630" fmla="*/ f523 f246 1"/>
              <a:gd name="f631" fmla="*/ f524 f245 1"/>
              <a:gd name="f632" fmla="*/ f525 f246 1"/>
              <a:gd name="f633" fmla="*/ f526 f245 1"/>
              <a:gd name="f634" fmla="*/ f527 f246 1"/>
              <a:gd name="f635" fmla="*/ f528 f245 1"/>
              <a:gd name="f636" fmla="*/ f529 f246 1"/>
              <a:gd name="f637" fmla="*/ f530 f245 1"/>
              <a:gd name="f638" fmla="*/ f531 f246 1"/>
              <a:gd name="f639" fmla="*/ f532 f245 1"/>
              <a:gd name="f640" fmla="*/ f533 f246 1"/>
              <a:gd name="f641" fmla="*/ f534 f245 1"/>
              <a:gd name="f642" fmla="*/ f535 f246 1"/>
              <a:gd name="f643" fmla="*/ f536 f245 1"/>
              <a:gd name="f644" fmla="*/ f537 f246 1"/>
              <a:gd name="f645" fmla="*/ f538 f245 1"/>
              <a:gd name="f646" fmla="*/ f539 f246 1"/>
              <a:gd name="f647" fmla="*/ f540 f245 1"/>
              <a:gd name="f648" fmla="*/ f541 f246 1"/>
              <a:gd name="f649" fmla="*/ f542 f245 1"/>
              <a:gd name="f650" fmla="*/ f543 f245 1"/>
              <a:gd name="f651" fmla="*/ f544 f246 1"/>
              <a:gd name="f652" fmla="*/ f545 f246 1"/>
              <a:gd name="f653" fmla="*/ f546 f245 1"/>
              <a:gd name="f654" fmla="*/ f547 f246 1"/>
              <a:gd name="f655" fmla="*/ f548 f245 1"/>
              <a:gd name="f656" fmla="*/ f549 f246 1"/>
              <a:gd name="f657" fmla="*/ f550 f245 1"/>
              <a:gd name="f658" fmla="*/ f551 f246 1"/>
              <a:gd name="f659" fmla="*/ f552 f245 1"/>
              <a:gd name="f660" fmla="*/ f553 f246 1"/>
              <a:gd name="f661" fmla="*/ f554 f245 1"/>
              <a:gd name="f662" fmla="*/ f555 f246 1"/>
              <a:gd name="f663" fmla="*/ f556 f245 1"/>
              <a:gd name="f664" fmla="*/ f557 f245 1"/>
              <a:gd name="f665" fmla="*/ f558 f246 1"/>
              <a:gd name="f666" fmla="*/ f559 f245 1"/>
              <a:gd name="f667" fmla="*/ f560 f246 1"/>
              <a:gd name="f668" fmla="*/ f561 f245 1"/>
              <a:gd name="f669" fmla="*/ f562 f246 1"/>
              <a:gd name="f670" fmla="*/ f563 f245 1"/>
              <a:gd name="f671" fmla="*/ f564 f246 1"/>
              <a:gd name="f672" fmla="*/ f565 f245 1"/>
              <a:gd name="f673" fmla="*/ f566 f246 1"/>
              <a:gd name="f674" fmla="*/ f567 f246 1"/>
              <a:gd name="f675" fmla="*/ f568 f245 1"/>
              <a:gd name="f676" fmla="*/ f569 f2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9">
                <a:pos x="f574" y="f575"/>
              </a:cxn>
              <a:cxn ang="f359">
                <a:pos x="f576" y="f577"/>
              </a:cxn>
              <a:cxn ang="f359">
                <a:pos x="f578" y="f579"/>
              </a:cxn>
              <a:cxn ang="f359">
                <a:pos x="f580" y="f581"/>
              </a:cxn>
              <a:cxn ang="f359">
                <a:pos x="f580" y="f582"/>
              </a:cxn>
              <a:cxn ang="f359">
                <a:pos x="f583" y="f584"/>
              </a:cxn>
              <a:cxn ang="f359">
                <a:pos x="f585" y="f586"/>
              </a:cxn>
              <a:cxn ang="f359">
                <a:pos x="f587" y="f588"/>
              </a:cxn>
              <a:cxn ang="f359">
                <a:pos x="f589" y="f590"/>
              </a:cxn>
              <a:cxn ang="f359">
                <a:pos x="f591" y="f592"/>
              </a:cxn>
              <a:cxn ang="f359">
                <a:pos x="f593" y="f594"/>
              </a:cxn>
              <a:cxn ang="f359">
                <a:pos x="f595" y="f596"/>
              </a:cxn>
              <a:cxn ang="f359">
                <a:pos x="f597" y="f598"/>
              </a:cxn>
              <a:cxn ang="f359">
                <a:pos x="f599" y="f600"/>
              </a:cxn>
              <a:cxn ang="f359">
                <a:pos x="f601" y="f600"/>
              </a:cxn>
              <a:cxn ang="f359">
                <a:pos x="f602" y="f603"/>
              </a:cxn>
              <a:cxn ang="f359">
                <a:pos x="f604" y="f605"/>
              </a:cxn>
              <a:cxn ang="f359">
                <a:pos x="f606" y="f607"/>
              </a:cxn>
              <a:cxn ang="f359">
                <a:pos x="f608" y="f609"/>
              </a:cxn>
              <a:cxn ang="f359">
                <a:pos x="f610" y="f611"/>
              </a:cxn>
              <a:cxn ang="f359">
                <a:pos x="f612" y="f575"/>
              </a:cxn>
              <a:cxn ang="f359">
                <a:pos x="f613" y="f614"/>
              </a:cxn>
              <a:cxn ang="f359">
                <a:pos x="f615" y="f616"/>
              </a:cxn>
              <a:cxn ang="f359">
                <a:pos x="f617" y="f618"/>
              </a:cxn>
              <a:cxn ang="f359">
                <a:pos x="f619" y="f620"/>
              </a:cxn>
              <a:cxn ang="f359">
                <a:pos x="f621" y="f622"/>
              </a:cxn>
              <a:cxn ang="f359">
                <a:pos x="f623" y="f624"/>
              </a:cxn>
              <a:cxn ang="f359">
                <a:pos x="f625" y="f626"/>
              </a:cxn>
              <a:cxn ang="f359">
                <a:pos x="f627" y="f628"/>
              </a:cxn>
              <a:cxn ang="f359">
                <a:pos x="f629" y="f630"/>
              </a:cxn>
              <a:cxn ang="f359">
                <a:pos x="f631" y="f632"/>
              </a:cxn>
              <a:cxn ang="f359">
                <a:pos x="f574" y="f575"/>
              </a:cxn>
              <a:cxn ang="f359">
                <a:pos x="f633" y="f634"/>
              </a:cxn>
              <a:cxn ang="f359">
                <a:pos x="f635" y="f636"/>
              </a:cxn>
              <a:cxn ang="f359">
                <a:pos x="f637" y="f638"/>
              </a:cxn>
              <a:cxn ang="f359">
                <a:pos x="f639" y="f640"/>
              </a:cxn>
              <a:cxn ang="f359">
                <a:pos x="f641" y="f642"/>
              </a:cxn>
              <a:cxn ang="f359">
                <a:pos x="f643" y="f644"/>
              </a:cxn>
              <a:cxn ang="f359">
                <a:pos x="f645" y="f646"/>
              </a:cxn>
              <a:cxn ang="f359">
                <a:pos x="f647" y="f648"/>
              </a:cxn>
              <a:cxn ang="f359">
                <a:pos x="f649" y="f581"/>
              </a:cxn>
              <a:cxn ang="f359">
                <a:pos x="f650" y="f651"/>
              </a:cxn>
              <a:cxn ang="f359">
                <a:pos x="f650" y="f652"/>
              </a:cxn>
              <a:cxn ang="f359">
                <a:pos x="f653" y="f654"/>
              </a:cxn>
              <a:cxn ang="f359">
                <a:pos x="f655" y="f656"/>
              </a:cxn>
              <a:cxn ang="f359">
                <a:pos x="f657" y="f658"/>
              </a:cxn>
              <a:cxn ang="f359">
                <a:pos x="f659" y="f660"/>
              </a:cxn>
              <a:cxn ang="f359">
                <a:pos x="f661" y="f662"/>
              </a:cxn>
              <a:cxn ang="f359">
                <a:pos x="f633" y="f634"/>
              </a:cxn>
              <a:cxn ang="f359">
                <a:pos x="f663" y="f600"/>
              </a:cxn>
              <a:cxn ang="f359">
                <a:pos x="f664" y="f665"/>
              </a:cxn>
              <a:cxn ang="f359">
                <a:pos x="f666" y="f667"/>
              </a:cxn>
              <a:cxn ang="f359">
                <a:pos x="f668" y="f669"/>
              </a:cxn>
              <a:cxn ang="f359">
                <a:pos x="f670" y="f671"/>
              </a:cxn>
              <a:cxn ang="f359">
                <a:pos x="f672" y="f673"/>
              </a:cxn>
              <a:cxn ang="f359">
                <a:pos x="f587" y="f674"/>
              </a:cxn>
              <a:cxn ang="f359">
                <a:pos x="f675" y="f676"/>
              </a:cxn>
              <a:cxn ang="f359">
                <a:pos x="f663" y="f600"/>
              </a:cxn>
            </a:cxnLst>
            <a:rect l="f570" t="f573" r="f571" b="f572"/>
            <a:pathLst>
              <a:path w="825" h="573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7" y="f29"/>
                  <a:pt x="f27" y="f30"/>
                  <a:pt x="f27" y="f31"/>
                </a:cubicBezTo>
                <a:cubicBezTo>
                  <a:pt x="f27" y="f32"/>
                  <a:pt x="f27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21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45"/>
                  <a:pt x="f77" y="f43"/>
                  <a:pt x="f78" y="f43"/>
                </a:cubicBezTo>
                <a:cubicBezTo>
                  <a:pt x="f79" y="f43"/>
                  <a:pt x="f80" y="f43"/>
                  <a:pt x="f81" y="f43"/>
                </a:cubicBezTo>
                <a:cubicBezTo>
                  <a:pt x="f82" y="f43"/>
                  <a:pt x="f83" y="f84"/>
                  <a:pt x="f45" y="f85"/>
                </a:cubicBezTo>
                <a:cubicBezTo>
                  <a:pt x="f86" y="f87"/>
                  <a:pt x="f86" y="f88"/>
                  <a:pt x="f83" y="f89"/>
                </a:cubicBezTo>
                <a:cubicBezTo>
                  <a:pt x="f83" y="f90"/>
                  <a:pt x="f45" y="f28"/>
                  <a:pt x="f91" y="f90"/>
                </a:cubicBezTo>
                <a:cubicBezTo>
                  <a:pt x="f92" y="f22"/>
                  <a:pt x="f93" y="f94"/>
                  <a:pt x="f95" y="f96"/>
                </a:cubicBezTo>
                <a:cubicBezTo>
                  <a:pt x="f97" y="f24"/>
                  <a:pt x="f98" y="f99"/>
                  <a:pt x="f100" y="f101"/>
                </a:cubicBezTo>
                <a:cubicBezTo>
                  <a:pt x="f64" y="f102"/>
                  <a:pt x="f103" y="f104"/>
                  <a:pt x="f6" y="f10"/>
                </a:cubicBezTo>
                <a:cubicBezTo>
                  <a:pt x="f6" y="f105"/>
                  <a:pt x="f67" y="f106"/>
                  <a:pt x="f107" y="f108"/>
                </a:cubicBezTo>
                <a:cubicBezTo>
                  <a:pt x="f109" y="f110"/>
                  <a:pt x="f69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8"/>
                  <a:pt x="f129" y="f130"/>
                </a:cubicBezTo>
                <a:cubicBezTo>
                  <a:pt x="f106" y="f131"/>
                  <a:pt x="f132" y="f66"/>
                  <a:pt x="f133" y="f134"/>
                </a:cubicBezTo>
                <a:cubicBezTo>
                  <a:pt x="f135" y="f136"/>
                  <a:pt x="f137" y="f127"/>
                  <a:pt x="f138" y="f127"/>
                </a:cubicBezTo>
                <a:cubicBezTo>
                  <a:pt x="f139" y="f140"/>
                  <a:pt x="f141" y="f136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7" y="f105"/>
                  <a:pt x="f9" y="f10"/>
                </a:cubicBezTo>
                <a:close/>
                <a:moveTo>
                  <a:pt x="f158" y="f159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33" y="f168"/>
                  <a:pt x="f169" y="f72"/>
                </a:cubicBezTo>
                <a:cubicBezTo>
                  <a:pt x="f169" y="f72"/>
                  <a:pt x="f169" y="f72"/>
                  <a:pt x="f170" y="f171"/>
                </a:cubicBezTo>
                <a:cubicBezTo>
                  <a:pt x="f172" y="f165"/>
                  <a:pt x="f173" y="f174"/>
                  <a:pt x="f155" y="f160"/>
                </a:cubicBezTo>
                <a:cubicBezTo>
                  <a:pt x="f175" y="f163"/>
                  <a:pt x="f18" y="f164"/>
                  <a:pt x="f176" y="f79"/>
                </a:cubicBezTo>
                <a:cubicBezTo>
                  <a:pt x="f177" y="f178"/>
                  <a:pt x="f179" y="f175"/>
                  <a:pt x="f180" y="f181"/>
                </a:cubicBezTo>
                <a:cubicBezTo>
                  <a:pt x="f180" y="f182"/>
                  <a:pt x="f183" y="f182"/>
                  <a:pt x="f184" y="f182"/>
                </a:cubicBezTo>
                <a:cubicBezTo>
                  <a:pt x="f185" y="f101"/>
                  <a:pt x="f185" y="f101"/>
                  <a:pt x="f185" y="f28"/>
                </a:cubicBezTo>
                <a:cubicBezTo>
                  <a:pt x="f186" y="f187"/>
                  <a:pt x="f188" y="f189"/>
                  <a:pt x="f188" y="f190"/>
                </a:cubicBezTo>
                <a:cubicBezTo>
                  <a:pt x="f191" y="f192"/>
                  <a:pt x="f188" y="f193"/>
                  <a:pt x="f188" y="f194"/>
                </a:cubicBezTo>
                <a:cubicBezTo>
                  <a:pt x="f188" y="f195"/>
                  <a:pt x="f185" y="f196"/>
                  <a:pt x="f197" y="f196"/>
                </a:cubicBezTo>
                <a:cubicBezTo>
                  <a:pt x="f198" y="f199"/>
                  <a:pt x="f88" y="f199"/>
                  <a:pt x="f200" y="f197"/>
                </a:cubicBezTo>
                <a:cubicBezTo>
                  <a:pt x="f201" y="f194"/>
                  <a:pt x="f175" y="f202"/>
                  <a:pt x="f203" y="f204"/>
                </a:cubicBezTo>
                <a:cubicBezTo>
                  <a:pt x="f205" y="f184"/>
                  <a:pt x="f206" y="f184"/>
                  <a:pt x="f207" y="f208"/>
                </a:cubicBezTo>
                <a:cubicBezTo>
                  <a:pt x="f209" y="f87"/>
                  <a:pt x="f210" y="f211"/>
                  <a:pt x="f212" y="f2"/>
                </a:cubicBezTo>
                <a:cubicBezTo>
                  <a:pt x="f212" y="f14"/>
                  <a:pt x="f213" y="f12"/>
                  <a:pt x="f158" y="f159"/>
                </a:cubicBezTo>
                <a:close/>
                <a:moveTo>
                  <a:pt x="f214" y="f43"/>
                </a:moveTo>
                <a:cubicBezTo>
                  <a:pt x="f215" y="f43"/>
                  <a:pt x="f215" y="f43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7" y="f230"/>
                  <a:pt x="f48" y="f223"/>
                  <a:pt x="f231" y="f98"/>
                </a:cubicBezTo>
                <a:cubicBezTo>
                  <a:pt x="f232" y="f233"/>
                  <a:pt x="f25" y="f234"/>
                  <a:pt x="f235" y="f236"/>
                </a:cubicBezTo>
                <a:cubicBezTo>
                  <a:pt x="f237" y="f71"/>
                  <a:pt x="f238" y="f51"/>
                  <a:pt x="f46" y="f239"/>
                </a:cubicBezTo>
                <a:cubicBezTo>
                  <a:pt x="f130" y="f120"/>
                  <a:pt x="f240" y="f92"/>
                  <a:pt x="f125" y="f124"/>
                </a:cubicBezTo>
                <a:cubicBezTo>
                  <a:pt x="f241" y="f45"/>
                  <a:pt x="f242" y="f243"/>
                  <a:pt x="f214" y="f43"/>
                </a:cubicBezTo>
                <a:close/>
              </a:path>
            </a:pathLst>
          </a:custGeom>
          <a:solidFill>
            <a:srgbClr val="0193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9142AD93-25D4-A9FF-F437-F05E47B80D25}"/>
              </a:ext>
            </a:extLst>
          </p:cNvPr>
          <p:cNvSpPr/>
          <p:nvPr/>
        </p:nvSpPr>
        <p:spPr>
          <a:xfrm>
            <a:off x="1708154" y="3159123"/>
            <a:ext cx="576264" cy="274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1"/>
              <a:gd name="f7" fmla="val 157"/>
              <a:gd name="f8" fmla="val 3"/>
              <a:gd name="f9" fmla="val 14"/>
              <a:gd name="f10" fmla="val 13"/>
              <a:gd name="f11" fmla="val 2"/>
              <a:gd name="f12" fmla="val 1"/>
              <a:gd name="f13" fmla="val 10"/>
              <a:gd name="f14" fmla="val 11"/>
              <a:gd name="f15" fmla="val 4"/>
              <a:gd name="f16" fmla="val 18"/>
              <a:gd name="f17" fmla="val 7"/>
              <a:gd name="f18" fmla="val 32"/>
              <a:gd name="f19" fmla="val 5"/>
              <a:gd name="f20" fmla="val 47"/>
              <a:gd name="f21" fmla="val 88"/>
              <a:gd name="f22" fmla="val 129"/>
              <a:gd name="f23" fmla="val 169"/>
              <a:gd name="f24" fmla="val 225"/>
              <a:gd name="f25" fmla="val 30"/>
              <a:gd name="f26" fmla="val 269"/>
              <a:gd name="f27" fmla="val 62"/>
              <a:gd name="f28" fmla="val 303"/>
              <a:gd name="f29" fmla="val 110"/>
              <a:gd name="f30" fmla="val 312"/>
              <a:gd name="f31" fmla="val 124"/>
              <a:gd name="f32" fmla="val 320"/>
              <a:gd name="f33" fmla="val 138"/>
              <a:gd name="f34" fmla="val 327"/>
              <a:gd name="f35" fmla="val 152"/>
              <a:gd name="f36" fmla="val 328"/>
              <a:gd name="f37" fmla="val 154"/>
              <a:gd name="f38" fmla="val 326"/>
              <a:gd name="f39" fmla="val 289"/>
              <a:gd name="f40" fmla="val 153"/>
              <a:gd name="f41" fmla="val 254"/>
              <a:gd name="f42" fmla="val 143"/>
              <a:gd name="f43" fmla="val 221"/>
              <a:gd name="f44" fmla="val 128"/>
              <a:gd name="f45" fmla="val 193"/>
              <a:gd name="f46" fmla="val 116"/>
              <a:gd name="f47" fmla="val 167"/>
              <a:gd name="f48" fmla="val 101"/>
              <a:gd name="f49" fmla="val 84"/>
              <a:gd name="f50" fmla="val 123"/>
              <a:gd name="f51" fmla="val 70"/>
              <a:gd name="f52" fmla="val 103"/>
              <a:gd name="f53" fmla="val 56"/>
              <a:gd name="f54" fmla="val 82"/>
              <a:gd name="f55" fmla="val 43"/>
              <a:gd name="f56" fmla="val 59"/>
              <a:gd name="f57" fmla="val 29"/>
              <a:gd name="f58" fmla="val 35"/>
              <a:gd name="f59" fmla="val 20"/>
              <a:gd name="f60" fmla="val 8"/>
              <a:gd name="f61" fmla="val 15"/>
              <a:gd name="f62" fmla="val 6"/>
              <a:gd name="f63" fmla="+- 0 0 -90"/>
              <a:gd name="f64" fmla="*/ f3 1 331"/>
              <a:gd name="f65" fmla="*/ f4 1 157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31"/>
              <a:gd name="f74" fmla="*/ f70 1 157"/>
              <a:gd name="f75" fmla="*/ 3 f71 1"/>
              <a:gd name="f76" fmla="*/ 14 f70 1"/>
              <a:gd name="f77" fmla="*/ 1 f71 1"/>
              <a:gd name="f78" fmla="*/ 13 f70 1"/>
              <a:gd name="f79" fmla="*/ 4 f71 1"/>
              <a:gd name="f80" fmla="*/ 11 f70 1"/>
              <a:gd name="f81" fmla="*/ 47 f71 1"/>
              <a:gd name="f82" fmla="*/ 4 f70 1"/>
              <a:gd name="f83" fmla="*/ 169 f71 1"/>
              <a:gd name="f84" fmla="*/ 303 f71 1"/>
              <a:gd name="f85" fmla="*/ 110 f70 1"/>
              <a:gd name="f86" fmla="*/ 327 f71 1"/>
              <a:gd name="f87" fmla="*/ 152 f70 1"/>
              <a:gd name="f88" fmla="*/ 326 f71 1"/>
              <a:gd name="f89" fmla="*/ 157 f70 1"/>
              <a:gd name="f90" fmla="*/ 221 f71 1"/>
              <a:gd name="f91" fmla="*/ 128 f70 1"/>
              <a:gd name="f92" fmla="*/ 143 f71 1"/>
              <a:gd name="f93" fmla="*/ 84 f70 1"/>
              <a:gd name="f94" fmla="*/ 82 f71 1"/>
              <a:gd name="f95" fmla="*/ 43 f70 1"/>
              <a:gd name="f96" fmla="*/ 8 f71 1"/>
              <a:gd name="f97" fmla="*/ 15 f70 1"/>
              <a:gd name="f98" fmla="+- f72 0 f1"/>
              <a:gd name="f99" fmla="*/ f75 1 331"/>
              <a:gd name="f100" fmla="*/ f76 1 157"/>
              <a:gd name="f101" fmla="*/ f77 1 331"/>
              <a:gd name="f102" fmla="*/ f78 1 157"/>
              <a:gd name="f103" fmla="*/ f79 1 331"/>
              <a:gd name="f104" fmla="*/ f80 1 157"/>
              <a:gd name="f105" fmla="*/ f81 1 331"/>
              <a:gd name="f106" fmla="*/ f82 1 157"/>
              <a:gd name="f107" fmla="*/ f83 1 331"/>
              <a:gd name="f108" fmla="*/ f84 1 331"/>
              <a:gd name="f109" fmla="*/ f85 1 157"/>
              <a:gd name="f110" fmla="*/ f86 1 331"/>
              <a:gd name="f111" fmla="*/ f87 1 157"/>
              <a:gd name="f112" fmla="*/ f88 1 331"/>
              <a:gd name="f113" fmla="*/ f89 1 157"/>
              <a:gd name="f114" fmla="*/ f90 1 331"/>
              <a:gd name="f115" fmla="*/ f91 1 157"/>
              <a:gd name="f116" fmla="*/ f92 1 331"/>
              <a:gd name="f117" fmla="*/ f93 1 157"/>
              <a:gd name="f118" fmla="*/ f94 1 331"/>
              <a:gd name="f119" fmla="*/ f95 1 157"/>
              <a:gd name="f120" fmla="*/ f96 1 331"/>
              <a:gd name="f121" fmla="*/ f97 1 157"/>
              <a:gd name="f122" fmla="*/ 0 1 f73"/>
              <a:gd name="f123" fmla="*/ f67 1 f73"/>
              <a:gd name="f124" fmla="*/ 0 1 f74"/>
              <a:gd name="f125" fmla="*/ f68 1 f74"/>
              <a:gd name="f126" fmla="*/ f99 1 f73"/>
              <a:gd name="f127" fmla="*/ f100 1 f74"/>
              <a:gd name="f128" fmla="*/ f101 1 f73"/>
              <a:gd name="f129" fmla="*/ f102 1 f74"/>
              <a:gd name="f130" fmla="*/ f103 1 f73"/>
              <a:gd name="f131" fmla="*/ f104 1 f74"/>
              <a:gd name="f132" fmla="*/ f105 1 f73"/>
              <a:gd name="f133" fmla="*/ f106 1 f74"/>
              <a:gd name="f134" fmla="*/ f107 1 f73"/>
              <a:gd name="f135" fmla="*/ f108 1 f73"/>
              <a:gd name="f136" fmla="*/ f109 1 f74"/>
              <a:gd name="f137" fmla="*/ f110 1 f73"/>
              <a:gd name="f138" fmla="*/ f111 1 f74"/>
              <a:gd name="f139" fmla="*/ f112 1 f73"/>
              <a:gd name="f140" fmla="*/ f113 1 f74"/>
              <a:gd name="f141" fmla="*/ f114 1 f73"/>
              <a:gd name="f142" fmla="*/ f115 1 f74"/>
              <a:gd name="f143" fmla="*/ f116 1 f73"/>
              <a:gd name="f144" fmla="*/ f117 1 f74"/>
              <a:gd name="f145" fmla="*/ f118 1 f73"/>
              <a:gd name="f146" fmla="*/ f119 1 f74"/>
              <a:gd name="f147" fmla="*/ f120 1 f73"/>
              <a:gd name="f148" fmla="*/ f121 1 f74"/>
              <a:gd name="f149" fmla="*/ f122 f64 1"/>
              <a:gd name="f150" fmla="*/ f123 f64 1"/>
              <a:gd name="f151" fmla="*/ f125 f65 1"/>
              <a:gd name="f152" fmla="*/ f124 f65 1"/>
              <a:gd name="f153" fmla="*/ f126 f64 1"/>
              <a:gd name="f154" fmla="*/ f127 f65 1"/>
              <a:gd name="f155" fmla="*/ f128 f64 1"/>
              <a:gd name="f156" fmla="*/ f129 f65 1"/>
              <a:gd name="f157" fmla="*/ f130 f64 1"/>
              <a:gd name="f158" fmla="*/ f131 f65 1"/>
              <a:gd name="f159" fmla="*/ f132 f64 1"/>
              <a:gd name="f160" fmla="*/ f133 f65 1"/>
              <a:gd name="f161" fmla="*/ f134 f64 1"/>
              <a:gd name="f162" fmla="*/ f135 f64 1"/>
              <a:gd name="f163" fmla="*/ f136 f65 1"/>
              <a:gd name="f164" fmla="*/ f137 f64 1"/>
              <a:gd name="f165" fmla="*/ f138 f65 1"/>
              <a:gd name="f166" fmla="*/ f139 f64 1"/>
              <a:gd name="f167" fmla="*/ f140 f65 1"/>
              <a:gd name="f168" fmla="*/ f141 f64 1"/>
              <a:gd name="f169" fmla="*/ f142 f65 1"/>
              <a:gd name="f170" fmla="*/ f143 f64 1"/>
              <a:gd name="f171" fmla="*/ f144 f65 1"/>
              <a:gd name="f172" fmla="*/ f145 f64 1"/>
              <a:gd name="f173" fmla="*/ f146 f65 1"/>
              <a:gd name="f174" fmla="*/ f147 f64 1"/>
              <a:gd name="f175" fmla="*/ f148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53" y="f154"/>
              </a:cxn>
              <a:cxn ang="f98">
                <a:pos x="f155" y="f156"/>
              </a:cxn>
              <a:cxn ang="f98">
                <a:pos x="f157" y="f158"/>
              </a:cxn>
              <a:cxn ang="f98">
                <a:pos x="f159" y="f160"/>
              </a:cxn>
              <a:cxn ang="f98">
                <a:pos x="f161" y="f156"/>
              </a:cxn>
              <a:cxn ang="f98">
                <a:pos x="f162" y="f163"/>
              </a:cxn>
              <a:cxn ang="f98">
                <a:pos x="f164" y="f165"/>
              </a:cxn>
              <a:cxn ang="f98">
                <a:pos x="f166" y="f167"/>
              </a:cxn>
              <a:cxn ang="f98">
                <a:pos x="f168" y="f169"/>
              </a:cxn>
              <a:cxn ang="f98">
                <a:pos x="f170" y="f171"/>
              </a:cxn>
              <a:cxn ang="f98">
                <a:pos x="f172" y="f173"/>
              </a:cxn>
              <a:cxn ang="f98">
                <a:pos x="f174" y="f175"/>
              </a:cxn>
              <a:cxn ang="f98">
                <a:pos x="f153" y="f154"/>
              </a:cxn>
            </a:cxnLst>
            <a:rect l="f149" t="f152" r="f150" b="f151"/>
            <a:pathLst>
              <a:path w="331" h="157">
                <a:moveTo>
                  <a:pt x="f8" y="f9"/>
                </a:moveTo>
                <a:cubicBezTo>
                  <a:pt x="f8" y="f10"/>
                  <a:pt x="f11" y="f10"/>
                  <a:pt x="f12" y="f10"/>
                </a:cubicBezTo>
                <a:cubicBezTo>
                  <a:pt x="f5" y="f13"/>
                  <a:pt x="f8" y="f14"/>
                  <a:pt x="f15" y="f14"/>
                </a:cubicBezTo>
                <a:cubicBezTo>
                  <a:pt x="f16" y="f17"/>
                  <a:pt x="f18" y="f19"/>
                  <a:pt x="f20" y="f15"/>
                </a:cubicBezTo>
                <a:cubicBezTo>
                  <a:pt x="f21" y="f5"/>
                  <a:pt x="f22" y="f11"/>
                  <a:pt x="f23" y="f10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6" y="f7"/>
                  <a:pt x="f38" y="f7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2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1"/>
                  <a:pt x="f19" y="f9"/>
                  <a:pt x="f8" y="f9"/>
                </a:cubicBezTo>
                <a:close/>
              </a:path>
            </a:pathLst>
          </a:custGeom>
          <a:solidFill>
            <a:srgbClr val="C0D7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43E427BD-3752-088E-CC00-93A3D473CE4B}"/>
              </a:ext>
            </a:extLst>
          </p:cNvPr>
          <p:cNvSpPr/>
          <p:nvPr/>
        </p:nvSpPr>
        <p:spPr>
          <a:xfrm>
            <a:off x="2366960" y="3159123"/>
            <a:ext cx="568327" cy="2762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6"/>
              <a:gd name="f7" fmla="val 158"/>
              <a:gd name="f8" fmla="val 7"/>
              <a:gd name="f9" fmla="val 157"/>
              <a:gd name="f10" fmla="val 2"/>
              <a:gd name="f11" fmla="val 3"/>
              <a:gd name="f12" fmla="val 152"/>
              <a:gd name="f13" fmla="val 34"/>
              <a:gd name="f14" fmla="val 89"/>
              <a:gd name="f15" fmla="val 80"/>
              <a:gd name="f16" fmla="val 42"/>
              <a:gd name="f17" fmla="val 148"/>
              <a:gd name="f18" fmla="val 17"/>
              <a:gd name="f19" fmla="val 169"/>
              <a:gd name="f20" fmla="val 10"/>
              <a:gd name="f21" fmla="val 192"/>
              <a:gd name="f22" fmla="val 5"/>
              <a:gd name="f23" fmla="val 215"/>
              <a:gd name="f24" fmla="val 250"/>
              <a:gd name="f25" fmla="val 285"/>
              <a:gd name="f26" fmla="val 320"/>
              <a:gd name="f27" fmla="val 9"/>
              <a:gd name="f28" fmla="val 322"/>
              <a:gd name="f29" fmla="val 324"/>
              <a:gd name="f30" fmla="val 11"/>
              <a:gd name="f31" fmla="val 15"/>
              <a:gd name="f32" fmla="val 323"/>
              <a:gd name="f33" fmla="val 280"/>
              <a:gd name="f34" fmla="val 24"/>
              <a:gd name="f35" fmla="val 244"/>
              <a:gd name="f36" fmla="val 211"/>
              <a:gd name="f37" fmla="val 66"/>
              <a:gd name="f38" fmla="val 181"/>
              <a:gd name="f39" fmla="val 150"/>
              <a:gd name="f40" fmla="val 111"/>
              <a:gd name="f41" fmla="val 115"/>
              <a:gd name="f42" fmla="val 126"/>
              <a:gd name="f43" fmla="val 81"/>
              <a:gd name="f44" fmla="val 141"/>
              <a:gd name="f45" fmla="val 46"/>
              <a:gd name="f46" fmla="val 8"/>
              <a:gd name="f47" fmla="+- 0 0 -90"/>
              <a:gd name="f48" fmla="*/ f3 1 326"/>
              <a:gd name="f49" fmla="*/ f4 1 158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326"/>
              <a:gd name="f58" fmla="*/ f54 1 158"/>
              <a:gd name="f59" fmla="*/ 7 f55 1"/>
              <a:gd name="f60" fmla="*/ 157 f54 1"/>
              <a:gd name="f61" fmla="*/ 3 f55 1"/>
              <a:gd name="f62" fmla="*/ 152 f54 1"/>
              <a:gd name="f63" fmla="*/ 148 f55 1"/>
              <a:gd name="f64" fmla="*/ 17 f54 1"/>
              <a:gd name="f65" fmla="*/ 215 f55 1"/>
              <a:gd name="f66" fmla="*/ 3 f54 1"/>
              <a:gd name="f67" fmla="*/ 320 f55 1"/>
              <a:gd name="f68" fmla="*/ 9 f54 1"/>
              <a:gd name="f69" fmla="*/ 326 f55 1"/>
              <a:gd name="f70" fmla="*/ 11 f54 1"/>
              <a:gd name="f71" fmla="*/ 15 f54 1"/>
              <a:gd name="f72" fmla="*/ 211 f55 1"/>
              <a:gd name="f73" fmla="*/ 66 f54 1"/>
              <a:gd name="f74" fmla="*/ 115 f55 1"/>
              <a:gd name="f75" fmla="*/ 126 f54 1"/>
              <a:gd name="f76" fmla="*/ 10 f55 1"/>
              <a:gd name="f77" fmla="+- f56 0 f1"/>
              <a:gd name="f78" fmla="*/ f59 1 326"/>
              <a:gd name="f79" fmla="*/ f60 1 158"/>
              <a:gd name="f80" fmla="*/ f61 1 326"/>
              <a:gd name="f81" fmla="*/ f62 1 158"/>
              <a:gd name="f82" fmla="*/ f63 1 326"/>
              <a:gd name="f83" fmla="*/ f64 1 158"/>
              <a:gd name="f84" fmla="*/ f65 1 326"/>
              <a:gd name="f85" fmla="*/ f66 1 158"/>
              <a:gd name="f86" fmla="*/ f67 1 326"/>
              <a:gd name="f87" fmla="*/ f68 1 158"/>
              <a:gd name="f88" fmla="*/ f69 1 326"/>
              <a:gd name="f89" fmla="*/ f70 1 158"/>
              <a:gd name="f90" fmla="*/ f71 1 158"/>
              <a:gd name="f91" fmla="*/ f72 1 326"/>
              <a:gd name="f92" fmla="*/ f73 1 158"/>
              <a:gd name="f93" fmla="*/ f74 1 326"/>
              <a:gd name="f94" fmla="*/ f75 1 158"/>
              <a:gd name="f95" fmla="*/ f76 1 326"/>
              <a:gd name="f96" fmla="*/ 0 1 f57"/>
              <a:gd name="f97" fmla="*/ f51 1 f57"/>
              <a:gd name="f98" fmla="*/ 0 1 f58"/>
              <a:gd name="f99" fmla="*/ f52 1 f58"/>
              <a:gd name="f100" fmla="*/ f78 1 f57"/>
              <a:gd name="f101" fmla="*/ f79 1 f58"/>
              <a:gd name="f102" fmla="*/ f80 1 f57"/>
              <a:gd name="f103" fmla="*/ f81 1 f58"/>
              <a:gd name="f104" fmla="*/ f82 1 f57"/>
              <a:gd name="f105" fmla="*/ f83 1 f58"/>
              <a:gd name="f106" fmla="*/ f84 1 f57"/>
              <a:gd name="f107" fmla="*/ f85 1 f58"/>
              <a:gd name="f108" fmla="*/ f86 1 f57"/>
              <a:gd name="f109" fmla="*/ f87 1 f58"/>
              <a:gd name="f110" fmla="*/ f88 1 f57"/>
              <a:gd name="f111" fmla="*/ f89 1 f58"/>
              <a:gd name="f112" fmla="*/ f90 1 f58"/>
              <a:gd name="f113" fmla="*/ f91 1 f57"/>
              <a:gd name="f114" fmla="*/ f92 1 f58"/>
              <a:gd name="f115" fmla="*/ f93 1 f57"/>
              <a:gd name="f116" fmla="*/ f94 1 f58"/>
              <a:gd name="f117" fmla="*/ f95 1 f57"/>
              <a:gd name="f118" fmla="*/ f96 f48 1"/>
              <a:gd name="f119" fmla="*/ f97 f48 1"/>
              <a:gd name="f120" fmla="*/ f99 f49 1"/>
              <a:gd name="f121" fmla="*/ f98 f49 1"/>
              <a:gd name="f122" fmla="*/ f100 f48 1"/>
              <a:gd name="f123" fmla="*/ f101 f49 1"/>
              <a:gd name="f124" fmla="*/ f102 f48 1"/>
              <a:gd name="f125" fmla="*/ f103 f49 1"/>
              <a:gd name="f126" fmla="*/ f104 f48 1"/>
              <a:gd name="f127" fmla="*/ f105 f49 1"/>
              <a:gd name="f128" fmla="*/ f106 f48 1"/>
              <a:gd name="f129" fmla="*/ f107 f49 1"/>
              <a:gd name="f130" fmla="*/ f108 f48 1"/>
              <a:gd name="f131" fmla="*/ f109 f49 1"/>
              <a:gd name="f132" fmla="*/ f110 f48 1"/>
              <a:gd name="f133" fmla="*/ f111 f49 1"/>
              <a:gd name="f134" fmla="*/ f112 f49 1"/>
              <a:gd name="f135" fmla="*/ f113 f48 1"/>
              <a:gd name="f136" fmla="*/ f114 f49 1"/>
              <a:gd name="f137" fmla="*/ f115 f48 1"/>
              <a:gd name="f138" fmla="*/ f116 f49 1"/>
              <a:gd name="f139" fmla="*/ f117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30" y="f134"/>
              </a:cxn>
              <a:cxn ang="f77">
                <a:pos x="f135" y="f136"/>
              </a:cxn>
              <a:cxn ang="f77">
                <a:pos x="f137" y="f138"/>
              </a:cxn>
              <a:cxn ang="f77">
                <a:pos x="f139" y="f123"/>
              </a:cxn>
              <a:cxn ang="f77">
                <a:pos x="f122" y="f123"/>
              </a:cxn>
            </a:cxnLst>
            <a:rect l="f118" t="f121" r="f119" b="f120"/>
            <a:pathLst>
              <a:path w="326" h="158">
                <a:moveTo>
                  <a:pt x="f8" y="f9"/>
                </a:moveTo>
                <a:cubicBezTo>
                  <a:pt x="f10" y="f7"/>
                  <a:pt x="f5" y="f9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11"/>
                </a:cubicBezTo>
                <a:cubicBezTo>
                  <a:pt x="f24" y="f5"/>
                  <a:pt x="f25" y="f11"/>
                  <a:pt x="f26" y="f27"/>
                </a:cubicBezTo>
                <a:cubicBezTo>
                  <a:pt x="f28" y="f20"/>
                  <a:pt x="f29" y="f20"/>
                  <a:pt x="f6" y="f30"/>
                </a:cubicBezTo>
                <a:cubicBezTo>
                  <a:pt x="f6" y="f31"/>
                  <a:pt x="f32" y="f31"/>
                  <a:pt x="f26" y="f31"/>
                </a:cubicBezTo>
                <a:cubicBezTo>
                  <a:pt x="f33" y="f34"/>
                  <a:pt x="f35" y="f16"/>
                  <a:pt x="f36" y="f37"/>
                </a:cubicBezTo>
                <a:cubicBezTo>
                  <a:pt x="f38" y="f14"/>
                  <a:pt x="f39" y="f40"/>
                  <a:pt x="f41" y="f42"/>
                </a:cubicBezTo>
                <a:cubicBezTo>
                  <a:pt x="f43" y="f44"/>
                  <a:pt x="f45" y="f12"/>
                  <a:pt x="f20" y="f9"/>
                </a:cubicBezTo>
                <a:cubicBezTo>
                  <a:pt x="f27" y="f9"/>
                  <a:pt x="f46" y="f9"/>
                  <a:pt x="f8" y="f9"/>
                </a:cubicBezTo>
                <a:close/>
              </a:path>
            </a:pathLst>
          </a:custGeom>
          <a:solidFill>
            <a:srgbClr val="C0D78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4DBDA53C-91E6-2495-7422-A7A976FD9C04}"/>
              </a:ext>
            </a:extLst>
          </p:cNvPr>
          <p:cNvSpPr/>
          <p:nvPr/>
        </p:nvSpPr>
        <p:spPr>
          <a:xfrm>
            <a:off x="1712908" y="3182934"/>
            <a:ext cx="563563" cy="2571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"/>
              <a:gd name="f7" fmla="val 148"/>
              <a:gd name="f8" fmla="val 1"/>
              <a:gd name="f9" fmla="val 15"/>
              <a:gd name="f10" fmla="val 28"/>
              <a:gd name="f11" fmla="val 6"/>
              <a:gd name="f12" fmla="val 41"/>
              <a:gd name="f13" fmla="val 10"/>
              <a:gd name="f14" fmla="val 72"/>
              <a:gd name="f15" fmla="val 20"/>
              <a:gd name="f16" fmla="val 98"/>
              <a:gd name="f17" fmla="val 39"/>
              <a:gd name="f18" fmla="val 124"/>
              <a:gd name="f19" fmla="val 57"/>
              <a:gd name="f20" fmla="val 153"/>
              <a:gd name="f21" fmla="val 78"/>
              <a:gd name="f22" fmla="val 183"/>
              <a:gd name="f23" fmla="val 216"/>
              <a:gd name="f24" fmla="val 113"/>
              <a:gd name="f25" fmla="val 250"/>
              <a:gd name="f26" fmla="val 128"/>
              <a:gd name="f27" fmla="val 284"/>
              <a:gd name="f28" fmla="val 136"/>
              <a:gd name="f29" fmla="val 320"/>
              <a:gd name="f30" fmla="val 143"/>
              <a:gd name="f31" fmla="val 321"/>
              <a:gd name="f32" fmla="val 322"/>
              <a:gd name="f33" fmla="val 144"/>
              <a:gd name="f34" fmla="val 302"/>
              <a:gd name="f35" fmla="val 147"/>
              <a:gd name="f36" fmla="val 280"/>
              <a:gd name="f37" fmla="val 259"/>
              <a:gd name="f38" fmla="val 146"/>
              <a:gd name="f39" fmla="val 241"/>
              <a:gd name="f40" fmla="val 145"/>
              <a:gd name="f41" fmla="val 224"/>
              <a:gd name="f42" fmla="val 207"/>
              <a:gd name="f43" fmla="val 138"/>
              <a:gd name="f44" fmla="val 177"/>
              <a:gd name="f45" fmla="val 129"/>
              <a:gd name="f46" fmla="val 150"/>
              <a:gd name="f47" fmla="val 115"/>
              <a:gd name="f48" fmla="val 125"/>
              <a:gd name="f49" fmla="val 97"/>
              <a:gd name="f50" fmla="val 86"/>
              <a:gd name="f51" fmla="val 68"/>
              <a:gd name="f52" fmla="val 50"/>
              <a:gd name="f53" fmla="val 36"/>
              <a:gd name="f54" fmla="val 11"/>
              <a:gd name="f55" fmla="val 8"/>
              <a:gd name="f56" fmla="val 7"/>
              <a:gd name="f57" fmla="val 2"/>
              <a:gd name="f58" fmla="val 5"/>
              <a:gd name="f59" fmla="+- 0 0 -90"/>
              <a:gd name="f60" fmla="*/ f3 1 323"/>
              <a:gd name="f61" fmla="*/ f4 1 148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323"/>
              <a:gd name="f70" fmla="*/ f66 1 148"/>
              <a:gd name="f71" fmla="*/ 0 f67 1"/>
              <a:gd name="f72" fmla="*/ 1 f66 1"/>
              <a:gd name="f73" fmla="*/ 41 f67 1"/>
              <a:gd name="f74" fmla="*/ 10 f66 1"/>
              <a:gd name="f75" fmla="*/ 124 f67 1"/>
              <a:gd name="f76" fmla="*/ 57 f66 1"/>
              <a:gd name="f77" fmla="*/ 216 f67 1"/>
              <a:gd name="f78" fmla="*/ 113 f66 1"/>
              <a:gd name="f79" fmla="*/ 320 f67 1"/>
              <a:gd name="f80" fmla="*/ 143 f66 1"/>
              <a:gd name="f81" fmla="*/ 323 f67 1"/>
              <a:gd name="f82" fmla="*/ 144 f66 1"/>
              <a:gd name="f83" fmla="*/ 259 f67 1"/>
              <a:gd name="f84" fmla="*/ 146 f66 1"/>
              <a:gd name="f85" fmla="*/ 207 f67 1"/>
              <a:gd name="f86" fmla="*/ 138 f66 1"/>
              <a:gd name="f87" fmla="*/ 125 f67 1"/>
              <a:gd name="f88" fmla="*/ 97 f66 1"/>
              <a:gd name="f89" fmla="*/ 11 f67 1"/>
              <a:gd name="f90" fmla="*/ 8 f66 1"/>
              <a:gd name="f91" fmla="+- f68 0 f1"/>
              <a:gd name="f92" fmla="*/ f71 1 323"/>
              <a:gd name="f93" fmla="*/ f72 1 148"/>
              <a:gd name="f94" fmla="*/ f73 1 323"/>
              <a:gd name="f95" fmla="*/ f74 1 148"/>
              <a:gd name="f96" fmla="*/ f75 1 323"/>
              <a:gd name="f97" fmla="*/ f76 1 148"/>
              <a:gd name="f98" fmla="*/ f77 1 323"/>
              <a:gd name="f99" fmla="*/ f78 1 148"/>
              <a:gd name="f100" fmla="*/ f79 1 323"/>
              <a:gd name="f101" fmla="*/ f80 1 148"/>
              <a:gd name="f102" fmla="*/ f81 1 323"/>
              <a:gd name="f103" fmla="*/ f82 1 148"/>
              <a:gd name="f104" fmla="*/ f83 1 323"/>
              <a:gd name="f105" fmla="*/ f84 1 148"/>
              <a:gd name="f106" fmla="*/ f85 1 323"/>
              <a:gd name="f107" fmla="*/ f86 1 148"/>
              <a:gd name="f108" fmla="*/ f87 1 323"/>
              <a:gd name="f109" fmla="*/ f88 1 148"/>
              <a:gd name="f110" fmla="*/ f89 1 323"/>
              <a:gd name="f111" fmla="*/ f90 1 148"/>
              <a:gd name="f112" fmla="*/ 0 1 f69"/>
              <a:gd name="f113" fmla="*/ f63 1 f69"/>
              <a:gd name="f114" fmla="*/ 0 1 f70"/>
              <a:gd name="f115" fmla="*/ f64 1 f70"/>
              <a:gd name="f116" fmla="*/ f92 1 f69"/>
              <a:gd name="f117" fmla="*/ f93 1 f70"/>
              <a:gd name="f118" fmla="*/ f94 1 f69"/>
              <a:gd name="f119" fmla="*/ f95 1 f70"/>
              <a:gd name="f120" fmla="*/ f96 1 f69"/>
              <a:gd name="f121" fmla="*/ f97 1 f70"/>
              <a:gd name="f122" fmla="*/ f98 1 f69"/>
              <a:gd name="f123" fmla="*/ f99 1 f70"/>
              <a:gd name="f124" fmla="*/ f100 1 f69"/>
              <a:gd name="f125" fmla="*/ f101 1 f70"/>
              <a:gd name="f126" fmla="*/ f102 1 f69"/>
              <a:gd name="f127" fmla="*/ f103 1 f70"/>
              <a:gd name="f128" fmla="*/ f104 1 f69"/>
              <a:gd name="f129" fmla="*/ f105 1 f70"/>
              <a:gd name="f130" fmla="*/ f106 1 f69"/>
              <a:gd name="f131" fmla="*/ f107 1 f70"/>
              <a:gd name="f132" fmla="*/ f108 1 f69"/>
              <a:gd name="f133" fmla="*/ f109 1 f70"/>
              <a:gd name="f134" fmla="*/ f110 1 f69"/>
              <a:gd name="f135" fmla="*/ f111 1 f70"/>
              <a:gd name="f136" fmla="*/ f112 f60 1"/>
              <a:gd name="f137" fmla="*/ f113 f60 1"/>
              <a:gd name="f138" fmla="*/ f115 f61 1"/>
              <a:gd name="f139" fmla="*/ f114 f61 1"/>
              <a:gd name="f140" fmla="*/ f116 f60 1"/>
              <a:gd name="f141" fmla="*/ f117 f61 1"/>
              <a:gd name="f142" fmla="*/ f118 f60 1"/>
              <a:gd name="f143" fmla="*/ f119 f61 1"/>
              <a:gd name="f144" fmla="*/ f120 f60 1"/>
              <a:gd name="f145" fmla="*/ f121 f61 1"/>
              <a:gd name="f146" fmla="*/ f122 f60 1"/>
              <a:gd name="f147" fmla="*/ f123 f61 1"/>
              <a:gd name="f148" fmla="*/ f124 f60 1"/>
              <a:gd name="f149" fmla="*/ f125 f61 1"/>
              <a:gd name="f150" fmla="*/ f126 f60 1"/>
              <a:gd name="f151" fmla="*/ f127 f61 1"/>
              <a:gd name="f152" fmla="*/ f128 f60 1"/>
              <a:gd name="f153" fmla="*/ f129 f61 1"/>
              <a:gd name="f154" fmla="*/ f130 f60 1"/>
              <a:gd name="f155" fmla="*/ f131 f61 1"/>
              <a:gd name="f156" fmla="*/ f132 f60 1"/>
              <a:gd name="f157" fmla="*/ f133 f61 1"/>
              <a:gd name="f158" fmla="*/ f134 f60 1"/>
              <a:gd name="f159" fmla="*/ f135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140" y="f141"/>
              </a:cxn>
              <a:cxn ang="f91">
                <a:pos x="f142" y="f143"/>
              </a:cxn>
              <a:cxn ang="f91">
                <a:pos x="f144" y="f145"/>
              </a:cxn>
              <a:cxn ang="f91">
                <a:pos x="f146" y="f147"/>
              </a:cxn>
              <a:cxn ang="f91">
                <a:pos x="f148" y="f149"/>
              </a:cxn>
              <a:cxn ang="f91">
                <a:pos x="f150" y="f151"/>
              </a:cxn>
              <a:cxn ang="f91">
                <a:pos x="f152" y="f153"/>
              </a:cxn>
              <a:cxn ang="f91">
                <a:pos x="f154" y="f155"/>
              </a:cxn>
              <a:cxn ang="f91">
                <a:pos x="f156" y="f157"/>
              </a:cxn>
              <a:cxn ang="f91">
                <a:pos x="f158" y="f159"/>
              </a:cxn>
              <a:cxn ang="f91">
                <a:pos x="f140" y="f141"/>
              </a:cxn>
            </a:cxnLst>
            <a:rect l="f136" t="f139" r="f137" b="f138"/>
            <a:pathLst>
              <a:path w="323" h="148">
                <a:moveTo>
                  <a:pt x="f5" y="f8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16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0"/>
                  <a:pt x="f32" y="f33"/>
                  <a:pt x="f6" y="f33"/>
                </a:cubicBezTo>
                <a:cubicBezTo>
                  <a:pt x="f34" y="f35"/>
                  <a:pt x="f36" y="f7"/>
                  <a:pt x="f37" y="f38"/>
                </a:cubicBezTo>
                <a:cubicBezTo>
                  <a:pt x="f39" y="f40"/>
                  <a:pt x="f41" y="f30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11"/>
                  <a:pt x="f57" y="f58"/>
                  <a:pt x="f5" y="f8"/>
                </a:cubicBezTo>
                <a:close/>
              </a:path>
            </a:pathLst>
          </a:custGeom>
          <a:solidFill>
            <a:srgbClr val="8EC0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7419EDA2-F846-DC8A-E2E2-0969D36B7128}"/>
              </a:ext>
            </a:extLst>
          </p:cNvPr>
          <p:cNvSpPr/>
          <p:nvPr/>
        </p:nvSpPr>
        <p:spPr>
          <a:xfrm>
            <a:off x="2379661" y="3178170"/>
            <a:ext cx="563563" cy="2619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4"/>
              <a:gd name="f7" fmla="val 150"/>
              <a:gd name="f8" fmla="val 146"/>
              <a:gd name="f9" fmla="val 11"/>
              <a:gd name="f10" fmla="val 141"/>
              <a:gd name="f11" fmla="val 24"/>
              <a:gd name="f12" fmla="val 36"/>
              <a:gd name="f13" fmla="val 138"/>
              <a:gd name="f14" fmla="val 80"/>
              <a:gd name="f15" fmla="val 127"/>
              <a:gd name="f16" fmla="val 121"/>
              <a:gd name="f17" fmla="val 110"/>
              <a:gd name="f18" fmla="val 159"/>
              <a:gd name="f19" fmla="val 85"/>
              <a:gd name="f20" fmla="val 184"/>
              <a:gd name="f21" fmla="val 69"/>
              <a:gd name="f22" fmla="val 207"/>
              <a:gd name="f23" fmla="val 50"/>
              <a:gd name="f24" fmla="val 232"/>
              <a:gd name="f25" fmla="val 35"/>
              <a:gd name="f26" fmla="val 257"/>
              <a:gd name="f27" fmla="val 19"/>
              <a:gd name="f28" fmla="val 284"/>
              <a:gd name="f29" fmla="val 8"/>
              <a:gd name="f30" fmla="val 314"/>
              <a:gd name="f31" fmla="val 2"/>
              <a:gd name="f32" fmla="val 316"/>
              <a:gd name="f33" fmla="val 318"/>
              <a:gd name="f34" fmla="val 319"/>
              <a:gd name="f35" fmla="val 320"/>
              <a:gd name="f36" fmla="val 322"/>
              <a:gd name="f37" fmla="val 323"/>
              <a:gd name="f38" fmla="val 321"/>
              <a:gd name="f39" fmla="val 3"/>
              <a:gd name="f40" fmla="val 282"/>
              <a:gd name="f41" fmla="val 30"/>
              <a:gd name="f42" fmla="val 245"/>
              <a:gd name="f43" fmla="val 61"/>
              <a:gd name="f44" fmla="val 208"/>
              <a:gd name="f45" fmla="val 90"/>
              <a:gd name="f46" fmla="val 171"/>
              <a:gd name="f47" fmla="val 118"/>
              <a:gd name="f48" fmla="val 131"/>
              <a:gd name="f49" fmla="val 139"/>
              <a:gd name="f50" fmla="val 84"/>
              <a:gd name="f51" fmla="val 57"/>
              <a:gd name="f52" fmla="val 29"/>
              <a:gd name="f53" fmla="val 147"/>
              <a:gd name="f54" fmla="val 1"/>
              <a:gd name="f55" fmla="+- 0 0 -90"/>
              <a:gd name="f56" fmla="*/ f3 1 324"/>
              <a:gd name="f57" fmla="*/ f4 1 150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324"/>
              <a:gd name="f66" fmla="*/ f62 1 150"/>
              <a:gd name="f67" fmla="*/ 0 f63 1"/>
              <a:gd name="f68" fmla="*/ 146 f62 1"/>
              <a:gd name="f69" fmla="*/ 36 f63 1"/>
              <a:gd name="f70" fmla="*/ 138 f62 1"/>
              <a:gd name="f71" fmla="*/ 159 f63 1"/>
              <a:gd name="f72" fmla="*/ 85 f62 1"/>
              <a:gd name="f73" fmla="*/ 232 f63 1"/>
              <a:gd name="f74" fmla="*/ 35 f62 1"/>
              <a:gd name="f75" fmla="*/ 314 f63 1"/>
              <a:gd name="f76" fmla="*/ 2 f62 1"/>
              <a:gd name="f77" fmla="*/ 319 f63 1"/>
              <a:gd name="f78" fmla="*/ 0 f62 1"/>
              <a:gd name="f79" fmla="*/ 323 f63 1"/>
              <a:gd name="f80" fmla="*/ 321 f63 1"/>
              <a:gd name="f81" fmla="*/ 3 f62 1"/>
              <a:gd name="f82" fmla="*/ 208 f63 1"/>
              <a:gd name="f83" fmla="*/ 90 f62 1"/>
              <a:gd name="f84" fmla="*/ 84 f63 1"/>
              <a:gd name="f85" fmla="*/ 2 f63 1"/>
              <a:gd name="f86" fmla="*/ 147 f62 1"/>
              <a:gd name="f87" fmla="+- f64 0 f1"/>
              <a:gd name="f88" fmla="*/ f67 1 324"/>
              <a:gd name="f89" fmla="*/ f68 1 150"/>
              <a:gd name="f90" fmla="*/ f69 1 324"/>
              <a:gd name="f91" fmla="*/ f70 1 150"/>
              <a:gd name="f92" fmla="*/ f71 1 324"/>
              <a:gd name="f93" fmla="*/ f72 1 150"/>
              <a:gd name="f94" fmla="*/ f73 1 324"/>
              <a:gd name="f95" fmla="*/ f74 1 150"/>
              <a:gd name="f96" fmla="*/ f75 1 324"/>
              <a:gd name="f97" fmla="*/ f76 1 150"/>
              <a:gd name="f98" fmla="*/ f77 1 324"/>
              <a:gd name="f99" fmla="*/ f78 1 150"/>
              <a:gd name="f100" fmla="*/ f79 1 324"/>
              <a:gd name="f101" fmla="*/ f80 1 324"/>
              <a:gd name="f102" fmla="*/ f81 1 150"/>
              <a:gd name="f103" fmla="*/ f82 1 324"/>
              <a:gd name="f104" fmla="*/ f83 1 150"/>
              <a:gd name="f105" fmla="*/ f84 1 324"/>
              <a:gd name="f106" fmla="*/ f85 1 324"/>
              <a:gd name="f107" fmla="*/ f86 1 150"/>
              <a:gd name="f108" fmla="*/ 0 1 f65"/>
              <a:gd name="f109" fmla="*/ f59 1 f65"/>
              <a:gd name="f110" fmla="*/ 0 1 f66"/>
              <a:gd name="f111" fmla="*/ f60 1 f66"/>
              <a:gd name="f112" fmla="*/ f88 1 f65"/>
              <a:gd name="f113" fmla="*/ f89 1 f66"/>
              <a:gd name="f114" fmla="*/ f90 1 f65"/>
              <a:gd name="f115" fmla="*/ f91 1 f66"/>
              <a:gd name="f116" fmla="*/ f92 1 f65"/>
              <a:gd name="f117" fmla="*/ f93 1 f66"/>
              <a:gd name="f118" fmla="*/ f94 1 f65"/>
              <a:gd name="f119" fmla="*/ f95 1 f66"/>
              <a:gd name="f120" fmla="*/ f96 1 f65"/>
              <a:gd name="f121" fmla="*/ f97 1 f66"/>
              <a:gd name="f122" fmla="*/ f98 1 f65"/>
              <a:gd name="f123" fmla="*/ f99 1 f66"/>
              <a:gd name="f124" fmla="*/ f100 1 f65"/>
              <a:gd name="f125" fmla="*/ f101 1 f65"/>
              <a:gd name="f126" fmla="*/ f102 1 f66"/>
              <a:gd name="f127" fmla="*/ f103 1 f65"/>
              <a:gd name="f128" fmla="*/ f104 1 f66"/>
              <a:gd name="f129" fmla="*/ f105 1 f65"/>
              <a:gd name="f130" fmla="*/ f106 1 f65"/>
              <a:gd name="f131" fmla="*/ f107 1 f66"/>
              <a:gd name="f132" fmla="*/ f108 f56 1"/>
              <a:gd name="f133" fmla="*/ f109 f56 1"/>
              <a:gd name="f134" fmla="*/ f111 f57 1"/>
              <a:gd name="f135" fmla="*/ f110 f57 1"/>
              <a:gd name="f136" fmla="*/ f112 f56 1"/>
              <a:gd name="f137" fmla="*/ f113 f57 1"/>
              <a:gd name="f138" fmla="*/ f114 f56 1"/>
              <a:gd name="f139" fmla="*/ f115 f57 1"/>
              <a:gd name="f140" fmla="*/ f116 f56 1"/>
              <a:gd name="f141" fmla="*/ f117 f57 1"/>
              <a:gd name="f142" fmla="*/ f118 f56 1"/>
              <a:gd name="f143" fmla="*/ f119 f57 1"/>
              <a:gd name="f144" fmla="*/ f120 f56 1"/>
              <a:gd name="f145" fmla="*/ f121 f57 1"/>
              <a:gd name="f146" fmla="*/ f122 f56 1"/>
              <a:gd name="f147" fmla="*/ f123 f57 1"/>
              <a:gd name="f148" fmla="*/ f124 f56 1"/>
              <a:gd name="f149" fmla="*/ f125 f56 1"/>
              <a:gd name="f150" fmla="*/ f126 f57 1"/>
              <a:gd name="f151" fmla="*/ f127 f56 1"/>
              <a:gd name="f152" fmla="*/ f128 f57 1"/>
              <a:gd name="f153" fmla="*/ f129 f56 1"/>
              <a:gd name="f154" fmla="*/ f130 f56 1"/>
              <a:gd name="f155" fmla="*/ f131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36" y="f137"/>
              </a:cxn>
              <a:cxn ang="f87">
                <a:pos x="f138" y="f139"/>
              </a:cxn>
              <a:cxn ang="f87">
                <a:pos x="f140" y="f141"/>
              </a:cxn>
              <a:cxn ang="f87">
                <a:pos x="f142" y="f143"/>
              </a:cxn>
              <a:cxn ang="f87">
                <a:pos x="f144" y="f145"/>
              </a:cxn>
              <a:cxn ang="f87">
                <a:pos x="f146" y="f147"/>
              </a:cxn>
              <a:cxn ang="f87">
                <a:pos x="f148" y="f147"/>
              </a:cxn>
              <a:cxn ang="f87">
                <a:pos x="f149" y="f150"/>
              </a:cxn>
              <a:cxn ang="f87">
                <a:pos x="f151" y="f152"/>
              </a:cxn>
              <a:cxn ang="f87">
                <a:pos x="f153" y="f137"/>
              </a:cxn>
              <a:cxn ang="f87">
                <a:pos x="f154" y="f155"/>
              </a:cxn>
              <a:cxn ang="f87">
                <a:pos x="f136" y="f137"/>
              </a:cxn>
            </a:cxnLst>
            <a:rect l="f132" t="f135" r="f133" b="f134"/>
            <a:pathLst>
              <a:path w="324" h="150">
                <a:moveTo>
                  <a:pt x="f5" y="f8"/>
                </a:moveTo>
                <a:cubicBezTo>
                  <a:pt x="f9" y="f10"/>
                  <a:pt x="f11" y="f10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1"/>
                  <a:pt x="f33" y="f31"/>
                  <a:pt x="f34" y="f5"/>
                </a:cubicBezTo>
                <a:cubicBezTo>
                  <a:pt x="f35" y="f5"/>
                  <a:pt x="f36" y="f5"/>
                  <a:pt x="f37" y="f5"/>
                </a:cubicBezTo>
                <a:cubicBezTo>
                  <a:pt x="f6" y="f31"/>
                  <a:pt x="f36" y="f31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8"/>
                </a:cubicBezTo>
                <a:cubicBezTo>
                  <a:pt x="f51" y="f7"/>
                  <a:pt x="f52" y="f7"/>
                  <a:pt x="f31" y="f53"/>
                </a:cubicBezTo>
                <a:cubicBezTo>
                  <a:pt x="f54" y="f53"/>
                  <a:pt x="f5" y="f8"/>
                  <a:pt x="f5" y="f8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BF1D6DAC-C75B-DC28-B349-CFCC63DC5F38}"/>
              </a:ext>
            </a:extLst>
          </p:cNvPr>
          <p:cNvSpPr/>
          <p:nvPr/>
        </p:nvSpPr>
        <p:spPr>
          <a:xfrm>
            <a:off x="439734" y="3184526"/>
            <a:ext cx="755651" cy="3063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4"/>
              <a:gd name="f7" fmla="val 176"/>
              <a:gd name="f8" fmla="val 20"/>
              <a:gd name="f9" fmla="val 431"/>
              <a:gd name="f10" fmla="val 32"/>
              <a:gd name="f11" fmla="val 425"/>
              <a:gd name="f12" fmla="val 43"/>
              <a:gd name="f13" fmla="val 419"/>
              <a:gd name="f14" fmla="val 53"/>
              <a:gd name="f15" fmla="val 382"/>
              <a:gd name="f16" fmla="val 114"/>
              <a:gd name="f17" fmla="val 328"/>
              <a:gd name="f18" fmla="val 152"/>
              <a:gd name="f19" fmla="val 258"/>
              <a:gd name="f20" fmla="val 163"/>
              <a:gd name="f21" fmla="val 174"/>
              <a:gd name="f22" fmla="val 102"/>
              <a:gd name="f23" fmla="val 149"/>
              <a:gd name="f24" fmla="val 46"/>
              <a:gd name="f25" fmla="val 84"/>
              <a:gd name="f26" fmla="val 26"/>
              <a:gd name="f27" fmla="val 62"/>
              <a:gd name="f28" fmla="val 12"/>
              <a:gd name="f29" fmla="val 36"/>
              <a:gd name="f30" fmla="val 3"/>
              <a:gd name="f31" fmla="val 7"/>
              <a:gd name="f32" fmla="val 2"/>
              <a:gd name="f33" fmla="val 4"/>
              <a:gd name="f34" fmla="val 6"/>
              <a:gd name="f35" fmla="val 58"/>
              <a:gd name="f36" fmla="val 8"/>
              <a:gd name="f37" fmla="val 13"/>
              <a:gd name="f38" fmla="val 143"/>
              <a:gd name="f39" fmla="val 21"/>
              <a:gd name="f40" fmla="val 171"/>
              <a:gd name="f41" fmla="val 31"/>
              <a:gd name="f42" fmla="val 194"/>
              <a:gd name="f43" fmla="val 38"/>
              <a:gd name="f44" fmla="val 217"/>
              <a:gd name="f45" fmla="val 48"/>
              <a:gd name="f46" fmla="val 241"/>
              <a:gd name="f47" fmla="val 263"/>
              <a:gd name="f48" fmla="val 285"/>
              <a:gd name="f49" fmla="val 59"/>
              <a:gd name="f50" fmla="val 307"/>
              <a:gd name="f51" fmla="val 343"/>
              <a:gd name="f52" fmla="val 56"/>
              <a:gd name="f53" fmla="val 376"/>
              <a:gd name="f54" fmla="val 45"/>
              <a:gd name="f55" fmla="val 408"/>
              <a:gd name="f56" fmla="val 415"/>
              <a:gd name="f57" fmla="val 28"/>
              <a:gd name="f58" fmla="val 421"/>
              <a:gd name="f59" fmla="val 24"/>
              <a:gd name="f60" fmla="val 427"/>
              <a:gd name="f61" fmla="val 429"/>
              <a:gd name="f62" fmla="val 19"/>
              <a:gd name="f63" fmla="+- 0 0 -90"/>
              <a:gd name="f64" fmla="*/ f3 1 434"/>
              <a:gd name="f65" fmla="*/ f4 1 176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434"/>
              <a:gd name="f74" fmla="*/ f70 1 176"/>
              <a:gd name="f75" fmla="*/ 434 f71 1"/>
              <a:gd name="f76" fmla="*/ 20 f70 1"/>
              <a:gd name="f77" fmla="*/ 419 f71 1"/>
              <a:gd name="f78" fmla="*/ 53 f70 1"/>
              <a:gd name="f79" fmla="*/ 258 f71 1"/>
              <a:gd name="f80" fmla="*/ 163 f70 1"/>
              <a:gd name="f81" fmla="*/ 46 f71 1"/>
              <a:gd name="f82" fmla="*/ 84 f70 1"/>
              <a:gd name="f83" fmla="*/ 3 f71 1"/>
              <a:gd name="f84" fmla="*/ 7 f70 1"/>
              <a:gd name="f85" fmla="*/ 6 f71 1"/>
              <a:gd name="f86" fmla="*/ 0 f70 1"/>
              <a:gd name="f87" fmla="*/ 84 f71 1"/>
              <a:gd name="f88" fmla="*/ 8 f70 1"/>
              <a:gd name="f89" fmla="*/ 171 f71 1"/>
              <a:gd name="f90" fmla="*/ 31 f70 1"/>
              <a:gd name="f91" fmla="*/ 241 f71 1"/>
              <a:gd name="f92" fmla="*/ 307 f71 1"/>
              <a:gd name="f93" fmla="*/ 58 f70 1"/>
              <a:gd name="f94" fmla="*/ 408 f71 1"/>
              <a:gd name="f95" fmla="*/ 427 f71 1"/>
              <a:gd name="f96" fmla="*/ 21 f70 1"/>
              <a:gd name="f97" fmla="+- f72 0 f1"/>
              <a:gd name="f98" fmla="*/ f75 1 434"/>
              <a:gd name="f99" fmla="*/ f76 1 176"/>
              <a:gd name="f100" fmla="*/ f77 1 434"/>
              <a:gd name="f101" fmla="*/ f78 1 176"/>
              <a:gd name="f102" fmla="*/ f79 1 434"/>
              <a:gd name="f103" fmla="*/ f80 1 176"/>
              <a:gd name="f104" fmla="*/ f81 1 434"/>
              <a:gd name="f105" fmla="*/ f82 1 176"/>
              <a:gd name="f106" fmla="*/ f83 1 434"/>
              <a:gd name="f107" fmla="*/ f84 1 176"/>
              <a:gd name="f108" fmla="*/ f85 1 434"/>
              <a:gd name="f109" fmla="*/ f86 1 176"/>
              <a:gd name="f110" fmla="*/ f87 1 434"/>
              <a:gd name="f111" fmla="*/ f88 1 176"/>
              <a:gd name="f112" fmla="*/ f89 1 434"/>
              <a:gd name="f113" fmla="*/ f90 1 176"/>
              <a:gd name="f114" fmla="*/ f91 1 434"/>
              <a:gd name="f115" fmla="*/ f92 1 434"/>
              <a:gd name="f116" fmla="*/ f93 1 176"/>
              <a:gd name="f117" fmla="*/ f94 1 434"/>
              <a:gd name="f118" fmla="*/ f95 1 434"/>
              <a:gd name="f119" fmla="*/ f96 1 176"/>
              <a:gd name="f120" fmla="*/ 0 1 f73"/>
              <a:gd name="f121" fmla="*/ f67 1 f73"/>
              <a:gd name="f122" fmla="*/ 0 1 f74"/>
              <a:gd name="f123" fmla="*/ f68 1 f74"/>
              <a:gd name="f124" fmla="*/ f98 1 f73"/>
              <a:gd name="f125" fmla="*/ f99 1 f74"/>
              <a:gd name="f126" fmla="*/ f100 1 f73"/>
              <a:gd name="f127" fmla="*/ f101 1 f74"/>
              <a:gd name="f128" fmla="*/ f102 1 f73"/>
              <a:gd name="f129" fmla="*/ f103 1 f74"/>
              <a:gd name="f130" fmla="*/ f104 1 f73"/>
              <a:gd name="f131" fmla="*/ f105 1 f74"/>
              <a:gd name="f132" fmla="*/ f106 1 f73"/>
              <a:gd name="f133" fmla="*/ f107 1 f74"/>
              <a:gd name="f134" fmla="*/ f108 1 f73"/>
              <a:gd name="f135" fmla="*/ f109 1 f74"/>
              <a:gd name="f136" fmla="*/ f110 1 f73"/>
              <a:gd name="f137" fmla="*/ f111 1 f74"/>
              <a:gd name="f138" fmla="*/ f112 1 f73"/>
              <a:gd name="f139" fmla="*/ f113 1 f74"/>
              <a:gd name="f140" fmla="*/ f114 1 f73"/>
              <a:gd name="f141" fmla="*/ f115 1 f73"/>
              <a:gd name="f142" fmla="*/ f116 1 f74"/>
              <a:gd name="f143" fmla="*/ f117 1 f73"/>
              <a:gd name="f144" fmla="*/ f118 1 f73"/>
              <a:gd name="f145" fmla="*/ f119 1 f74"/>
              <a:gd name="f146" fmla="*/ f120 f64 1"/>
              <a:gd name="f147" fmla="*/ f121 f64 1"/>
              <a:gd name="f148" fmla="*/ f123 f65 1"/>
              <a:gd name="f149" fmla="*/ f122 f65 1"/>
              <a:gd name="f150" fmla="*/ f124 f64 1"/>
              <a:gd name="f151" fmla="*/ f125 f65 1"/>
              <a:gd name="f152" fmla="*/ f126 f64 1"/>
              <a:gd name="f153" fmla="*/ f127 f65 1"/>
              <a:gd name="f154" fmla="*/ f128 f64 1"/>
              <a:gd name="f155" fmla="*/ f129 f65 1"/>
              <a:gd name="f156" fmla="*/ f130 f64 1"/>
              <a:gd name="f157" fmla="*/ f131 f65 1"/>
              <a:gd name="f158" fmla="*/ f132 f64 1"/>
              <a:gd name="f159" fmla="*/ f133 f65 1"/>
              <a:gd name="f160" fmla="*/ f134 f64 1"/>
              <a:gd name="f161" fmla="*/ f135 f65 1"/>
              <a:gd name="f162" fmla="*/ f136 f64 1"/>
              <a:gd name="f163" fmla="*/ f137 f65 1"/>
              <a:gd name="f164" fmla="*/ f138 f64 1"/>
              <a:gd name="f165" fmla="*/ f139 f65 1"/>
              <a:gd name="f166" fmla="*/ f140 f64 1"/>
              <a:gd name="f167" fmla="*/ f141 f64 1"/>
              <a:gd name="f168" fmla="*/ f142 f65 1"/>
              <a:gd name="f169" fmla="*/ f143 f64 1"/>
              <a:gd name="f170" fmla="*/ f144 f64 1"/>
              <a:gd name="f171" fmla="*/ f14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7">
                <a:pos x="f150" y="f151"/>
              </a:cxn>
              <a:cxn ang="f97">
                <a:pos x="f152" y="f153"/>
              </a:cxn>
              <a:cxn ang="f97">
                <a:pos x="f154" y="f155"/>
              </a:cxn>
              <a:cxn ang="f97">
                <a:pos x="f156" y="f157"/>
              </a:cxn>
              <a:cxn ang="f97">
                <a:pos x="f158" y="f159"/>
              </a:cxn>
              <a:cxn ang="f97">
                <a:pos x="f160" y="f161"/>
              </a:cxn>
              <a:cxn ang="f97">
                <a:pos x="f162" y="f163"/>
              </a:cxn>
              <a:cxn ang="f97">
                <a:pos x="f164" y="f165"/>
              </a:cxn>
              <a:cxn ang="f97">
                <a:pos x="f166" y="f153"/>
              </a:cxn>
              <a:cxn ang="f97">
                <a:pos x="f167" y="f168"/>
              </a:cxn>
              <a:cxn ang="f97">
                <a:pos x="f169" y="f165"/>
              </a:cxn>
              <a:cxn ang="f97">
                <a:pos x="f170" y="f171"/>
              </a:cxn>
              <a:cxn ang="f97">
                <a:pos x="f150" y="f151"/>
              </a:cxn>
            </a:cxnLst>
            <a:rect l="f146" t="f149" r="f147" b="f148"/>
            <a:pathLst>
              <a:path w="434" h="176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5" y="f5"/>
                  <a:pt x="f34" y="f5"/>
                </a:cubicBezTo>
                <a:cubicBezTo>
                  <a:pt x="f10" y="f5"/>
                  <a:pt x="f35" y="f30"/>
                  <a:pt x="f25" y="f36"/>
                </a:cubicBezTo>
                <a:cubicBezTo>
                  <a:pt x="f1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14"/>
                </a:cubicBezTo>
                <a:cubicBezTo>
                  <a:pt x="f47" y="f35"/>
                  <a:pt x="f48" y="f49"/>
                  <a:pt x="f50" y="f35"/>
                </a:cubicBezTo>
                <a:cubicBezTo>
                  <a:pt x="f51" y="f52"/>
                  <a:pt x="f53" y="f54"/>
                  <a:pt x="f55" y="f41"/>
                </a:cubicBezTo>
                <a:cubicBezTo>
                  <a:pt x="f56" y="f57"/>
                  <a:pt x="f58" y="f59"/>
                  <a:pt x="f60" y="f39"/>
                </a:cubicBezTo>
                <a:cubicBezTo>
                  <a:pt x="f61" y="f39"/>
                  <a:pt x="f9" y="f62"/>
                  <a:pt x="f6" y="f8"/>
                </a:cubicBezTo>
                <a:close/>
              </a:path>
            </a:pathLst>
          </a:custGeom>
          <a:solidFill>
            <a:srgbClr val="8EC0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F7E4AE37-B94F-CB31-7C5D-407174103844}"/>
              </a:ext>
            </a:extLst>
          </p:cNvPr>
          <p:cNvSpPr/>
          <p:nvPr/>
        </p:nvSpPr>
        <p:spPr>
          <a:xfrm>
            <a:off x="449263" y="3165479"/>
            <a:ext cx="746122" cy="127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8"/>
              <a:gd name="f7" fmla="val 73"/>
              <a:gd name="f8" fmla="val 31"/>
              <a:gd name="f9" fmla="val 415"/>
              <a:gd name="f10" fmla="val 36"/>
              <a:gd name="f11" fmla="val 405"/>
              <a:gd name="f12" fmla="val 44"/>
              <a:gd name="f13" fmla="val 392"/>
              <a:gd name="f14" fmla="val 49"/>
              <a:gd name="f15" fmla="val 363"/>
              <a:gd name="f16" fmla="val 60"/>
              <a:gd name="f17" fmla="val 334"/>
              <a:gd name="f18" fmla="val 69"/>
              <a:gd name="f19" fmla="val 302"/>
              <a:gd name="f20" fmla="val 71"/>
              <a:gd name="f21" fmla="val 274"/>
              <a:gd name="f22" fmla="val 247"/>
              <a:gd name="f23" fmla="val 70"/>
              <a:gd name="f24" fmla="val 221"/>
              <a:gd name="f25" fmla="val 63"/>
              <a:gd name="f26" fmla="val 197"/>
              <a:gd name="f27" fmla="val 56"/>
              <a:gd name="f28" fmla="val 174"/>
              <a:gd name="f29" fmla="val 47"/>
              <a:gd name="f30" fmla="val 151"/>
              <a:gd name="f31" fmla="val 39"/>
              <a:gd name="f32" fmla="val 127"/>
              <a:gd name="f33" fmla="val 102"/>
              <a:gd name="f34" fmla="val 25"/>
              <a:gd name="f35" fmla="val 78"/>
              <a:gd name="f36" fmla="val 21"/>
              <a:gd name="f37" fmla="val 54"/>
              <a:gd name="f38" fmla="val 17"/>
              <a:gd name="f39" fmla="val 14"/>
              <a:gd name="f40" fmla="val 7"/>
              <a:gd name="f41" fmla="val 13"/>
              <a:gd name="f42" fmla="val 5"/>
              <a:gd name="f43" fmla="val 2"/>
              <a:gd name="f44" fmla="val 11"/>
              <a:gd name="f45" fmla="val 32"/>
              <a:gd name="f46" fmla="val 3"/>
              <a:gd name="f47" fmla="val 64"/>
              <a:gd name="f48" fmla="val 97"/>
              <a:gd name="f49" fmla="val 135"/>
              <a:gd name="f50" fmla="val 4"/>
              <a:gd name="f51" fmla="val 172"/>
              <a:gd name="f52" fmla="val 209"/>
              <a:gd name="f53" fmla="val 26"/>
              <a:gd name="f54" fmla="val 236"/>
              <a:gd name="f55" fmla="val 35"/>
              <a:gd name="f56" fmla="val 263"/>
              <a:gd name="f57" fmla="val 43"/>
              <a:gd name="f58" fmla="val 292"/>
              <a:gd name="f59" fmla="val 48"/>
              <a:gd name="f60" fmla="val 336"/>
              <a:gd name="f61" fmla="val 378"/>
              <a:gd name="f62" fmla="val 420"/>
              <a:gd name="f63" fmla="val 422"/>
              <a:gd name="f64" fmla="val 30"/>
              <a:gd name="f65" fmla="val 425"/>
              <a:gd name="f66" fmla="val 28"/>
              <a:gd name="f67" fmla="+- 0 0 -90"/>
              <a:gd name="f68" fmla="*/ f3 1 428"/>
              <a:gd name="f69" fmla="*/ f4 1 73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428"/>
              <a:gd name="f78" fmla="*/ f74 1 73"/>
              <a:gd name="f79" fmla="*/ 428 f75 1"/>
              <a:gd name="f80" fmla="*/ 31 f74 1"/>
              <a:gd name="f81" fmla="*/ 392 f75 1"/>
              <a:gd name="f82" fmla="*/ 49 f74 1"/>
              <a:gd name="f83" fmla="*/ 302 f75 1"/>
              <a:gd name="f84" fmla="*/ 71 f74 1"/>
              <a:gd name="f85" fmla="*/ 221 f75 1"/>
              <a:gd name="f86" fmla="*/ 63 f74 1"/>
              <a:gd name="f87" fmla="*/ 151 f75 1"/>
              <a:gd name="f88" fmla="*/ 39 f74 1"/>
              <a:gd name="f89" fmla="*/ 78 f75 1"/>
              <a:gd name="f90" fmla="*/ 21 f74 1"/>
              <a:gd name="f91" fmla="*/ 7 f75 1"/>
              <a:gd name="f92" fmla="*/ 13 f74 1"/>
              <a:gd name="f93" fmla="*/ 0 f75 1"/>
              <a:gd name="f94" fmla="*/ 11 f74 1"/>
              <a:gd name="f95" fmla="*/ 97 f75 1"/>
              <a:gd name="f96" fmla="*/ 2 f74 1"/>
              <a:gd name="f97" fmla="*/ 209 f75 1"/>
              <a:gd name="f98" fmla="*/ 26 f74 1"/>
              <a:gd name="f99" fmla="*/ 292 f75 1"/>
              <a:gd name="f100" fmla="*/ 48 f74 1"/>
              <a:gd name="f101" fmla="*/ 420 f75 1"/>
              <a:gd name="f102" fmla="*/ 32 f74 1"/>
              <a:gd name="f103" fmla="+- f76 0 f1"/>
              <a:gd name="f104" fmla="*/ f79 1 428"/>
              <a:gd name="f105" fmla="*/ f80 1 73"/>
              <a:gd name="f106" fmla="*/ f81 1 428"/>
              <a:gd name="f107" fmla="*/ f82 1 73"/>
              <a:gd name="f108" fmla="*/ f83 1 428"/>
              <a:gd name="f109" fmla="*/ f84 1 73"/>
              <a:gd name="f110" fmla="*/ f85 1 428"/>
              <a:gd name="f111" fmla="*/ f86 1 73"/>
              <a:gd name="f112" fmla="*/ f87 1 428"/>
              <a:gd name="f113" fmla="*/ f88 1 73"/>
              <a:gd name="f114" fmla="*/ f89 1 428"/>
              <a:gd name="f115" fmla="*/ f90 1 73"/>
              <a:gd name="f116" fmla="*/ f91 1 428"/>
              <a:gd name="f117" fmla="*/ f92 1 73"/>
              <a:gd name="f118" fmla="*/ f93 1 428"/>
              <a:gd name="f119" fmla="*/ f94 1 73"/>
              <a:gd name="f120" fmla="*/ f95 1 428"/>
              <a:gd name="f121" fmla="*/ f96 1 73"/>
              <a:gd name="f122" fmla="*/ f97 1 428"/>
              <a:gd name="f123" fmla="*/ f98 1 73"/>
              <a:gd name="f124" fmla="*/ f99 1 428"/>
              <a:gd name="f125" fmla="*/ f100 1 73"/>
              <a:gd name="f126" fmla="*/ f101 1 428"/>
              <a:gd name="f127" fmla="*/ f102 1 73"/>
              <a:gd name="f128" fmla="*/ 0 1 f77"/>
              <a:gd name="f129" fmla="*/ f71 1 f77"/>
              <a:gd name="f130" fmla="*/ 0 1 f78"/>
              <a:gd name="f131" fmla="*/ f72 1 f78"/>
              <a:gd name="f132" fmla="*/ f104 1 f77"/>
              <a:gd name="f133" fmla="*/ f105 1 f78"/>
              <a:gd name="f134" fmla="*/ f106 1 f77"/>
              <a:gd name="f135" fmla="*/ f107 1 f78"/>
              <a:gd name="f136" fmla="*/ f108 1 f77"/>
              <a:gd name="f137" fmla="*/ f109 1 f78"/>
              <a:gd name="f138" fmla="*/ f110 1 f77"/>
              <a:gd name="f139" fmla="*/ f111 1 f78"/>
              <a:gd name="f140" fmla="*/ f112 1 f77"/>
              <a:gd name="f141" fmla="*/ f113 1 f78"/>
              <a:gd name="f142" fmla="*/ f114 1 f77"/>
              <a:gd name="f143" fmla="*/ f115 1 f78"/>
              <a:gd name="f144" fmla="*/ f116 1 f77"/>
              <a:gd name="f145" fmla="*/ f117 1 f78"/>
              <a:gd name="f146" fmla="*/ f118 1 f77"/>
              <a:gd name="f147" fmla="*/ f119 1 f78"/>
              <a:gd name="f148" fmla="*/ f120 1 f77"/>
              <a:gd name="f149" fmla="*/ f121 1 f78"/>
              <a:gd name="f150" fmla="*/ f122 1 f77"/>
              <a:gd name="f151" fmla="*/ f123 1 f78"/>
              <a:gd name="f152" fmla="*/ f124 1 f77"/>
              <a:gd name="f153" fmla="*/ f125 1 f78"/>
              <a:gd name="f154" fmla="*/ f126 1 f77"/>
              <a:gd name="f155" fmla="*/ f127 1 f78"/>
              <a:gd name="f156" fmla="*/ f128 f68 1"/>
              <a:gd name="f157" fmla="*/ f129 f68 1"/>
              <a:gd name="f158" fmla="*/ f131 f69 1"/>
              <a:gd name="f159" fmla="*/ f130 f69 1"/>
              <a:gd name="f160" fmla="*/ f132 f68 1"/>
              <a:gd name="f161" fmla="*/ f133 f69 1"/>
              <a:gd name="f162" fmla="*/ f134 f68 1"/>
              <a:gd name="f163" fmla="*/ f135 f69 1"/>
              <a:gd name="f164" fmla="*/ f136 f68 1"/>
              <a:gd name="f165" fmla="*/ f137 f69 1"/>
              <a:gd name="f166" fmla="*/ f138 f68 1"/>
              <a:gd name="f167" fmla="*/ f139 f69 1"/>
              <a:gd name="f168" fmla="*/ f140 f68 1"/>
              <a:gd name="f169" fmla="*/ f141 f69 1"/>
              <a:gd name="f170" fmla="*/ f142 f68 1"/>
              <a:gd name="f171" fmla="*/ f143 f69 1"/>
              <a:gd name="f172" fmla="*/ f144 f68 1"/>
              <a:gd name="f173" fmla="*/ f145 f69 1"/>
              <a:gd name="f174" fmla="*/ f146 f68 1"/>
              <a:gd name="f175" fmla="*/ f147 f69 1"/>
              <a:gd name="f176" fmla="*/ f148 f68 1"/>
              <a:gd name="f177" fmla="*/ f149 f69 1"/>
              <a:gd name="f178" fmla="*/ f150 f68 1"/>
              <a:gd name="f179" fmla="*/ f151 f69 1"/>
              <a:gd name="f180" fmla="*/ f152 f68 1"/>
              <a:gd name="f181" fmla="*/ f153 f69 1"/>
              <a:gd name="f182" fmla="*/ f154 f68 1"/>
              <a:gd name="f183" fmla="*/ f155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3">
                <a:pos x="f160" y="f161"/>
              </a:cxn>
              <a:cxn ang="f103">
                <a:pos x="f162" y="f163"/>
              </a:cxn>
              <a:cxn ang="f103">
                <a:pos x="f164" y="f165"/>
              </a:cxn>
              <a:cxn ang="f103">
                <a:pos x="f166" y="f167"/>
              </a:cxn>
              <a:cxn ang="f103">
                <a:pos x="f168" y="f169"/>
              </a:cxn>
              <a:cxn ang="f103">
                <a:pos x="f170" y="f171"/>
              </a:cxn>
              <a:cxn ang="f103">
                <a:pos x="f172" y="f173"/>
              </a:cxn>
              <a:cxn ang="f103">
                <a:pos x="f174" y="f175"/>
              </a:cxn>
              <a:cxn ang="f103">
                <a:pos x="f176" y="f177"/>
              </a:cxn>
              <a:cxn ang="f103">
                <a:pos x="f178" y="f179"/>
              </a:cxn>
              <a:cxn ang="f103">
                <a:pos x="f180" y="f181"/>
              </a:cxn>
              <a:cxn ang="f103">
                <a:pos x="f182" y="f183"/>
              </a:cxn>
              <a:cxn ang="f103">
                <a:pos x="f160" y="f161"/>
              </a:cxn>
            </a:cxnLst>
            <a:rect l="f156" t="f159" r="f157" b="f158"/>
            <a:pathLst>
              <a:path w="428" h="73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8"/>
                  <a:pt x="f33" y="f34"/>
                  <a:pt x="f35" y="f36"/>
                </a:cubicBezTo>
                <a:cubicBezTo>
                  <a:pt x="f37" y="f38"/>
                  <a:pt x="f8" y="f39"/>
                  <a:pt x="f40" y="f41"/>
                </a:cubicBezTo>
                <a:cubicBezTo>
                  <a:pt x="f42" y="f41"/>
                  <a:pt x="f43" y="f41"/>
                  <a:pt x="f5" y="f44"/>
                </a:cubicBezTo>
                <a:cubicBezTo>
                  <a:pt x="f45" y="f46"/>
                  <a:pt x="f47" y="f5"/>
                  <a:pt x="f48" y="f43"/>
                </a:cubicBezTo>
                <a:cubicBezTo>
                  <a:pt x="f49" y="f50"/>
                  <a:pt x="f51" y="f39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37"/>
                  <a:pt x="f61" y="f59"/>
                  <a:pt x="f62" y="f45"/>
                </a:cubicBezTo>
                <a:cubicBezTo>
                  <a:pt x="f63" y="f64"/>
                  <a:pt x="f65" y="f66"/>
                  <a:pt x="f6" y="f8"/>
                </a:cubicBezTo>
                <a:close/>
              </a:path>
            </a:pathLst>
          </a:custGeom>
          <a:solidFill>
            <a:srgbClr val="C0D7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5B919819-486B-36F8-B187-B3ED2867E778}"/>
              </a:ext>
            </a:extLst>
          </p:cNvPr>
          <p:cNvSpPr/>
          <p:nvPr/>
        </p:nvSpPr>
        <p:spPr>
          <a:xfrm>
            <a:off x="469901" y="2765429"/>
            <a:ext cx="325434" cy="1539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6"/>
              <a:gd name="f7" fmla="val 88"/>
              <a:gd name="f8" fmla="val 185"/>
              <a:gd name="f9" fmla="val 8"/>
              <a:gd name="f10" fmla="val 181"/>
              <a:gd name="f11" fmla="val 14"/>
              <a:gd name="f12" fmla="val 177"/>
              <a:gd name="f13" fmla="val 19"/>
              <a:gd name="f14" fmla="val 163"/>
              <a:gd name="f15" fmla="val 34"/>
              <a:gd name="f16" fmla="val 149"/>
              <a:gd name="f17" fmla="val 50"/>
              <a:gd name="f18" fmla="val 131"/>
              <a:gd name="f19" fmla="val 61"/>
              <a:gd name="f20" fmla="val 110"/>
              <a:gd name="f21" fmla="val 74"/>
              <a:gd name="f22" fmla="val 89"/>
              <a:gd name="f23" fmla="val 83"/>
              <a:gd name="f24" fmla="val 65"/>
              <a:gd name="f25" fmla="val 86"/>
              <a:gd name="f26" fmla="val 43"/>
              <a:gd name="f27" fmla="val 25"/>
              <a:gd name="f28" fmla="val 81"/>
              <a:gd name="f29" fmla="val 7"/>
              <a:gd name="f30" fmla="val 71"/>
              <a:gd name="f31" fmla="val 3"/>
              <a:gd name="f32" fmla="val 69"/>
              <a:gd name="f33" fmla="val 66"/>
              <a:gd name="f34" fmla="val 5"/>
              <a:gd name="f35" fmla="val 62"/>
              <a:gd name="f36" fmla="val 33"/>
              <a:gd name="f37" fmla="val 67"/>
              <a:gd name="f38" fmla="val 22"/>
              <a:gd name="f39" fmla="val 106"/>
              <a:gd name="f40" fmla="val 20"/>
              <a:gd name="f41" fmla="val 126"/>
              <a:gd name="f42" fmla="val 146"/>
              <a:gd name="f43" fmla="val 16"/>
              <a:gd name="f44" fmla="val 165"/>
              <a:gd name="f45" fmla="val 10"/>
              <a:gd name="f46" fmla="val 169"/>
              <a:gd name="f47" fmla="val 172"/>
              <a:gd name="f48" fmla="val 6"/>
              <a:gd name="f49" fmla="val 176"/>
              <a:gd name="f50" fmla="val 4"/>
              <a:gd name="f51" fmla="val 179"/>
              <a:gd name="f52" fmla="val 2"/>
              <a:gd name="f53" fmla="val 182"/>
              <a:gd name="f54" fmla="+- 0 0 -90"/>
              <a:gd name="f55" fmla="*/ f3 1 186"/>
              <a:gd name="f56" fmla="*/ f4 1 88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186"/>
              <a:gd name="f65" fmla="*/ f61 1 88"/>
              <a:gd name="f66" fmla="*/ 186 f62 1"/>
              <a:gd name="f67" fmla="*/ 0 f61 1"/>
              <a:gd name="f68" fmla="*/ 177 f62 1"/>
              <a:gd name="f69" fmla="*/ 19 f61 1"/>
              <a:gd name="f70" fmla="*/ 131 f62 1"/>
              <a:gd name="f71" fmla="*/ 61 f61 1"/>
              <a:gd name="f72" fmla="*/ 65 f62 1"/>
              <a:gd name="f73" fmla="*/ 86 f61 1"/>
              <a:gd name="f74" fmla="*/ 7 f62 1"/>
              <a:gd name="f75" fmla="*/ 71 f61 1"/>
              <a:gd name="f76" fmla="*/ 5 f62 1"/>
              <a:gd name="f77" fmla="*/ 62 f61 1"/>
              <a:gd name="f78" fmla="*/ 106 f62 1"/>
              <a:gd name="f79" fmla="*/ 20 f61 1"/>
              <a:gd name="f80" fmla="*/ 165 f62 1"/>
              <a:gd name="f81" fmla="*/ 10 f61 1"/>
              <a:gd name="f82" fmla="*/ 176 f62 1"/>
              <a:gd name="f83" fmla="*/ 4 f61 1"/>
              <a:gd name="f84" fmla="+- f63 0 f1"/>
              <a:gd name="f85" fmla="*/ f66 1 186"/>
              <a:gd name="f86" fmla="*/ f67 1 88"/>
              <a:gd name="f87" fmla="*/ f68 1 186"/>
              <a:gd name="f88" fmla="*/ f69 1 88"/>
              <a:gd name="f89" fmla="*/ f70 1 186"/>
              <a:gd name="f90" fmla="*/ f71 1 88"/>
              <a:gd name="f91" fmla="*/ f72 1 186"/>
              <a:gd name="f92" fmla="*/ f73 1 88"/>
              <a:gd name="f93" fmla="*/ f74 1 186"/>
              <a:gd name="f94" fmla="*/ f75 1 88"/>
              <a:gd name="f95" fmla="*/ f76 1 186"/>
              <a:gd name="f96" fmla="*/ f77 1 88"/>
              <a:gd name="f97" fmla="*/ f78 1 186"/>
              <a:gd name="f98" fmla="*/ f79 1 88"/>
              <a:gd name="f99" fmla="*/ f80 1 186"/>
              <a:gd name="f100" fmla="*/ f81 1 88"/>
              <a:gd name="f101" fmla="*/ f82 1 186"/>
              <a:gd name="f102" fmla="*/ f83 1 88"/>
              <a:gd name="f103" fmla="*/ 0 1 f64"/>
              <a:gd name="f104" fmla="*/ f58 1 f64"/>
              <a:gd name="f105" fmla="*/ 0 1 f65"/>
              <a:gd name="f106" fmla="*/ f59 1 f65"/>
              <a:gd name="f107" fmla="*/ f85 1 f64"/>
              <a:gd name="f108" fmla="*/ f86 1 f65"/>
              <a:gd name="f109" fmla="*/ f87 1 f64"/>
              <a:gd name="f110" fmla="*/ f88 1 f65"/>
              <a:gd name="f111" fmla="*/ f89 1 f64"/>
              <a:gd name="f112" fmla="*/ f90 1 f65"/>
              <a:gd name="f113" fmla="*/ f91 1 f64"/>
              <a:gd name="f114" fmla="*/ f92 1 f65"/>
              <a:gd name="f115" fmla="*/ f93 1 f64"/>
              <a:gd name="f116" fmla="*/ f94 1 f65"/>
              <a:gd name="f117" fmla="*/ f95 1 f64"/>
              <a:gd name="f118" fmla="*/ f96 1 f65"/>
              <a:gd name="f119" fmla="*/ f97 1 f64"/>
              <a:gd name="f120" fmla="*/ f98 1 f65"/>
              <a:gd name="f121" fmla="*/ f99 1 f64"/>
              <a:gd name="f122" fmla="*/ f100 1 f65"/>
              <a:gd name="f123" fmla="*/ f101 1 f64"/>
              <a:gd name="f124" fmla="*/ f102 1 f65"/>
              <a:gd name="f125" fmla="*/ f103 f55 1"/>
              <a:gd name="f126" fmla="*/ f104 f55 1"/>
              <a:gd name="f127" fmla="*/ f106 f56 1"/>
              <a:gd name="f128" fmla="*/ f105 f56 1"/>
              <a:gd name="f129" fmla="*/ f107 f55 1"/>
              <a:gd name="f130" fmla="*/ f108 f56 1"/>
              <a:gd name="f131" fmla="*/ f109 f55 1"/>
              <a:gd name="f132" fmla="*/ f110 f56 1"/>
              <a:gd name="f133" fmla="*/ f111 f55 1"/>
              <a:gd name="f134" fmla="*/ f112 f56 1"/>
              <a:gd name="f135" fmla="*/ f113 f55 1"/>
              <a:gd name="f136" fmla="*/ f114 f56 1"/>
              <a:gd name="f137" fmla="*/ f115 f55 1"/>
              <a:gd name="f138" fmla="*/ f116 f56 1"/>
              <a:gd name="f139" fmla="*/ f117 f55 1"/>
              <a:gd name="f140" fmla="*/ f118 f56 1"/>
              <a:gd name="f141" fmla="*/ f119 f55 1"/>
              <a:gd name="f142" fmla="*/ f120 f56 1"/>
              <a:gd name="f143" fmla="*/ f121 f55 1"/>
              <a:gd name="f144" fmla="*/ f122 f56 1"/>
              <a:gd name="f145" fmla="*/ f123 f55 1"/>
              <a:gd name="f146" fmla="*/ f124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29" y="f130"/>
              </a:cxn>
              <a:cxn ang="f84">
                <a:pos x="f131" y="f132"/>
              </a:cxn>
              <a:cxn ang="f84">
                <a:pos x="f133" y="f134"/>
              </a:cxn>
              <a:cxn ang="f84">
                <a:pos x="f135" y="f136"/>
              </a:cxn>
              <a:cxn ang="f84">
                <a:pos x="f137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4"/>
              </a:cxn>
              <a:cxn ang="f84">
                <a:pos x="f145" y="f146"/>
              </a:cxn>
              <a:cxn ang="f84">
                <a:pos x="f129" y="f130"/>
              </a:cxn>
            </a:cxnLst>
            <a:rect l="f125" t="f128" r="f126" b="f127"/>
            <a:pathLst>
              <a:path w="186" h="88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7"/>
                  <a:pt x="f27" y="f28"/>
                  <a:pt x="f29" y="f30"/>
                </a:cubicBezTo>
                <a:cubicBezTo>
                  <a:pt x="f31" y="f32"/>
                  <a:pt x="f5" y="f33"/>
                  <a:pt x="f34" y="f35"/>
                </a:cubicBezTo>
                <a:cubicBezTo>
                  <a:pt x="f36" y="f15"/>
                  <a:pt x="f37" y="f38"/>
                  <a:pt x="f39" y="f40"/>
                </a:cubicBezTo>
                <a:cubicBezTo>
                  <a:pt x="f41" y="f13"/>
                  <a:pt x="f42" y="f43"/>
                  <a:pt x="f44" y="f45"/>
                </a:cubicBezTo>
                <a:cubicBezTo>
                  <a:pt x="f46" y="f9"/>
                  <a:pt x="f47" y="f48"/>
                  <a:pt x="f49" y="f50"/>
                </a:cubicBezTo>
                <a:cubicBezTo>
                  <a:pt x="f51" y="f52"/>
                  <a:pt x="f53" y="f5"/>
                  <a:pt x="f6" y="f5"/>
                </a:cubicBezTo>
                <a:close/>
              </a:path>
            </a:pathLst>
          </a:custGeom>
          <a:solidFill>
            <a:srgbClr val="0093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88722176-EE4C-309C-9190-25BBBC94673D}"/>
              </a:ext>
            </a:extLst>
          </p:cNvPr>
          <p:cNvSpPr/>
          <p:nvPr/>
        </p:nvSpPr>
        <p:spPr>
          <a:xfrm>
            <a:off x="833439" y="3149595"/>
            <a:ext cx="344491" cy="73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8"/>
              <a:gd name="f7" fmla="val 42"/>
              <a:gd name="f8" fmla="val 19"/>
              <a:gd name="f9" fmla="val 50"/>
              <a:gd name="f10" fmla="val 3"/>
              <a:gd name="f11" fmla="val 143"/>
              <a:gd name="f12" fmla="val 186"/>
              <a:gd name="f13" fmla="val 31"/>
              <a:gd name="f14" fmla="val 125"/>
              <a:gd name="f15" fmla="val 100"/>
              <a:gd name="f16" fmla="val 41"/>
              <a:gd name="f17" fmla="val 66"/>
              <a:gd name="f18" fmla="val 38"/>
              <a:gd name="f19" fmla="val 33"/>
              <a:gd name="f20" fmla="val 29"/>
              <a:gd name="f21" fmla="+- 0 0 -90"/>
              <a:gd name="f22" fmla="*/ f3 1 198"/>
              <a:gd name="f23" fmla="*/ f4 1 42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98"/>
              <a:gd name="f32" fmla="*/ f28 1 42"/>
              <a:gd name="f33" fmla="*/ 0 f29 1"/>
              <a:gd name="f34" fmla="*/ 19 f28 1"/>
              <a:gd name="f35" fmla="*/ 198 f29 1"/>
              <a:gd name="f36" fmla="*/ 100 f29 1"/>
              <a:gd name="f37" fmla="*/ 41 f28 1"/>
              <a:gd name="f38" fmla="+- f30 0 f1"/>
              <a:gd name="f39" fmla="*/ f33 1 198"/>
              <a:gd name="f40" fmla="*/ f34 1 42"/>
              <a:gd name="f41" fmla="*/ f35 1 198"/>
              <a:gd name="f42" fmla="*/ f36 1 198"/>
              <a:gd name="f43" fmla="*/ f37 1 42"/>
              <a:gd name="f44" fmla="*/ 0 1 f31"/>
              <a:gd name="f45" fmla="*/ f25 1 f31"/>
              <a:gd name="f46" fmla="*/ 0 1 f32"/>
              <a:gd name="f47" fmla="*/ f26 1 f32"/>
              <a:gd name="f48" fmla="*/ f39 1 f31"/>
              <a:gd name="f49" fmla="*/ f40 1 f32"/>
              <a:gd name="f50" fmla="*/ f41 1 f31"/>
              <a:gd name="f51" fmla="*/ f42 1 f31"/>
              <a:gd name="f52" fmla="*/ f43 1 f32"/>
              <a:gd name="f53" fmla="*/ f44 f22 1"/>
              <a:gd name="f54" fmla="*/ f45 f22 1"/>
              <a:gd name="f55" fmla="*/ f47 f23 1"/>
              <a:gd name="f56" fmla="*/ f46 f23 1"/>
              <a:gd name="f57" fmla="*/ f48 f22 1"/>
              <a:gd name="f58" fmla="*/ f49 f23 1"/>
              <a:gd name="f59" fmla="*/ f50 f22 1"/>
              <a:gd name="f60" fmla="*/ f51 f22 1"/>
              <a:gd name="f61" fmla="*/ f52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7" y="f58"/>
              </a:cxn>
              <a:cxn ang="f38">
                <a:pos x="f59" y="f58"/>
              </a:cxn>
              <a:cxn ang="f38">
                <a:pos x="f60" y="f61"/>
              </a:cxn>
              <a:cxn ang="f38">
                <a:pos x="f57" y="f58"/>
              </a:cxn>
            </a:cxnLst>
            <a:rect l="f53" t="f56" r="f54" b="f55"/>
            <a:pathLst>
              <a:path w="198" h="42">
                <a:moveTo>
                  <a:pt x="f5" y="f8"/>
                </a:moveTo>
                <a:cubicBezTo>
                  <a:pt x="f9" y="f10"/>
                  <a:pt x="f11" y="f5"/>
                  <a:pt x="f6" y="f8"/>
                </a:cubicBezTo>
                <a:cubicBezTo>
                  <a:pt x="f12" y="f13"/>
                  <a:pt x="f14" y="f7"/>
                  <a:pt x="f15" y="f16"/>
                </a:cubicBezTo>
                <a:cubicBezTo>
                  <a:pt x="f17" y="f18"/>
                  <a:pt x="f19" y="f20"/>
                  <a:pt x="f5" y="f8"/>
                </a:cubicBezTo>
                <a:close/>
              </a:path>
            </a:pathLst>
          </a:custGeom>
          <a:solidFill>
            <a:srgbClr val="629C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7B3993D2-3C2D-05DF-E5BE-92AA0F1F5338}"/>
              </a:ext>
            </a:extLst>
          </p:cNvPr>
          <p:cNvSpPr/>
          <p:nvPr/>
        </p:nvSpPr>
        <p:spPr>
          <a:xfrm>
            <a:off x="479429" y="2757492"/>
            <a:ext cx="319089" cy="117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3"/>
              <a:gd name="f7" fmla="val 68"/>
              <a:gd name="f8" fmla="val 181"/>
              <a:gd name="f9" fmla="val 5"/>
              <a:gd name="f10" fmla="val 166"/>
              <a:gd name="f11" fmla="val 15"/>
              <a:gd name="f12" fmla="val 151"/>
              <a:gd name="f13" fmla="val 21"/>
              <a:gd name="f14" fmla="val 134"/>
              <a:gd name="f15" fmla="val 24"/>
              <a:gd name="f16" fmla="val 123"/>
              <a:gd name="f17" fmla="val 25"/>
              <a:gd name="f18" fmla="val 113"/>
              <a:gd name="f19" fmla="val 27"/>
              <a:gd name="f20" fmla="val 102"/>
              <a:gd name="f21" fmla="val 64"/>
              <a:gd name="f22" fmla="val 29"/>
              <a:gd name="f23" fmla="val 30"/>
              <a:gd name="f24" fmla="val 40"/>
              <a:gd name="f25" fmla="val 3"/>
              <a:gd name="f26" fmla="val 67"/>
              <a:gd name="f27" fmla="val 2"/>
              <a:gd name="f28" fmla="val 1"/>
              <a:gd name="f29" fmla="val 20"/>
              <a:gd name="f30" fmla="val 32"/>
              <a:gd name="f31" fmla="val 49"/>
              <a:gd name="f32" fmla="val 9"/>
              <a:gd name="f33" fmla="val 91"/>
              <a:gd name="f34" fmla="val 8"/>
              <a:gd name="f35" fmla="val 106"/>
              <a:gd name="f36" fmla="val 122"/>
              <a:gd name="f37" fmla="val 137"/>
              <a:gd name="f38" fmla="val 165"/>
              <a:gd name="f39" fmla="val 7"/>
              <a:gd name="f40" fmla="val 178"/>
              <a:gd name="f41" fmla="val 4"/>
              <a:gd name="f42" fmla="val 179"/>
              <a:gd name="f43" fmla="+- 0 0 -90"/>
              <a:gd name="f44" fmla="*/ f3 1 183"/>
              <a:gd name="f45" fmla="*/ f4 1 68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183"/>
              <a:gd name="f54" fmla="*/ f50 1 68"/>
              <a:gd name="f55" fmla="*/ 181 f51 1"/>
              <a:gd name="f56" fmla="*/ 5 f50 1"/>
              <a:gd name="f57" fmla="*/ 134 f51 1"/>
              <a:gd name="f58" fmla="*/ 24 f50 1"/>
              <a:gd name="f59" fmla="*/ 102 f51 1"/>
              <a:gd name="f60" fmla="*/ 27 f50 1"/>
              <a:gd name="f61" fmla="*/ 3 f51 1"/>
              <a:gd name="f62" fmla="*/ 67 f50 1"/>
              <a:gd name="f63" fmla="*/ 0 f51 1"/>
              <a:gd name="f64" fmla="*/ 91 f51 1"/>
              <a:gd name="f65" fmla="*/ 8 f50 1"/>
              <a:gd name="f66" fmla="*/ 137 f51 1"/>
              <a:gd name="f67" fmla="*/ 178 f51 1"/>
              <a:gd name="f68" fmla="*/ 4 f50 1"/>
              <a:gd name="f69" fmla="+- f52 0 f1"/>
              <a:gd name="f70" fmla="*/ f55 1 183"/>
              <a:gd name="f71" fmla="*/ f56 1 68"/>
              <a:gd name="f72" fmla="*/ f57 1 183"/>
              <a:gd name="f73" fmla="*/ f58 1 68"/>
              <a:gd name="f74" fmla="*/ f59 1 183"/>
              <a:gd name="f75" fmla="*/ f60 1 68"/>
              <a:gd name="f76" fmla="*/ f61 1 183"/>
              <a:gd name="f77" fmla="*/ f62 1 68"/>
              <a:gd name="f78" fmla="*/ f63 1 183"/>
              <a:gd name="f79" fmla="*/ f64 1 183"/>
              <a:gd name="f80" fmla="*/ f65 1 68"/>
              <a:gd name="f81" fmla="*/ f66 1 183"/>
              <a:gd name="f82" fmla="*/ f67 1 183"/>
              <a:gd name="f83" fmla="*/ f68 1 68"/>
              <a:gd name="f84" fmla="*/ 0 1 f53"/>
              <a:gd name="f85" fmla="*/ f47 1 f53"/>
              <a:gd name="f86" fmla="*/ 0 1 f54"/>
              <a:gd name="f87" fmla="*/ f48 1 f54"/>
              <a:gd name="f88" fmla="*/ f70 1 f53"/>
              <a:gd name="f89" fmla="*/ f71 1 f54"/>
              <a:gd name="f90" fmla="*/ f72 1 f53"/>
              <a:gd name="f91" fmla="*/ f73 1 f54"/>
              <a:gd name="f92" fmla="*/ f74 1 f53"/>
              <a:gd name="f93" fmla="*/ f75 1 f54"/>
              <a:gd name="f94" fmla="*/ f76 1 f53"/>
              <a:gd name="f95" fmla="*/ f77 1 f54"/>
              <a:gd name="f96" fmla="*/ f78 1 f53"/>
              <a:gd name="f97" fmla="*/ f79 1 f53"/>
              <a:gd name="f98" fmla="*/ f80 1 f54"/>
              <a:gd name="f99" fmla="*/ f81 1 f53"/>
              <a:gd name="f100" fmla="*/ f82 1 f53"/>
              <a:gd name="f101" fmla="*/ f83 1 f54"/>
              <a:gd name="f102" fmla="*/ f84 f44 1"/>
              <a:gd name="f103" fmla="*/ f85 f44 1"/>
              <a:gd name="f104" fmla="*/ f87 f45 1"/>
              <a:gd name="f105" fmla="*/ f86 f45 1"/>
              <a:gd name="f106" fmla="*/ f88 f44 1"/>
              <a:gd name="f107" fmla="*/ f89 f45 1"/>
              <a:gd name="f108" fmla="*/ f90 f44 1"/>
              <a:gd name="f109" fmla="*/ f91 f45 1"/>
              <a:gd name="f110" fmla="*/ f92 f44 1"/>
              <a:gd name="f111" fmla="*/ f93 f45 1"/>
              <a:gd name="f112" fmla="*/ f94 f44 1"/>
              <a:gd name="f113" fmla="*/ f95 f45 1"/>
              <a:gd name="f114" fmla="*/ f96 f44 1"/>
              <a:gd name="f115" fmla="*/ f97 f44 1"/>
              <a:gd name="f116" fmla="*/ f98 f45 1"/>
              <a:gd name="f117" fmla="*/ f99 f44 1"/>
              <a:gd name="f118" fmla="*/ f100 f44 1"/>
              <a:gd name="f119" fmla="*/ f101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6" y="f107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2" y="f113"/>
              </a:cxn>
              <a:cxn ang="f69">
                <a:pos x="f114" y="f113"/>
              </a:cxn>
              <a:cxn ang="f69">
                <a:pos x="f115" y="f116"/>
              </a:cxn>
              <a:cxn ang="f69">
                <a:pos x="f117" y="f116"/>
              </a:cxn>
              <a:cxn ang="f69">
                <a:pos x="f118" y="f119"/>
              </a:cxn>
              <a:cxn ang="f69">
                <a:pos x="f106" y="f107"/>
              </a:cxn>
            </a:cxnLst>
            <a:rect l="f102" t="f105" r="f103" b="f104"/>
            <a:pathLst>
              <a:path w="183" h="6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7"/>
                  <a:pt x="f28" y="f7"/>
                  <a:pt x="f5" y="f26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4"/>
                  <a:pt x="f36" y="f34"/>
                  <a:pt x="f37" y="f34"/>
                </a:cubicBezTo>
                <a:cubicBezTo>
                  <a:pt x="f12" y="f34"/>
                  <a:pt x="f38" y="f39"/>
                  <a:pt x="f40" y="f41"/>
                </a:cubicBezTo>
                <a:cubicBezTo>
                  <a:pt x="f42" y="f25"/>
                  <a:pt x="f6" y="f5"/>
                  <a:pt x="f8" y="f9"/>
                </a:cubicBezTo>
                <a:close/>
              </a:path>
            </a:pathLst>
          </a:custGeom>
          <a:solidFill>
            <a:srgbClr val="4CB27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36">
            <a:extLst>
              <a:ext uri="{FF2B5EF4-FFF2-40B4-BE49-F238E27FC236}">
                <a16:creationId xmlns:a16="http://schemas.microsoft.com/office/drawing/2014/main" id="{24FEC0E5-7D43-C200-4ED3-C4F3AFF8EB4F}"/>
              </a:ext>
            </a:extLst>
          </p:cNvPr>
          <p:cNvSpPr/>
          <p:nvPr/>
        </p:nvSpPr>
        <p:spPr>
          <a:xfrm>
            <a:off x="5519739" y="985842"/>
            <a:ext cx="1296984" cy="9191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14"/>
              <a:gd name="f7" fmla="val 719"/>
              <a:gd name="f8" fmla="val 512"/>
              <a:gd name="f9" fmla="val 510"/>
              <a:gd name="f10" fmla="val 8"/>
              <a:gd name="f11" fmla="val 517"/>
              <a:gd name="f12" fmla="val 9"/>
              <a:gd name="f13" fmla="val 520"/>
              <a:gd name="f14" fmla="val 12"/>
              <a:gd name="f15" fmla="val 591"/>
              <a:gd name="f16" fmla="val 85"/>
              <a:gd name="f17" fmla="val 643"/>
              <a:gd name="f18" fmla="val 169"/>
              <a:gd name="f19" fmla="val 667"/>
              <a:gd name="f20" fmla="val 269"/>
              <a:gd name="f21" fmla="val 668"/>
              <a:gd name="f22" fmla="val 275"/>
              <a:gd name="f23" fmla="val 670"/>
              <a:gd name="f24" fmla="val 282"/>
              <a:gd name="f25" fmla="val 671"/>
              <a:gd name="f26" fmla="val 289"/>
              <a:gd name="f27" fmla="val 673"/>
              <a:gd name="f28" fmla="val 296"/>
              <a:gd name="f29" fmla="val 674"/>
              <a:gd name="f30" fmla="val 302"/>
              <a:gd name="f31" fmla="val 675"/>
              <a:gd name="f32" fmla="val 310"/>
              <a:gd name="f33" fmla="val 721"/>
              <a:gd name="f34" fmla="val 772"/>
              <a:gd name="f35" fmla="val 250"/>
              <a:gd name="f36" fmla="val 826"/>
              <a:gd name="f37" fmla="val 234"/>
              <a:gd name="f38" fmla="val 884"/>
              <a:gd name="f39" fmla="val 217"/>
              <a:gd name="f40" fmla="val 942"/>
              <a:gd name="f41" fmla="val 208"/>
              <a:gd name="f42" fmla="val 1002"/>
              <a:gd name="f43" fmla="val 210"/>
              <a:gd name="f44" fmla="val 1010"/>
              <a:gd name="f45" fmla="val 1013"/>
              <a:gd name="f46" fmla="val 211"/>
              <a:gd name="f47" fmla="val 220"/>
              <a:gd name="f48" fmla="val 341"/>
              <a:gd name="f49" fmla="val 985"/>
              <a:gd name="f50" fmla="val 454"/>
              <a:gd name="f51" fmla="val 909"/>
              <a:gd name="f52" fmla="val 551"/>
              <a:gd name="f53" fmla="val 850"/>
              <a:gd name="f54" fmla="val 628"/>
              <a:gd name="f55" fmla="val 770"/>
              <a:gd name="f56" fmla="val 677"/>
              <a:gd name="f57" fmla="val 696"/>
              <a:gd name="f58" fmla="val 603"/>
              <a:gd name="f59" fmla="val 715"/>
              <a:gd name="f60" fmla="val 527"/>
              <a:gd name="f61" fmla="val 451"/>
              <a:gd name="f62" fmla="val 714"/>
              <a:gd name="f63" fmla="val 382"/>
              <a:gd name="f64" fmla="val 709"/>
              <a:gd name="f65" fmla="val 316"/>
              <a:gd name="f66" fmla="val 253"/>
              <a:gd name="f67" fmla="val 129"/>
              <a:gd name="f68" fmla="val 610"/>
              <a:gd name="f69" fmla="val 56"/>
              <a:gd name="f70" fmla="val 21"/>
              <a:gd name="f71" fmla="val 381"/>
              <a:gd name="f72" fmla="val 6"/>
              <a:gd name="f73" fmla="val 329"/>
              <a:gd name="f74" fmla="val 277"/>
              <a:gd name="f75" fmla="val 223"/>
              <a:gd name="f76" fmla="val 212"/>
              <a:gd name="f77" fmla="val 3"/>
              <a:gd name="f78" fmla="val 14"/>
              <a:gd name="f79" fmla="val 132"/>
              <a:gd name="f80" fmla="val 209"/>
              <a:gd name="f81" fmla="val 241"/>
              <a:gd name="f82" fmla="val 239"/>
              <a:gd name="f83" fmla="val 338"/>
              <a:gd name="f84" fmla="val 344"/>
              <a:gd name="f85" fmla="val 280"/>
              <a:gd name="f86" fmla="val 349"/>
              <a:gd name="f87" fmla="val 251"/>
              <a:gd name="f88" fmla="val 359"/>
              <a:gd name="f89" fmla="val 388"/>
              <a:gd name="f90" fmla="val 142"/>
              <a:gd name="f91" fmla="val 434"/>
              <a:gd name="f92" fmla="val 73"/>
              <a:gd name="f93" fmla="val 494"/>
              <a:gd name="f94" fmla="val 11"/>
              <a:gd name="f95" fmla="val 497"/>
              <a:gd name="f96" fmla="val 504"/>
              <a:gd name="f97" fmla="val 7"/>
              <a:gd name="f98" fmla="val 501"/>
              <a:gd name="f99" fmla="val 505"/>
              <a:gd name="f100" fmla="val 508"/>
              <a:gd name="f101" fmla="+- 0 0 -90"/>
              <a:gd name="f102" fmla="*/ f3 1 1014"/>
              <a:gd name="f103" fmla="*/ f4 1 719"/>
              <a:gd name="f104" fmla="val f5"/>
              <a:gd name="f105" fmla="val f6"/>
              <a:gd name="f106" fmla="val f7"/>
              <a:gd name="f107" fmla="*/ f101 f0 1"/>
              <a:gd name="f108" fmla="+- f106 0 f104"/>
              <a:gd name="f109" fmla="+- f105 0 f104"/>
              <a:gd name="f110" fmla="*/ f107 1 f2"/>
              <a:gd name="f111" fmla="*/ f109 1 1014"/>
              <a:gd name="f112" fmla="*/ f108 1 719"/>
              <a:gd name="f113" fmla="*/ 512 f109 1"/>
              <a:gd name="f114" fmla="*/ 0 f108 1"/>
              <a:gd name="f115" fmla="*/ 520 f109 1"/>
              <a:gd name="f116" fmla="*/ 12 f108 1"/>
              <a:gd name="f117" fmla="*/ 667 f109 1"/>
              <a:gd name="f118" fmla="*/ 269 f108 1"/>
              <a:gd name="f119" fmla="*/ 671 f109 1"/>
              <a:gd name="f120" fmla="*/ 289 f108 1"/>
              <a:gd name="f121" fmla="*/ 675 f109 1"/>
              <a:gd name="f122" fmla="*/ 310 f108 1"/>
              <a:gd name="f123" fmla="*/ 826 f109 1"/>
              <a:gd name="f124" fmla="*/ 234 f108 1"/>
              <a:gd name="f125" fmla="*/ 1002 f109 1"/>
              <a:gd name="f126" fmla="*/ 210 f108 1"/>
              <a:gd name="f127" fmla="*/ 1013 f109 1"/>
              <a:gd name="f128" fmla="*/ 220 f108 1"/>
              <a:gd name="f129" fmla="*/ 909 f109 1"/>
              <a:gd name="f130" fmla="*/ 551 f108 1"/>
              <a:gd name="f131" fmla="*/ 677 f109 1"/>
              <a:gd name="f132" fmla="*/ 696 f108 1"/>
              <a:gd name="f133" fmla="*/ 451 f109 1"/>
              <a:gd name="f134" fmla="*/ 714 f108 1"/>
              <a:gd name="f135" fmla="*/ 253 f109 1"/>
              <a:gd name="f136" fmla="*/ 667 f108 1"/>
              <a:gd name="f137" fmla="*/ 21 f109 1"/>
              <a:gd name="f138" fmla="*/ 381 f108 1"/>
              <a:gd name="f139" fmla="*/ 0 f109 1"/>
              <a:gd name="f140" fmla="*/ 223 f108 1"/>
              <a:gd name="f141" fmla="*/ 14 f109 1"/>
              <a:gd name="f142" fmla="*/ 338 f109 1"/>
              <a:gd name="f143" fmla="*/ 359 f109 1"/>
              <a:gd name="f144" fmla="*/ 494 f109 1"/>
              <a:gd name="f145" fmla="*/ 11 f108 1"/>
              <a:gd name="f146" fmla="*/ 501 f109 1"/>
              <a:gd name="f147" fmla="+- f110 0 f1"/>
              <a:gd name="f148" fmla="*/ f113 1 1014"/>
              <a:gd name="f149" fmla="*/ f114 1 719"/>
              <a:gd name="f150" fmla="*/ f115 1 1014"/>
              <a:gd name="f151" fmla="*/ f116 1 719"/>
              <a:gd name="f152" fmla="*/ f117 1 1014"/>
              <a:gd name="f153" fmla="*/ f118 1 719"/>
              <a:gd name="f154" fmla="*/ f119 1 1014"/>
              <a:gd name="f155" fmla="*/ f120 1 719"/>
              <a:gd name="f156" fmla="*/ f121 1 1014"/>
              <a:gd name="f157" fmla="*/ f122 1 719"/>
              <a:gd name="f158" fmla="*/ f123 1 1014"/>
              <a:gd name="f159" fmla="*/ f124 1 719"/>
              <a:gd name="f160" fmla="*/ f125 1 1014"/>
              <a:gd name="f161" fmla="*/ f126 1 719"/>
              <a:gd name="f162" fmla="*/ f127 1 1014"/>
              <a:gd name="f163" fmla="*/ f128 1 719"/>
              <a:gd name="f164" fmla="*/ f129 1 1014"/>
              <a:gd name="f165" fmla="*/ f130 1 719"/>
              <a:gd name="f166" fmla="*/ f131 1 1014"/>
              <a:gd name="f167" fmla="*/ f132 1 719"/>
              <a:gd name="f168" fmla="*/ f133 1 1014"/>
              <a:gd name="f169" fmla="*/ f134 1 719"/>
              <a:gd name="f170" fmla="*/ f135 1 1014"/>
              <a:gd name="f171" fmla="*/ f136 1 719"/>
              <a:gd name="f172" fmla="*/ f137 1 1014"/>
              <a:gd name="f173" fmla="*/ f138 1 719"/>
              <a:gd name="f174" fmla="*/ f139 1 1014"/>
              <a:gd name="f175" fmla="*/ f140 1 719"/>
              <a:gd name="f176" fmla="*/ f141 1 1014"/>
              <a:gd name="f177" fmla="*/ f142 1 1014"/>
              <a:gd name="f178" fmla="*/ f143 1 1014"/>
              <a:gd name="f179" fmla="*/ f144 1 1014"/>
              <a:gd name="f180" fmla="*/ f145 1 719"/>
              <a:gd name="f181" fmla="*/ f146 1 1014"/>
              <a:gd name="f182" fmla="*/ 0 1 f111"/>
              <a:gd name="f183" fmla="*/ f105 1 f111"/>
              <a:gd name="f184" fmla="*/ 0 1 f112"/>
              <a:gd name="f185" fmla="*/ f106 1 f112"/>
              <a:gd name="f186" fmla="*/ f148 1 f111"/>
              <a:gd name="f187" fmla="*/ f149 1 f112"/>
              <a:gd name="f188" fmla="*/ f150 1 f111"/>
              <a:gd name="f189" fmla="*/ f151 1 f112"/>
              <a:gd name="f190" fmla="*/ f152 1 f111"/>
              <a:gd name="f191" fmla="*/ f153 1 f112"/>
              <a:gd name="f192" fmla="*/ f154 1 f111"/>
              <a:gd name="f193" fmla="*/ f155 1 f112"/>
              <a:gd name="f194" fmla="*/ f156 1 f111"/>
              <a:gd name="f195" fmla="*/ f157 1 f112"/>
              <a:gd name="f196" fmla="*/ f158 1 f111"/>
              <a:gd name="f197" fmla="*/ f159 1 f112"/>
              <a:gd name="f198" fmla="*/ f160 1 f111"/>
              <a:gd name="f199" fmla="*/ f161 1 f112"/>
              <a:gd name="f200" fmla="*/ f162 1 f111"/>
              <a:gd name="f201" fmla="*/ f163 1 f112"/>
              <a:gd name="f202" fmla="*/ f164 1 f111"/>
              <a:gd name="f203" fmla="*/ f165 1 f112"/>
              <a:gd name="f204" fmla="*/ f166 1 f111"/>
              <a:gd name="f205" fmla="*/ f167 1 f112"/>
              <a:gd name="f206" fmla="*/ f168 1 f111"/>
              <a:gd name="f207" fmla="*/ f169 1 f112"/>
              <a:gd name="f208" fmla="*/ f170 1 f111"/>
              <a:gd name="f209" fmla="*/ f171 1 f112"/>
              <a:gd name="f210" fmla="*/ f172 1 f111"/>
              <a:gd name="f211" fmla="*/ f173 1 f112"/>
              <a:gd name="f212" fmla="*/ f174 1 f111"/>
              <a:gd name="f213" fmla="*/ f175 1 f112"/>
              <a:gd name="f214" fmla="*/ f176 1 f111"/>
              <a:gd name="f215" fmla="*/ f177 1 f111"/>
              <a:gd name="f216" fmla="*/ f178 1 f111"/>
              <a:gd name="f217" fmla="*/ f179 1 f111"/>
              <a:gd name="f218" fmla="*/ f180 1 f112"/>
              <a:gd name="f219" fmla="*/ f181 1 f111"/>
              <a:gd name="f220" fmla="*/ f182 f102 1"/>
              <a:gd name="f221" fmla="*/ f183 f102 1"/>
              <a:gd name="f222" fmla="*/ f185 f103 1"/>
              <a:gd name="f223" fmla="*/ f184 f103 1"/>
              <a:gd name="f224" fmla="*/ f186 f102 1"/>
              <a:gd name="f225" fmla="*/ f187 f103 1"/>
              <a:gd name="f226" fmla="*/ f188 f102 1"/>
              <a:gd name="f227" fmla="*/ f189 f103 1"/>
              <a:gd name="f228" fmla="*/ f190 f102 1"/>
              <a:gd name="f229" fmla="*/ f191 f103 1"/>
              <a:gd name="f230" fmla="*/ f192 f102 1"/>
              <a:gd name="f231" fmla="*/ f193 f103 1"/>
              <a:gd name="f232" fmla="*/ f194 f102 1"/>
              <a:gd name="f233" fmla="*/ f195 f103 1"/>
              <a:gd name="f234" fmla="*/ f196 f102 1"/>
              <a:gd name="f235" fmla="*/ f197 f103 1"/>
              <a:gd name="f236" fmla="*/ f198 f102 1"/>
              <a:gd name="f237" fmla="*/ f199 f103 1"/>
              <a:gd name="f238" fmla="*/ f200 f102 1"/>
              <a:gd name="f239" fmla="*/ f201 f103 1"/>
              <a:gd name="f240" fmla="*/ f202 f102 1"/>
              <a:gd name="f241" fmla="*/ f203 f103 1"/>
              <a:gd name="f242" fmla="*/ f204 f102 1"/>
              <a:gd name="f243" fmla="*/ f205 f103 1"/>
              <a:gd name="f244" fmla="*/ f206 f102 1"/>
              <a:gd name="f245" fmla="*/ f207 f103 1"/>
              <a:gd name="f246" fmla="*/ f208 f102 1"/>
              <a:gd name="f247" fmla="*/ f209 f103 1"/>
              <a:gd name="f248" fmla="*/ f210 f102 1"/>
              <a:gd name="f249" fmla="*/ f211 f103 1"/>
              <a:gd name="f250" fmla="*/ f212 f102 1"/>
              <a:gd name="f251" fmla="*/ f213 f103 1"/>
              <a:gd name="f252" fmla="*/ f214 f102 1"/>
              <a:gd name="f253" fmla="*/ f215 f102 1"/>
              <a:gd name="f254" fmla="*/ f216 f102 1"/>
              <a:gd name="f255" fmla="*/ f217 f102 1"/>
              <a:gd name="f256" fmla="*/ f218 f103 1"/>
              <a:gd name="f257" fmla="*/ f219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7">
                <a:pos x="f224" y="f225"/>
              </a:cxn>
              <a:cxn ang="f147">
                <a:pos x="f226" y="f227"/>
              </a:cxn>
              <a:cxn ang="f147">
                <a:pos x="f228" y="f229"/>
              </a:cxn>
              <a:cxn ang="f147">
                <a:pos x="f230" y="f231"/>
              </a:cxn>
              <a:cxn ang="f147">
                <a:pos x="f232" y="f233"/>
              </a:cxn>
              <a:cxn ang="f147">
                <a:pos x="f234" y="f235"/>
              </a:cxn>
              <a:cxn ang="f147">
                <a:pos x="f236" y="f237"/>
              </a:cxn>
              <a:cxn ang="f147">
                <a:pos x="f238" y="f239"/>
              </a:cxn>
              <a:cxn ang="f147">
                <a:pos x="f240" y="f241"/>
              </a:cxn>
              <a:cxn ang="f147">
                <a:pos x="f242" y="f243"/>
              </a:cxn>
              <a:cxn ang="f147">
                <a:pos x="f244" y="f245"/>
              </a:cxn>
              <a:cxn ang="f147">
                <a:pos x="f246" y="f247"/>
              </a:cxn>
              <a:cxn ang="f147">
                <a:pos x="f248" y="f249"/>
              </a:cxn>
              <a:cxn ang="f147">
                <a:pos x="f250" y="f251"/>
              </a:cxn>
              <a:cxn ang="f147">
                <a:pos x="f252" y="f237"/>
              </a:cxn>
              <a:cxn ang="f147">
                <a:pos x="f253" y="f233"/>
              </a:cxn>
              <a:cxn ang="f147">
                <a:pos x="f254" y="f251"/>
              </a:cxn>
              <a:cxn ang="f147">
                <a:pos x="f255" y="f256"/>
              </a:cxn>
              <a:cxn ang="f147">
                <a:pos x="f257" y="f225"/>
              </a:cxn>
              <a:cxn ang="f147">
                <a:pos x="f224" y="f225"/>
              </a:cxn>
            </a:cxnLst>
            <a:rect l="f220" t="f223" r="f221" b="f222"/>
            <a:pathLst>
              <a:path w="1014" h="719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22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3"/>
                  <a:pt x="f45" y="f46"/>
                  <a:pt x="f45" y="f47"/>
                </a:cubicBezTo>
                <a:cubicBezTo>
                  <a:pt x="f6" y="f48"/>
                  <a:pt x="f49" y="f50"/>
                  <a:pt x="f51" y="f52"/>
                </a:cubicBezTo>
                <a:cubicBezTo>
                  <a:pt x="f53" y="f54"/>
                  <a:pt x="f55" y="f27"/>
                  <a:pt x="f56" y="f57"/>
                </a:cubicBezTo>
                <a:cubicBezTo>
                  <a:pt x="f58" y="f59"/>
                  <a:pt x="f60" y="f7"/>
                  <a:pt x="f61" y="f62"/>
                </a:cubicBezTo>
                <a:cubicBezTo>
                  <a:pt x="f63" y="f64"/>
                  <a:pt x="f65" y="f57"/>
                  <a:pt x="f66" y="f19"/>
                </a:cubicBezTo>
                <a:cubicBezTo>
                  <a:pt x="f67" y="f68"/>
                  <a:pt x="f69" y="f9"/>
                  <a:pt x="f70" y="f71"/>
                </a:cubicBezTo>
                <a:cubicBezTo>
                  <a:pt x="f72" y="f73"/>
                  <a:pt x="f5" y="f74"/>
                  <a:pt x="f5" y="f75"/>
                </a:cubicBezTo>
                <a:cubicBezTo>
                  <a:pt x="f5" y="f76"/>
                  <a:pt x="f77" y="f43"/>
                  <a:pt x="f78" y="f43"/>
                </a:cubicBezTo>
                <a:cubicBezTo>
                  <a:pt x="f79" y="f80"/>
                  <a:pt x="f81" y="f82"/>
                  <a:pt x="f83" y="f32"/>
                </a:cubicBezTo>
                <a:cubicBezTo>
                  <a:pt x="f84" y="f85"/>
                  <a:pt x="f86" y="f87"/>
                  <a:pt x="f88" y="f75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12"/>
                  <a:pt x="f96" y="f97"/>
                  <a:pt x="f98" y="f5"/>
                </a:cubicBezTo>
                <a:cubicBezTo>
                  <a:pt x="f99" y="f5"/>
                  <a:pt x="f100" y="f5"/>
                  <a:pt x="f8" y="f5"/>
                </a:cubicBezTo>
                <a:close/>
              </a:path>
            </a:pathLst>
          </a:custGeom>
          <a:solidFill>
            <a:srgbClr val="58B57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C8A2C21A-36C5-B083-7CBB-E97FC2C8859A}"/>
              </a:ext>
            </a:extLst>
          </p:cNvPr>
          <p:cNvSpPr/>
          <p:nvPr/>
        </p:nvSpPr>
        <p:spPr>
          <a:xfrm>
            <a:off x="6165854" y="2049463"/>
            <a:ext cx="795335" cy="7651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1"/>
              <a:gd name="f7" fmla="val 598"/>
              <a:gd name="f8" fmla="val 4"/>
              <a:gd name="f9" fmla="val 103"/>
              <a:gd name="f10" fmla="val 3"/>
              <a:gd name="f11" fmla="val 207"/>
              <a:gd name="f12" fmla="val 310"/>
              <a:gd name="f13" fmla="val 455"/>
              <a:gd name="f14" fmla="val 9"/>
              <a:gd name="f15" fmla="val 566"/>
              <a:gd name="f16" fmla="val 115"/>
              <a:gd name="f17" fmla="val 591"/>
              <a:gd name="f18" fmla="val 247"/>
              <a:gd name="f19" fmla="val 408"/>
              <a:gd name="f20" fmla="val 515"/>
              <a:gd name="f21" fmla="val 561"/>
              <a:gd name="f22" fmla="val 359"/>
              <a:gd name="f23" fmla="val 593"/>
              <a:gd name="f24" fmla="val 356"/>
              <a:gd name="f25" fmla="val 350"/>
              <a:gd name="f26" fmla="val 353"/>
              <a:gd name="f27" fmla="val 348"/>
              <a:gd name="f28" fmla="val 343"/>
              <a:gd name="f29" fmla="val 339"/>
              <a:gd name="f30" fmla="val 337"/>
              <a:gd name="f31" fmla="val 335"/>
              <a:gd name="f32" fmla="val 596"/>
              <a:gd name="f33" fmla="val 333"/>
              <a:gd name="f34" fmla="val 222"/>
              <a:gd name="f35" fmla="val 111"/>
              <a:gd name="f36" fmla="val 1"/>
              <a:gd name="f37" fmla="val 406"/>
              <a:gd name="f38" fmla="val 214"/>
              <a:gd name="f39" fmla="val 22"/>
              <a:gd name="f40" fmla="val 16"/>
              <a:gd name="f41" fmla="val 10"/>
              <a:gd name="f42" fmla="+- 0 0 -90"/>
              <a:gd name="f43" fmla="*/ f3 1 621"/>
              <a:gd name="f44" fmla="*/ f4 1 598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621"/>
              <a:gd name="f53" fmla="*/ f49 1 598"/>
              <a:gd name="f54" fmla="*/ 0 f50 1"/>
              <a:gd name="f55" fmla="*/ 4 f49 1"/>
              <a:gd name="f56" fmla="*/ 310 f50 1"/>
              <a:gd name="f57" fmla="*/ 591 f50 1"/>
              <a:gd name="f58" fmla="*/ 247 f49 1"/>
              <a:gd name="f59" fmla="*/ 359 f50 1"/>
              <a:gd name="f60" fmla="*/ 593 f49 1"/>
              <a:gd name="f61" fmla="*/ 353 f50 1"/>
              <a:gd name="f62" fmla="*/ 598 f49 1"/>
              <a:gd name="f63" fmla="*/ 339 f50 1"/>
              <a:gd name="f64" fmla="*/ 333 f50 1"/>
              <a:gd name="f65" fmla="*/ 1 f50 1"/>
              <a:gd name="f66" fmla="*/ 22 f49 1"/>
              <a:gd name="f67" fmla="+- f51 0 f1"/>
              <a:gd name="f68" fmla="*/ f54 1 621"/>
              <a:gd name="f69" fmla="*/ f55 1 598"/>
              <a:gd name="f70" fmla="*/ f56 1 621"/>
              <a:gd name="f71" fmla="*/ f57 1 621"/>
              <a:gd name="f72" fmla="*/ f58 1 598"/>
              <a:gd name="f73" fmla="*/ f59 1 621"/>
              <a:gd name="f74" fmla="*/ f60 1 598"/>
              <a:gd name="f75" fmla="*/ f61 1 621"/>
              <a:gd name="f76" fmla="*/ f62 1 598"/>
              <a:gd name="f77" fmla="*/ f63 1 621"/>
              <a:gd name="f78" fmla="*/ f64 1 621"/>
              <a:gd name="f79" fmla="*/ f65 1 621"/>
              <a:gd name="f80" fmla="*/ f66 1 598"/>
              <a:gd name="f81" fmla="*/ 0 1 f52"/>
              <a:gd name="f82" fmla="*/ f46 1 f52"/>
              <a:gd name="f83" fmla="*/ 0 1 f53"/>
              <a:gd name="f84" fmla="*/ f47 1 f53"/>
              <a:gd name="f85" fmla="*/ f68 1 f52"/>
              <a:gd name="f86" fmla="*/ f69 1 f53"/>
              <a:gd name="f87" fmla="*/ f70 1 f52"/>
              <a:gd name="f88" fmla="*/ f71 1 f52"/>
              <a:gd name="f89" fmla="*/ f72 1 f53"/>
              <a:gd name="f90" fmla="*/ f73 1 f52"/>
              <a:gd name="f91" fmla="*/ f74 1 f53"/>
              <a:gd name="f92" fmla="*/ f75 1 f52"/>
              <a:gd name="f93" fmla="*/ f76 1 f53"/>
              <a:gd name="f94" fmla="*/ f77 1 f52"/>
              <a:gd name="f95" fmla="*/ f78 1 f52"/>
              <a:gd name="f96" fmla="*/ f79 1 f52"/>
              <a:gd name="f97" fmla="*/ f80 1 f53"/>
              <a:gd name="f98" fmla="*/ f81 f43 1"/>
              <a:gd name="f99" fmla="*/ f82 f43 1"/>
              <a:gd name="f100" fmla="*/ f84 f44 1"/>
              <a:gd name="f101" fmla="*/ f83 f44 1"/>
              <a:gd name="f102" fmla="*/ f85 f43 1"/>
              <a:gd name="f103" fmla="*/ f86 f44 1"/>
              <a:gd name="f104" fmla="*/ f87 f43 1"/>
              <a:gd name="f105" fmla="*/ f88 f43 1"/>
              <a:gd name="f106" fmla="*/ f89 f44 1"/>
              <a:gd name="f107" fmla="*/ f90 f43 1"/>
              <a:gd name="f108" fmla="*/ f91 f44 1"/>
              <a:gd name="f109" fmla="*/ f92 f43 1"/>
              <a:gd name="f110" fmla="*/ f93 f44 1"/>
              <a:gd name="f111" fmla="*/ f94 f43 1"/>
              <a:gd name="f112" fmla="*/ f95 f43 1"/>
              <a:gd name="f113" fmla="*/ f96 f43 1"/>
              <a:gd name="f114" fmla="*/ f97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02" y="f103"/>
              </a:cxn>
              <a:cxn ang="f67">
                <a:pos x="f104" y="f103"/>
              </a:cxn>
              <a:cxn ang="f67">
                <a:pos x="f105" y="f106"/>
              </a:cxn>
              <a:cxn ang="f67">
                <a:pos x="f107" y="f108"/>
              </a:cxn>
              <a:cxn ang="f67">
                <a:pos x="f109" y="f110"/>
              </a:cxn>
              <a:cxn ang="f67">
                <a:pos x="f111" y="f110"/>
              </a:cxn>
              <a:cxn ang="f67">
                <a:pos x="f112" y="f110"/>
              </a:cxn>
              <a:cxn ang="f67">
                <a:pos x="f113" y="f110"/>
              </a:cxn>
              <a:cxn ang="f67">
                <a:pos x="f113" y="f114"/>
              </a:cxn>
              <a:cxn ang="f67">
                <a:pos x="f102" y="f103"/>
              </a:cxn>
            </a:cxnLst>
            <a:rect l="f98" t="f101" r="f99" b="f100"/>
            <a:pathLst>
              <a:path w="621" h="598">
                <a:moveTo>
                  <a:pt x="f5" y="f8"/>
                </a:moveTo>
                <a:cubicBezTo>
                  <a:pt x="f9" y="f10"/>
                  <a:pt x="f11" y="f5"/>
                  <a:pt x="f12" y="f8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6" y="f19"/>
                  <a:pt x="f20" y="f21"/>
                  <a:pt x="f22" y="f23"/>
                </a:cubicBezTo>
                <a:cubicBezTo>
                  <a:pt x="f24" y="f23"/>
                  <a:pt x="f25" y="f17"/>
                  <a:pt x="f26" y="f7"/>
                </a:cubicBezTo>
                <a:cubicBezTo>
                  <a:pt x="f27" y="f7"/>
                  <a:pt x="f28" y="f7"/>
                  <a:pt x="f29" y="f7"/>
                </a:cubicBezTo>
                <a:cubicBezTo>
                  <a:pt x="f30" y="f23"/>
                  <a:pt x="f31" y="f32"/>
                  <a:pt x="f33" y="f7"/>
                </a:cubicBezTo>
                <a:cubicBezTo>
                  <a:pt x="f34" y="f7"/>
                  <a:pt x="f35" y="f7"/>
                  <a:pt x="f36" y="f7"/>
                </a:cubicBezTo>
                <a:cubicBezTo>
                  <a:pt x="f36" y="f37"/>
                  <a:pt x="f36" y="f38"/>
                  <a:pt x="f36" y="f39"/>
                </a:cubicBezTo>
                <a:cubicBezTo>
                  <a:pt x="f36" y="f40"/>
                  <a:pt x="f5" y="f41"/>
                  <a:pt x="f5" y="f8"/>
                </a:cubicBezTo>
                <a:close/>
              </a:path>
            </a:pathLst>
          </a:custGeom>
          <a:solidFill>
            <a:srgbClr val="58B57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73F30DC3-0468-658F-5580-614FD0D203BD}"/>
              </a:ext>
            </a:extLst>
          </p:cNvPr>
          <p:cNvSpPr/>
          <p:nvPr/>
        </p:nvSpPr>
        <p:spPr>
          <a:xfrm>
            <a:off x="5375272" y="2054227"/>
            <a:ext cx="792163" cy="7604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9"/>
              <a:gd name="f7" fmla="val 595"/>
              <a:gd name="f8" fmla="val 618"/>
              <a:gd name="f9" fmla="val 1"/>
              <a:gd name="f10" fmla="val 7"/>
              <a:gd name="f11" fmla="val 13"/>
              <a:gd name="f12" fmla="val 19"/>
              <a:gd name="f13" fmla="val 211"/>
              <a:gd name="f14" fmla="val 403"/>
              <a:gd name="f15" fmla="val 507"/>
              <a:gd name="f16" fmla="val 395"/>
              <a:gd name="f17" fmla="val 283"/>
              <a:gd name="f18" fmla="val 282"/>
              <a:gd name="f19" fmla="val 594"/>
              <a:gd name="f20" fmla="val 281"/>
              <a:gd name="f21" fmla="val 593"/>
              <a:gd name="f22" fmla="val 280"/>
              <a:gd name="f23" fmla="val 277"/>
              <a:gd name="f24" fmla="val 273"/>
              <a:gd name="f25" fmla="val 269"/>
              <a:gd name="f26" fmla="val 271"/>
              <a:gd name="f27" fmla="val 589"/>
              <a:gd name="f28" fmla="val 266"/>
              <a:gd name="f29" fmla="val 591"/>
              <a:gd name="f30" fmla="val 263"/>
              <a:gd name="f31" fmla="val 590"/>
              <a:gd name="f32" fmla="val 139"/>
              <a:gd name="f33" fmla="val 564"/>
              <a:gd name="f34" fmla="val 47"/>
              <a:gd name="f35" fmla="val 472"/>
              <a:gd name="f36" fmla="val 27"/>
              <a:gd name="f37" fmla="val 347"/>
              <a:gd name="f38" fmla="val 181"/>
              <a:gd name="f39" fmla="val 112"/>
              <a:gd name="f40" fmla="val 33"/>
              <a:gd name="f41" fmla="val 5"/>
              <a:gd name="f42" fmla="val 290"/>
              <a:gd name="f43" fmla="val 2"/>
              <a:gd name="f44" fmla="val 311"/>
              <a:gd name="f45" fmla="val 332"/>
              <a:gd name="f46" fmla="val 427"/>
              <a:gd name="f47" fmla="val 522"/>
              <a:gd name="f48" fmla="+- 0 0 -90"/>
              <a:gd name="f49" fmla="*/ f3 1 619"/>
              <a:gd name="f50" fmla="*/ f4 1 595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619"/>
              <a:gd name="f59" fmla="*/ f55 1 595"/>
              <a:gd name="f60" fmla="*/ 618 f56 1"/>
              <a:gd name="f61" fmla="*/ 1 f55 1"/>
              <a:gd name="f62" fmla="*/ 619 f56 1"/>
              <a:gd name="f63" fmla="*/ 19 f55 1"/>
              <a:gd name="f64" fmla="*/ 595 f55 1"/>
              <a:gd name="f65" fmla="*/ 283 f56 1"/>
              <a:gd name="f66" fmla="*/ 281 f56 1"/>
              <a:gd name="f67" fmla="*/ 593 f55 1"/>
              <a:gd name="f68" fmla="*/ 280 f56 1"/>
              <a:gd name="f69" fmla="*/ 269 f56 1"/>
              <a:gd name="f70" fmla="*/ 263 f56 1"/>
              <a:gd name="f71" fmla="*/ 590 f55 1"/>
              <a:gd name="f72" fmla="*/ 27 f56 1"/>
              <a:gd name="f73" fmla="*/ 347 f55 1"/>
              <a:gd name="f74" fmla="*/ 5 f55 1"/>
              <a:gd name="f75" fmla="*/ 332 f56 1"/>
              <a:gd name="f76" fmla="*/ 0 f55 1"/>
              <a:gd name="f77" fmla="+- f57 0 f1"/>
              <a:gd name="f78" fmla="*/ f60 1 619"/>
              <a:gd name="f79" fmla="*/ f61 1 595"/>
              <a:gd name="f80" fmla="*/ f62 1 619"/>
              <a:gd name="f81" fmla="*/ f63 1 595"/>
              <a:gd name="f82" fmla="*/ f64 1 595"/>
              <a:gd name="f83" fmla="*/ f65 1 619"/>
              <a:gd name="f84" fmla="*/ f66 1 619"/>
              <a:gd name="f85" fmla="*/ f67 1 595"/>
              <a:gd name="f86" fmla="*/ f68 1 619"/>
              <a:gd name="f87" fmla="*/ f69 1 619"/>
              <a:gd name="f88" fmla="*/ f70 1 619"/>
              <a:gd name="f89" fmla="*/ f71 1 595"/>
              <a:gd name="f90" fmla="*/ f72 1 619"/>
              <a:gd name="f91" fmla="*/ f73 1 595"/>
              <a:gd name="f92" fmla="*/ f74 1 595"/>
              <a:gd name="f93" fmla="*/ f75 1 619"/>
              <a:gd name="f94" fmla="*/ f76 1 595"/>
              <a:gd name="f95" fmla="*/ 0 1 f58"/>
              <a:gd name="f96" fmla="*/ f52 1 f58"/>
              <a:gd name="f97" fmla="*/ 0 1 f59"/>
              <a:gd name="f98" fmla="*/ f53 1 f59"/>
              <a:gd name="f99" fmla="*/ f78 1 f58"/>
              <a:gd name="f100" fmla="*/ f79 1 f59"/>
              <a:gd name="f101" fmla="*/ f80 1 f58"/>
              <a:gd name="f102" fmla="*/ f81 1 f59"/>
              <a:gd name="f103" fmla="*/ f82 1 f59"/>
              <a:gd name="f104" fmla="*/ f83 1 f58"/>
              <a:gd name="f105" fmla="*/ f84 1 f58"/>
              <a:gd name="f106" fmla="*/ f85 1 f59"/>
              <a:gd name="f107" fmla="*/ f86 1 f58"/>
              <a:gd name="f108" fmla="*/ f87 1 f58"/>
              <a:gd name="f109" fmla="*/ f88 1 f58"/>
              <a:gd name="f110" fmla="*/ f89 1 f59"/>
              <a:gd name="f111" fmla="*/ f90 1 f58"/>
              <a:gd name="f112" fmla="*/ f91 1 f59"/>
              <a:gd name="f113" fmla="*/ f92 1 f59"/>
              <a:gd name="f114" fmla="*/ f93 1 f58"/>
              <a:gd name="f115" fmla="*/ f94 1 f59"/>
              <a:gd name="f116" fmla="*/ f95 f49 1"/>
              <a:gd name="f117" fmla="*/ f96 f49 1"/>
              <a:gd name="f118" fmla="*/ f98 f50 1"/>
              <a:gd name="f119" fmla="*/ f97 f50 1"/>
              <a:gd name="f120" fmla="*/ f99 f49 1"/>
              <a:gd name="f121" fmla="*/ f100 f50 1"/>
              <a:gd name="f122" fmla="*/ f101 f49 1"/>
              <a:gd name="f123" fmla="*/ f102 f50 1"/>
              <a:gd name="f124" fmla="*/ f103 f50 1"/>
              <a:gd name="f125" fmla="*/ f104 f49 1"/>
              <a:gd name="f126" fmla="*/ f105 f49 1"/>
              <a:gd name="f127" fmla="*/ f106 f50 1"/>
              <a:gd name="f128" fmla="*/ f107 f49 1"/>
              <a:gd name="f129" fmla="*/ f108 f49 1"/>
              <a:gd name="f130" fmla="*/ f109 f49 1"/>
              <a:gd name="f131" fmla="*/ f110 f50 1"/>
              <a:gd name="f132" fmla="*/ f111 f49 1"/>
              <a:gd name="f133" fmla="*/ f112 f50 1"/>
              <a:gd name="f134" fmla="*/ f113 f50 1"/>
              <a:gd name="f135" fmla="*/ f114 f49 1"/>
              <a:gd name="f136" fmla="*/ f115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2" y="f124"/>
              </a:cxn>
              <a:cxn ang="f77">
                <a:pos x="f125" y="f124"/>
              </a:cxn>
              <a:cxn ang="f77">
                <a:pos x="f126" y="f127"/>
              </a:cxn>
              <a:cxn ang="f77">
                <a:pos x="f128" y="f124"/>
              </a:cxn>
              <a:cxn ang="f77">
                <a:pos x="f129" y="f124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29" y="f134"/>
              </a:cxn>
              <a:cxn ang="f77">
                <a:pos x="f135" y="f136"/>
              </a:cxn>
              <a:cxn ang="f77">
                <a:pos x="f120" y="f121"/>
              </a:cxn>
            </a:cxnLst>
            <a:rect l="f116" t="f119" r="f117" b="f118"/>
            <a:pathLst>
              <a:path w="619" h="595">
                <a:moveTo>
                  <a:pt x="f8" y="f9"/>
                </a:moveTo>
                <a:cubicBezTo>
                  <a:pt x="f8" y="f10"/>
                  <a:pt x="f6" y="f11"/>
                  <a:pt x="f6" y="f12"/>
                </a:cubicBezTo>
                <a:cubicBezTo>
                  <a:pt x="f6" y="f13"/>
                  <a:pt x="f6" y="f14"/>
                  <a:pt x="f6" y="f7"/>
                </a:cubicBezTo>
                <a:cubicBezTo>
                  <a:pt x="f15" y="f7"/>
                  <a:pt x="f16" y="f7"/>
                  <a:pt x="f17" y="f7"/>
                </a:cubicBezTo>
                <a:cubicBezTo>
                  <a:pt x="f17" y="f7"/>
                  <a:pt x="f18" y="f19"/>
                  <a:pt x="f20" y="f21"/>
                </a:cubicBezTo>
                <a:cubicBezTo>
                  <a:pt x="f20" y="f19"/>
                  <a:pt x="f20" y="f7"/>
                  <a:pt x="f22" y="f7"/>
                </a:cubicBezTo>
                <a:cubicBezTo>
                  <a:pt x="f23" y="f7"/>
                  <a:pt x="f24" y="f7"/>
                  <a:pt x="f25" y="f7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5" y="f38"/>
                  <a:pt x="f39" y="f40"/>
                  <a:pt x="f25" y="f41"/>
                </a:cubicBezTo>
                <a:cubicBezTo>
                  <a:pt x="f42" y="f43"/>
                  <a:pt x="f44" y="f5"/>
                  <a:pt x="f45" y="f5"/>
                </a:cubicBezTo>
                <a:cubicBezTo>
                  <a:pt x="f46" y="f9"/>
                  <a:pt x="f47" y="f5"/>
                  <a:pt x="f8" y="f9"/>
                </a:cubicBezTo>
                <a:close/>
              </a:path>
            </a:pathLst>
          </a:custGeom>
          <a:solidFill>
            <a:srgbClr val="EAE0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39">
            <a:extLst>
              <a:ext uri="{FF2B5EF4-FFF2-40B4-BE49-F238E27FC236}">
                <a16:creationId xmlns:a16="http://schemas.microsoft.com/office/drawing/2014/main" id="{93DAA056-8D44-E0FA-E781-E140134BB274}"/>
              </a:ext>
            </a:extLst>
          </p:cNvPr>
          <p:cNvSpPr/>
          <p:nvPr/>
        </p:nvSpPr>
        <p:spPr>
          <a:xfrm>
            <a:off x="6592888" y="2808286"/>
            <a:ext cx="7936" cy="63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5"/>
              <a:gd name="f8" fmla="val 2"/>
              <a:gd name="f9" fmla="val 3"/>
              <a:gd name="f10" fmla="val 4"/>
              <a:gd name="f11" fmla="+- 0 0 -90"/>
              <a:gd name="f12" fmla="*/ f3 1 6"/>
              <a:gd name="f13" fmla="*/ f4 1 5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5"/>
              <a:gd name="f22" fmla="*/ f19 1 6"/>
              <a:gd name="f23" fmla="*/ 0 f19 1"/>
              <a:gd name="f24" fmla="*/ 5 f18 1"/>
              <a:gd name="f25" fmla="*/ 6 f19 1"/>
              <a:gd name="f26" fmla="+- f20 0 f1"/>
              <a:gd name="f27" fmla="*/ f23 1 6"/>
              <a:gd name="f28" fmla="*/ f24 1 5"/>
              <a:gd name="f29" fmla="*/ f25 1 6"/>
              <a:gd name="f30" fmla="*/ 0 1 f22"/>
              <a:gd name="f31" fmla="*/ f15 1 f22"/>
              <a:gd name="f32" fmla="*/ 0 1 f21"/>
              <a:gd name="f33" fmla="*/ f16 1 f21"/>
              <a:gd name="f34" fmla="*/ f27 1 f22"/>
              <a:gd name="f35" fmla="*/ f28 1 f21"/>
              <a:gd name="f36" fmla="*/ f29 1 f22"/>
              <a:gd name="f37" fmla="*/ f30 f12 1"/>
              <a:gd name="f38" fmla="*/ f31 f12 1"/>
              <a:gd name="f39" fmla="*/ f33 f13 1"/>
              <a:gd name="f40" fmla="*/ f32 f13 1"/>
              <a:gd name="f41" fmla="*/ f34 f12 1"/>
              <a:gd name="f42" fmla="*/ f35 f13 1"/>
              <a:gd name="f43" fmla="*/ f36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1" y="f42"/>
              </a:cxn>
              <a:cxn ang="f26">
                <a:pos x="f43" y="f42"/>
              </a:cxn>
              <a:cxn ang="f26">
                <a:pos x="f41" y="f42"/>
              </a:cxn>
            </a:cxnLst>
            <a:rect l="f37" t="f40" r="f38" b="f39"/>
            <a:pathLst>
              <a:path w="6" h="5">
                <a:moveTo>
                  <a:pt x="f5" y="f7"/>
                </a:moveTo>
                <a:cubicBezTo>
                  <a:pt x="f8" y="f9"/>
                  <a:pt x="f10" y="f5"/>
                  <a:pt x="f6" y="f7"/>
                </a:cubicBezTo>
                <a:cubicBezTo>
                  <a:pt x="f10" y="f7"/>
                  <a:pt x="f8" y="f7"/>
                  <a:pt x="f5" y="f7"/>
                </a:cubicBezTo>
                <a:close/>
              </a:path>
            </a:pathLst>
          </a:custGeom>
          <a:solidFill>
            <a:srgbClr val="02030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CB28DE17-3D92-76F8-CEF7-BEC7F4B073B2}"/>
              </a:ext>
            </a:extLst>
          </p:cNvPr>
          <p:cNvSpPr/>
          <p:nvPr/>
        </p:nvSpPr>
        <p:spPr>
          <a:xfrm>
            <a:off x="5734046" y="2811459"/>
            <a:ext cx="3172" cy="3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"/>
              <a:gd name="f7" fmla="val 2"/>
              <a:gd name="f8" fmla="val 1"/>
              <a:gd name="f9" fmla="+- 0 0 -90"/>
              <a:gd name="f10" fmla="*/ f3 1 3"/>
              <a:gd name="f11" fmla="*/ f4 1 2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6 1 2"/>
              <a:gd name="f20" fmla="*/ f17 1 3"/>
              <a:gd name="f21" fmla="*/ 0 f17 1"/>
              <a:gd name="f22" fmla="*/ 2 f16 1"/>
              <a:gd name="f23" fmla="*/ 1 f17 1"/>
              <a:gd name="f24" fmla="*/ 0 f16 1"/>
              <a:gd name="f25" fmla="*/ 3 f17 1"/>
              <a:gd name="f26" fmla="+- f18 0 f1"/>
              <a:gd name="f27" fmla="*/ f21 1 3"/>
              <a:gd name="f28" fmla="*/ f22 1 2"/>
              <a:gd name="f29" fmla="*/ f23 1 3"/>
              <a:gd name="f30" fmla="*/ f24 1 2"/>
              <a:gd name="f31" fmla="*/ f25 1 3"/>
              <a:gd name="f32" fmla="*/ 0 1 f20"/>
              <a:gd name="f33" fmla="*/ f13 1 f20"/>
              <a:gd name="f34" fmla="*/ 0 1 f19"/>
              <a:gd name="f35" fmla="*/ f14 1 f19"/>
              <a:gd name="f36" fmla="*/ f27 1 f20"/>
              <a:gd name="f37" fmla="*/ f28 1 f19"/>
              <a:gd name="f38" fmla="*/ f29 1 f20"/>
              <a:gd name="f39" fmla="*/ f30 1 f19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9" y="f46"/>
              </a:cxn>
              <a:cxn ang="f26">
                <a:pos x="f45" y="f46"/>
              </a:cxn>
            </a:cxnLst>
            <a:rect l="f41" t="f44" r="f42" b="f43"/>
            <a:pathLst>
              <a:path w="3" h="2">
                <a:moveTo>
                  <a:pt x="f5" y="f7"/>
                </a:moveTo>
                <a:cubicBezTo>
                  <a:pt x="f8" y="f7"/>
                  <a:pt x="f8" y="f8"/>
                  <a:pt x="f8" y="f5"/>
                </a:cubicBezTo>
                <a:cubicBezTo>
                  <a:pt x="f7" y="f8"/>
                  <a:pt x="f6" y="f7"/>
                  <a:pt x="f6" y="f7"/>
                </a:cubicBezTo>
                <a:cubicBezTo>
                  <a:pt x="f7" y="f7"/>
                  <a:pt x="f8" y="f7"/>
                  <a:pt x="f5" y="f7"/>
                </a:cubicBezTo>
                <a:close/>
              </a:path>
            </a:pathLst>
          </a:custGeom>
          <a:solidFill>
            <a:srgbClr val="02030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Freeform 44">
            <a:extLst>
              <a:ext uri="{FF2B5EF4-FFF2-40B4-BE49-F238E27FC236}">
                <a16:creationId xmlns:a16="http://schemas.microsoft.com/office/drawing/2014/main" id="{4B1F7C86-F07F-A501-5936-57B6C59281CD}"/>
              </a:ext>
            </a:extLst>
          </p:cNvPr>
          <p:cNvSpPr/>
          <p:nvPr/>
        </p:nvSpPr>
        <p:spPr>
          <a:xfrm>
            <a:off x="7366004" y="1296984"/>
            <a:ext cx="761996" cy="12969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6"/>
              <a:gd name="f7" fmla="val 1116"/>
              <a:gd name="f8" fmla="val 1"/>
              <a:gd name="f9" fmla="val 709"/>
              <a:gd name="f10" fmla="val 603"/>
              <a:gd name="f11" fmla="val 2"/>
              <a:gd name="f12" fmla="val 497"/>
              <a:gd name="f13" fmla="val 391"/>
              <a:gd name="f14" fmla="val 355"/>
              <a:gd name="f15" fmla="val 18"/>
              <a:gd name="f16" fmla="val 332"/>
              <a:gd name="f17" fmla="val 47"/>
              <a:gd name="f18" fmla="val 317"/>
              <a:gd name="f19" fmla="val 85"/>
              <a:gd name="f20" fmla="val 297"/>
              <a:gd name="f21" fmla="val 124"/>
              <a:gd name="f22" fmla="val 281"/>
              <a:gd name="f23" fmla="val 164"/>
              <a:gd name="f24" fmla="val 265"/>
              <a:gd name="f25" fmla="val 167"/>
              <a:gd name="f26" fmla="val 264"/>
              <a:gd name="f27" fmla="val 171"/>
              <a:gd name="f28" fmla="val 262"/>
              <a:gd name="f29" fmla="val 174"/>
              <a:gd name="f30" fmla="val 261"/>
              <a:gd name="f31" fmla="val 259"/>
              <a:gd name="f32" fmla="val 183"/>
              <a:gd name="f33" fmla="val 255"/>
              <a:gd name="f34" fmla="val 247"/>
              <a:gd name="f35" fmla="val 203"/>
              <a:gd name="f36" fmla="val 159"/>
              <a:gd name="f37" fmla="val 115"/>
              <a:gd name="f38" fmla="val 105"/>
              <a:gd name="f39" fmla="val 102"/>
              <a:gd name="f40" fmla="val 170"/>
              <a:gd name="f41" fmla="val 103"/>
              <a:gd name="f42" fmla="val 147"/>
              <a:gd name="f43" fmla="val 104"/>
              <a:gd name="f44" fmla="val 129"/>
              <a:gd name="f45" fmla="val 94"/>
              <a:gd name="f46" fmla="val 118"/>
              <a:gd name="f47" fmla="val 73"/>
              <a:gd name="f48" fmla="val 41"/>
              <a:gd name="f49" fmla="val 125"/>
              <a:gd name="f50" fmla="val 162"/>
              <a:gd name="f51" fmla="val 238"/>
              <a:gd name="f52" fmla="val 314"/>
              <a:gd name="f53" fmla="val 390"/>
              <a:gd name="f54" fmla="val 424"/>
              <a:gd name="f55" fmla="val 458"/>
              <a:gd name="f56" fmla="val 491"/>
              <a:gd name="f57" fmla="val 509"/>
              <a:gd name="f58" fmla="val 524"/>
              <a:gd name="f59" fmla="val 7"/>
              <a:gd name="f60" fmla="val 534"/>
              <a:gd name="f61" fmla="val 21"/>
              <a:gd name="f62" fmla="val 546"/>
              <a:gd name="f63" fmla="val 37"/>
              <a:gd name="f64" fmla="val 547"/>
              <a:gd name="f65" fmla="val 54"/>
              <a:gd name="f66" fmla="val 540"/>
              <a:gd name="f67" fmla="val 71"/>
              <a:gd name="f68" fmla="val 531"/>
              <a:gd name="f69" fmla="val 91"/>
              <a:gd name="f70" fmla="val 515"/>
              <a:gd name="f71" fmla="val 101"/>
              <a:gd name="f72" fmla="val 494"/>
              <a:gd name="f73" fmla="val 474"/>
              <a:gd name="f74" fmla="val 165"/>
              <a:gd name="f75" fmla="val 206"/>
              <a:gd name="f76" fmla="val 473"/>
              <a:gd name="f77" fmla="val 476"/>
              <a:gd name="f78" fmla="val 258"/>
              <a:gd name="f79" fmla="val 483"/>
              <a:gd name="f80" fmla="val 527"/>
              <a:gd name="f81" fmla="val 279"/>
              <a:gd name="f82" fmla="val 571"/>
              <a:gd name="f83" fmla="val 296"/>
              <a:gd name="f84" fmla="val 613"/>
              <a:gd name="f85" fmla="val 319"/>
              <a:gd name="f86" fmla="val 641"/>
              <a:gd name="f87" fmla="val 333"/>
              <a:gd name="f88" fmla="val 356"/>
              <a:gd name="f89" fmla="val 389"/>
              <a:gd name="f90" fmla="val 602"/>
              <a:gd name="f91" fmla="val 814"/>
              <a:gd name="f92" fmla="val 1026"/>
              <a:gd name="f93" fmla="val 1060"/>
              <a:gd name="f94" fmla="val 643"/>
              <a:gd name="f95" fmla="val 1086"/>
              <a:gd name="f96" fmla="val 614"/>
              <a:gd name="f97" fmla="val 1103"/>
              <a:gd name="f98" fmla="val 1111"/>
              <a:gd name="f99" fmla="val 588"/>
              <a:gd name="f100" fmla="val 1115"/>
              <a:gd name="f101" fmla="val 574"/>
              <a:gd name="f102" fmla="val 412"/>
              <a:gd name="f103" fmla="val 250"/>
              <a:gd name="f104" fmla="val 89"/>
              <a:gd name="f105" fmla="val 33"/>
              <a:gd name="f106" fmla="val 1071"/>
              <a:gd name="f107" fmla="val 920"/>
              <a:gd name="f108" fmla="val 467"/>
              <a:gd name="f109" fmla="val 100"/>
              <a:gd name="f110" fmla="val 512"/>
              <a:gd name="f111" fmla="val 552"/>
              <a:gd name="f112" fmla="val 592"/>
              <a:gd name="f113" fmla="val 78"/>
              <a:gd name="f114" fmla="val 635"/>
              <a:gd name="f115" fmla="val 678"/>
              <a:gd name="f116" fmla="val 76"/>
              <a:gd name="f117" fmla="val 722"/>
              <a:gd name="f118" fmla="val 77"/>
              <a:gd name="f119" fmla="val 738"/>
              <a:gd name="f120" fmla="val 81"/>
              <a:gd name="f121" fmla="val 752"/>
              <a:gd name="f122" fmla="val 84"/>
              <a:gd name="f123" fmla="val 767"/>
              <a:gd name="f124" fmla="val 90"/>
              <a:gd name="f125" fmla="val 796"/>
              <a:gd name="f126" fmla="val 817"/>
              <a:gd name="f127" fmla="val 833"/>
              <a:gd name="f128" fmla="val 137"/>
              <a:gd name="f129" fmla="val 839"/>
              <a:gd name="f130" fmla="val 146"/>
              <a:gd name="f131" fmla="val 844"/>
              <a:gd name="f132" fmla="val 154"/>
              <a:gd name="f133" fmla="val 852"/>
              <a:gd name="f134" fmla="val 160"/>
              <a:gd name="f135" fmla="val 857"/>
              <a:gd name="f136" fmla="val 166"/>
              <a:gd name="f137" fmla="val 859"/>
              <a:gd name="f138" fmla="val 172"/>
              <a:gd name="f139" fmla="val 191"/>
              <a:gd name="f140" fmla="val 210"/>
              <a:gd name="f141" fmla="val 228"/>
              <a:gd name="f142" fmla="val 855"/>
              <a:gd name="f143" fmla="val 234"/>
              <a:gd name="f144" fmla="val 854"/>
              <a:gd name="f145" fmla="val 856"/>
              <a:gd name="f146" fmla="val 241"/>
              <a:gd name="f147" fmla="val 862"/>
              <a:gd name="f148" fmla="val 249"/>
              <a:gd name="f149" fmla="val 879"/>
              <a:gd name="f150" fmla="val 257"/>
              <a:gd name="f151" fmla="val 897"/>
              <a:gd name="f152" fmla="val 266"/>
              <a:gd name="f153" fmla="val 914"/>
              <a:gd name="f154" fmla="val 276"/>
              <a:gd name="f155" fmla="val 935"/>
              <a:gd name="f156" fmla="val 289"/>
              <a:gd name="f157" fmla="val 954"/>
              <a:gd name="f158" fmla="val 306"/>
              <a:gd name="f159" fmla="val 971"/>
              <a:gd name="f160" fmla="val 310"/>
              <a:gd name="f161" fmla="val 974"/>
              <a:gd name="f162" fmla="val 976"/>
              <a:gd name="f163" fmla="val 324"/>
              <a:gd name="f164" fmla="val 972"/>
              <a:gd name="f165" fmla="val 322"/>
              <a:gd name="f166" fmla="val 967"/>
              <a:gd name="f167" fmla="val 323"/>
              <a:gd name="f168" fmla="val 963"/>
              <a:gd name="f169" fmla="val 961"/>
              <a:gd name="f170" fmla="val 959"/>
              <a:gd name="f171" fmla="val 957"/>
              <a:gd name="f172" fmla="val 320"/>
              <a:gd name="f173" fmla="val 928"/>
              <a:gd name="f174" fmla="val 327"/>
              <a:gd name="f175" fmla="val 902"/>
              <a:gd name="f176" fmla="val 345"/>
              <a:gd name="f177" fmla="val 358"/>
              <a:gd name="f178" fmla="val 864"/>
              <a:gd name="f179" fmla="val 363"/>
              <a:gd name="f180" fmla="val 861"/>
              <a:gd name="f181" fmla="val 379"/>
              <a:gd name="f182" fmla="val 872"/>
              <a:gd name="f183" fmla="val 382"/>
              <a:gd name="f184" fmla="val 875"/>
              <a:gd name="f185" fmla="val 386"/>
              <a:gd name="f186" fmla="val 877"/>
              <a:gd name="f187" fmla="val 878"/>
              <a:gd name="f188" fmla="val 417"/>
              <a:gd name="f189" fmla="val 891"/>
              <a:gd name="f190" fmla="val 443"/>
              <a:gd name="f191" fmla="val 469"/>
              <a:gd name="f192" fmla="val 493"/>
              <a:gd name="f193" fmla="val 507"/>
              <a:gd name="f194" fmla="val 520"/>
              <a:gd name="f195" fmla="val 816"/>
              <a:gd name="f196" fmla="val 544"/>
              <a:gd name="f197" fmla="val 773"/>
              <a:gd name="f198" fmla="val 556"/>
              <a:gd name="f199" fmla="val 725"/>
              <a:gd name="f200" fmla="val 578"/>
              <a:gd name="f201" fmla="val 553"/>
              <a:gd name="f202" fmla="val 686"/>
              <a:gd name="f203" fmla="val 528"/>
              <a:gd name="f204" fmla="val 688"/>
              <a:gd name="f205" fmla="val 504"/>
              <a:gd name="f206" fmla="val 692"/>
              <a:gd name="f207" fmla="val 466"/>
              <a:gd name="f208" fmla="val 698"/>
              <a:gd name="f209" fmla="val 428"/>
              <a:gd name="f210" fmla="val 704"/>
              <a:gd name="f211" fmla="val 393"/>
              <a:gd name="f212" fmla="val 368"/>
              <a:gd name="f213" fmla="val 736"/>
              <a:gd name="f214" fmla="val 346"/>
              <a:gd name="f215" fmla="val 753"/>
              <a:gd name="f216" fmla="val 342"/>
              <a:gd name="f217" fmla="val 784"/>
              <a:gd name="f218" fmla="val 339"/>
              <a:gd name="f219" fmla="val 803"/>
              <a:gd name="f220" fmla="val 343"/>
              <a:gd name="f221" fmla="val 822"/>
              <a:gd name="f222" fmla="val 349"/>
              <a:gd name="f223" fmla="val 840"/>
              <a:gd name="f224" fmla="val 352"/>
              <a:gd name="f225" fmla="val 847"/>
              <a:gd name="f226" fmla="val 351"/>
              <a:gd name="f227" fmla="val 932"/>
              <a:gd name="f228" fmla="val 938"/>
              <a:gd name="f229" fmla="val 303"/>
              <a:gd name="f230" fmla="val 939"/>
              <a:gd name="f231" fmla="val 300"/>
              <a:gd name="f232" fmla="val 940"/>
              <a:gd name="f233" fmla="val 299"/>
              <a:gd name="f234" fmla="val 937"/>
              <a:gd name="f235" fmla="val 934"/>
              <a:gd name="f236" fmla="val 910"/>
              <a:gd name="f237" fmla="val 269"/>
              <a:gd name="f238" fmla="val 884"/>
              <a:gd name="f239" fmla="val 256"/>
              <a:gd name="f240" fmla="val 848"/>
              <a:gd name="f241" fmla="val 272"/>
              <a:gd name="f242" fmla="val 834"/>
              <a:gd name="f243" fmla="val 284"/>
              <a:gd name="f244" fmla="val 824"/>
              <a:gd name="f245" fmla="val 294"/>
              <a:gd name="f246" fmla="val 813"/>
              <a:gd name="f247" fmla="val 779"/>
              <a:gd name="f248" fmla="val 335"/>
              <a:gd name="f249" fmla="val 741"/>
              <a:gd name="f250" fmla="val 697"/>
              <a:gd name="f251" fmla="val 661"/>
              <a:gd name="f252" fmla="val 283"/>
              <a:gd name="f253" fmla="val 631"/>
              <a:gd name="f254" fmla="val 604"/>
              <a:gd name="f255" fmla="val 236"/>
              <a:gd name="f256" fmla="val 583"/>
              <a:gd name="f257" fmla="val 214"/>
              <a:gd name="f258" fmla="val 564"/>
              <a:gd name="f259" fmla="val 192"/>
              <a:gd name="f260" fmla="val 545"/>
              <a:gd name="f261" fmla="val 163"/>
              <a:gd name="f262" fmla="val 131"/>
              <a:gd name="f263" fmla="val 498"/>
              <a:gd name="f264" fmla="+- 0 0 -90"/>
              <a:gd name="f265" fmla="*/ f3 1 656"/>
              <a:gd name="f266" fmla="*/ f4 1 1116"/>
              <a:gd name="f267" fmla="val f5"/>
              <a:gd name="f268" fmla="val f6"/>
              <a:gd name="f269" fmla="val f7"/>
              <a:gd name="f270" fmla="*/ f264 f0 1"/>
              <a:gd name="f271" fmla="+- f269 0 f267"/>
              <a:gd name="f272" fmla="+- f268 0 f267"/>
              <a:gd name="f273" fmla="*/ f270 1 f2"/>
              <a:gd name="f274" fmla="*/ f272 1 656"/>
              <a:gd name="f275" fmla="*/ f271 1 1116"/>
              <a:gd name="f276" fmla="*/ 1 f272 1"/>
              <a:gd name="f277" fmla="*/ 709 f271 1"/>
              <a:gd name="f278" fmla="*/ 391 f271 1"/>
              <a:gd name="f279" fmla="*/ 47 f272 1"/>
              <a:gd name="f280" fmla="*/ 317 f271 1"/>
              <a:gd name="f281" fmla="*/ 164 f272 1"/>
              <a:gd name="f282" fmla="*/ 265 f271 1"/>
              <a:gd name="f283" fmla="*/ 174 f272 1"/>
              <a:gd name="f284" fmla="*/ 261 f271 1"/>
              <a:gd name="f285" fmla="*/ 183 f272 1"/>
              <a:gd name="f286" fmla="*/ 247 f271 1"/>
              <a:gd name="f287" fmla="*/ 115 f271 1"/>
              <a:gd name="f288" fmla="*/ 170 f272 1"/>
              <a:gd name="f289" fmla="*/ 103 f271 1"/>
              <a:gd name="f290" fmla="*/ 118 f272 1"/>
              <a:gd name="f291" fmla="*/ 73 f271 1"/>
              <a:gd name="f292" fmla="*/ 162 f272 1"/>
              <a:gd name="f293" fmla="*/ 1 f271 1"/>
              <a:gd name="f294" fmla="*/ 390 f272 1"/>
              <a:gd name="f295" fmla="*/ 491 f272 1"/>
              <a:gd name="f296" fmla="*/ 534 f272 1"/>
              <a:gd name="f297" fmla="*/ 21 f271 1"/>
              <a:gd name="f298" fmla="*/ 540 f272 1"/>
              <a:gd name="f299" fmla="*/ 71 f271 1"/>
              <a:gd name="f300" fmla="*/ 494 f272 1"/>
              <a:gd name="f301" fmla="*/ 474 f272 1"/>
              <a:gd name="f302" fmla="*/ 124 f271 1"/>
              <a:gd name="f303" fmla="*/ 473 f272 1"/>
              <a:gd name="f304" fmla="*/ 483 f272 1"/>
              <a:gd name="f305" fmla="*/ 613 f272 1"/>
              <a:gd name="f306" fmla="*/ 319 f271 1"/>
              <a:gd name="f307" fmla="*/ 656 f272 1"/>
              <a:gd name="f308" fmla="*/ 389 f271 1"/>
              <a:gd name="f309" fmla="*/ 1026 f271 1"/>
              <a:gd name="f310" fmla="*/ 614 f272 1"/>
              <a:gd name="f311" fmla="*/ 1103 f271 1"/>
              <a:gd name="f312" fmla="*/ 574 f272 1"/>
              <a:gd name="f313" fmla="*/ 1115 f271 1"/>
              <a:gd name="f314" fmla="*/ 89 f272 1"/>
              <a:gd name="f315" fmla="*/ 102 f272 1"/>
              <a:gd name="f316" fmla="*/ 467 f271 1"/>
              <a:gd name="f317" fmla="*/ 85 f272 1"/>
              <a:gd name="f318" fmla="*/ 592 f271 1"/>
              <a:gd name="f319" fmla="*/ 76 f272 1"/>
              <a:gd name="f320" fmla="*/ 722 f271 1"/>
              <a:gd name="f321" fmla="*/ 84 f272 1"/>
              <a:gd name="f322" fmla="*/ 767 f271 1"/>
              <a:gd name="f323" fmla="*/ 129 f272 1"/>
              <a:gd name="f324" fmla="*/ 833 f271 1"/>
              <a:gd name="f325" fmla="*/ 154 f272 1"/>
              <a:gd name="f326" fmla="*/ 852 f271 1"/>
              <a:gd name="f327" fmla="*/ 172 f272 1"/>
              <a:gd name="f328" fmla="*/ 857 f271 1"/>
              <a:gd name="f329" fmla="*/ 228 f272 1"/>
              <a:gd name="f330" fmla="*/ 855 f271 1"/>
              <a:gd name="f331" fmla="*/ 241 f272 1"/>
              <a:gd name="f332" fmla="*/ 862 f271 1"/>
              <a:gd name="f333" fmla="*/ 266 f272 1"/>
              <a:gd name="f334" fmla="*/ 914 f271 1"/>
              <a:gd name="f335" fmla="*/ 306 f272 1"/>
              <a:gd name="f336" fmla="*/ 971 f271 1"/>
              <a:gd name="f337" fmla="*/ 319 f272 1"/>
              <a:gd name="f338" fmla="*/ 974 f271 1"/>
              <a:gd name="f339" fmla="*/ 323 f272 1"/>
              <a:gd name="f340" fmla="*/ 963 f271 1"/>
              <a:gd name="f341" fmla="*/ 322 f272 1"/>
              <a:gd name="f342" fmla="*/ 957 f271 1"/>
              <a:gd name="f343" fmla="*/ 345 f272 1"/>
              <a:gd name="f344" fmla="*/ 879 f271 1"/>
              <a:gd name="f345" fmla="*/ 379 f272 1"/>
              <a:gd name="f346" fmla="*/ 872 f271 1"/>
              <a:gd name="f347" fmla="*/ 878 f271 1"/>
              <a:gd name="f348" fmla="*/ 469 f272 1"/>
              <a:gd name="f349" fmla="*/ 875 f271 1"/>
              <a:gd name="f350" fmla="*/ 520 f272 1"/>
              <a:gd name="f351" fmla="*/ 816 f271 1"/>
              <a:gd name="f352" fmla="*/ 578 f272 1"/>
              <a:gd name="f353" fmla="*/ 678 f271 1"/>
              <a:gd name="f354" fmla="*/ 504 f272 1"/>
              <a:gd name="f355" fmla="*/ 692 f271 1"/>
              <a:gd name="f356" fmla="*/ 393 f272 1"/>
              <a:gd name="f357" fmla="*/ 342 f272 1"/>
              <a:gd name="f358" fmla="*/ 784 f271 1"/>
              <a:gd name="f359" fmla="*/ 349 f272 1"/>
              <a:gd name="f360" fmla="*/ 840 f271 1"/>
              <a:gd name="f361" fmla="*/ 932 f271 1"/>
              <a:gd name="f362" fmla="*/ 303 f272 1"/>
              <a:gd name="f363" fmla="*/ 939 f271 1"/>
              <a:gd name="f364" fmla="*/ 297 f272 1"/>
              <a:gd name="f365" fmla="*/ 934 f271 1"/>
              <a:gd name="f366" fmla="*/ 257 f272 1"/>
              <a:gd name="f367" fmla="*/ 261 f272 1"/>
              <a:gd name="f368" fmla="*/ 844 f271 1"/>
              <a:gd name="f369" fmla="*/ 294 f272 1"/>
              <a:gd name="f370" fmla="*/ 813 f271 1"/>
              <a:gd name="f371" fmla="*/ 697 f271 1"/>
              <a:gd name="f372" fmla="*/ 256 f272 1"/>
              <a:gd name="f373" fmla="*/ 604 f271 1"/>
              <a:gd name="f374" fmla="*/ 192 f272 1"/>
              <a:gd name="f375" fmla="*/ 545 f271 1"/>
              <a:gd name="f376" fmla="+- f273 0 f1"/>
              <a:gd name="f377" fmla="*/ f276 1 656"/>
              <a:gd name="f378" fmla="*/ f277 1 1116"/>
              <a:gd name="f379" fmla="*/ f278 1 1116"/>
              <a:gd name="f380" fmla="*/ f279 1 656"/>
              <a:gd name="f381" fmla="*/ f280 1 1116"/>
              <a:gd name="f382" fmla="*/ f281 1 656"/>
              <a:gd name="f383" fmla="*/ f282 1 1116"/>
              <a:gd name="f384" fmla="*/ f283 1 656"/>
              <a:gd name="f385" fmla="*/ f284 1 1116"/>
              <a:gd name="f386" fmla="*/ f285 1 656"/>
              <a:gd name="f387" fmla="*/ f286 1 1116"/>
              <a:gd name="f388" fmla="*/ f287 1 1116"/>
              <a:gd name="f389" fmla="*/ f288 1 656"/>
              <a:gd name="f390" fmla="*/ f289 1 1116"/>
              <a:gd name="f391" fmla="*/ f290 1 656"/>
              <a:gd name="f392" fmla="*/ f291 1 1116"/>
              <a:gd name="f393" fmla="*/ f292 1 656"/>
              <a:gd name="f394" fmla="*/ f293 1 1116"/>
              <a:gd name="f395" fmla="*/ f294 1 656"/>
              <a:gd name="f396" fmla="*/ f295 1 656"/>
              <a:gd name="f397" fmla="*/ f296 1 656"/>
              <a:gd name="f398" fmla="*/ f297 1 1116"/>
              <a:gd name="f399" fmla="*/ f298 1 656"/>
              <a:gd name="f400" fmla="*/ f299 1 1116"/>
              <a:gd name="f401" fmla="*/ f300 1 656"/>
              <a:gd name="f402" fmla="*/ f301 1 656"/>
              <a:gd name="f403" fmla="*/ f302 1 1116"/>
              <a:gd name="f404" fmla="*/ f303 1 656"/>
              <a:gd name="f405" fmla="*/ f304 1 656"/>
              <a:gd name="f406" fmla="*/ f305 1 656"/>
              <a:gd name="f407" fmla="*/ f306 1 1116"/>
              <a:gd name="f408" fmla="*/ f307 1 656"/>
              <a:gd name="f409" fmla="*/ f308 1 1116"/>
              <a:gd name="f410" fmla="*/ f309 1 1116"/>
              <a:gd name="f411" fmla="*/ f310 1 656"/>
              <a:gd name="f412" fmla="*/ f311 1 1116"/>
              <a:gd name="f413" fmla="*/ f312 1 656"/>
              <a:gd name="f414" fmla="*/ f313 1 1116"/>
              <a:gd name="f415" fmla="*/ f314 1 656"/>
              <a:gd name="f416" fmla="*/ f315 1 656"/>
              <a:gd name="f417" fmla="*/ f316 1 1116"/>
              <a:gd name="f418" fmla="*/ f317 1 656"/>
              <a:gd name="f419" fmla="*/ f318 1 1116"/>
              <a:gd name="f420" fmla="*/ f319 1 656"/>
              <a:gd name="f421" fmla="*/ f320 1 1116"/>
              <a:gd name="f422" fmla="*/ f321 1 656"/>
              <a:gd name="f423" fmla="*/ f322 1 1116"/>
              <a:gd name="f424" fmla="*/ f323 1 656"/>
              <a:gd name="f425" fmla="*/ f324 1 1116"/>
              <a:gd name="f426" fmla="*/ f325 1 656"/>
              <a:gd name="f427" fmla="*/ f326 1 1116"/>
              <a:gd name="f428" fmla="*/ f327 1 656"/>
              <a:gd name="f429" fmla="*/ f328 1 1116"/>
              <a:gd name="f430" fmla="*/ f329 1 656"/>
              <a:gd name="f431" fmla="*/ f330 1 1116"/>
              <a:gd name="f432" fmla="*/ f331 1 656"/>
              <a:gd name="f433" fmla="*/ f332 1 1116"/>
              <a:gd name="f434" fmla="*/ f333 1 656"/>
              <a:gd name="f435" fmla="*/ f334 1 1116"/>
              <a:gd name="f436" fmla="*/ f335 1 656"/>
              <a:gd name="f437" fmla="*/ f336 1 1116"/>
              <a:gd name="f438" fmla="*/ f337 1 656"/>
              <a:gd name="f439" fmla="*/ f338 1 1116"/>
              <a:gd name="f440" fmla="*/ f339 1 656"/>
              <a:gd name="f441" fmla="*/ f340 1 1116"/>
              <a:gd name="f442" fmla="*/ f341 1 656"/>
              <a:gd name="f443" fmla="*/ f342 1 1116"/>
              <a:gd name="f444" fmla="*/ f343 1 656"/>
              <a:gd name="f445" fmla="*/ f344 1 1116"/>
              <a:gd name="f446" fmla="*/ f345 1 656"/>
              <a:gd name="f447" fmla="*/ f346 1 1116"/>
              <a:gd name="f448" fmla="*/ f347 1 1116"/>
              <a:gd name="f449" fmla="*/ f348 1 656"/>
              <a:gd name="f450" fmla="*/ f349 1 1116"/>
              <a:gd name="f451" fmla="*/ f350 1 656"/>
              <a:gd name="f452" fmla="*/ f351 1 1116"/>
              <a:gd name="f453" fmla="*/ f352 1 656"/>
              <a:gd name="f454" fmla="*/ f353 1 1116"/>
              <a:gd name="f455" fmla="*/ f354 1 656"/>
              <a:gd name="f456" fmla="*/ f355 1 1116"/>
              <a:gd name="f457" fmla="*/ f356 1 656"/>
              <a:gd name="f458" fmla="*/ f357 1 656"/>
              <a:gd name="f459" fmla="*/ f358 1 1116"/>
              <a:gd name="f460" fmla="*/ f359 1 656"/>
              <a:gd name="f461" fmla="*/ f360 1 1116"/>
              <a:gd name="f462" fmla="*/ f361 1 1116"/>
              <a:gd name="f463" fmla="*/ f362 1 656"/>
              <a:gd name="f464" fmla="*/ f363 1 1116"/>
              <a:gd name="f465" fmla="*/ f364 1 656"/>
              <a:gd name="f466" fmla="*/ f365 1 1116"/>
              <a:gd name="f467" fmla="*/ f366 1 656"/>
              <a:gd name="f468" fmla="*/ f367 1 656"/>
              <a:gd name="f469" fmla="*/ f368 1 1116"/>
              <a:gd name="f470" fmla="*/ f369 1 656"/>
              <a:gd name="f471" fmla="*/ f370 1 1116"/>
              <a:gd name="f472" fmla="*/ f371 1 1116"/>
              <a:gd name="f473" fmla="*/ f372 1 656"/>
              <a:gd name="f474" fmla="*/ f373 1 1116"/>
              <a:gd name="f475" fmla="*/ f374 1 656"/>
              <a:gd name="f476" fmla="*/ f375 1 1116"/>
              <a:gd name="f477" fmla="*/ 0 1 f274"/>
              <a:gd name="f478" fmla="*/ f268 1 f274"/>
              <a:gd name="f479" fmla="*/ 0 1 f275"/>
              <a:gd name="f480" fmla="*/ f269 1 f275"/>
              <a:gd name="f481" fmla="*/ f377 1 f274"/>
              <a:gd name="f482" fmla="*/ f378 1 f275"/>
              <a:gd name="f483" fmla="*/ f379 1 f275"/>
              <a:gd name="f484" fmla="*/ f380 1 f274"/>
              <a:gd name="f485" fmla="*/ f381 1 f275"/>
              <a:gd name="f486" fmla="*/ f382 1 f274"/>
              <a:gd name="f487" fmla="*/ f383 1 f275"/>
              <a:gd name="f488" fmla="*/ f384 1 f274"/>
              <a:gd name="f489" fmla="*/ f385 1 f275"/>
              <a:gd name="f490" fmla="*/ f386 1 f274"/>
              <a:gd name="f491" fmla="*/ f387 1 f275"/>
              <a:gd name="f492" fmla="*/ f388 1 f275"/>
              <a:gd name="f493" fmla="*/ f389 1 f274"/>
              <a:gd name="f494" fmla="*/ f390 1 f275"/>
              <a:gd name="f495" fmla="*/ f391 1 f274"/>
              <a:gd name="f496" fmla="*/ f392 1 f275"/>
              <a:gd name="f497" fmla="*/ f393 1 f274"/>
              <a:gd name="f498" fmla="*/ f394 1 f275"/>
              <a:gd name="f499" fmla="*/ f395 1 f274"/>
              <a:gd name="f500" fmla="*/ f396 1 f274"/>
              <a:gd name="f501" fmla="*/ f397 1 f274"/>
              <a:gd name="f502" fmla="*/ f398 1 f275"/>
              <a:gd name="f503" fmla="*/ f399 1 f274"/>
              <a:gd name="f504" fmla="*/ f400 1 f275"/>
              <a:gd name="f505" fmla="*/ f401 1 f274"/>
              <a:gd name="f506" fmla="*/ f402 1 f274"/>
              <a:gd name="f507" fmla="*/ f403 1 f275"/>
              <a:gd name="f508" fmla="*/ f404 1 f274"/>
              <a:gd name="f509" fmla="*/ f405 1 f274"/>
              <a:gd name="f510" fmla="*/ f406 1 f274"/>
              <a:gd name="f511" fmla="*/ f407 1 f275"/>
              <a:gd name="f512" fmla="*/ f408 1 f274"/>
              <a:gd name="f513" fmla="*/ f409 1 f275"/>
              <a:gd name="f514" fmla="*/ f410 1 f275"/>
              <a:gd name="f515" fmla="*/ f411 1 f274"/>
              <a:gd name="f516" fmla="*/ f412 1 f275"/>
              <a:gd name="f517" fmla="*/ f413 1 f274"/>
              <a:gd name="f518" fmla="*/ f414 1 f275"/>
              <a:gd name="f519" fmla="*/ f415 1 f274"/>
              <a:gd name="f520" fmla="*/ f416 1 f274"/>
              <a:gd name="f521" fmla="*/ f417 1 f275"/>
              <a:gd name="f522" fmla="*/ f418 1 f274"/>
              <a:gd name="f523" fmla="*/ f419 1 f275"/>
              <a:gd name="f524" fmla="*/ f420 1 f274"/>
              <a:gd name="f525" fmla="*/ f421 1 f275"/>
              <a:gd name="f526" fmla="*/ f422 1 f274"/>
              <a:gd name="f527" fmla="*/ f423 1 f275"/>
              <a:gd name="f528" fmla="*/ f424 1 f274"/>
              <a:gd name="f529" fmla="*/ f425 1 f275"/>
              <a:gd name="f530" fmla="*/ f426 1 f274"/>
              <a:gd name="f531" fmla="*/ f427 1 f275"/>
              <a:gd name="f532" fmla="*/ f428 1 f274"/>
              <a:gd name="f533" fmla="*/ f429 1 f275"/>
              <a:gd name="f534" fmla="*/ f430 1 f274"/>
              <a:gd name="f535" fmla="*/ f431 1 f275"/>
              <a:gd name="f536" fmla="*/ f432 1 f274"/>
              <a:gd name="f537" fmla="*/ f433 1 f275"/>
              <a:gd name="f538" fmla="*/ f434 1 f274"/>
              <a:gd name="f539" fmla="*/ f435 1 f275"/>
              <a:gd name="f540" fmla="*/ f436 1 f274"/>
              <a:gd name="f541" fmla="*/ f437 1 f275"/>
              <a:gd name="f542" fmla="*/ f438 1 f274"/>
              <a:gd name="f543" fmla="*/ f439 1 f275"/>
              <a:gd name="f544" fmla="*/ f440 1 f274"/>
              <a:gd name="f545" fmla="*/ f441 1 f275"/>
              <a:gd name="f546" fmla="*/ f442 1 f274"/>
              <a:gd name="f547" fmla="*/ f443 1 f275"/>
              <a:gd name="f548" fmla="*/ f444 1 f274"/>
              <a:gd name="f549" fmla="*/ f445 1 f275"/>
              <a:gd name="f550" fmla="*/ f446 1 f274"/>
              <a:gd name="f551" fmla="*/ f447 1 f275"/>
              <a:gd name="f552" fmla="*/ f448 1 f275"/>
              <a:gd name="f553" fmla="*/ f449 1 f274"/>
              <a:gd name="f554" fmla="*/ f450 1 f275"/>
              <a:gd name="f555" fmla="*/ f451 1 f274"/>
              <a:gd name="f556" fmla="*/ f452 1 f275"/>
              <a:gd name="f557" fmla="*/ f453 1 f274"/>
              <a:gd name="f558" fmla="*/ f454 1 f275"/>
              <a:gd name="f559" fmla="*/ f455 1 f274"/>
              <a:gd name="f560" fmla="*/ f456 1 f275"/>
              <a:gd name="f561" fmla="*/ f457 1 f274"/>
              <a:gd name="f562" fmla="*/ f458 1 f274"/>
              <a:gd name="f563" fmla="*/ f459 1 f275"/>
              <a:gd name="f564" fmla="*/ f460 1 f274"/>
              <a:gd name="f565" fmla="*/ f461 1 f275"/>
              <a:gd name="f566" fmla="*/ f462 1 f275"/>
              <a:gd name="f567" fmla="*/ f463 1 f274"/>
              <a:gd name="f568" fmla="*/ f464 1 f275"/>
              <a:gd name="f569" fmla="*/ f465 1 f274"/>
              <a:gd name="f570" fmla="*/ f466 1 f275"/>
              <a:gd name="f571" fmla="*/ f467 1 f274"/>
              <a:gd name="f572" fmla="*/ f468 1 f274"/>
              <a:gd name="f573" fmla="*/ f469 1 f275"/>
              <a:gd name="f574" fmla="*/ f470 1 f274"/>
              <a:gd name="f575" fmla="*/ f471 1 f275"/>
              <a:gd name="f576" fmla="*/ f472 1 f275"/>
              <a:gd name="f577" fmla="*/ f473 1 f274"/>
              <a:gd name="f578" fmla="*/ f474 1 f275"/>
              <a:gd name="f579" fmla="*/ f475 1 f274"/>
              <a:gd name="f580" fmla="*/ f476 1 f275"/>
              <a:gd name="f581" fmla="*/ f477 f265 1"/>
              <a:gd name="f582" fmla="*/ f478 f265 1"/>
              <a:gd name="f583" fmla="*/ f480 f266 1"/>
              <a:gd name="f584" fmla="*/ f479 f266 1"/>
              <a:gd name="f585" fmla="*/ f481 f265 1"/>
              <a:gd name="f586" fmla="*/ f482 f266 1"/>
              <a:gd name="f587" fmla="*/ f483 f266 1"/>
              <a:gd name="f588" fmla="*/ f484 f265 1"/>
              <a:gd name="f589" fmla="*/ f485 f266 1"/>
              <a:gd name="f590" fmla="*/ f486 f265 1"/>
              <a:gd name="f591" fmla="*/ f487 f266 1"/>
              <a:gd name="f592" fmla="*/ f488 f265 1"/>
              <a:gd name="f593" fmla="*/ f489 f266 1"/>
              <a:gd name="f594" fmla="*/ f490 f265 1"/>
              <a:gd name="f595" fmla="*/ f491 f266 1"/>
              <a:gd name="f596" fmla="*/ f492 f266 1"/>
              <a:gd name="f597" fmla="*/ f493 f265 1"/>
              <a:gd name="f598" fmla="*/ f494 f266 1"/>
              <a:gd name="f599" fmla="*/ f495 f265 1"/>
              <a:gd name="f600" fmla="*/ f496 f266 1"/>
              <a:gd name="f601" fmla="*/ f497 f265 1"/>
              <a:gd name="f602" fmla="*/ f498 f266 1"/>
              <a:gd name="f603" fmla="*/ f499 f265 1"/>
              <a:gd name="f604" fmla="*/ f500 f265 1"/>
              <a:gd name="f605" fmla="*/ f501 f265 1"/>
              <a:gd name="f606" fmla="*/ f502 f266 1"/>
              <a:gd name="f607" fmla="*/ f503 f265 1"/>
              <a:gd name="f608" fmla="*/ f504 f266 1"/>
              <a:gd name="f609" fmla="*/ f505 f265 1"/>
              <a:gd name="f610" fmla="*/ f506 f265 1"/>
              <a:gd name="f611" fmla="*/ f507 f266 1"/>
              <a:gd name="f612" fmla="*/ f508 f265 1"/>
              <a:gd name="f613" fmla="*/ f509 f265 1"/>
              <a:gd name="f614" fmla="*/ f510 f265 1"/>
              <a:gd name="f615" fmla="*/ f511 f266 1"/>
              <a:gd name="f616" fmla="*/ f512 f265 1"/>
              <a:gd name="f617" fmla="*/ f513 f266 1"/>
              <a:gd name="f618" fmla="*/ f514 f266 1"/>
              <a:gd name="f619" fmla="*/ f515 f265 1"/>
              <a:gd name="f620" fmla="*/ f516 f266 1"/>
              <a:gd name="f621" fmla="*/ f517 f265 1"/>
              <a:gd name="f622" fmla="*/ f518 f266 1"/>
              <a:gd name="f623" fmla="*/ f519 f265 1"/>
              <a:gd name="f624" fmla="*/ f520 f265 1"/>
              <a:gd name="f625" fmla="*/ f521 f266 1"/>
              <a:gd name="f626" fmla="*/ f522 f265 1"/>
              <a:gd name="f627" fmla="*/ f523 f266 1"/>
              <a:gd name="f628" fmla="*/ f524 f265 1"/>
              <a:gd name="f629" fmla="*/ f525 f266 1"/>
              <a:gd name="f630" fmla="*/ f526 f265 1"/>
              <a:gd name="f631" fmla="*/ f527 f266 1"/>
              <a:gd name="f632" fmla="*/ f528 f265 1"/>
              <a:gd name="f633" fmla="*/ f529 f266 1"/>
              <a:gd name="f634" fmla="*/ f530 f265 1"/>
              <a:gd name="f635" fmla="*/ f531 f266 1"/>
              <a:gd name="f636" fmla="*/ f532 f265 1"/>
              <a:gd name="f637" fmla="*/ f533 f266 1"/>
              <a:gd name="f638" fmla="*/ f534 f265 1"/>
              <a:gd name="f639" fmla="*/ f535 f266 1"/>
              <a:gd name="f640" fmla="*/ f536 f265 1"/>
              <a:gd name="f641" fmla="*/ f537 f266 1"/>
              <a:gd name="f642" fmla="*/ f538 f265 1"/>
              <a:gd name="f643" fmla="*/ f539 f266 1"/>
              <a:gd name="f644" fmla="*/ f540 f265 1"/>
              <a:gd name="f645" fmla="*/ f541 f266 1"/>
              <a:gd name="f646" fmla="*/ f542 f265 1"/>
              <a:gd name="f647" fmla="*/ f543 f266 1"/>
              <a:gd name="f648" fmla="*/ f544 f265 1"/>
              <a:gd name="f649" fmla="*/ f545 f266 1"/>
              <a:gd name="f650" fmla="*/ f546 f265 1"/>
              <a:gd name="f651" fmla="*/ f547 f266 1"/>
              <a:gd name="f652" fmla="*/ f548 f265 1"/>
              <a:gd name="f653" fmla="*/ f549 f266 1"/>
              <a:gd name="f654" fmla="*/ f550 f265 1"/>
              <a:gd name="f655" fmla="*/ f551 f266 1"/>
              <a:gd name="f656" fmla="*/ f552 f266 1"/>
              <a:gd name="f657" fmla="*/ f553 f265 1"/>
              <a:gd name="f658" fmla="*/ f554 f266 1"/>
              <a:gd name="f659" fmla="*/ f555 f265 1"/>
              <a:gd name="f660" fmla="*/ f556 f266 1"/>
              <a:gd name="f661" fmla="*/ f557 f265 1"/>
              <a:gd name="f662" fmla="*/ f558 f266 1"/>
              <a:gd name="f663" fmla="*/ f559 f265 1"/>
              <a:gd name="f664" fmla="*/ f560 f266 1"/>
              <a:gd name="f665" fmla="*/ f561 f265 1"/>
              <a:gd name="f666" fmla="*/ f562 f265 1"/>
              <a:gd name="f667" fmla="*/ f563 f266 1"/>
              <a:gd name="f668" fmla="*/ f564 f265 1"/>
              <a:gd name="f669" fmla="*/ f565 f266 1"/>
              <a:gd name="f670" fmla="*/ f566 f266 1"/>
              <a:gd name="f671" fmla="*/ f567 f265 1"/>
              <a:gd name="f672" fmla="*/ f568 f266 1"/>
              <a:gd name="f673" fmla="*/ f569 f265 1"/>
              <a:gd name="f674" fmla="*/ f570 f266 1"/>
              <a:gd name="f675" fmla="*/ f571 f265 1"/>
              <a:gd name="f676" fmla="*/ f572 f265 1"/>
              <a:gd name="f677" fmla="*/ f573 f266 1"/>
              <a:gd name="f678" fmla="*/ f574 f265 1"/>
              <a:gd name="f679" fmla="*/ f575 f266 1"/>
              <a:gd name="f680" fmla="*/ f576 f266 1"/>
              <a:gd name="f681" fmla="*/ f577 f265 1"/>
              <a:gd name="f682" fmla="*/ f578 f266 1"/>
              <a:gd name="f683" fmla="*/ f579 f265 1"/>
              <a:gd name="f684" fmla="*/ f580 f2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6">
                <a:pos x="f585" y="f586"/>
              </a:cxn>
              <a:cxn ang="f376">
                <a:pos x="f585" y="f587"/>
              </a:cxn>
              <a:cxn ang="f376">
                <a:pos x="f588" y="f589"/>
              </a:cxn>
              <a:cxn ang="f376">
                <a:pos x="f590" y="f591"/>
              </a:cxn>
              <a:cxn ang="f376">
                <a:pos x="f592" y="f593"/>
              </a:cxn>
              <a:cxn ang="f376">
                <a:pos x="f594" y="f595"/>
              </a:cxn>
              <a:cxn ang="f376">
                <a:pos x="f594" y="f596"/>
              </a:cxn>
              <a:cxn ang="f376">
                <a:pos x="f597" y="f598"/>
              </a:cxn>
              <a:cxn ang="f376">
                <a:pos x="f599" y="f600"/>
              </a:cxn>
              <a:cxn ang="f376">
                <a:pos x="f601" y="f602"/>
              </a:cxn>
              <a:cxn ang="f376">
                <a:pos x="f603" y="f602"/>
              </a:cxn>
              <a:cxn ang="f376">
                <a:pos x="f604" y="f602"/>
              </a:cxn>
              <a:cxn ang="f376">
                <a:pos x="f605" y="f606"/>
              </a:cxn>
              <a:cxn ang="f376">
                <a:pos x="f607" y="f608"/>
              </a:cxn>
              <a:cxn ang="f376">
                <a:pos x="f609" y="f598"/>
              </a:cxn>
              <a:cxn ang="f376">
                <a:pos x="f610" y="f611"/>
              </a:cxn>
              <a:cxn ang="f376">
                <a:pos x="f612" y="f595"/>
              </a:cxn>
              <a:cxn ang="f376">
                <a:pos x="f613" y="f593"/>
              </a:cxn>
              <a:cxn ang="f376">
                <a:pos x="f614" y="f615"/>
              </a:cxn>
              <a:cxn ang="f376">
                <a:pos x="f616" y="f617"/>
              </a:cxn>
              <a:cxn ang="f376">
                <a:pos x="f616" y="f618"/>
              </a:cxn>
              <a:cxn ang="f376">
                <a:pos x="f619" y="f620"/>
              </a:cxn>
              <a:cxn ang="f376">
                <a:pos x="f621" y="f622"/>
              </a:cxn>
              <a:cxn ang="f376">
                <a:pos x="f623" y="f622"/>
              </a:cxn>
              <a:cxn ang="f376">
                <a:pos x="f585" y="f618"/>
              </a:cxn>
              <a:cxn ang="f376">
                <a:pos x="f585" y="f586"/>
              </a:cxn>
              <a:cxn ang="f376">
                <a:pos x="f585" y="f586"/>
              </a:cxn>
              <a:cxn ang="f376">
                <a:pos x="f624" y="f625"/>
              </a:cxn>
              <a:cxn ang="f376">
                <a:pos x="f626" y="f627"/>
              </a:cxn>
              <a:cxn ang="f376">
                <a:pos x="f628" y="f629"/>
              </a:cxn>
              <a:cxn ang="f376">
                <a:pos x="f630" y="f631"/>
              </a:cxn>
              <a:cxn ang="f376">
                <a:pos x="f632" y="f633"/>
              </a:cxn>
              <a:cxn ang="f376">
                <a:pos x="f634" y="f635"/>
              </a:cxn>
              <a:cxn ang="f376">
                <a:pos x="f636" y="f637"/>
              </a:cxn>
              <a:cxn ang="f376">
                <a:pos x="f638" y="f639"/>
              </a:cxn>
              <a:cxn ang="f376">
                <a:pos x="f640" y="f641"/>
              </a:cxn>
              <a:cxn ang="f376">
                <a:pos x="f642" y="f643"/>
              </a:cxn>
              <a:cxn ang="f376">
                <a:pos x="f644" y="f645"/>
              </a:cxn>
              <a:cxn ang="f376">
                <a:pos x="f646" y="f647"/>
              </a:cxn>
              <a:cxn ang="f376">
                <a:pos x="f648" y="f649"/>
              </a:cxn>
              <a:cxn ang="f376">
                <a:pos x="f650" y="f651"/>
              </a:cxn>
              <a:cxn ang="f376">
                <a:pos x="f652" y="f653"/>
              </a:cxn>
              <a:cxn ang="f376">
                <a:pos x="f654" y="f655"/>
              </a:cxn>
              <a:cxn ang="f376">
                <a:pos x="f603" y="f656"/>
              </a:cxn>
              <a:cxn ang="f376">
                <a:pos x="f657" y="f658"/>
              </a:cxn>
              <a:cxn ang="f376">
                <a:pos x="f659" y="f660"/>
              </a:cxn>
              <a:cxn ang="f376">
                <a:pos x="f661" y="f662"/>
              </a:cxn>
              <a:cxn ang="f376">
                <a:pos x="f663" y="f664"/>
              </a:cxn>
              <a:cxn ang="f376">
                <a:pos x="f665" y="f629"/>
              </a:cxn>
              <a:cxn ang="f376">
                <a:pos x="f666" y="f667"/>
              </a:cxn>
              <a:cxn ang="f376">
                <a:pos x="f668" y="f669"/>
              </a:cxn>
              <a:cxn ang="f376">
                <a:pos x="f652" y="f637"/>
              </a:cxn>
              <a:cxn ang="f376">
                <a:pos x="f644" y="f670"/>
              </a:cxn>
              <a:cxn ang="f376">
                <a:pos x="f671" y="f672"/>
              </a:cxn>
              <a:cxn ang="f376">
                <a:pos x="f673" y="f674"/>
              </a:cxn>
              <a:cxn ang="f376">
                <a:pos x="f675" y="f637"/>
              </a:cxn>
              <a:cxn ang="f376">
                <a:pos x="f676" y="f677"/>
              </a:cxn>
              <a:cxn ang="f376">
                <a:pos x="f678" y="f679"/>
              </a:cxn>
              <a:cxn ang="f376">
                <a:pos x="f646" y="f680"/>
              </a:cxn>
              <a:cxn ang="f376">
                <a:pos x="f681" y="f682"/>
              </a:cxn>
              <a:cxn ang="f376">
                <a:pos x="f683" y="f684"/>
              </a:cxn>
              <a:cxn ang="f376">
                <a:pos x="f624" y="f625"/>
              </a:cxn>
            </a:cxnLst>
            <a:rect l="f581" t="f584" r="f582" b="f583"/>
            <a:pathLst>
              <a:path w="656" h="1116">
                <a:moveTo>
                  <a:pt x="f8" y="f9"/>
                </a:moveTo>
                <a:cubicBezTo>
                  <a:pt x="f8" y="f10"/>
                  <a:pt x="f11" y="f12"/>
                  <a:pt x="f8" y="f13"/>
                </a:cubicBezTo>
                <a:cubicBezTo>
                  <a:pt x="f5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" y="f31"/>
                  <a:pt x="f32" y="f33"/>
                  <a:pt x="f32" y="f34"/>
                </a:cubicBezTo>
                <a:cubicBezTo>
                  <a:pt x="f32" y="f35"/>
                  <a:pt x="f32" y="f36"/>
                  <a:pt x="f32" y="f37"/>
                </a:cubicBezTo>
                <a:cubicBezTo>
                  <a:pt x="f32" y="f38"/>
                  <a:pt x="f2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39" y="f48"/>
                  <a:pt x="f49" y="f8"/>
                  <a:pt x="f50" y="f8"/>
                </a:cubicBezTo>
                <a:cubicBezTo>
                  <a:pt x="f51" y="f8"/>
                  <a:pt x="f52" y="f8"/>
                  <a:pt x="f53" y="f8"/>
                </a:cubicBezTo>
                <a:cubicBezTo>
                  <a:pt x="f54" y="f8"/>
                  <a:pt x="f55" y="f8"/>
                  <a:pt x="f56" y="f8"/>
                </a:cubicBezTo>
                <a:cubicBezTo>
                  <a:pt x="f57" y="f5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41"/>
                </a:cubicBezTo>
                <a:cubicBezTo>
                  <a:pt x="f73" y="f43"/>
                  <a:pt x="f73" y="f43"/>
                  <a:pt x="f73" y="f21"/>
                </a:cubicBezTo>
                <a:cubicBezTo>
                  <a:pt x="f73" y="f74"/>
                  <a:pt x="f73" y="f75"/>
                  <a:pt x="f76" y="f34"/>
                </a:cubicBezTo>
                <a:cubicBezTo>
                  <a:pt x="f76" y="f33"/>
                  <a:pt x="f77" y="f78"/>
                  <a:pt x="f79" y="f30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6" y="f88"/>
                  <a:pt x="f6" y="f89"/>
                </a:cubicBezTo>
                <a:cubicBezTo>
                  <a:pt x="f6" y="f90"/>
                  <a:pt x="f6" y="f91"/>
                  <a:pt x="f6" y="f92"/>
                </a:cubicBezTo>
                <a:cubicBezTo>
                  <a:pt x="f6" y="f93"/>
                  <a:pt x="f94" y="f95"/>
                  <a:pt x="f96" y="f97"/>
                </a:cubicBezTo>
                <a:cubicBezTo>
                  <a:pt x="f90" y="f98"/>
                  <a:pt x="f99" y="f100"/>
                  <a:pt x="f101" y="f100"/>
                </a:cubicBezTo>
                <a:cubicBezTo>
                  <a:pt x="f102" y="f100"/>
                  <a:pt x="f103" y="f100"/>
                  <a:pt x="f104" y="f100"/>
                </a:cubicBezTo>
                <a:cubicBezTo>
                  <a:pt x="f105" y="f7"/>
                  <a:pt x="f5" y="f106"/>
                  <a:pt x="f8" y="f92"/>
                </a:cubicBezTo>
                <a:cubicBezTo>
                  <a:pt x="f8" y="f107"/>
                  <a:pt x="f8" y="f91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  <a:moveTo>
                  <a:pt x="f39" y="f108"/>
                </a:moveTo>
                <a:cubicBezTo>
                  <a:pt x="f109" y="f110"/>
                  <a:pt x="f69" y="f111"/>
                  <a:pt x="f19" y="f112"/>
                </a:cubicBezTo>
                <a:cubicBezTo>
                  <a:pt x="f113" y="f114"/>
                  <a:pt x="f47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38" y="f126"/>
                  <a:pt x="f44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5"/>
                </a:cubicBezTo>
                <a:cubicBezTo>
                  <a:pt x="f139" y="f133"/>
                  <a:pt x="f140" y="f135"/>
                  <a:pt x="f141" y="f142"/>
                </a:cubicBezTo>
                <a:cubicBezTo>
                  <a:pt x="f143" y="f144"/>
                  <a:pt x="f51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52" y="f162"/>
                  <a:pt x="f85" y="f161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7" y="f169"/>
                  <a:pt x="f165" y="f170"/>
                  <a:pt x="f165" y="f171"/>
                </a:cubicBezTo>
                <a:cubicBezTo>
                  <a:pt x="f172" y="f173"/>
                  <a:pt x="f174" y="f175"/>
                  <a:pt x="f176" y="f149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53" y="f187"/>
                </a:cubicBezTo>
                <a:cubicBezTo>
                  <a:pt x="f188" y="f189"/>
                  <a:pt x="f190" y="f189"/>
                  <a:pt x="f191" y="f184"/>
                </a:cubicBezTo>
                <a:cubicBezTo>
                  <a:pt x="f192" y="f180"/>
                  <a:pt x="f193" y="f129"/>
                  <a:pt x="f194" y="f195"/>
                </a:cubicBezTo>
                <a:cubicBezTo>
                  <a:pt x="f196" y="f197"/>
                  <a:pt x="f198" y="f199"/>
                  <a:pt x="f200" y="f115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117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133"/>
                  <a:pt x="f176" y="f135"/>
                </a:cubicBezTo>
                <a:cubicBezTo>
                  <a:pt x="f165" y="f186"/>
                  <a:pt x="f160" y="f175"/>
                  <a:pt x="f158" y="f227"/>
                </a:cubicBezTo>
                <a:cubicBezTo>
                  <a:pt x="f158" y="f155"/>
                  <a:pt x="f158" y="f228"/>
                  <a:pt x="f229" y="f230"/>
                </a:cubicBezTo>
                <a:cubicBezTo>
                  <a:pt x="f231" y="f232"/>
                  <a:pt x="f233" y="f234"/>
                  <a:pt x="f20" y="f235"/>
                </a:cubicBezTo>
                <a:cubicBezTo>
                  <a:pt x="f22" y="f236"/>
                  <a:pt x="f237" y="f238"/>
                  <a:pt x="f150" y="f135"/>
                </a:cubicBezTo>
                <a:cubicBezTo>
                  <a:pt x="f33" y="f133"/>
                  <a:pt x="f239" y="f240"/>
                  <a:pt x="f30" y="f131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167" y="f247"/>
                  <a:pt x="f248" y="f249"/>
                  <a:pt x="f85" y="f250"/>
                </a:cubicBezTo>
                <a:cubicBezTo>
                  <a:pt x="f158" y="f251"/>
                  <a:pt x="f252" y="f253"/>
                  <a:pt x="f239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194"/>
                  <a:pt x="f262" y="f263"/>
                  <a:pt x="f39" y="f108"/>
                </a:cubicBezTo>
                <a:close/>
              </a:path>
            </a:pathLst>
          </a:custGeom>
          <a:solidFill>
            <a:srgbClr val="A7C9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Freeform 45">
            <a:extLst>
              <a:ext uri="{FF2B5EF4-FFF2-40B4-BE49-F238E27FC236}">
                <a16:creationId xmlns:a16="http://schemas.microsoft.com/office/drawing/2014/main" id="{04D82436-EB89-B9DB-E629-1F53CC826C89}"/>
              </a:ext>
            </a:extLst>
          </p:cNvPr>
          <p:cNvSpPr/>
          <p:nvPr/>
        </p:nvSpPr>
        <p:spPr>
          <a:xfrm>
            <a:off x="7978770" y="820738"/>
            <a:ext cx="763588" cy="1565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7"/>
              <a:gd name="f7" fmla="val 1347"/>
              <a:gd name="f8" fmla="val 157"/>
              <a:gd name="f9" fmla="val 1125"/>
              <a:gd name="f10" fmla="val 1056"/>
              <a:gd name="f11" fmla="val 987"/>
              <a:gd name="f12" fmla="val 917"/>
              <a:gd name="f13" fmla="val 909"/>
              <a:gd name="f14" fmla="val 159"/>
              <a:gd name="f15" fmla="val 906"/>
              <a:gd name="f16" fmla="val 168"/>
              <a:gd name="f17" fmla="val 196"/>
              <a:gd name="f18" fmla="val 907"/>
              <a:gd name="f19" fmla="val 224"/>
              <a:gd name="f20" fmla="val 252"/>
              <a:gd name="f21" fmla="val 261"/>
              <a:gd name="f22" fmla="val 264"/>
              <a:gd name="f23" fmla="val 918"/>
              <a:gd name="f24" fmla="val 263"/>
              <a:gd name="f25" fmla="val 954"/>
              <a:gd name="f26" fmla="val 989"/>
              <a:gd name="f27" fmla="val 1024"/>
              <a:gd name="f28" fmla="val 1047"/>
              <a:gd name="f29" fmla="val 276"/>
              <a:gd name="f30" fmla="val 1060"/>
              <a:gd name="f31" fmla="val 298"/>
              <a:gd name="f32" fmla="val 319"/>
              <a:gd name="f33" fmla="val 340"/>
              <a:gd name="f34" fmla="val 361"/>
              <a:gd name="f35" fmla="val 384"/>
              <a:gd name="f36" fmla="val 397"/>
              <a:gd name="f37" fmla="val 988"/>
              <a:gd name="f38" fmla="val 953"/>
              <a:gd name="f39" fmla="val 396"/>
              <a:gd name="f40" fmla="val 398"/>
              <a:gd name="f41" fmla="val 407"/>
              <a:gd name="f42" fmla="val 443"/>
              <a:gd name="f43" fmla="val 479"/>
              <a:gd name="f44" fmla="val 516"/>
              <a:gd name="f45" fmla="val 538"/>
              <a:gd name="f46" fmla="val 551"/>
              <a:gd name="f47" fmla="val 893"/>
              <a:gd name="f48" fmla="val 871"/>
              <a:gd name="f49" fmla="val 849"/>
              <a:gd name="f50" fmla="val 828"/>
              <a:gd name="f51" fmla="val 806"/>
              <a:gd name="f52" fmla="val 550"/>
              <a:gd name="f53" fmla="val 786"/>
              <a:gd name="f54" fmla="val 537"/>
              <a:gd name="f55" fmla="val 773"/>
              <a:gd name="f56" fmla="val 517"/>
              <a:gd name="f57" fmla="val 480"/>
              <a:gd name="f58" fmla="val 772"/>
              <a:gd name="f59" fmla="val 444"/>
              <a:gd name="f60" fmla="val 408"/>
              <a:gd name="f61" fmla="val 399"/>
              <a:gd name="f62" fmla="val 771"/>
              <a:gd name="f63" fmla="val 762"/>
              <a:gd name="f64" fmla="val 726"/>
              <a:gd name="f65" fmla="val 691"/>
              <a:gd name="f66" fmla="val 656"/>
              <a:gd name="f67" fmla="val 631"/>
              <a:gd name="f68" fmla="val 385"/>
              <a:gd name="f69" fmla="val 619"/>
              <a:gd name="f70" fmla="val 359"/>
              <a:gd name="f71" fmla="val 339"/>
              <a:gd name="f72" fmla="val 299"/>
              <a:gd name="f73" fmla="val 653"/>
              <a:gd name="f74" fmla="val 689"/>
              <a:gd name="f75" fmla="val 770"/>
              <a:gd name="f76" fmla="val 253"/>
              <a:gd name="f77" fmla="val 195"/>
              <a:gd name="f78" fmla="val 166"/>
              <a:gd name="f79" fmla="val 158"/>
              <a:gd name="f80" fmla="val 154"/>
              <a:gd name="f81" fmla="val 152"/>
              <a:gd name="f82" fmla="val 763"/>
              <a:gd name="f83" fmla="val 143"/>
              <a:gd name="f84" fmla="val 733"/>
              <a:gd name="f85" fmla="val 120"/>
              <a:gd name="f86" fmla="val 716"/>
              <a:gd name="f87" fmla="val 95"/>
              <a:gd name="f88" fmla="val 701"/>
              <a:gd name="f89" fmla="val 69"/>
              <a:gd name="f90" fmla="val 685"/>
              <a:gd name="f91" fmla="val 40"/>
              <a:gd name="f92" fmla="val 676"/>
              <a:gd name="f93" fmla="val 12"/>
              <a:gd name="f94" fmla="val 663"/>
              <a:gd name="f95" fmla="val 6"/>
              <a:gd name="f96" fmla="val 661"/>
              <a:gd name="f97" fmla="val 3"/>
              <a:gd name="f98" fmla="val 651"/>
              <a:gd name="f99" fmla="val 2"/>
              <a:gd name="f100" fmla="val 628"/>
              <a:gd name="f101" fmla="val 606"/>
              <a:gd name="f102" fmla="val 7"/>
              <a:gd name="f103" fmla="val 585"/>
              <a:gd name="f104" fmla="val 14"/>
              <a:gd name="f105" fmla="val 567"/>
              <a:gd name="f106" fmla="val 29"/>
              <a:gd name="f107" fmla="val 556"/>
              <a:gd name="f108" fmla="val 45"/>
              <a:gd name="f109" fmla="val 547"/>
              <a:gd name="f110" fmla="val 533"/>
              <a:gd name="f111" fmla="val 96"/>
              <a:gd name="f112" fmla="val 524"/>
              <a:gd name="f113" fmla="val 122"/>
              <a:gd name="f114" fmla="val 513"/>
              <a:gd name="f115" fmla="val 141"/>
              <a:gd name="f116" fmla="val 506"/>
              <a:gd name="f117" fmla="val 494"/>
              <a:gd name="f118" fmla="val 178"/>
              <a:gd name="f119" fmla="val 489"/>
              <a:gd name="f120" fmla="val 186"/>
              <a:gd name="f121" fmla="val 487"/>
              <a:gd name="f122" fmla="val 185"/>
              <a:gd name="f123" fmla="val 481"/>
              <a:gd name="f124" fmla="val 475"/>
              <a:gd name="f125" fmla="val 247"/>
              <a:gd name="f126" fmla="val 133"/>
              <a:gd name="f127" fmla="val 126"/>
              <a:gd name="f128" fmla="val 184"/>
              <a:gd name="f129" fmla="val 118"/>
              <a:gd name="f130" fmla="val 111"/>
              <a:gd name="f131" fmla="val 104"/>
              <a:gd name="f132" fmla="val 183"/>
              <a:gd name="f133" fmla="val 102"/>
              <a:gd name="f134" fmla="val 176"/>
              <a:gd name="f135" fmla="val 163"/>
              <a:gd name="f136" fmla="val 151"/>
              <a:gd name="f137" fmla="val 103"/>
              <a:gd name="f138" fmla="val 139"/>
              <a:gd name="f139" fmla="val 97"/>
              <a:gd name="f140" fmla="val 86"/>
              <a:gd name="f141" fmla="val 107"/>
              <a:gd name="f142" fmla="val 48"/>
              <a:gd name="f143" fmla="val 121"/>
              <a:gd name="f144" fmla="val 27"/>
              <a:gd name="f145" fmla="val 9"/>
              <a:gd name="f146" fmla="val 148"/>
              <a:gd name="f147" fmla="val 170"/>
              <a:gd name="f148" fmla="val 1"/>
              <a:gd name="f149" fmla="val 381"/>
              <a:gd name="f150" fmla="val 523"/>
              <a:gd name="f151" fmla="val 546"/>
              <a:gd name="f152" fmla="val 23"/>
              <a:gd name="f153" fmla="val 544"/>
              <a:gd name="f154" fmla="val 56"/>
              <a:gd name="f155" fmla="val 543"/>
              <a:gd name="f156" fmla="val 80"/>
              <a:gd name="f157" fmla="val 522"/>
              <a:gd name="f158" fmla="val 101"/>
              <a:gd name="f159" fmla="val 497"/>
              <a:gd name="f160" fmla="val 125"/>
              <a:gd name="f161" fmla="val 226"/>
              <a:gd name="f162" fmla="val 277"/>
              <a:gd name="f163" fmla="val 326"/>
              <a:gd name="f164" fmla="val 375"/>
              <a:gd name="f165" fmla="val 476"/>
              <a:gd name="f166" fmla="val 424"/>
              <a:gd name="f167" fmla="val 440"/>
              <a:gd name="f168" fmla="val 455"/>
              <a:gd name="f169" fmla="val 471"/>
              <a:gd name="f170" fmla="val 474"/>
              <a:gd name="f171" fmla="val 484"/>
              <a:gd name="f172" fmla="val 490"/>
              <a:gd name="f173" fmla="val 493"/>
              <a:gd name="f174" fmla="val 528"/>
              <a:gd name="f175" fmla="val 509"/>
              <a:gd name="f176" fmla="val 565"/>
              <a:gd name="f177" fmla="val 525"/>
              <a:gd name="f178" fmla="val 602"/>
              <a:gd name="f179" fmla="val 542"/>
              <a:gd name="f180" fmla="val 621"/>
              <a:gd name="f181" fmla="val 640"/>
              <a:gd name="f182" fmla="val 562"/>
              <a:gd name="f183" fmla="val 650"/>
              <a:gd name="f184" fmla="val 583"/>
              <a:gd name="f185" fmla="val 654"/>
              <a:gd name="f186" fmla="val 593"/>
              <a:gd name="f187" fmla="val 604"/>
              <a:gd name="f188" fmla="val 615"/>
              <a:gd name="f189" fmla="val 829"/>
              <a:gd name="f190" fmla="val 1043"/>
              <a:gd name="f191" fmla="val 1258"/>
              <a:gd name="f192" fmla="val 1306"/>
              <a:gd name="f193" fmla="val 620"/>
              <a:gd name="f194" fmla="val 1343"/>
              <a:gd name="f195" fmla="val 572"/>
              <a:gd name="f196" fmla="val 1344"/>
              <a:gd name="f197" fmla="val 1345"/>
              <a:gd name="f198" fmla="val 1346"/>
              <a:gd name="f199" fmla="val 496"/>
              <a:gd name="f200" fmla="val 486"/>
              <a:gd name="f201" fmla="val 377"/>
              <a:gd name="f202" fmla="val 278"/>
              <a:gd name="f203" fmla="val 179"/>
              <a:gd name="f204" fmla="val 174"/>
              <a:gd name="f205" fmla="val 172"/>
              <a:gd name="f206" fmla="val 1330"/>
              <a:gd name="f207" fmla="val 1262"/>
              <a:gd name="f208" fmla="val 1194"/>
              <a:gd name="f209" fmla="+- 0 0 -90"/>
              <a:gd name="f210" fmla="*/ f3 1 657"/>
              <a:gd name="f211" fmla="*/ f4 1 1347"/>
              <a:gd name="f212" fmla="val f5"/>
              <a:gd name="f213" fmla="val f6"/>
              <a:gd name="f214" fmla="val f7"/>
              <a:gd name="f215" fmla="*/ f209 f0 1"/>
              <a:gd name="f216" fmla="+- f214 0 f212"/>
              <a:gd name="f217" fmla="+- f213 0 f212"/>
              <a:gd name="f218" fmla="*/ f215 1 f2"/>
              <a:gd name="f219" fmla="*/ f217 1 657"/>
              <a:gd name="f220" fmla="*/ f216 1 1347"/>
              <a:gd name="f221" fmla="*/ 157 f217 1"/>
              <a:gd name="f222" fmla="*/ 1125 f216 1"/>
              <a:gd name="f223" fmla="*/ 917 f216 1"/>
              <a:gd name="f224" fmla="*/ 168 f217 1"/>
              <a:gd name="f225" fmla="*/ 906 f216 1"/>
              <a:gd name="f226" fmla="*/ 252 f217 1"/>
              <a:gd name="f227" fmla="*/ 264 f217 1"/>
              <a:gd name="f228" fmla="*/ 918 f216 1"/>
              <a:gd name="f229" fmla="*/ 263 f217 1"/>
              <a:gd name="f230" fmla="*/ 1024 f216 1"/>
              <a:gd name="f231" fmla="*/ 298 f217 1"/>
              <a:gd name="f232" fmla="*/ 1060 f216 1"/>
              <a:gd name="f233" fmla="*/ 361 f217 1"/>
              <a:gd name="f234" fmla="*/ 397 f217 1"/>
              <a:gd name="f235" fmla="*/ 407 f217 1"/>
              <a:gd name="f236" fmla="*/ 516 f217 1"/>
              <a:gd name="f237" fmla="*/ 551 f217 1"/>
              <a:gd name="f238" fmla="*/ 871 f216 1"/>
              <a:gd name="f239" fmla="*/ 806 f216 1"/>
              <a:gd name="f240" fmla="*/ 517 f217 1"/>
              <a:gd name="f241" fmla="*/ 773 f216 1"/>
              <a:gd name="f242" fmla="*/ 408 f217 1"/>
              <a:gd name="f243" fmla="*/ 762 f216 1"/>
              <a:gd name="f244" fmla="*/ 656 f216 1"/>
              <a:gd name="f245" fmla="*/ 359 f217 1"/>
              <a:gd name="f246" fmla="*/ 619 f216 1"/>
              <a:gd name="f247" fmla="*/ 299 f217 1"/>
              <a:gd name="f248" fmla="*/ 653 f216 1"/>
              <a:gd name="f249" fmla="*/ 253 f217 1"/>
              <a:gd name="f250" fmla="*/ 166 f217 1"/>
              <a:gd name="f251" fmla="*/ 152 f217 1"/>
              <a:gd name="f252" fmla="*/ 763 f216 1"/>
              <a:gd name="f253" fmla="*/ 95 f217 1"/>
              <a:gd name="f254" fmla="*/ 701 f216 1"/>
              <a:gd name="f255" fmla="*/ 12 f217 1"/>
              <a:gd name="f256" fmla="*/ 663 f216 1"/>
              <a:gd name="f257" fmla="*/ 3 f217 1"/>
              <a:gd name="f258" fmla="*/ 651 f216 1"/>
              <a:gd name="f259" fmla="*/ 7 f217 1"/>
              <a:gd name="f260" fmla="*/ 585 f216 1"/>
              <a:gd name="f261" fmla="*/ 45 f217 1"/>
              <a:gd name="f262" fmla="*/ 547 f216 1"/>
              <a:gd name="f263" fmla="*/ 122 f217 1"/>
              <a:gd name="f264" fmla="*/ 513 f216 1"/>
              <a:gd name="f265" fmla="*/ 178 f217 1"/>
              <a:gd name="f266" fmla="*/ 489 f216 1"/>
              <a:gd name="f267" fmla="*/ 185 f217 1"/>
              <a:gd name="f268" fmla="*/ 475 f216 1"/>
              <a:gd name="f269" fmla="*/ 133 f216 1"/>
              <a:gd name="f270" fmla="*/ 111 f216 1"/>
              <a:gd name="f271" fmla="*/ 176 f217 1"/>
              <a:gd name="f272" fmla="*/ 102 f216 1"/>
              <a:gd name="f273" fmla="*/ 139 f217 1"/>
              <a:gd name="f274" fmla="*/ 97 f216 1"/>
              <a:gd name="f275" fmla="*/ 121 f217 1"/>
              <a:gd name="f276" fmla="*/ 27 f216 1"/>
              <a:gd name="f277" fmla="*/ 170 f217 1"/>
              <a:gd name="f278" fmla="*/ 1 f216 1"/>
              <a:gd name="f279" fmla="*/ 487 f217 1"/>
              <a:gd name="f280" fmla="*/ 544 f217 1"/>
              <a:gd name="f281" fmla="*/ 56 f216 1"/>
              <a:gd name="f282" fmla="*/ 497 f217 1"/>
              <a:gd name="f283" fmla="*/ 475 f217 1"/>
              <a:gd name="f284" fmla="*/ 125 f216 1"/>
              <a:gd name="f285" fmla="*/ 277 f216 1"/>
              <a:gd name="f286" fmla="*/ 476 f217 1"/>
              <a:gd name="f287" fmla="*/ 424 f216 1"/>
              <a:gd name="f288" fmla="*/ 471 f216 1"/>
              <a:gd name="f289" fmla="*/ 490 f217 1"/>
              <a:gd name="f290" fmla="*/ 493 f216 1"/>
              <a:gd name="f291" fmla="*/ 602 f217 1"/>
              <a:gd name="f292" fmla="*/ 542 f216 1"/>
              <a:gd name="f293" fmla="*/ 650 f217 1"/>
              <a:gd name="f294" fmla="*/ 583 f216 1"/>
              <a:gd name="f295" fmla="*/ 657 f217 1"/>
              <a:gd name="f296" fmla="*/ 615 f216 1"/>
              <a:gd name="f297" fmla="*/ 1258 f216 1"/>
              <a:gd name="f298" fmla="*/ 572 f217 1"/>
              <a:gd name="f299" fmla="*/ 1344 f216 1"/>
              <a:gd name="f300" fmla="*/ 506 f217 1"/>
              <a:gd name="f301" fmla="*/ 1346 f216 1"/>
              <a:gd name="f302" fmla="*/ 179 f217 1"/>
              <a:gd name="f303" fmla="*/ 172 f217 1"/>
              <a:gd name="f304" fmla="*/ 1330 f216 1"/>
              <a:gd name="f305" fmla="+- f218 0 f1"/>
              <a:gd name="f306" fmla="*/ f221 1 657"/>
              <a:gd name="f307" fmla="*/ f222 1 1347"/>
              <a:gd name="f308" fmla="*/ f223 1 1347"/>
              <a:gd name="f309" fmla="*/ f224 1 657"/>
              <a:gd name="f310" fmla="*/ f225 1 1347"/>
              <a:gd name="f311" fmla="*/ f226 1 657"/>
              <a:gd name="f312" fmla="*/ f227 1 657"/>
              <a:gd name="f313" fmla="*/ f228 1 1347"/>
              <a:gd name="f314" fmla="*/ f229 1 657"/>
              <a:gd name="f315" fmla="*/ f230 1 1347"/>
              <a:gd name="f316" fmla="*/ f231 1 657"/>
              <a:gd name="f317" fmla="*/ f232 1 1347"/>
              <a:gd name="f318" fmla="*/ f233 1 657"/>
              <a:gd name="f319" fmla="*/ f234 1 657"/>
              <a:gd name="f320" fmla="*/ f235 1 657"/>
              <a:gd name="f321" fmla="*/ f236 1 657"/>
              <a:gd name="f322" fmla="*/ f237 1 657"/>
              <a:gd name="f323" fmla="*/ f238 1 1347"/>
              <a:gd name="f324" fmla="*/ f239 1 1347"/>
              <a:gd name="f325" fmla="*/ f240 1 657"/>
              <a:gd name="f326" fmla="*/ f241 1 1347"/>
              <a:gd name="f327" fmla="*/ f242 1 657"/>
              <a:gd name="f328" fmla="*/ f243 1 1347"/>
              <a:gd name="f329" fmla="*/ f244 1 1347"/>
              <a:gd name="f330" fmla="*/ f245 1 657"/>
              <a:gd name="f331" fmla="*/ f246 1 1347"/>
              <a:gd name="f332" fmla="*/ f247 1 657"/>
              <a:gd name="f333" fmla="*/ f248 1 1347"/>
              <a:gd name="f334" fmla="*/ f249 1 657"/>
              <a:gd name="f335" fmla="*/ f250 1 657"/>
              <a:gd name="f336" fmla="*/ f251 1 657"/>
              <a:gd name="f337" fmla="*/ f252 1 1347"/>
              <a:gd name="f338" fmla="*/ f253 1 657"/>
              <a:gd name="f339" fmla="*/ f254 1 1347"/>
              <a:gd name="f340" fmla="*/ f255 1 657"/>
              <a:gd name="f341" fmla="*/ f256 1 1347"/>
              <a:gd name="f342" fmla="*/ f257 1 657"/>
              <a:gd name="f343" fmla="*/ f258 1 1347"/>
              <a:gd name="f344" fmla="*/ f259 1 657"/>
              <a:gd name="f345" fmla="*/ f260 1 1347"/>
              <a:gd name="f346" fmla="*/ f261 1 657"/>
              <a:gd name="f347" fmla="*/ f262 1 1347"/>
              <a:gd name="f348" fmla="*/ f263 1 657"/>
              <a:gd name="f349" fmla="*/ f264 1 1347"/>
              <a:gd name="f350" fmla="*/ f265 1 657"/>
              <a:gd name="f351" fmla="*/ f266 1 1347"/>
              <a:gd name="f352" fmla="*/ f267 1 657"/>
              <a:gd name="f353" fmla="*/ f268 1 1347"/>
              <a:gd name="f354" fmla="*/ f269 1 1347"/>
              <a:gd name="f355" fmla="*/ f270 1 1347"/>
              <a:gd name="f356" fmla="*/ f271 1 657"/>
              <a:gd name="f357" fmla="*/ f272 1 1347"/>
              <a:gd name="f358" fmla="*/ f273 1 657"/>
              <a:gd name="f359" fmla="*/ f274 1 1347"/>
              <a:gd name="f360" fmla="*/ f275 1 657"/>
              <a:gd name="f361" fmla="*/ f276 1 1347"/>
              <a:gd name="f362" fmla="*/ f277 1 657"/>
              <a:gd name="f363" fmla="*/ f278 1 1347"/>
              <a:gd name="f364" fmla="*/ f279 1 657"/>
              <a:gd name="f365" fmla="*/ f280 1 657"/>
              <a:gd name="f366" fmla="*/ f281 1 1347"/>
              <a:gd name="f367" fmla="*/ f282 1 657"/>
              <a:gd name="f368" fmla="*/ f283 1 657"/>
              <a:gd name="f369" fmla="*/ f284 1 1347"/>
              <a:gd name="f370" fmla="*/ f285 1 1347"/>
              <a:gd name="f371" fmla="*/ f286 1 657"/>
              <a:gd name="f372" fmla="*/ f287 1 1347"/>
              <a:gd name="f373" fmla="*/ f288 1 1347"/>
              <a:gd name="f374" fmla="*/ f289 1 657"/>
              <a:gd name="f375" fmla="*/ f290 1 1347"/>
              <a:gd name="f376" fmla="*/ f291 1 657"/>
              <a:gd name="f377" fmla="*/ f292 1 1347"/>
              <a:gd name="f378" fmla="*/ f293 1 657"/>
              <a:gd name="f379" fmla="*/ f294 1 1347"/>
              <a:gd name="f380" fmla="*/ f295 1 657"/>
              <a:gd name="f381" fmla="*/ f296 1 1347"/>
              <a:gd name="f382" fmla="*/ f297 1 1347"/>
              <a:gd name="f383" fmla="*/ f298 1 657"/>
              <a:gd name="f384" fmla="*/ f299 1 1347"/>
              <a:gd name="f385" fmla="*/ f300 1 657"/>
              <a:gd name="f386" fmla="*/ f301 1 1347"/>
              <a:gd name="f387" fmla="*/ f302 1 657"/>
              <a:gd name="f388" fmla="*/ f303 1 657"/>
              <a:gd name="f389" fmla="*/ f304 1 1347"/>
              <a:gd name="f390" fmla="*/ 0 1 f219"/>
              <a:gd name="f391" fmla="*/ f213 1 f219"/>
              <a:gd name="f392" fmla="*/ 0 1 f220"/>
              <a:gd name="f393" fmla="*/ f214 1 f220"/>
              <a:gd name="f394" fmla="*/ f306 1 f219"/>
              <a:gd name="f395" fmla="*/ f307 1 f220"/>
              <a:gd name="f396" fmla="*/ f308 1 f220"/>
              <a:gd name="f397" fmla="*/ f309 1 f219"/>
              <a:gd name="f398" fmla="*/ f310 1 f220"/>
              <a:gd name="f399" fmla="*/ f311 1 f219"/>
              <a:gd name="f400" fmla="*/ f312 1 f219"/>
              <a:gd name="f401" fmla="*/ f313 1 f220"/>
              <a:gd name="f402" fmla="*/ f314 1 f219"/>
              <a:gd name="f403" fmla="*/ f315 1 f220"/>
              <a:gd name="f404" fmla="*/ f316 1 f219"/>
              <a:gd name="f405" fmla="*/ f317 1 f220"/>
              <a:gd name="f406" fmla="*/ f318 1 f219"/>
              <a:gd name="f407" fmla="*/ f319 1 f219"/>
              <a:gd name="f408" fmla="*/ f320 1 f219"/>
              <a:gd name="f409" fmla="*/ f321 1 f219"/>
              <a:gd name="f410" fmla="*/ f322 1 f219"/>
              <a:gd name="f411" fmla="*/ f323 1 f220"/>
              <a:gd name="f412" fmla="*/ f324 1 f220"/>
              <a:gd name="f413" fmla="*/ f325 1 f219"/>
              <a:gd name="f414" fmla="*/ f326 1 f220"/>
              <a:gd name="f415" fmla="*/ f327 1 f219"/>
              <a:gd name="f416" fmla="*/ f328 1 f220"/>
              <a:gd name="f417" fmla="*/ f329 1 f220"/>
              <a:gd name="f418" fmla="*/ f330 1 f219"/>
              <a:gd name="f419" fmla="*/ f331 1 f220"/>
              <a:gd name="f420" fmla="*/ f332 1 f219"/>
              <a:gd name="f421" fmla="*/ f333 1 f220"/>
              <a:gd name="f422" fmla="*/ f334 1 f219"/>
              <a:gd name="f423" fmla="*/ f335 1 f219"/>
              <a:gd name="f424" fmla="*/ f336 1 f219"/>
              <a:gd name="f425" fmla="*/ f337 1 f220"/>
              <a:gd name="f426" fmla="*/ f338 1 f219"/>
              <a:gd name="f427" fmla="*/ f339 1 f220"/>
              <a:gd name="f428" fmla="*/ f340 1 f219"/>
              <a:gd name="f429" fmla="*/ f341 1 f220"/>
              <a:gd name="f430" fmla="*/ f342 1 f219"/>
              <a:gd name="f431" fmla="*/ f343 1 f220"/>
              <a:gd name="f432" fmla="*/ f344 1 f219"/>
              <a:gd name="f433" fmla="*/ f345 1 f220"/>
              <a:gd name="f434" fmla="*/ f346 1 f219"/>
              <a:gd name="f435" fmla="*/ f347 1 f220"/>
              <a:gd name="f436" fmla="*/ f348 1 f219"/>
              <a:gd name="f437" fmla="*/ f349 1 f220"/>
              <a:gd name="f438" fmla="*/ f350 1 f219"/>
              <a:gd name="f439" fmla="*/ f351 1 f220"/>
              <a:gd name="f440" fmla="*/ f352 1 f219"/>
              <a:gd name="f441" fmla="*/ f353 1 f220"/>
              <a:gd name="f442" fmla="*/ f354 1 f220"/>
              <a:gd name="f443" fmla="*/ f355 1 f220"/>
              <a:gd name="f444" fmla="*/ f356 1 f219"/>
              <a:gd name="f445" fmla="*/ f357 1 f220"/>
              <a:gd name="f446" fmla="*/ f358 1 f219"/>
              <a:gd name="f447" fmla="*/ f359 1 f220"/>
              <a:gd name="f448" fmla="*/ f360 1 f219"/>
              <a:gd name="f449" fmla="*/ f361 1 f220"/>
              <a:gd name="f450" fmla="*/ f362 1 f219"/>
              <a:gd name="f451" fmla="*/ f363 1 f220"/>
              <a:gd name="f452" fmla="*/ f364 1 f219"/>
              <a:gd name="f453" fmla="*/ f365 1 f219"/>
              <a:gd name="f454" fmla="*/ f366 1 f220"/>
              <a:gd name="f455" fmla="*/ f367 1 f219"/>
              <a:gd name="f456" fmla="*/ f368 1 f219"/>
              <a:gd name="f457" fmla="*/ f369 1 f220"/>
              <a:gd name="f458" fmla="*/ f370 1 f220"/>
              <a:gd name="f459" fmla="*/ f371 1 f219"/>
              <a:gd name="f460" fmla="*/ f372 1 f220"/>
              <a:gd name="f461" fmla="*/ f373 1 f220"/>
              <a:gd name="f462" fmla="*/ f374 1 f219"/>
              <a:gd name="f463" fmla="*/ f375 1 f220"/>
              <a:gd name="f464" fmla="*/ f376 1 f219"/>
              <a:gd name="f465" fmla="*/ f377 1 f220"/>
              <a:gd name="f466" fmla="*/ f378 1 f219"/>
              <a:gd name="f467" fmla="*/ f379 1 f220"/>
              <a:gd name="f468" fmla="*/ f380 1 f219"/>
              <a:gd name="f469" fmla="*/ f381 1 f220"/>
              <a:gd name="f470" fmla="*/ f382 1 f220"/>
              <a:gd name="f471" fmla="*/ f383 1 f219"/>
              <a:gd name="f472" fmla="*/ f384 1 f220"/>
              <a:gd name="f473" fmla="*/ f385 1 f219"/>
              <a:gd name="f474" fmla="*/ f386 1 f220"/>
              <a:gd name="f475" fmla="*/ f387 1 f219"/>
              <a:gd name="f476" fmla="*/ f388 1 f219"/>
              <a:gd name="f477" fmla="*/ f389 1 f220"/>
              <a:gd name="f478" fmla="*/ f390 f210 1"/>
              <a:gd name="f479" fmla="*/ f391 f210 1"/>
              <a:gd name="f480" fmla="*/ f393 f211 1"/>
              <a:gd name="f481" fmla="*/ f392 f211 1"/>
              <a:gd name="f482" fmla="*/ f394 f210 1"/>
              <a:gd name="f483" fmla="*/ f395 f211 1"/>
              <a:gd name="f484" fmla="*/ f396 f211 1"/>
              <a:gd name="f485" fmla="*/ f397 f210 1"/>
              <a:gd name="f486" fmla="*/ f398 f211 1"/>
              <a:gd name="f487" fmla="*/ f399 f210 1"/>
              <a:gd name="f488" fmla="*/ f400 f210 1"/>
              <a:gd name="f489" fmla="*/ f401 f211 1"/>
              <a:gd name="f490" fmla="*/ f402 f210 1"/>
              <a:gd name="f491" fmla="*/ f403 f211 1"/>
              <a:gd name="f492" fmla="*/ f404 f210 1"/>
              <a:gd name="f493" fmla="*/ f405 f211 1"/>
              <a:gd name="f494" fmla="*/ f406 f210 1"/>
              <a:gd name="f495" fmla="*/ f407 f210 1"/>
              <a:gd name="f496" fmla="*/ f408 f210 1"/>
              <a:gd name="f497" fmla="*/ f409 f210 1"/>
              <a:gd name="f498" fmla="*/ f410 f210 1"/>
              <a:gd name="f499" fmla="*/ f411 f211 1"/>
              <a:gd name="f500" fmla="*/ f412 f211 1"/>
              <a:gd name="f501" fmla="*/ f413 f210 1"/>
              <a:gd name="f502" fmla="*/ f414 f211 1"/>
              <a:gd name="f503" fmla="*/ f415 f210 1"/>
              <a:gd name="f504" fmla="*/ f416 f211 1"/>
              <a:gd name="f505" fmla="*/ f417 f211 1"/>
              <a:gd name="f506" fmla="*/ f418 f210 1"/>
              <a:gd name="f507" fmla="*/ f419 f211 1"/>
              <a:gd name="f508" fmla="*/ f420 f210 1"/>
              <a:gd name="f509" fmla="*/ f421 f211 1"/>
              <a:gd name="f510" fmla="*/ f422 f210 1"/>
              <a:gd name="f511" fmla="*/ f423 f210 1"/>
              <a:gd name="f512" fmla="*/ f424 f210 1"/>
              <a:gd name="f513" fmla="*/ f425 f211 1"/>
              <a:gd name="f514" fmla="*/ f426 f210 1"/>
              <a:gd name="f515" fmla="*/ f427 f211 1"/>
              <a:gd name="f516" fmla="*/ f428 f210 1"/>
              <a:gd name="f517" fmla="*/ f429 f211 1"/>
              <a:gd name="f518" fmla="*/ f430 f210 1"/>
              <a:gd name="f519" fmla="*/ f431 f211 1"/>
              <a:gd name="f520" fmla="*/ f432 f210 1"/>
              <a:gd name="f521" fmla="*/ f433 f211 1"/>
              <a:gd name="f522" fmla="*/ f434 f210 1"/>
              <a:gd name="f523" fmla="*/ f435 f211 1"/>
              <a:gd name="f524" fmla="*/ f436 f210 1"/>
              <a:gd name="f525" fmla="*/ f437 f211 1"/>
              <a:gd name="f526" fmla="*/ f438 f210 1"/>
              <a:gd name="f527" fmla="*/ f439 f211 1"/>
              <a:gd name="f528" fmla="*/ f440 f210 1"/>
              <a:gd name="f529" fmla="*/ f441 f211 1"/>
              <a:gd name="f530" fmla="*/ f442 f211 1"/>
              <a:gd name="f531" fmla="*/ f443 f211 1"/>
              <a:gd name="f532" fmla="*/ f444 f210 1"/>
              <a:gd name="f533" fmla="*/ f445 f211 1"/>
              <a:gd name="f534" fmla="*/ f446 f210 1"/>
              <a:gd name="f535" fmla="*/ f447 f211 1"/>
              <a:gd name="f536" fmla="*/ f448 f210 1"/>
              <a:gd name="f537" fmla="*/ f449 f211 1"/>
              <a:gd name="f538" fmla="*/ f450 f210 1"/>
              <a:gd name="f539" fmla="*/ f451 f211 1"/>
              <a:gd name="f540" fmla="*/ f452 f210 1"/>
              <a:gd name="f541" fmla="*/ f453 f210 1"/>
              <a:gd name="f542" fmla="*/ f454 f211 1"/>
              <a:gd name="f543" fmla="*/ f455 f210 1"/>
              <a:gd name="f544" fmla="*/ f456 f210 1"/>
              <a:gd name="f545" fmla="*/ f457 f211 1"/>
              <a:gd name="f546" fmla="*/ f458 f211 1"/>
              <a:gd name="f547" fmla="*/ f459 f210 1"/>
              <a:gd name="f548" fmla="*/ f460 f211 1"/>
              <a:gd name="f549" fmla="*/ f461 f211 1"/>
              <a:gd name="f550" fmla="*/ f462 f210 1"/>
              <a:gd name="f551" fmla="*/ f463 f211 1"/>
              <a:gd name="f552" fmla="*/ f464 f210 1"/>
              <a:gd name="f553" fmla="*/ f465 f211 1"/>
              <a:gd name="f554" fmla="*/ f466 f210 1"/>
              <a:gd name="f555" fmla="*/ f467 f211 1"/>
              <a:gd name="f556" fmla="*/ f468 f210 1"/>
              <a:gd name="f557" fmla="*/ f469 f211 1"/>
              <a:gd name="f558" fmla="*/ f470 f211 1"/>
              <a:gd name="f559" fmla="*/ f471 f210 1"/>
              <a:gd name="f560" fmla="*/ f472 f211 1"/>
              <a:gd name="f561" fmla="*/ f473 f210 1"/>
              <a:gd name="f562" fmla="*/ f474 f211 1"/>
              <a:gd name="f563" fmla="*/ f475 f210 1"/>
              <a:gd name="f564" fmla="*/ f476 f210 1"/>
              <a:gd name="f565" fmla="*/ f477 f2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5">
                <a:pos x="f482" y="f483"/>
              </a:cxn>
              <a:cxn ang="f305">
                <a:pos x="f482" y="f484"/>
              </a:cxn>
              <a:cxn ang="f305">
                <a:pos x="f485" y="f486"/>
              </a:cxn>
              <a:cxn ang="f305">
                <a:pos x="f487" y="f486"/>
              </a:cxn>
              <a:cxn ang="f305">
                <a:pos x="f488" y="f489"/>
              </a:cxn>
              <a:cxn ang="f305">
                <a:pos x="f490" y="f491"/>
              </a:cxn>
              <a:cxn ang="f305">
                <a:pos x="f492" y="f493"/>
              </a:cxn>
              <a:cxn ang="f305">
                <a:pos x="f494" y="f493"/>
              </a:cxn>
              <a:cxn ang="f305">
                <a:pos x="f495" y="f491"/>
              </a:cxn>
              <a:cxn ang="f305">
                <a:pos x="f495" y="f484"/>
              </a:cxn>
              <a:cxn ang="f305">
                <a:pos x="f496" y="f486"/>
              </a:cxn>
              <a:cxn ang="f305">
                <a:pos x="f497" y="f486"/>
              </a:cxn>
              <a:cxn ang="f305">
                <a:pos x="f498" y="f499"/>
              </a:cxn>
              <a:cxn ang="f305">
                <a:pos x="f498" y="f500"/>
              </a:cxn>
              <a:cxn ang="f305">
                <a:pos x="f501" y="f502"/>
              </a:cxn>
              <a:cxn ang="f305">
                <a:pos x="f503" y="f502"/>
              </a:cxn>
              <a:cxn ang="f305">
                <a:pos x="f495" y="f504"/>
              </a:cxn>
              <a:cxn ang="f305">
                <a:pos x="f495" y="f505"/>
              </a:cxn>
              <a:cxn ang="f305">
                <a:pos x="f506" y="f507"/>
              </a:cxn>
              <a:cxn ang="f305">
                <a:pos x="f508" y="f507"/>
              </a:cxn>
              <a:cxn ang="f305">
                <a:pos x="f490" y="f509"/>
              </a:cxn>
              <a:cxn ang="f305">
                <a:pos x="f490" y="f504"/>
              </a:cxn>
              <a:cxn ang="f305">
                <a:pos x="f510" y="f502"/>
              </a:cxn>
              <a:cxn ang="f305">
                <a:pos x="f511" y="f502"/>
              </a:cxn>
              <a:cxn ang="f305">
                <a:pos x="f512" y="f513"/>
              </a:cxn>
              <a:cxn ang="f305">
                <a:pos x="f514" y="f515"/>
              </a:cxn>
              <a:cxn ang="f305">
                <a:pos x="f516" y="f517"/>
              </a:cxn>
              <a:cxn ang="f305">
                <a:pos x="f518" y="f519"/>
              </a:cxn>
              <a:cxn ang="f305">
                <a:pos x="f520" y="f521"/>
              </a:cxn>
              <a:cxn ang="f305">
                <a:pos x="f522" y="f523"/>
              </a:cxn>
              <a:cxn ang="f305">
                <a:pos x="f524" y="f525"/>
              </a:cxn>
              <a:cxn ang="f305">
                <a:pos x="f526" y="f527"/>
              </a:cxn>
              <a:cxn ang="f305">
                <a:pos x="f528" y="f529"/>
              </a:cxn>
              <a:cxn ang="f305">
                <a:pos x="f528" y="f530"/>
              </a:cxn>
              <a:cxn ang="f305">
                <a:pos x="f528" y="f531"/>
              </a:cxn>
              <a:cxn ang="f305">
                <a:pos x="f532" y="f533"/>
              </a:cxn>
              <a:cxn ang="f305">
                <a:pos x="f534" y="f535"/>
              </a:cxn>
              <a:cxn ang="f305">
                <a:pos x="f536" y="f537"/>
              </a:cxn>
              <a:cxn ang="f305">
                <a:pos x="f538" y="f539"/>
              </a:cxn>
              <a:cxn ang="f305">
                <a:pos x="f540" y="f539"/>
              </a:cxn>
              <a:cxn ang="f305">
                <a:pos x="f541" y="f542"/>
              </a:cxn>
              <a:cxn ang="f305">
                <a:pos x="f543" y="f533"/>
              </a:cxn>
              <a:cxn ang="f305">
                <a:pos x="f544" y="f545"/>
              </a:cxn>
              <a:cxn ang="f305">
                <a:pos x="f544" y="f546"/>
              </a:cxn>
              <a:cxn ang="f305">
                <a:pos x="f547" y="f548"/>
              </a:cxn>
              <a:cxn ang="f305">
                <a:pos x="f544" y="f549"/>
              </a:cxn>
              <a:cxn ang="f305">
                <a:pos x="f550" y="f551"/>
              </a:cxn>
              <a:cxn ang="f305">
                <a:pos x="f552" y="f553"/>
              </a:cxn>
              <a:cxn ang="f305">
                <a:pos x="f554" y="f555"/>
              </a:cxn>
              <a:cxn ang="f305">
                <a:pos x="f556" y="f557"/>
              </a:cxn>
              <a:cxn ang="f305">
                <a:pos x="f556" y="f558"/>
              </a:cxn>
              <a:cxn ang="f305">
                <a:pos x="f559" y="f560"/>
              </a:cxn>
              <a:cxn ang="f305">
                <a:pos x="f561" y="f562"/>
              </a:cxn>
              <a:cxn ang="f305">
                <a:pos x="f547" y="f560"/>
              </a:cxn>
              <a:cxn ang="f305">
                <a:pos x="f563" y="f560"/>
              </a:cxn>
              <a:cxn ang="f305">
                <a:pos x="f564" y="f560"/>
              </a:cxn>
              <a:cxn ang="f305">
                <a:pos x="f482" y="f565"/>
              </a:cxn>
              <a:cxn ang="f305">
                <a:pos x="f482" y="f483"/>
              </a:cxn>
            </a:cxnLst>
            <a:rect l="f478" t="f481" r="f479" b="f480"/>
            <a:pathLst>
              <a:path w="657" h="1347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15"/>
                  <a:pt x="f16" y="f15"/>
                </a:cubicBezTo>
                <a:cubicBezTo>
                  <a:pt x="f17" y="f18"/>
                  <a:pt x="f19" y="f18"/>
                  <a:pt x="f20" y="f15"/>
                </a:cubicBezTo>
                <a:cubicBezTo>
                  <a:pt x="f21" y="f15"/>
                  <a:pt x="f22" y="f13"/>
                  <a:pt x="f22" y="f23"/>
                </a:cubicBezTo>
                <a:cubicBezTo>
                  <a:pt x="f24" y="f25"/>
                  <a:pt x="f24" y="f26"/>
                  <a:pt x="f24" y="f27"/>
                </a:cubicBezTo>
                <a:cubicBezTo>
                  <a:pt x="f24" y="f28"/>
                  <a:pt x="f29" y="f30"/>
                  <a:pt x="f31" y="f30"/>
                </a:cubicBezTo>
                <a:cubicBezTo>
                  <a:pt x="f32" y="f30"/>
                  <a:pt x="f33" y="f30"/>
                  <a:pt x="f34" y="f30"/>
                </a:cubicBezTo>
                <a:cubicBezTo>
                  <a:pt x="f35" y="f30"/>
                  <a:pt x="f36" y="f28"/>
                  <a:pt x="f36" y="f27"/>
                </a:cubicBezTo>
                <a:cubicBezTo>
                  <a:pt x="f36" y="f37"/>
                  <a:pt x="f36" y="f38"/>
                  <a:pt x="f36" y="f12"/>
                </a:cubicBezTo>
                <a:cubicBezTo>
                  <a:pt x="f39" y="f13"/>
                  <a:pt x="f40" y="f15"/>
                  <a:pt x="f41" y="f15"/>
                </a:cubicBezTo>
                <a:cubicBezTo>
                  <a:pt x="f42" y="f18"/>
                  <a:pt x="f43" y="f15"/>
                  <a:pt x="f44" y="f15"/>
                </a:cubicBezTo>
                <a:cubicBezTo>
                  <a:pt x="f45" y="f15"/>
                  <a:pt x="f46" y="f47"/>
                  <a:pt x="f46" y="f48"/>
                </a:cubicBezTo>
                <a:cubicBezTo>
                  <a:pt x="f46" y="f49"/>
                  <a:pt x="f46" y="f50"/>
                  <a:pt x="f46" y="f51"/>
                </a:cubicBezTo>
                <a:cubicBezTo>
                  <a:pt x="f52" y="f53"/>
                  <a:pt x="f54" y="f55"/>
                  <a:pt x="f56" y="f55"/>
                </a:cubicBezTo>
                <a:cubicBezTo>
                  <a:pt x="f57" y="f58"/>
                  <a:pt x="f59" y="f58"/>
                  <a:pt x="f60" y="f55"/>
                </a:cubicBezTo>
                <a:cubicBezTo>
                  <a:pt x="f61" y="f55"/>
                  <a:pt x="f39" y="f62"/>
                  <a:pt x="f36" y="f63"/>
                </a:cubicBezTo>
                <a:cubicBezTo>
                  <a:pt x="f36" y="f64"/>
                  <a:pt x="f36" y="f65"/>
                  <a:pt x="f36" y="f66"/>
                </a:cubicBezTo>
                <a:cubicBezTo>
                  <a:pt x="f36" y="f67"/>
                  <a:pt x="f68" y="f69"/>
                  <a:pt x="f70" y="f69"/>
                </a:cubicBezTo>
                <a:cubicBezTo>
                  <a:pt x="f71" y="f69"/>
                  <a:pt x="f32" y="f69"/>
                  <a:pt x="f72" y="f69"/>
                </a:cubicBezTo>
                <a:cubicBezTo>
                  <a:pt x="f29" y="f69"/>
                  <a:pt x="f22" y="f67"/>
                  <a:pt x="f24" y="f73"/>
                </a:cubicBezTo>
                <a:cubicBezTo>
                  <a:pt x="f24" y="f74"/>
                  <a:pt x="f24" y="f64"/>
                  <a:pt x="f24" y="f63"/>
                </a:cubicBezTo>
                <a:cubicBezTo>
                  <a:pt x="f22" y="f75"/>
                  <a:pt x="f21" y="f55"/>
                  <a:pt x="f76" y="f55"/>
                </a:cubicBezTo>
                <a:cubicBezTo>
                  <a:pt x="f19" y="f58"/>
                  <a:pt x="f77" y="f58"/>
                  <a:pt x="f78" y="f55"/>
                </a:cubicBezTo>
                <a:cubicBezTo>
                  <a:pt x="f79" y="f55"/>
                  <a:pt x="f80" y="f62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6"/>
                  <a:pt x="f97" y="f98"/>
                </a:cubicBezTo>
                <a:cubicBezTo>
                  <a:pt x="f99" y="f100"/>
                  <a:pt x="f5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89" y="f110"/>
                  <a:pt x="f111" y="f112"/>
                  <a:pt x="f113" y="f114"/>
                </a:cubicBezTo>
                <a:cubicBezTo>
                  <a:pt x="f115" y="f116"/>
                  <a:pt x="f79" y="f117"/>
                  <a:pt x="f118" y="f119"/>
                </a:cubicBezTo>
                <a:cubicBezTo>
                  <a:pt x="f120" y="f121"/>
                  <a:pt x="f122" y="f123"/>
                  <a:pt x="f122" y="f124"/>
                </a:cubicBezTo>
                <a:cubicBezTo>
                  <a:pt x="f122" y="f34"/>
                  <a:pt x="f122" y="f125"/>
                  <a:pt x="f122" y="f126"/>
                </a:cubicBezTo>
                <a:cubicBezTo>
                  <a:pt x="f122" y="f127"/>
                  <a:pt x="f128" y="f129"/>
                  <a:pt x="f122" y="f130"/>
                </a:cubicBezTo>
                <a:cubicBezTo>
                  <a:pt x="f120" y="f131"/>
                  <a:pt x="f132" y="f133"/>
                  <a:pt x="f134" y="f133"/>
                </a:cubicBezTo>
                <a:cubicBezTo>
                  <a:pt x="f135" y="f133"/>
                  <a:pt x="f136" y="f137"/>
                  <a:pt x="f138" y="f139"/>
                </a:cubicBezTo>
                <a:cubicBezTo>
                  <a:pt x="f129" y="f140"/>
                  <a:pt x="f141" y="f142"/>
                  <a:pt x="f143" y="f144"/>
                </a:cubicBezTo>
                <a:cubicBezTo>
                  <a:pt x="f126" y="f145"/>
                  <a:pt x="f146" y="f5"/>
                  <a:pt x="f147" y="f148"/>
                </a:cubicBezTo>
                <a:cubicBezTo>
                  <a:pt x="f29" y="f148"/>
                  <a:pt x="f149" y="f148"/>
                  <a:pt x="f121" y="f148"/>
                </a:cubicBezTo>
                <a:cubicBezTo>
                  <a:pt x="f150" y="f148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33"/>
                </a:cubicBezTo>
                <a:cubicBezTo>
                  <a:pt x="f124" y="f137"/>
                  <a:pt x="f124" y="f137"/>
                  <a:pt x="f124" y="f160"/>
                </a:cubicBezTo>
                <a:cubicBezTo>
                  <a:pt x="f124" y="f134"/>
                  <a:pt x="f124" y="f161"/>
                  <a:pt x="f124" y="f162"/>
                </a:cubicBezTo>
                <a:cubicBezTo>
                  <a:pt x="f124" y="f163"/>
                  <a:pt x="f124" y="f164"/>
                  <a:pt x="f165" y="f166"/>
                </a:cubicBezTo>
                <a:cubicBezTo>
                  <a:pt x="f165" y="f167"/>
                  <a:pt x="f165" y="f168"/>
                  <a:pt x="f124" y="f169"/>
                </a:cubicBezTo>
                <a:cubicBezTo>
                  <a:pt x="f170" y="f171"/>
                  <a:pt x="f57" y="f119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46"/>
                  <a:pt x="f181" y="f182"/>
                  <a:pt x="f183" y="f184"/>
                </a:cubicBezTo>
                <a:cubicBezTo>
                  <a:pt x="f185" y="f186"/>
                  <a:pt x="f6" y="f187"/>
                  <a:pt x="f6" y="f188"/>
                </a:cubicBezTo>
                <a:cubicBezTo>
                  <a:pt x="f6" y="f189"/>
                  <a:pt x="f6" y="f190"/>
                  <a:pt x="f6" y="f191"/>
                </a:cubicBezTo>
                <a:cubicBezTo>
                  <a:pt x="f6" y="f192"/>
                  <a:pt x="f193" y="f194"/>
                  <a:pt x="f195" y="f196"/>
                </a:cubicBezTo>
                <a:cubicBezTo>
                  <a:pt x="f52" y="f197"/>
                  <a:pt x="f174" y="f194"/>
                  <a:pt x="f116" y="f198"/>
                </a:cubicBezTo>
                <a:cubicBezTo>
                  <a:pt x="f199" y="f7"/>
                  <a:pt x="f200" y="f196"/>
                  <a:pt x="f165" y="f196"/>
                </a:cubicBezTo>
                <a:cubicBezTo>
                  <a:pt x="f201" y="f196"/>
                  <a:pt x="f202" y="f196"/>
                  <a:pt x="f203" y="f196"/>
                </a:cubicBezTo>
                <a:cubicBezTo>
                  <a:pt x="f134" y="f196"/>
                  <a:pt x="f204" y="f196"/>
                  <a:pt x="f205" y="f196"/>
                </a:cubicBezTo>
                <a:cubicBezTo>
                  <a:pt x="f8" y="f197"/>
                  <a:pt x="f8" y="f197"/>
                  <a:pt x="f8" y="f206"/>
                </a:cubicBezTo>
                <a:cubicBezTo>
                  <a:pt x="f8" y="f207"/>
                  <a:pt x="f8" y="f208"/>
                  <a:pt x="f8" y="f9"/>
                </a:cubicBezTo>
                <a:close/>
              </a:path>
            </a:pathLst>
          </a:custGeom>
          <a:solidFill>
            <a:srgbClr val="9496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reeform 46">
            <a:extLst>
              <a:ext uri="{FF2B5EF4-FFF2-40B4-BE49-F238E27FC236}">
                <a16:creationId xmlns:a16="http://schemas.microsoft.com/office/drawing/2014/main" id="{E888F162-2714-35ED-E1E1-2CFEB649657C}"/>
              </a:ext>
            </a:extLst>
          </p:cNvPr>
          <p:cNvSpPr/>
          <p:nvPr/>
        </p:nvSpPr>
        <p:spPr>
          <a:xfrm>
            <a:off x="7615242" y="1066803"/>
            <a:ext cx="265111" cy="1984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8"/>
              <a:gd name="f7" fmla="val 170"/>
              <a:gd name="f8" fmla="val 113"/>
              <a:gd name="f9" fmla="val 85"/>
              <a:gd name="f10" fmla="val 58"/>
              <a:gd name="f11" fmla="val 169"/>
              <a:gd name="f12" fmla="val 30"/>
              <a:gd name="f13" fmla="val 21"/>
              <a:gd name="f14" fmla="val 17"/>
              <a:gd name="f15" fmla="val 167"/>
              <a:gd name="f16" fmla="val 16"/>
              <a:gd name="f17" fmla="val 158"/>
              <a:gd name="f18" fmla="val 12"/>
              <a:gd name="f19" fmla="val 116"/>
              <a:gd name="f20" fmla="val 8"/>
              <a:gd name="f21" fmla="val 74"/>
              <a:gd name="f22" fmla="val 3"/>
              <a:gd name="f23" fmla="val 33"/>
              <a:gd name="f24" fmla="val 32"/>
              <a:gd name="f25" fmla="val 31"/>
              <a:gd name="f26" fmla="val 91"/>
              <a:gd name="f27" fmla="val 152"/>
              <a:gd name="f28" fmla="val 213"/>
              <a:gd name="f29" fmla="val 227"/>
              <a:gd name="f30" fmla="val 15"/>
              <a:gd name="f31" fmla="val 221"/>
              <a:gd name="f32" fmla="val 63"/>
              <a:gd name="f33" fmla="val 214"/>
              <a:gd name="f34" fmla="val 110"/>
              <a:gd name="f35" fmla="val 210"/>
              <a:gd name="f36" fmla="val 157"/>
              <a:gd name="f37" fmla="val 206"/>
              <a:gd name="f38" fmla="val 196"/>
              <a:gd name="f39" fmla="val 168"/>
              <a:gd name="f40" fmla="val 141"/>
              <a:gd name="f41" fmla="+- 0 0 -90"/>
              <a:gd name="f42" fmla="*/ f3 1 228"/>
              <a:gd name="f43" fmla="*/ f4 1 170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228"/>
              <a:gd name="f52" fmla="*/ f48 1 170"/>
              <a:gd name="f53" fmla="*/ 113 f49 1"/>
              <a:gd name="f54" fmla="*/ 170 f48 1"/>
              <a:gd name="f55" fmla="*/ 30 f49 1"/>
              <a:gd name="f56" fmla="*/ 16 f49 1"/>
              <a:gd name="f57" fmla="*/ 158 f48 1"/>
              <a:gd name="f58" fmla="*/ 3 f49 1"/>
              <a:gd name="f59" fmla="*/ 33 f48 1"/>
              <a:gd name="f60" fmla="*/ 30 f48 1"/>
              <a:gd name="f61" fmla="*/ 0 f48 1"/>
              <a:gd name="f62" fmla="*/ 213 f49 1"/>
              <a:gd name="f63" fmla="*/ 227 f49 1"/>
              <a:gd name="f64" fmla="*/ 15 f48 1"/>
              <a:gd name="f65" fmla="*/ 210 f49 1"/>
              <a:gd name="f66" fmla="*/ 157 f48 1"/>
              <a:gd name="f67" fmla="*/ 196 f49 1"/>
              <a:gd name="f68" fmla="+- f50 0 f1"/>
              <a:gd name="f69" fmla="*/ f53 1 228"/>
              <a:gd name="f70" fmla="*/ f54 1 170"/>
              <a:gd name="f71" fmla="*/ f55 1 228"/>
              <a:gd name="f72" fmla="*/ f56 1 228"/>
              <a:gd name="f73" fmla="*/ f57 1 170"/>
              <a:gd name="f74" fmla="*/ f58 1 228"/>
              <a:gd name="f75" fmla="*/ f59 1 170"/>
              <a:gd name="f76" fmla="*/ f60 1 170"/>
              <a:gd name="f77" fmla="*/ f61 1 170"/>
              <a:gd name="f78" fmla="*/ f62 1 228"/>
              <a:gd name="f79" fmla="*/ f63 1 228"/>
              <a:gd name="f80" fmla="*/ f64 1 170"/>
              <a:gd name="f81" fmla="*/ f65 1 228"/>
              <a:gd name="f82" fmla="*/ f66 1 170"/>
              <a:gd name="f83" fmla="*/ f67 1 228"/>
              <a:gd name="f84" fmla="*/ 0 1 f51"/>
              <a:gd name="f85" fmla="*/ f45 1 f51"/>
              <a:gd name="f86" fmla="*/ 0 1 f52"/>
              <a:gd name="f87" fmla="*/ f46 1 f52"/>
              <a:gd name="f88" fmla="*/ f69 1 f51"/>
              <a:gd name="f89" fmla="*/ f70 1 f52"/>
              <a:gd name="f90" fmla="*/ f71 1 f51"/>
              <a:gd name="f91" fmla="*/ f72 1 f51"/>
              <a:gd name="f92" fmla="*/ f73 1 f52"/>
              <a:gd name="f93" fmla="*/ f74 1 f51"/>
              <a:gd name="f94" fmla="*/ f75 1 f52"/>
              <a:gd name="f95" fmla="*/ f76 1 f52"/>
              <a:gd name="f96" fmla="*/ f77 1 f52"/>
              <a:gd name="f97" fmla="*/ f78 1 f51"/>
              <a:gd name="f98" fmla="*/ f79 1 f51"/>
              <a:gd name="f99" fmla="*/ f80 1 f52"/>
              <a:gd name="f100" fmla="*/ f81 1 f51"/>
              <a:gd name="f101" fmla="*/ f82 1 f52"/>
              <a:gd name="f102" fmla="*/ f83 1 f51"/>
              <a:gd name="f103" fmla="*/ f84 f42 1"/>
              <a:gd name="f104" fmla="*/ f85 f42 1"/>
              <a:gd name="f105" fmla="*/ f87 f43 1"/>
              <a:gd name="f106" fmla="*/ f86 f43 1"/>
              <a:gd name="f107" fmla="*/ f88 f42 1"/>
              <a:gd name="f108" fmla="*/ f89 f43 1"/>
              <a:gd name="f109" fmla="*/ f90 f42 1"/>
              <a:gd name="f110" fmla="*/ f91 f42 1"/>
              <a:gd name="f111" fmla="*/ f92 f43 1"/>
              <a:gd name="f112" fmla="*/ f93 f42 1"/>
              <a:gd name="f113" fmla="*/ f94 f43 1"/>
              <a:gd name="f114" fmla="*/ f95 f43 1"/>
              <a:gd name="f115" fmla="*/ f96 f43 1"/>
              <a:gd name="f116" fmla="*/ f97 f42 1"/>
              <a:gd name="f117" fmla="*/ f98 f42 1"/>
              <a:gd name="f118" fmla="*/ f99 f43 1"/>
              <a:gd name="f119" fmla="*/ f100 f42 1"/>
              <a:gd name="f120" fmla="*/ f101 f43 1"/>
              <a:gd name="f121" fmla="*/ f10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7" y="f108"/>
              </a:cxn>
              <a:cxn ang="f68">
                <a:pos x="f109" y="f108"/>
              </a:cxn>
              <a:cxn ang="f68">
                <a:pos x="f110" y="f111"/>
              </a:cxn>
              <a:cxn ang="f68">
                <a:pos x="f112" y="f113"/>
              </a:cxn>
              <a:cxn ang="f68">
                <a:pos x="f112" y="f114"/>
              </a:cxn>
              <a:cxn ang="f68">
                <a:pos x="f109" y="f115"/>
              </a:cxn>
              <a:cxn ang="f68">
                <a:pos x="f116" y="f115"/>
              </a:cxn>
              <a:cxn ang="f68">
                <a:pos x="f117" y="f118"/>
              </a:cxn>
              <a:cxn ang="f68">
                <a:pos x="f119" y="f120"/>
              </a:cxn>
              <a:cxn ang="f68">
                <a:pos x="f121" y="f108"/>
              </a:cxn>
              <a:cxn ang="f68">
                <a:pos x="f107" y="f108"/>
              </a:cxn>
              <a:cxn ang="f68">
                <a:pos x="f107" y="f108"/>
              </a:cxn>
            </a:cxnLst>
            <a:rect l="f103" t="f106" r="f104" b="f105"/>
            <a:pathLst>
              <a:path w="228" h="170">
                <a:moveTo>
                  <a:pt x="f8" y="f7"/>
                </a:moveTo>
                <a:cubicBezTo>
                  <a:pt x="f9" y="f7"/>
                  <a:pt x="f10" y="f11"/>
                  <a:pt x="f12" y="f7"/>
                </a:cubicBezTo>
                <a:cubicBezTo>
                  <a:pt x="f13" y="f7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2" y="f24"/>
                  <a:pt x="f22" y="f25"/>
                  <a:pt x="f22" y="f12"/>
                </a:cubicBezTo>
                <a:cubicBezTo>
                  <a:pt x="f5" y="f5"/>
                  <a:pt x="f5" y="f5"/>
                  <a:pt x="f12" y="f5"/>
                </a:cubicBezTo>
                <a:cubicBezTo>
                  <a:pt x="f26" y="f5"/>
                  <a:pt x="f27" y="f5"/>
                  <a:pt x="f28" y="f5"/>
                </a:cubicBezTo>
                <a:cubicBezTo>
                  <a:pt x="f6" y="f5"/>
                  <a:pt x="f6" y="f5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5" y="f15"/>
                  <a:pt x="f37" y="f7"/>
                  <a:pt x="f38" y="f7"/>
                </a:cubicBezTo>
                <a:cubicBezTo>
                  <a:pt x="f39" y="f11"/>
                  <a:pt x="f40" y="f7"/>
                  <a:pt x="f8" y="f7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A7C9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Freeform 47">
            <a:extLst>
              <a:ext uri="{FF2B5EF4-FFF2-40B4-BE49-F238E27FC236}">
                <a16:creationId xmlns:a16="http://schemas.microsoft.com/office/drawing/2014/main" id="{48539F94-C050-CDB2-CA91-1E7F23477647}"/>
              </a:ext>
            </a:extLst>
          </p:cNvPr>
          <p:cNvSpPr/>
          <p:nvPr/>
        </p:nvSpPr>
        <p:spPr>
          <a:xfrm>
            <a:off x="8210553" y="623885"/>
            <a:ext cx="311152" cy="1666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8"/>
              <a:gd name="f7" fmla="val 143"/>
              <a:gd name="f8" fmla="val 2"/>
              <a:gd name="f9" fmla="val 113"/>
              <a:gd name="f10" fmla="val 1"/>
              <a:gd name="f11" fmla="val 77"/>
              <a:gd name="f12" fmla="val 15"/>
              <a:gd name="f13" fmla="val 47"/>
              <a:gd name="f14" fmla="val 43"/>
              <a:gd name="f15" fmla="val 26"/>
              <a:gd name="f16" fmla="val 62"/>
              <a:gd name="f17" fmla="val 13"/>
              <a:gd name="f18" fmla="val 84"/>
              <a:gd name="f19" fmla="val 5"/>
              <a:gd name="f20" fmla="val 107"/>
              <a:gd name="f21" fmla="val 3"/>
              <a:gd name="f22" fmla="val 128"/>
              <a:gd name="f23" fmla="val 150"/>
              <a:gd name="f24" fmla="val 170"/>
              <a:gd name="f25" fmla="val 6"/>
              <a:gd name="f26" fmla="val 226"/>
              <a:gd name="f27" fmla="val 20"/>
              <a:gd name="f28" fmla="val 65"/>
              <a:gd name="f29" fmla="val 256"/>
              <a:gd name="f30" fmla="val 134"/>
              <a:gd name="f31" fmla="val 254"/>
              <a:gd name="f32" fmla="val 141"/>
              <a:gd name="f33" fmla="val 250"/>
              <a:gd name="f34" fmla="val 245"/>
              <a:gd name="f35" fmla="val 227"/>
              <a:gd name="f36" fmla="val 208"/>
              <a:gd name="f37" fmla="val 190"/>
              <a:gd name="f38" fmla="val 133"/>
              <a:gd name="f39" fmla="val 75"/>
              <a:gd name="f40" fmla="val 18"/>
              <a:gd name="f41" fmla="val 4"/>
              <a:gd name="f42" fmla="val 126"/>
              <a:gd name="f43" fmla="val 122"/>
              <a:gd name="f44" fmla="val 117"/>
              <a:gd name="f45" fmla="+- 0 0 -90"/>
              <a:gd name="f46" fmla="*/ f3 1 268"/>
              <a:gd name="f47" fmla="*/ f4 1 143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268"/>
              <a:gd name="f56" fmla="*/ f52 1 143"/>
              <a:gd name="f57" fmla="*/ 2 f53 1"/>
              <a:gd name="f58" fmla="*/ 113 f52 1"/>
              <a:gd name="f59" fmla="*/ 43 f53 1"/>
              <a:gd name="f60" fmla="*/ 26 f52 1"/>
              <a:gd name="f61" fmla="*/ 107 f53 1"/>
              <a:gd name="f62" fmla="*/ 3 f52 1"/>
              <a:gd name="f63" fmla="*/ 170 f53 1"/>
              <a:gd name="f64" fmla="*/ 6 f52 1"/>
              <a:gd name="f65" fmla="*/ 256 f53 1"/>
              <a:gd name="f66" fmla="*/ 134 f52 1"/>
              <a:gd name="f67" fmla="*/ 245 f53 1"/>
              <a:gd name="f68" fmla="*/ 141 f52 1"/>
              <a:gd name="f69" fmla="*/ 190 f53 1"/>
              <a:gd name="f70" fmla="*/ 18 f53 1"/>
              <a:gd name="f71" fmla="*/ 3 f53 1"/>
              <a:gd name="f72" fmla="*/ 126 f52 1"/>
              <a:gd name="f73" fmla="+- f54 0 f1"/>
              <a:gd name="f74" fmla="*/ f57 1 268"/>
              <a:gd name="f75" fmla="*/ f58 1 143"/>
              <a:gd name="f76" fmla="*/ f59 1 268"/>
              <a:gd name="f77" fmla="*/ f60 1 143"/>
              <a:gd name="f78" fmla="*/ f61 1 268"/>
              <a:gd name="f79" fmla="*/ f62 1 143"/>
              <a:gd name="f80" fmla="*/ f63 1 268"/>
              <a:gd name="f81" fmla="*/ f64 1 143"/>
              <a:gd name="f82" fmla="*/ f65 1 268"/>
              <a:gd name="f83" fmla="*/ f66 1 143"/>
              <a:gd name="f84" fmla="*/ f67 1 268"/>
              <a:gd name="f85" fmla="*/ f68 1 143"/>
              <a:gd name="f86" fmla="*/ f69 1 268"/>
              <a:gd name="f87" fmla="*/ f70 1 268"/>
              <a:gd name="f88" fmla="*/ f71 1 268"/>
              <a:gd name="f89" fmla="*/ f72 1 143"/>
              <a:gd name="f90" fmla="*/ 0 1 f55"/>
              <a:gd name="f91" fmla="*/ f49 1 f55"/>
              <a:gd name="f92" fmla="*/ 0 1 f56"/>
              <a:gd name="f93" fmla="*/ f50 1 f56"/>
              <a:gd name="f94" fmla="*/ f74 1 f55"/>
              <a:gd name="f95" fmla="*/ f75 1 f56"/>
              <a:gd name="f96" fmla="*/ f76 1 f55"/>
              <a:gd name="f97" fmla="*/ f77 1 f56"/>
              <a:gd name="f98" fmla="*/ f78 1 f55"/>
              <a:gd name="f99" fmla="*/ f79 1 f56"/>
              <a:gd name="f100" fmla="*/ f80 1 f55"/>
              <a:gd name="f101" fmla="*/ f81 1 f56"/>
              <a:gd name="f102" fmla="*/ f82 1 f55"/>
              <a:gd name="f103" fmla="*/ f83 1 f56"/>
              <a:gd name="f104" fmla="*/ f84 1 f55"/>
              <a:gd name="f105" fmla="*/ f85 1 f56"/>
              <a:gd name="f106" fmla="*/ f86 1 f55"/>
              <a:gd name="f107" fmla="*/ f87 1 f55"/>
              <a:gd name="f108" fmla="*/ f88 1 f55"/>
              <a:gd name="f109" fmla="*/ f89 1 f56"/>
              <a:gd name="f110" fmla="*/ f90 f46 1"/>
              <a:gd name="f111" fmla="*/ f91 f46 1"/>
              <a:gd name="f112" fmla="*/ f93 f47 1"/>
              <a:gd name="f113" fmla="*/ f92 f47 1"/>
              <a:gd name="f114" fmla="*/ f94 f46 1"/>
              <a:gd name="f115" fmla="*/ f95 f47 1"/>
              <a:gd name="f116" fmla="*/ f96 f46 1"/>
              <a:gd name="f117" fmla="*/ f97 f47 1"/>
              <a:gd name="f118" fmla="*/ f98 f46 1"/>
              <a:gd name="f119" fmla="*/ f99 f47 1"/>
              <a:gd name="f120" fmla="*/ f100 f46 1"/>
              <a:gd name="f121" fmla="*/ f101 f47 1"/>
              <a:gd name="f122" fmla="*/ f102 f46 1"/>
              <a:gd name="f123" fmla="*/ f103 f47 1"/>
              <a:gd name="f124" fmla="*/ f104 f46 1"/>
              <a:gd name="f125" fmla="*/ f105 f47 1"/>
              <a:gd name="f126" fmla="*/ f106 f46 1"/>
              <a:gd name="f127" fmla="*/ f107 f46 1"/>
              <a:gd name="f128" fmla="*/ f108 f46 1"/>
              <a:gd name="f129" fmla="*/ f109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24" y="f125"/>
              </a:cxn>
              <a:cxn ang="f73">
                <a:pos x="f126" y="f125"/>
              </a:cxn>
              <a:cxn ang="f73">
                <a:pos x="f127" y="f125"/>
              </a:cxn>
              <a:cxn ang="f73">
                <a:pos x="f128" y="f129"/>
              </a:cxn>
              <a:cxn ang="f73">
                <a:pos x="f114" y="f115"/>
              </a:cxn>
            </a:cxnLst>
            <a:rect l="f110" t="f113" r="f111" b="f112"/>
            <a:pathLst>
              <a:path w="268" h="1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5"/>
                  <a:pt x="f23" y="f5"/>
                  <a:pt x="f24" y="f25"/>
                </a:cubicBezTo>
                <a:cubicBezTo>
                  <a:pt x="f26" y="f27"/>
                  <a:pt x="f6" y="f28"/>
                  <a:pt x="f29" y="f30"/>
                </a:cubicBezTo>
                <a:cubicBezTo>
                  <a:pt x="f31" y="f32"/>
                  <a:pt x="f33" y="f32"/>
                  <a:pt x="f34" y="f32"/>
                </a:cubicBezTo>
                <a:cubicBezTo>
                  <a:pt x="f35" y="f32"/>
                  <a:pt x="f36" y="f32"/>
                  <a:pt x="f37" y="f32"/>
                </a:cubicBezTo>
                <a:cubicBezTo>
                  <a:pt x="f38" y="f32"/>
                  <a:pt x="f39" y="f32"/>
                  <a:pt x="f40" y="f32"/>
                </a:cubicBezTo>
                <a:cubicBezTo>
                  <a:pt x="f5" y="f32"/>
                  <a:pt x="f41" y="f7"/>
                  <a:pt x="f21" y="f42"/>
                </a:cubicBezTo>
                <a:cubicBezTo>
                  <a:pt x="f8" y="f43"/>
                  <a:pt x="f8" y="f44"/>
                  <a:pt x="f8" y="f9"/>
                </a:cubicBezTo>
                <a:close/>
              </a:path>
            </a:pathLst>
          </a:custGeom>
          <a:solidFill>
            <a:srgbClr val="9496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Freeform 48">
            <a:extLst>
              <a:ext uri="{FF2B5EF4-FFF2-40B4-BE49-F238E27FC236}">
                <a16:creationId xmlns:a16="http://schemas.microsoft.com/office/drawing/2014/main" id="{4E542A90-4341-1FA6-8004-4351CD1687D0}"/>
              </a:ext>
            </a:extLst>
          </p:cNvPr>
          <p:cNvSpPr/>
          <p:nvPr/>
        </p:nvSpPr>
        <p:spPr>
          <a:xfrm>
            <a:off x="7516816" y="1992313"/>
            <a:ext cx="180978" cy="269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6"/>
              <a:gd name="f7" fmla="val 233"/>
              <a:gd name="f8" fmla="val 74"/>
              <a:gd name="f9" fmla="val 126"/>
              <a:gd name="f10" fmla="val 69"/>
              <a:gd name="f11" fmla="val 98"/>
              <a:gd name="f12" fmla="val 56"/>
              <a:gd name="f13" fmla="val 76"/>
              <a:gd name="f14" fmla="val 46"/>
              <a:gd name="f15" fmla="val 53"/>
              <a:gd name="f16" fmla="val 41"/>
              <a:gd name="f17" fmla="val 40"/>
              <a:gd name="f18" fmla="val 34"/>
              <a:gd name="f19" fmla="val 28"/>
              <a:gd name="f20" fmla="val 16"/>
              <a:gd name="f21" fmla="val 25"/>
              <a:gd name="f22" fmla="val 11"/>
              <a:gd name="f23" fmla="val 24"/>
              <a:gd name="f24" fmla="val 6"/>
              <a:gd name="f25" fmla="val 30"/>
              <a:gd name="f26" fmla="val 3"/>
              <a:gd name="f27" fmla="val 36"/>
              <a:gd name="f28" fmla="val 2"/>
              <a:gd name="f29" fmla="val 43"/>
              <a:gd name="f30" fmla="val 8"/>
              <a:gd name="f31" fmla="val 49"/>
              <a:gd name="f32" fmla="val 21"/>
              <a:gd name="f33" fmla="val 62"/>
              <a:gd name="f34" fmla="val 47"/>
              <a:gd name="f35" fmla="val 64"/>
              <a:gd name="f36" fmla="val 50"/>
              <a:gd name="f37" fmla="val 65"/>
              <a:gd name="f38" fmla="val 54"/>
              <a:gd name="f39" fmla="val 68"/>
              <a:gd name="f40" fmla="val 73"/>
              <a:gd name="f41" fmla="val 51"/>
              <a:gd name="f42" fmla="val 78"/>
              <a:gd name="f43" fmla="val 44"/>
              <a:gd name="f44" fmla="val 80"/>
              <a:gd name="f45" fmla="val 37"/>
              <a:gd name="f46" fmla="val 82"/>
              <a:gd name="f47" fmla="val 86"/>
              <a:gd name="f48" fmla="val 27"/>
              <a:gd name="f49" fmla="val 92"/>
              <a:gd name="f50" fmla="val 33"/>
              <a:gd name="f51" fmla="val 97"/>
              <a:gd name="f52" fmla="val 39"/>
              <a:gd name="f53" fmla="val 95"/>
              <a:gd name="f54" fmla="val 45"/>
              <a:gd name="f55" fmla="val 90"/>
              <a:gd name="f56" fmla="val 85"/>
              <a:gd name="f57" fmla="val 67"/>
              <a:gd name="f58" fmla="val 79"/>
              <a:gd name="f59" fmla="val 77"/>
              <a:gd name="f60" fmla="val 87"/>
              <a:gd name="f61" fmla="val 91"/>
              <a:gd name="f62" fmla="val 99"/>
              <a:gd name="f63" fmla="val 108"/>
              <a:gd name="f64" fmla="val 118"/>
              <a:gd name="f65" fmla="val 94"/>
              <a:gd name="f66" fmla="val 135"/>
              <a:gd name="f67" fmla="val 151"/>
              <a:gd name="f68" fmla="val 104"/>
              <a:gd name="f69" fmla="val 170"/>
              <a:gd name="f70" fmla="val 114"/>
              <a:gd name="f71" fmla="val 160"/>
              <a:gd name="f72" fmla="val 123"/>
              <a:gd name="f73" fmla="val 152"/>
              <a:gd name="f74" fmla="val 130"/>
              <a:gd name="f75" fmla="val 141"/>
              <a:gd name="f76" fmla="val 133"/>
              <a:gd name="f77" fmla="val 137"/>
              <a:gd name="f78" fmla="val 136"/>
              <a:gd name="f79" fmla="val 139"/>
              <a:gd name="f80" fmla="val 132"/>
              <a:gd name="f81" fmla="val 142"/>
              <a:gd name="f82" fmla="val 128"/>
              <a:gd name="f83" fmla="val 147"/>
              <a:gd name="f84" fmla="val 154"/>
              <a:gd name="f85" fmla="val 140"/>
              <a:gd name="f86" fmla="val 150"/>
              <a:gd name="f87" fmla="val 144"/>
              <a:gd name="f88" fmla="val 155"/>
              <a:gd name="f89" fmla="val 131"/>
              <a:gd name="f90" fmla="val 166"/>
              <a:gd name="f91" fmla="val 121"/>
              <a:gd name="f92" fmla="val 176"/>
              <a:gd name="f93" fmla="val 187"/>
              <a:gd name="f94" fmla="val 199"/>
              <a:gd name="f95" fmla="val 111"/>
              <a:gd name="f96" fmla="val 213"/>
              <a:gd name="f97" fmla="val 112"/>
              <a:gd name="f98" fmla="val 217"/>
              <a:gd name="f99" fmla="val 221"/>
              <a:gd name="f100" fmla="val 225"/>
              <a:gd name="f101" fmla="val 113"/>
              <a:gd name="f102" fmla="val 230"/>
              <a:gd name="f103" fmla="val 110"/>
              <a:gd name="f104" fmla="val 232"/>
              <a:gd name="f105" fmla="val 105"/>
              <a:gd name="f106" fmla="val 100"/>
              <a:gd name="f107" fmla="val 96"/>
              <a:gd name="f108" fmla="val 227"/>
              <a:gd name="f109" fmla="val 220"/>
              <a:gd name="f110" fmla="val 205"/>
              <a:gd name="f111" fmla="val 93"/>
              <a:gd name="f112" fmla="val 188"/>
              <a:gd name="f113" fmla="val 172"/>
              <a:gd name="f114" fmla="val 84"/>
              <a:gd name="f115" fmla="val 83"/>
              <a:gd name="f116" fmla="val 81"/>
              <a:gd name="f117" fmla="val 145"/>
              <a:gd name="f118" fmla="val 134"/>
              <a:gd name="f119" fmla="val 15"/>
              <a:gd name="f120" fmla="val 5"/>
              <a:gd name="f121" fmla="val 101"/>
              <a:gd name="f122" fmla="val 9"/>
              <a:gd name="f123" fmla="val 13"/>
              <a:gd name="f124" fmla="val 17"/>
              <a:gd name="f125" fmla="val 22"/>
              <a:gd name="f126" fmla="val 26"/>
              <a:gd name="f127" fmla="val 57"/>
              <a:gd name="f128" fmla="val 117"/>
              <a:gd name="f129" fmla="+- 0 0 -90"/>
              <a:gd name="f130" fmla="*/ f3 1 156"/>
              <a:gd name="f131" fmla="*/ f4 1 233"/>
              <a:gd name="f132" fmla="val f5"/>
              <a:gd name="f133" fmla="val f6"/>
              <a:gd name="f134" fmla="val f7"/>
              <a:gd name="f135" fmla="*/ f129 f0 1"/>
              <a:gd name="f136" fmla="+- f134 0 f132"/>
              <a:gd name="f137" fmla="+- f133 0 f132"/>
              <a:gd name="f138" fmla="*/ f135 1 f2"/>
              <a:gd name="f139" fmla="*/ f137 1 156"/>
              <a:gd name="f140" fmla="*/ f136 1 233"/>
              <a:gd name="f141" fmla="*/ 74 f137 1"/>
              <a:gd name="f142" fmla="*/ 126 f136 1"/>
              <a:gd name="f143" fmla="*/ 46 f137 1"/>
              <a:gd name="f144" fmla="*/ 53 f136 1"/>
              <a:gd name="f145" fmla="*/ 28 f137 1"/>
              <a:gd name="f146" fmla="*/ 16 f136 1"/>
              <a:gd name="f147" fmla="*/ 30 f137 1"/>
              <a:gd name="f148" fmla="*/ 3 f136 1"/>
              <a:gd name="f149" fmla="*/ 43 f137 1"/>
              <a:gd name="f150" fmla="*/ 8 f136 1"/>
              <a:gd name="f151" fmla="*/ 62 f137 1"/>
              <a:gd name="f152" fmla="*/ 47 f136 1"/>
              <a:gd name="f153" fmla="*/ 68 f137 1"/>
              <a:gd name="f154" fmla="*/ 56 f136 1"/>
              <a:gd name="f155" fmla="*/ 80 f137 1"/>
              <a:gd name="f156" fmla="*/ 37 f136 1"/>
              <a:gd name="f157" fmla="*/ 92 f137 1"/>
              <a:gd name="f158" fmla="*/ 30 f136 1"/>
              <a:gd name="f159" fmla="*/ 95 f137 1"/>
              <a:gd name="f160" fmla="*/ 45 f136 1"/>
              <a:gd name="f161" fmla="*/ 79 f137 1"/>
              <a:gd name="f162" fmla="*/ 77 f136 1"/>
              <a:gd name="f163" fmla="*/ 91 f136 1"/>
              <a:gd name="f164" fmla="*/ 90 f137 1"/>
              <a:gd name="f165" fmla="*/ 118 f136 1"/>
              <a:gd name="f166" fmla="*/ 104 f137 1"/>
              <a:gd name="f167" fmla="*/ 170 f136 1"/>
              <a:gd name="f168" fmla="*/ 130 f137 1"/>
              <a:gd name="f169" fmla="*/ 141 f136 1"/>
              <a:gd name="f170" fmla="*/ 139 f137 1"/>
              <a:gd name="f171" fmla="*/ 132 f136 1"/>
              <a:gd name="f172" fmla="*/ 151 f137 1"/>
              <a:gd name="f173" fmla="*/ 130 f136 1"/>
              <a:gd name="f174" fmla="*/ 150 f137 1"/>
              <a:gd name="f175" fmla="*/ 144 f136 1"/>
              <a:gd name="f176" fmla="*/ 121 f137 1"/>
              <a:gd name="f177" fmla="*/ 176 f136 1"/>
              <a:gd name="f178" fmla="*/ 111 f137 1"/>
              <a:gd name="f179" fmla="*/ 213 f136 1"/>
              <a:gd name="f180" fmla="*/ 112 f137 1"/>
              <a:gd name="f181" fmla="*/ 225 f136 1"/>
              <a:gd name="f182" fmla="*/ 105 f137 1"/>
              <a:gd name="f183" fmla="*/ 233 f136 1"/>
              <a:gd name="f184" fmla="*/ 96 f137 1"/>
              <a:gd name="f185" fmla="*/ 227 f136 1"/>
              <a:gd name="f186" fmla="*/ 94 f137 1"/>
              <a:gd name="f187" fmla="*/ 205 f136 1"/>
              <a:gd name="f188" fmla="*/ 84 f137 1"/>
              <a:gd name="f189" fmla="*/ 155 f136 1"/>
              <a:gd name="f190" fmla="*/ 77 f137 1"/>
              <a:gd name="f191" fmla="*/ 145 f136 1"/>
              <a:gd name="f192" fmla="*/ 15 f137 1"/>
              <a:gd name="f193" fmla="*/ 114 f136 1"/>
              <a:gd name="f194" fmla="*/ 5 f137 1"/>
              <a:gd name="f195" fmla="*/ 108 f136 1"/>
              <a:gd name="f196" fmla="*/ 3 f137 1"/>
              <a:gd name="f197" fmla="*/ 97 f136 1"/>
              <a:gd name="f198" fmla="*/ 13 f137 1"/>
              <a:gd name="f199" fmla="*/ 95 f136 1"/>
              <a:gd name="f200" fmla="*/ 26 f137 1"/>
              <a:gd name="f201" fmla="*/ 101 f136 1"/>
              <a:gd name="f202" fmla="+- f138 0 f1"/>
              <a:gd name="f203" fmla="*/ f141 1 156"/>
              <a:gd name="f204" fmla="*/ f142 1 233"/>
              <a:gd name="f205" fmla="*/ f143 1 156"/>
              <a:gd name="f206" fmla="*/ f144 1 233"/>
              <a:gd name="f207" fmla="*/ f145 1 156"/>
              <a:gd name="f208" fmla="*/ f146 1 233"/>
              <a:gd name="f209" fmla="*/ f147 1 156"/>
              <a:gd name="f210" fmla="*/ f148 1 233"/>
              <a:gd name="f211" fmla="*/ f149 1 156"/>
              <a:gd name="f212" fmla="*/ f150 1 233"/>
              <a:gd name="f213" fmla="*/ f151 1 156"/>
              <a:gd name="f214" fmla="*/ f152 1 233"/>
              <a:gd name="f215" fmla="*/ f153 1 156"/>
              <a:gd name="f216" fmla="*/ f154 1 233"/>
              <a:gd name="f217" fmla="*/ f155 1 156"/>
              <a:gd name="f218" fmla="*/ f156 1 233"/>
              <a:gd name="f219" fmla="*/ f157 1 156"/>
              <a:gd name="f220" fmla="*/ f158 1 233"/>
              <a:gd name="f221" fmla="*/ f159 1 156"/>
              <a:gd name="f222" fmla="*/ f160 1 233"/>
              <a:gd name="f223" fmla="*/ f161 1 156"/>
              <a:gd name="f224" fmla="*/ f162 1 233"/>
              <a:gd name="f225" fmla="*/ f163 1 233"/>
              <a:gd name="f226" fmla="*/ f164 1 156"/>
              <a:gd name="f227" fmla="*/ f165 1 233"/>
              <a:gd name="f228" fmla="*/ f166 1 156"/>
              <a:gd name="f229" fmla="*/ f167 1 233"/>
              <a:gd name="f230" fmla="*/ f168 1 156"/>
              <a:gd name="f231" fmla="*/ f169 1 233"/>
              <a:gd name="f232" fmla="*/ f170 1 156"/>
              <a:gd name="f233" fmla="*/ f171 1 233"/>
              <a:gd name="f234" fmla="*/ f172 1 156"/>
              <a:gd name="f235" fmla="*/ f173 1 233"/>
              <a:gd name="f236" fmla="*/ f174 1 156"/>
              <a:gd name="f237" fmla="*/ f175 1 233"/>
              <a:gd name="f238" fmla="*/ f176 1 156"/>
              <a:gd name="f239" fmla="*/ f177 1 233"/>
              <a:gd name="f240" fmla="*/ f178 1 156"/>
              <a:gd name="f241" fmla="*/ f179 1 233"/>
              <a:gd name="f242" fmla="*/ f180 1 156"/>
              <a:gd name="f243" fmla="*/ f181 1 233"/>
              <a:gd name="f244" fmla="*/ f182 1 156"/>
              <a:gd name="f245" fmla="*/ f183 1 233"/>
              <a:gd name="f246" fmla="*/ f184 1 156"/>
              <a:gd name="f247" fmla="*/ f185 1 233"/>
              <a:gd name="f248" fmla="*/ f186 1 156"/>
              <a:gd name="f249" fmla="*/ f187 1 233"/>
              <a:gd name="f250" fmla="*/ f188 1 156"/>
              <a:gd name="f251" fmla="*/ f189 1 233"/>
              <a:gd name="f252" fmla="*/ f190 1 156"/>
              <a:gd name="f253" fmla="*/ f191 1 233"/>
              <a:gd name="f254" fmla="*/ f192 1 156"/>
              <a:gd name="f255" fmla="*/ f193 1 233"/>
              <a:gd name="f256" fmla="*/ f194 1 156"/>
              <a:gd name="f257" fmla="*/ f195 1 233"/>
              <a:gd name="f258" fmla="*/ f196 1 156"/>
              <a:gd name="f259" fmla="*/ f197 1 233"/>
              <a:gd name="f260" fmla="*/ f198 1 156"/>
              <a:gd name="f261" fmla="*/ f199 1 233"/>
              <a:gd name="f262" fmla="*/ f200 1 156"/>
              <a:gd name="f263" fmla="*/ f201 1 233"/>
              <a:gd name="f264" fmla="*/ 0 1 f139"/>
              <a:gd name="f265" fmla="*/ f133 1 f139"/>
              <a:gd name="f266" fmla="*/ 0 1 f140"/>
              <a:gd name="f267" fmla="*/ f134 1 f140"/>
              <a:gd name="f268" fmla="*/ f203 1 f139"/>
              <a:gd name="f269" fmla="*/ f204 1 f140"/>
              <a:gd name="f270" fmla="*/ f205 1 f139"/>
              <a:gd name="f271" fmla="*/ f206 1 f140"/>
              <a:gd name="f272" fmla="*/ f207 1 f139"/>
              <a:gd name="f273" fmla="*/ f208 1 f140"/>
              <a:gd name="f274" fmla="*/ f209 1 f139"/>
              <a:gd name="f275" fmla="*/ f210 1 f140"/>
              <a:gd name="f276" fmla="*/ f211 1 f139"/>
              <a:gd name="f277" fmla="*/ f212 1 f140"/>
              <a:gd name="f278" fmla="*/ f213 1 f139"/>
              <a:gd name="f279" fmla="*/ f214 1 f140"/>
              <a:gd name="f280" fmla="*/ f215 1 f139"/>
              <a:gd name="f281" fmla="*/ f216 1 f140"/>
              <a:gd name="f282" fmla="*/ f217 1 f139"/>
              <a:gd name="f283" fmla="*/ f218 1 f140"/>
              <a:gd name="f284" fmla="*/ f219 1 f139"/>
              <a:gd name="f285" fmla="*/ f220 1 f140"/>
              <a:gd name="f286" fmla="*/ f221 1 f139"/>
              <a:gd name="f287" fmla="*/ f222 1 f140"/>
              <a:gd name="f288" fmla="*/ f223 1 f139"/>
              <a:gd name="f289" fmla="*/ f224 1 f140"/>
              <a:gd name="f290" fmla="*/ f225 1 f140"/>
              <a:gd name="f291" fmla="*/ f226 1 f139"/>
              <a:gd name="f292" fmla="*/ f227 1 f140"/>
              <a:gd name="f293" fmla="*/ f228 1 f139"/>
              <a:gd name="f294" fmla="*/ f229 1 f140"/>
              <a:gd name="f295" fmla="*/ f230 1 f139"/>
              <a:gd name="f296" fmla="*/ f231 1 f140"/>
              <a:gd name="f297" fmla="*/ f232 1 f139"/>
              <a:gd name="f298" fmla="*/ f233 1 f140"/>
              <a:gd name="f299" fmla="*/ f234 1 f139"/>
              <a:gd name="f300" fmla="*/ f235 1 f140"/>
              <a:gd name="f301" fmla="*/ f236 1 f139"/>
              <a:gd name="f302" fmla="*/ f237 1 f140"/>
              <a:gd name="f303" fmla="*/ f238 1 f139"/>
              <a:gd name="f304" fmla="*/ f239 1 f140"/>
              <a:gd name="f305" fmla="*/ f240 1 f139"/>
              <a:gd name="f306" fmla="*/ f241 1 f140"/>
              <a:gd name="f307" fmla="*/ f242 1 f139"/>
              <a:gd name="f308" fmla="*/ f243 1 f140"/>
              <a:gd name="f309" fmla="*/ f244 1 f139"/>
              <a:gd name="f310" fmla="*/ f245 1 f140"/>
              <a:gd name="f311" fmla="*/ f246 1 f139"/>
              <a:gd name="f312" fmla="*/ f247 1 f140"/>
              <a:gd name="f313" fmla="*/ f248 1 f139"/>
              <a:gd name="f314" fmla="*/ f249 1 f140"/>
              <a:gd name="f315" fmla="*/ f250 1 f139"/>
              <a:gd name="f316" fmla="*/ f251 1 f140"/>
              <a:gd name="f317" fmla="*/ f252 1 f139"/>
              <a:gd name="f318" fmla="*/ f253 1 f140"/>
              <a:gd name="f319" fmla="*/ f254 1 f139"/>
              <a:gd name="f320" fmla="*/ f255 1 f140"/>
              <a:gd name="f321" fmla="*/ f256 1 f139"/>
              <a:gd name="f322" fmla="*/ f257 1 f140"/>
              <a:gd name="f323" fmla="*/ f258 1 f139"/>
              <a:gd name="f324" fmla="*/ f259 1 f140"/>
              <a:gd name="f325" fmla="*/ f260 1 f139"/>
              <a:gd name="f326" fmla="*/ f261 1 f140"/>
              <a:gd name="f327" fmla="*/ f262 1 f139"/>
              <a:gd name="f328" fmla="*/ f263 1 f140"/>
              <a:gd name="f329" fmla="*/ f264 f130 1"/>
              <a:gd name="f330" fmla="*/ f265 f130 1"/>
              <a:gd name="f331" fmla="*/ f267 f131 1"/>
              <a:gd name="f332" fmla="*/ f266 f131 1"/>
              <a:gd name="f333" fmla="*/ f268 f130 1"/>
              <a:gd name="f334" fmla="*/ f269 f131 1"/>
              <a:gd name="f335" fmla="*/ f270 f130 1"/>
              <a:gd name="f336" fmla="*/ f271 f131 1"/>
              <a:gd name="f337" fmla="*/ f272 f130 1"/>
              <a:gd name="f338" fmla="*/ f273 f131 1"/>
              <a:gd name="f339" fmla="*/ f274 f130 1"/>
              <a:gd name="f340" fmla="*/ f275 f131 1"/>
              <a:gd name="f341" fmla="*/ f276 f130 1"/>
              <a:gd name="f342" fmla="*/ f277 f131 1"/>
              <a:gd name="f343" fmla="*/ f278 f130 1"/>
              <a:gd name="f344" fmla="*/ f279 f131 1"/>
              <a:gd name="f345" fmla="*/ f280 f130 1"/>
              <a:gd name="f346" fmla="*/ f281 f131 1"/>
              <a:gd name="f347" fmla="*/ f282 f130 1"/>
              <a:gd name="f348" fmla="*/ f283 f131 1"/>
              <a:gd name="f349" fmla="*/ f284 f130 1"/>
              <a:gd name="f350" fmla="*/ f285 f131 1"/>
              <a:gd name="f351" fmla="*/ f286 f130 1"/>
              <a:gd name="f352" fmla="*/ f287 f131 1"/>
              <a:gd name="f353" fmla="*/ f288 f130 1"/>
              <a:gd name="f354" fmla="*/ f289 f131 1"/>
              <a:gd name="f355" fmla="*/ f290 f131 1"/>
              <a:gd name="f356" fmla="*/ f291 f130 1"/>
              <a:gd name="f357" fmla="*/ f292 f131 1"/>
              <a:gd name="f358" fmla="*/ f293 f130 1"/>
              <a:gd name="f359" fmla="*/ f294 f131 1"/>
              <a:gd name="f360" fmla="*/ f295 f130 1"/>
              <a:gd name="f361" fmla="*/ f296 f131 1"/>
              <a:gd name="f362" fmla="*/ f297 f130 1"/>
              <a:gd name="f363" fmla="*/ f298 f131 1"/>
              <a:gd name="f364" fmla="*/ f299 f130 1"/>
              <a:gd name="f365" fmla="*/ f300 f131 1"/>
              <a:gd name="f366" fmla="*/ f301 f130 1"/>
              <a:gd name="f367" fmla="*/ f302 f131 1"/>
              <a:gd name="f368" fmla="*/ f303 f130 1"/>
              <a:gd name="f369" fmla="*/ f304 f131 1"/>
              <a:gd name="f370" fmla="*/ f305 f130 1"/>
              <a:gd name="f371" fmla="*/ f306 f131 1"/>
              <a:gd name="f372" fmla="*/ f307 f130 1"/>
              <a:gd name="f373" fmla="*/ f308 f131 1"/>
              <a:gd name="f374" fmla="*/ f309 f130 1"/>
              <a:gd name="f375" fmla="*/ f310 f131 1"/>
              <a:gd name="f376" fmla="*/ f311 f130 1"/>
              <a:gd name="f377" fmla="*/ f312 f131 1"/>
              <a:gd name="f378" fmla="*/ f313 f130 1"/>
              <a:gd name="f379" fmla="*/ f314 f131 1"/>
              <a:gd name="f380" fmla="*/ f315 f130 1"/>
              <a:gd name="f381" fmla="*/ f316 f131 1"/>
              <a:gd name="f382" fmla="*/ f317 f130 1"/>
              <a:gd name="f383" fmla="*/ f318 f131 1"/>
              <a:gd name="f384" fmla="*/ f319 f130 1"/>
              <a:gd name="f385" fmla="*/ f320 f131 1"/>
              <a:gd name="f386" fmla="*/ f321 f130 1"/>
              <a:gd name="f387" fmla="*/ f322 f131 1"/>
              <a:gd name="f388" fmla="*/ f323 f130 1"/>
              <a:gd name="f389" fmla="*/ f324 f131 1"/>
              <a:gd name="f390" fmla="*/ f325 f130 1"/>
              <a:gd name="f391" fmla="*/ f326 f131 1"/>
              <a:gd name="f392" fmla="*/ f327 f130 1"/>
              <a:gd name="f393" fmla="*/ f328 f1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2">
                <a:pos x="f333" y="f334"/>
              </a:cxn>
              <a:cxn ang="f202">
                <a:pos x="f335" y="f336"/>
              </a:cxn>
              <a:cxn ang="f202">
                <a:pos x="f337" y="f338"/>
              </a:cxn>
              <a:cxn ang="f202">
                <a:pos x="f339" y="f340"/>
              </a:cxn>
              <a:cxn ang="f202">
                <a:pos x="f341" y="f342"/>
              </a:cxn>
              <a:cxn ang="f202">
                <a:pos x="f343" y="f344"/>
              </a:cxn>
              <a:cxn ang="f202">
                <a:pos x="f345" y="f346"/>
              </a:cxn>
              <a:cxn ang="f202">
                <a:pos x="f347" y="f348"/>
              </a:cxn>
              <a:cxn ang="f202">
                <a:pos x="f349" y="f350"/>
              </a:cxn>
              <a:cxn ang="f202">
                <a:pos x="f351" y="f352"/>
              </a:cxn>
              <a:cxn ang="f202">
                <a:pos x="f353" y="f354"/>
              </a:cxn>
              <a:cxn ang="f202">
                <a:pos x="f347" y="f355"/>
              </a:cxn>
              <a:cxn ang="f202">
                <a:pos x="f356" y="f357"/>
              </a:cxn>
              <a:cxn ang="f202">
                <a:pos x="f358" y="f359"/>
              </a:cxn>
              <a:cxn ang="f202">
                <a:pos x="f360" y="f361"/>
              </a:cxn>
              <a:cxn ang="f202">
                <a:pos x="f362" y="f363"/>
              </a:cxn>
              <a:cxn ang="f202">
                <a:pos x="f364" y="f365"/>
              </a:cxn>
              <a:cxn ang="f202">
                <a:pos x="f366" y="f367"/>
              </a:cxn>
              <a:cxn ang="f202">
                <a:pos x="f368" y="f369"/>
              </a:cxn>
              <a:cxn ang="f202">
                <a:pos x="f370" y="f371"/>
              </a:cxn>
              <a:cxn ang="f202">
                <a:pos x="f372" y="f373"/>
              </a:cxn>
              <a:cxn ang="f202">
                <a:pos x="f374" y="f375"/>
              </a:cxn>
              <a:cxn ang="f202">
                <a:pos x="f376" y="f377"/>
              </a:cxn>
              <a:cxn ang="f202">
                <a:pos x="f378" y="f379"/>
              </a:cxn>
              <a:cxn ang="f202">
                <a:pos x="f380" y="f381"/>
              </a:cxn>
              <a:cxn ang="f202">
                <a:pos x="f382" y="f383"/>
              </a:cxn>
              <a:cxn ang="f202">
                <a:pos x="f384" y="f385"/>
              </a:cxn>
              <a:cxn ang="f202">
                <a:pos x="f386" y="f387"/>
              </a:cxn>
              <a:cxn ang="f202">
                <a:pos x="f388" y="f389"/>
              </a:cxn>
              <a:cxn ang="f202">
                <a:pos x="f390" y="f391"/>
              </a:cxn>
              <a:cxn ang="f202">
                <a:pos x="f392" y="f393"/>
              </a:cxn>
              <a:cxn ang="f202">
                <a:pos x="f333" y="f334"/>
              </a:cxn>
            </a:cxnLst>
            <a:rect l="f329" t="f332" r="f330" b="f331"/>
            <a:pathLst>
              <a:path w="156" h="2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5"/>
                  <a:pt x="f17" y="f28"/>
                  <a:pt x="f29" y="f30"/>
                </a:cubicBezTo>
                <a:cubicBezTo>
                  <a:pt x="f31" y="f32"/>
                  <a:pt x="f12" y="f18"/>
                  <a:pt x="f33" y="f34"/>
                </a:cubicBezTo>
                <a:cubicBezTo>
                  <a:pt x="f35" y="f36"/>
                  <a:pt x="f37" y="f38"/>
                  <a:pt x="f39" y="f12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25"/>
                  <a:pt x="f47" y="f48"/>
                  <a:pt x="f49" y="f25"/>
                </a:cubicBezTo>
                <a:cubicBezTo>
                  <a:pt x="f11" y="f50"/>
                  <a:pt x="f51" y="f52"/>
                  <a:pt x="f53" y="f54"/>
                </a:cubicBezTo>
                <a:cubicBezTo>
                  <a:pt x="f55" y="f12"/>
                  <a:pt x="f56" y="f57"/>
                  <a:pt x="f58" y="f59"/>
                </a:cubicBezTo>
                <a:cubicBezTo>
                  <a:pt x="f13" y="f46"/>
                  <a:pt x="f13" y="f60"/>
                  <a:pt x="f44" y="f61"/>
                </a:cubicBezTo>
                <a:cubicBezTo>
                  <a:pt x="f47" y="f62"/>
                  <a:pt x="f60" y="f63"/>
                  <a:pt x="f55" y="f64"/>
                </a:cubicBezTo>
                <a:cubicBezTo>
                  <a:pt x="f65" y="f66"/>
                  <a:pt x="f62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66"/>
                  <a:pt x="f79" y="f80"/>
                </a:cubicBezTo>
                <a:cubicBezTo>
                  <a:pt x="f81" y="f82"/>
                  <a:pt x="f83" y="f9"/>
                  <a:pt x="f67" y="f74"/>
                </a:cubicBezTo>
                <a:cubicBezTo>
                  <a:pt x="f6" y="f66"/>
                  <a:pt x="f84" y="f85"/>
                  <a:pt x="f86" y="f87"/>
                </a:cubicBezTo>
                <a:cubicBezTo>
                  <a:pt x="f85" y="f88"/>
                  <a:pt x="f89" y="f90"/>
                  <a:pt x="f91" y="f92"/>
                </a:cubicBezTo>
                <a:cubicBezTo>
                  <a:pt x="f63" y="f93"/>
                  <a:pt x="f63" y="f94"/>
                  <a:pt x="f95" y="f96"/>
                </a:cubicBezTo>
                <a:cubicBezTo>
                  <a:pt x="f97" y="f98"/>
                  <a:pt x="f97" y="f99"/>
                  <a:pt x="f97" y="f100"/>
                </a:cubicBezTo>
                <a:cubicBezTo>
                  <a:pt x="f101" y="f102"/>
                  <a:pt x="f103" y="f104"/>
                  <a:pt x="f105" y="f7"/>
                </a:cubicBezTo>
                <a:cubicBezTo>
                  <a:pt x="f106" y="f7"/>
                  <a:pt x="f51" y="f104"/>
                  <a:pt x="f107" y="f108"/>
                </a:cubicBezTo>
                <a:cubicBezTo>
                  <a:pt x="f53" y="f109"/>
                  <a:pt x="f65" y="f96"/>
                  <a:pt x="f65" y="f110"/>
                </a:cubicBezTo>
                <a:cubicBezTo>
                  <a:pt x="f111" y="f112"/>
                  <a:pt x="f47" y="f113"/>
                  <a:pt x="f114" y="f88"/>
                </a:cubicBezTo>
                <a:cubicBezTo>
                  <a:pt x="f115" y="f86"/>
                  <a:pt x="f116" y="f83"/>
                  <a:pt x="f59" y="f117"/>
                </a:cubicBezTo>
                <a:cubicBezTo>
                  <a:pt x="f12" y="f118"/>
                  <a:pt x="f27" y="f72"/>
                  <a:pt x="f119" y="f70"/>
                </a:cubicBezTo>
                <a:cubicBezTo>
                  <a:pt x="f22" y="f101"/>
                  <a:pt x="f30" y="f95"/>
                  <a:pt x="f120" y="f63"/>
                </a:cubicBezTo>
                <a:cubicBezTo>
                  <a:pt x="f28" y="f105"/>
                  <a:pt x="f5" y="f121"/>
                  <a:pt x="f26" y="f51"/>
                </a:cubicBezTo>
                <a:cubicBezTo>
                  <a:pt x="f24" y="f65"/>
                  <a:pt x="f122" y="f111"/>
                  <a:pt x="f123" y="f53"/>
                </a:cubicBezTo>
                <a:cubicBezTo>
                  <a:pt x="f124" y="f51"/>
                  <a:pt x="f125" y="f11"/>
                  <a:pt x="f126" y="f121"/>
                </a:cubicBezTo>
                <a:cubicBezTo>
                  <a:pt x="f16" y="f103"/>
                  <a:pt x="f127" y="f128"/>
                  <a:pt x="f8" y="f9"/>
                </a:cubicBezTo>
                <a:close/>
              </a:path>
            </a:pathLst>
          </a:custGeom>
          <a:solidFill>
            <a:srgbClr val="A7C9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0ACA6C90-F342-7E26-FA22-1E0B85008978}"/>
              </a:ext>
            </a:extLst>
          </p:cNvPr>
          <p:cNvSpPr/>
          <p:nvPr/>
        </p:nvSpPr>
        <p:spPr>
          <a:xfrm>
            <a:off x="7794629" y="2124078"/>
            <a:ext cx="174622" cy="1666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1"/>
              <a:gd name="f7" fmla="val 143"/>
              <a:gd name="f8" fmla="val 37"/>
              <a:gd name="f9" fmla="val 90"/>
              <a:gd name="f10" fmla="val 52"/>
              <a:gd name="f11" fmla="val 77"/>
              <a:gd name="f12" fmla="val 67"/>
              <a:gd name="f13" fmla="val 66"/>
              <a:gd name="f14" fmla="val 79"/>
              <a:gd name="f15" fmla="val 53"/>
              <a:gd name="f16" fmla="val 87"/>
              <a:gd name="f17" fmla="val 44"/>
              <a:gd name="f18" fmla="val 83"/>
              <a:gd name="f19" fmla="val 30"/>
              <a:gd name="f20" fmla="val 85"/>
              <a:gd name="f21" fmla="val 19"/>
              <a:gd name="f22" fmla="val 86"/>
              <a:gd name="f23" fmla="val 15"/>
              <a:gd name="f24" fmla="val 11"/>
              <a:gd name="f25" fmla="val 7"/>
              <a:gd name="f26" fmla="val 88"/>
              <a:gd name="f27" fmla="val 3"/>
              <a:gd name="f28" fmla="val 92"/>
              <a:gd name="f29" fmla="val 96"/>
              <a:gd name="f30" fmla="val 101"/>
              <a:gd name="f31" fmla="val 1"/>
              <a:gd name="f32" fmla="val 103"/>
              <a:gd name="f33" fmla="val 5"/>
              <a:gd name="f34" fmla="val 10"/>
              <a:gd name="f35" fmla="val 102"/>
              <a:gd name="f36" fmla="val 18"/>
              <a:gd name="f37" fmla="val 26"/>
              <a:gd name="f38" fmla="val 35"/>
              <a:gd name="f39" fmla="val 111"/>
              <a:gd name="f40" fmla="val 33"/>
              <a:gd name="f41" fmla="val 118"/>
              <a:gd name="f42" fmla="val 24"/>
              <a:gd name="f43" fmla="val 127"/>
              <a:gd name="f44" fmla="val 20"/>
              <a:gd name="f45" fmla="val 129"/>
              <a:gd name="f46" fmla="val 131"/>
              <a:gd name="f47" fmla="val 17"/>
              <a:gd name="f48" fmla="val 134"/>
              <a:gd name="f49" fmla="val 16"/>
              <a:gd name="f50" fmla="val 138"/>
              <a:gd name="f51" fmla="val 13"/>
              <a:gd name="f52" fmla="val 144"/>
              <a:gd name="f53" fmla="val 8"/>
              <a:gd name="f54" fmla="val 148"/>
              <a:gd name="f55" fmla="val 22"/>
              <a:gd name="f56" fmla="val 125"/>
              <a:gd name="f57" fmla="val 41"/>
              <a:gd name="f58" fmla="val 108"/>
              <a:gd name="f59" fmla="val 65"/>
              <a:gd name="f60" fmla="val 70"/>
              <a:gd name="f61" fmla="val 81"/>
              <a:gd name="f62" fmla="val 74"/>
              <a:gd name="f63" fmla="val 75"/>
              <a:gd name="f64" fmla="val 80"/>
              <a:gd name="f65" fmla="val 84"/>
              <a:gd name="f66" fmla="val 107"/>
              <a:gd name="f67" fmla="val 113"/>
              <a:gd name="f68" fmla="val 112"/>
              <a:gd name="f69" fmla="val 95"/>
              <a:gd name="f70" fmla="val 105"/>
              <a:gd name="f71" fmla="val 100"/>
              <a:gd name="f72" fmla="val 99"/>
              <a:gd name="f73" fmla="val 98"/>
              <a:gd name="f74" fmla="val 58"/>
              <a:gd name="f75" fmla="val 97"/>
              <a:gd name="f76" fmla="val 47"/>
              <a:gd name="f77" fmla="val 115"/>
              <a:gd name="f78" fmla="val 27"/>
              <a:gd name="f79" fmla="val 124"/>
              <a:gd name="f80" fmla="val 136"/>
              <a:gd name="f81" fmla="val 14"/>
              <a:gd name="f82" fmla="val 141"/>
              <a:gd name="f83" fmla="val 9"/>
              <a:gd name="f84" fmla="val 139"/>
              <a:gd name="f85" fmla="val 135"/>
              <a:gd name="f86" fmla="val 126"/>
              <a:gd name="f87" fmla="val 21"/>
              <a:gd name="f88" fmla="val 73"/>
              <a:gd name="f89" fmla="val 61"/>
              <a:gd name="f90" fmla="val 55"/>
              <a:gd name="f91" fmla="val 28"/>
              <a:gd name="f92" fmla="val 34"/>
              <a:gd name="f93" fmla="val 56"/>
              <a:gd name="f94" fmla="+- 0 0 -90"/>
              <a:gd name="f95" fmla="*/ f3 1 151"/>
              <a:gd name="f96" fmla="*/ f4 1 143"/>
              <a:gd name="f97" fmla="val f5"/>
              <a:gd name="f98" fmla="val f6"/>
              <a:gd name="f99" fmla="val f7"/>
              <a:gd name="f100" fmla="*/ f94 f0 1"/>
              <a:gd name="f101" fmla="+- f99 0 f97"/>
              <a:gd name="f102" fmla="+- f98 0 f97"/>
              <a:gd name="f103" fmla="*/ f100 1 f2"/>
              <a:gd name="f104" fmla="*/ f102 1 151"/>
              <a:gd name="f105" fmla="*/ f101 1 143"/>
              <a:gd name="f106" fmla="*/ 37 f102 1"/>
              <a:gd name="f107" fmla="*/ 90 f101 1"/>
              <a:gd name="f108" fmla="*/ 79 f102 1"/>
              <a:gd name="f109" fmla="*/ 53 f101 1"/>
              <a:gd name="f110" fmla="*/ 85 f102 1"/>
              <a:gd name="f111" fmla="*/ 19 f101 1"/>
              <a:gd name="f112" fmla="*/ 87 f102 1"/>
              <a:gd name="f113" fmla="*/ 7 f101 1"/>
              <a:gd name="f114" fmla="*/ 96 f102 1"/>
              <a:gd name="f115" fmla="*/ 0 f101 1"/>
              <a:gd name="f116" fmla="*/ 103 f102 1"/>
              <a:gd name="f117" fmla="*/ 10 f101 1"/>
              <a:gd name="f118" fmla="*/ 101 f102 1"/>
              <a:gd name="f119" fmla="*/ 35 f101 1"/>
              <a:gd name="f120" fmla="*/ 127 f102 1"/>
              <a:gd name="f121" fmla="*/ 20 f101 1"/>
              <a:gd name="f122" fmla="*/ 134 f102 1"/>
              <a:gd name="f123" fmla="*/ 16 f101 1"/>
              <a:gd name="f124" fmla="*/ 148 f102 1"/>
              <a:gd name="f125" fmla="*/ 143 f102 1"/>
              <a:gd name="f126" fmla="*/ 30 f101 1"/>
              <a:gd name="f127" fmla="*/ 92 f102 1"/>
              <a:gd name="f128" fmla="*/ 65 f101 1"/>
              <a:gd name="f129" fmla="*/ 75 f102 1"/>
              <a:gd name="f130" fmla="*/ 80 f101 1"/>
              <a:gd name="f131" fmla="*/ 84 f101 1"/>
              <a:gd name="f132" fmla="*/ 112 f102 1"/>
              <a:gd name="f133" fmla="*/ 95 f101 1"/>
              <a:gd name="f134" fmla="*/ 100 f102 1"/>
              <a:gd name="f135" fmla="*/ 101 f101 1"/>
              <a:gd name="f136" fmla="*/ 65 f102 1"/>
              <a:gd name="f137" fmla="*/ 98 f101 1"/>
              <a:gd name="f138" fmla="*/ 47 f102 1"/>
              <a:gd name="f139" fmla="*/ 105 f101 1"/>
              <a:gd name="f140" fmla="*/ 18 f102 1"/>
              <a:gd name="f141" fmla="*/ 136 f101 1"/>
              <a:gd name="f142" fmla="*/ 5 f102 1"/>
              <a:gd name="f143" fmla="*/ 139 f101 1"/>
              <a:gd name="f144" fmla="*/ 126 f101 1"/>
              <a:gd name="f145" fmla="*/ 20 f102 1"/>
              <a:gd name="f146" fmla="*/ 79 f101 1"/>
              <a:gd name="f147" fmla="*/ 61 f101 1"/>
              <a:gd name="f148" fmla="*/ 28 f102 1"/>
              <a:gd name="f149" fmla="*/ 52 f101 1"/>
              <a:gd name="f150" fmla="+- f103 0 f1"/>
              <a:gd name="f151" fmla="*/ f106 1 151"/>
              <a:gd name="f152" fmla="*/ f107 1 143"/>
              <a:gd name="f153" fmla="*/ f108 1 151"/>
              <a:gd name="f154" fmla="*/ f109 1 143"/>
              <a:gd name="f155" fmla="*/ f110 1 151"/>
              <a:gd name="f156" fmla="*/ f111 1 143"/>
              <a:gd name="f157" fmla="*/ f112 1 151"/>
              <a:gd name="f158" fmla="*/ f113 1 143"/>
              <a:gd name="f159" fmla="*/ f114 1 151"/>
              <a:gd name="f160" fmla="*/ f115 1 143"/>
              <a:gd name="f161" fmla="*/ f116 1 151"/>
              <a:gd name="f162" fmla="*/ f117 1 143"/>
              <a:gd name="f163" fmla="*/ f118 1 151"/>
              <a:gd name="f164" fmla="*/ f119 1 143"/>
              <a:gd name="f165" fmla="*/ f120 1 151"/>
              <a:gd name="f166" fmla="*/ f121 1 143"/>
              <a:gd name="f167" fmla="*/ f122 1 151"/>
              <a:gd name="f168" fmla="*/ f123 1 143"/>
              <a:gd name="f169" fmla="*/ f124 1 151"/>
              <a:gd name="f170" fmla="*/ f125 1 151"/>
              <a:gd name="f171" fmla="*/ f126 1 143"/>
              <a:gd name="f172" fmla="*/ f127 1 151"/>
              <a:gd name="f173" fmla="*/ f128 1 143"/>
              <a:gd name="f174" fmla="*/ f129 1 151"/>
              <a:gd name="f175" fmla="*/ f130 1 143"/>
              <a:gd name="f176" fmla="*/ f131 1 143"/>
              <a:gd name="f177" fmla="*/ f132 1 151"/>
              <a:gd name="f178" fmla="*/ f133 1 143"/>
              <a:gd name="f179" fmla="*/ f134 1 151"/>
              <a:gd name="f180" fmla="*/ f135 1 143"/>
              <a:gd name="f181" fmla="*/ f136 1 151"/>
              <a:gd name="f182" fmla="*/ f137 1 143"/>
              <a:gd name="f183" fmla="*/ f138 1 151"/>
              <a:gd name="f184" fmla="*/ f139 1 143"/>
              <a:gd name="f185" fmla="*/ f140 1 151"/>
              <a:gd name="f186" fmla="*/ f141 1 143"/>
              <a:gd name="f187" fmla="*/ f142 1 151"/>
              <a:gd name="f188" fmla="*/ f143 1 143"/>
              <a:gd name="f189" fmla="*/ f144 1 143"/>
              <a:gd name="f190" fmla="*/ f145 1 151"/>
              <a:gd name="f191" fmla="*/ f146 1 143"/>
              <a:gd name="f192" fmla="*/ f147 1 143"/>
              <a:gd name="f193" fmla="*/ f148 1 151"/>
              <a:gd name="f194" fmla="*/ f149 1 143"/>
              <a:gd name="f195" fmla="*/ 0 1 f104"/>
              <a:gd name="f196" fmla="*/ f98 1 f104"/>
              <a:gd name="f197" fmla="*/ 0 1 f105"/>
              <a:gd name="f198" fmla="*/ f99 1 f105"/>
              <a:gd name="f199" fmla="*/ f151 1 f104"/>
              <a:gd name="f200" fmla="*/ f152 1 f105"/>
              <a:gd name="f201" fmla="*/ f153 1 f104"/>
              <a:gd name="f202" fmla="*/ f154 1 f105"/>
              <a:gd name="f203" fmla="*/ f155 1 f104"/>
              <a:gd name="f204" fmla="*/ f156 1 f105"/>
              <a:gd name="f205" fmla="*/ f157 1 f104"/>
              <a:gd name="f206" fmla="*/ f158 1 f105"/>
              <a:gd name="f207" fmla="*/ f159 1 f104"/>
              <a:gd name="f208" fmla="*/ f160 1 f105"/>
              <a:gd name="f209" fmla="*/ f161 1 f104"/>
              <a:gd name="f210" fmla="*/ f162 1 f105"/>
              <a:gd name="f211" fmla="*/ f163 1 f104"/>
              <a:gd name="f212" fmla="*/ f164 1 f105"/>
              <a:gd name="f213" fmla="*/ f165 1 f104"/>
              <a:gd name="f214" fmla="*/ f166 1 f105"/>
              <a:gd name="f215" fmla="*/ f167 1 f104"/>
              <a:gd name="f216" fmla="*/ f168 1 f105"/>
              <a:gd name="f217" fmla="*/ f169 1 f104"/>
              <a:gd name="f218" fmla="*/ f170 1 f104"/>
              <a:gd name="f219" fmla="*/ f171 1 f105"/>
              <a:gd name="f220" fmla="*/ f172 1 f104"/>
              <a:gd name="f221" fmla="*/ f173 1 f105"/>
              <a:gd name="f222" fmla="*/ f174 1 f104"/>
              <a:gd name="f223" fmla="*/ f175 1 f105"/>
              <a:gd name="f224" fmla="*/ f176 1 f105"/>
              <a:gd name="f225" fmla="*/ f177 1 f104"/>
              <a:gd name="f226" fmla="*/ f178 1 f105"/>
              <a:gd name="f227" fmla="*/ f179 1 f104"/>
              <a:gd name="f228" fmla="*/ f180 1 f105"/>
              <a:gd name="f229" fmla="*/ f181 1 f104"/>
              <a:gd name="f230" fmla="*/ f182 1 f105"/>
              <a:gd name="f231" fmla="*/ f183 1 f104"/>
              <a:gd name="f232" fmla="*/ f184 1 f105"/>
              <a:gd name="f233" fmla="*/ f185 1 f104"/>
              <a:gd name="f234" fmla="*/ f186 1 f105"/>
              <a:gd name="f235" fmla="*/ f187 1 f104"/>
              <a:gd name="f236" fmla="*/ f188 1 f105"/>
              <a:gd name="f237" fmla="*/ f189 1 f105"/>
              <a:gd name="f238" fmla="*/ f190 1 f104"/>
              <a:gd name="f239" fmla="*/ f191 1 f105"/>
              <a:gd name="f240" fmla="*/ f192 1 f105"/>
              <a:gd name="f241" fmla="*/ f193 1 f104"/>
              <a:gd name="f242" fmla="*/ f194 1 f105"/>
              <a:gd name="f243" fmla="*/ f195 f95 1"/>
              <a:gd name="f244" fmla="*/ f196 f95 1"/>
              <a:gd name="f245" fmla="*/ f198 f96 1"/>
              <a:gd name="f246" fmla="*/ f197 f96 1"/>
              <a:gd name="f247" fmla="*/ f199 f95 1"/>
              <a:gd name="f248" fmla="*/ f200 f96 1"/>
              <a:gd name="f249" fmla="*/ f201 f95 1"/>
              <a:gd name="f250" fmla="*/ f202 f96 1"/>
              <a:gd name="f251" fmla="*/ f203 f95 1"/>
              <a:gd name="f252" fmla="*/ f204 f96 1"/>
              <a:gd name="f253" fmla="*/ f205 f95 1"/>
              <a:gd name="f254" fmla="*/ f206 f96 1"/>
              <a:gd name="f255" fmla="*/ f207 f95 1"/>
              <a:gd name="f256" fmla="*/ f208 f96 1"/>
              <a:gd name="f257" fmla="*/ f209 f95 1"/>
              <a:gd name="f258" fmla="*/ f210 f96 1"/>
              <a:gd name="f259" fmla="*/ f211 f95 1"/>
              <a:gd name="f260" fmla="*/ f212 f96 1"/>
              <a:gd name="f261" fmla="*/ f213 f95 1"/>
              <a:gd name="f262" fmla="*/ f214 f96 1"/>
              <a:gd name="f263" fmla="*/ f215 f95 1"/>
              <a:gd name="f264" fmla="*/ f216 f96 1"/>
              <a:gd name="f265" fmla="*/ f217 f95 1"/>
              <a:gd name="f266" fmla="*/ f218 f95 1"/>
              <a:gd name="f267" fmla="*/ f219 f96 1"/>
              <a:gd name="f268" fmla="*/ f220 f95 1"/>
              <a:gd name="f269" fmla="*/ f221 f96 1"/>
              <a:gd name="f270" fmla="*/ f222 f95 1"/>
              <a:gd name="f271" fmla="*/ f223 f96 1"/>
              <a:gd name="f272" fmla="*/ f224 f96 1"/>
              <a:gd name="f273" fmla="*/ f225 f95 1"/>
              <a:gd name="f274" fmla="*/ f226 f96 1"/>
              <a:gd name="f275" fmla="*/ f227 f95 1"/>
              <a:gd name="f276" fmla="*/ f228 f96 1"/>
              <a:gd name="f277" fmla="*/ f229 f95 1"/>
              <a:gd name="f278" fmla="*/ f230 f96 1"/>
              <a:gd name="f279" fmla="*/ f231 f95 1"/>
              <a:gd name="f280" fmla="*/ f232 f96 1"/>
              <a:gd name="f281" fmla="*/ f233 f95 1"/>
              <a:gd name="f282" fmla="*/ f234 f96 1"/>
              <a:gd name="f283" fmla="*/ f235 f95 1"/>
              <a:gd name="f284" fmla="*/ f236 f96 1"/>
              <a:gd name="f285" fmla="*/ f237 f96 1"/>
              <a:gd name="f286" fmla="*/ f238 f95 1"/>
              <a:gd name="f287" fmla="*/ f239 f96 1"/>
              <a:gd name="f288" fmla="*/ f240 f96 1"/>
              <a:gd name="f289" fmla="*/ f241 f95 1"/>
              <a:gd name="f290" fmla="*/ f242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0">
                <a:pos x="f247" y="f248"/>
              </a:cxn>
              <a:cxn ang="f150">
                <a:pos x="f249" y="f250"/>
              </a:cxn>
              <a:cxn ang="f150">
                <a:pos x="f251" y="f252"/>
              </a:cxn>
              <a:cxn ang="f150">
                <a:pos x="f253" y="f254"/>
              </a:cxn>
              <a:cxn ang="f150">
                <a:pos x="f255" y="f256"/>
              </a:cxn>
              <a:cxn ang="f150">
                <a:pos x="f257" y="f258"/>
              </a:cxn>
              <a:cxn ang="f150">
                <a:pos x="f259" y="f260"/>
              </a:cxn>
              <a:cxn ang="f150">
                <a:pos x="f261" y="f262"/>
              </a:cxn>
              <a:cxn ang="f150">
                <a:pos x="f263" y="f264"/>
              </a:cxn>
              <a:cxn ang="f150">
                <a:pos x="f265" y="f264"/>
              </a:cxn>
              <a:cxn ang="f150">
                <a:pos x="f266" y="f267"/>
              </a:cxn>
              <a:cxn ang="f150">
                <a:pos x="f268" y="f269"/>
              </a:cxn>
              <a:cxn ang="f150">
                <a:pos x="f270" y="f271"/>
              </a:cxn>
              <a:cxn ang="f150">
                <a:pos x="f259" y="f272"/>
              </a:cxn>
              <a:cxn ang="f150">
                <a:pos x="f273" y="f274"/>
              </a:cxn>
              <a:cxn ang="f150">
                <a:pos x="f275" y="f276"/>
              </a:cxn>
              <a:cxn ang="f150">
                <a:pos x="f277" y="f278"/>
              </a:cxn>
              <a:cxn ang="f150">
                <a:pos x="f279" y="f280"/>
              </a:cxn>
              <a:cxn ang="f150">
                <a:pos x="f281" y="f282"/>
              </a:cxn>
              <a:cxn ang="f150">
                <a:pos x="f283" y="f284"/>
              </a:cxn>
              <a:cxn ang="f150">
                <a:pos x="f283" y="f285"/>
              </a:cxn>
              <a:cxn ang="f150">
                <a:pos x="f286" y="f287"/>
              </a:cxn>
              <a:cxn ang="f150">
                <a:pos x="f286" y="f288"/>
              </a:cxn>
              <a:cxn ang="f150">
                <a:pos x="f289" y="f290"/>
              </a:cxn>
              <a:cxn ang="f150">
                <a:pos x="f247" y="f288"/>
              </a:cxn>
              <a:cxn ang="f150">
                <a:pos x="f247" y="f248"/>
              </a:cxn>
            </a:cxnLst>
            <a:rect l="f243" t="f246" r="f244" b="f245"/>
            <a:pathLst>
              <a:path w="151" h="1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2" y="f24"/>
                  <a:pt x="f16" y="f25"/>
                </a:cubicBezTo>
                <a:cubicBezTo>
                  <a:pt x="f26" y="f27"/>
                  <a:pt x="f28" y="f5"/>
                  <a:pt x="f29" y="f5"/>
                </a:cubicBezTo>
                <a:cubicBezTo>
                  <a:pt x="f30" y="f31"/>
                  <a:pt x="f32" y="f33"/>
                  <a:pt x="f32" y="f34"/>
                </a:cubicBezTo>
                <a:cubicBezTo>
                  <a:pt x="f35" y="f36"/>
                  <a:pt x="f30" y="f37"/>
                  <a:pt x="f3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21"/>
                  <a:pt x="f46" y="f47"/>
                  <a:pt x="f48" y="f49"/>
                </a:cubicBezTo>
                <a:cubicBezTo>
                  <a:pt x="f50" y="f51"/>
                  <a:pt x="f52" y="f53"/>
                  <a:pt x="f54" y="f49"/>
                </a:cubicBezTo>
                <a:cubicBezTo>
                  <a:pt x="f6" y="f55"/>
                  <a:pt x="f54" y="f37"/>
                  <a:pt x="f7" y="f19"/>
                </a:cubicBezTo>
                <a:cubicBezTo>
                  <a:pt x="f56" y="f57"/>
                  <a:pt x="f58" y="f10"/>
                  <a:pt x="f28" y="f59"/>
                </a:cubicBezTo>
                <a:cubicBezTo>
                  <a:pt x="f16" y="f60"/>
                  <a:pt x="f61" y="f62"/>
                  <a:pt x="f63" y="f64"/>
                </a:cubicBezTo>
                <a:cubicBezTo>
                  <a:pt x="f65" y="f65"/>
                  <a:pt x="f28" y="f18"/>
                  <a:pt x="f30" y="f65"/>
                </a:cubicBezTo>
                <a:cubicBezTo>
                  <a:pt x="f66" y="f20"/>
                  <a:pt x="f67" y="f16"/>
                  <a:pt x="f68" y="f69"/>
                </a:cubicBezTo>
                <a:cubicBezTo>
                  <a:pt x="f68" y="f35"/>
                  <a:pt x="f70" y="f30"/>
                  <a:pt x="f71" y="f30"/>
                </a:cubicBezTo>
                <a:cubicBezTo>
                  <a:pt x="f26" y="f71"/>
                  <a:pt x="f11" y="f72"/>
                  <a:pt x="f59" y="f73"/>
                </a:cubicBezTo>
                <a:cubicBezTo>
                  <a:pt x="f74" y="f75"/>
                  <a:pt x="f10" y="f72"/>
                  <a:pt x="f76" y="f70"/>
                </a:cubicBezTo>
                <a:cubicBezTo>
                  <a:pt x="f8" y="f77"/>
                  <a:pt x="f78" y="f79"/>
                  <a:pt x="f36" y="f80"/>
                </a:cubicBezTo>
                <a:cubicBezTo>
                  <a:pt x="f81" y="f82"/>
                  <a:pt x="f83" y="f7"/>
                  <a:pt x="f33" y="f84"/>
                </a:cubicBezTo>
                <a:cubicBezTo>
                  <a:pt x="f5" y="f85"/>
                  <a:pt x="f31" y="f45"/>
                  <a:pt x="f33" y="f86"/>
                </a:cubicBezTo>
                <a:cubicBezTo>
                  <a:pt x="f87" y="f67"/>
                  <a:pt x="f87" y="f29"/>
                  <a:pt x="f44" y="f14"/>
                </a:cubicBezTo>
                <a:cubicBezTo>
                  <a:pt x="f44" y="f88"/>
                  <a:pt x="f44" y="f12"/>
                  <a:pt x="f44" y="f89"/>
                </a:cubicBezTo>
                <a:cubicBezTo>
                  <a:pt x="f44" y="f90"/>
                  <a:pt x="f55" y="f10"/>
                  <a:pt x="f91" y="f10"/>
                </a:cubicBezTo>
                <a:cubicBezTo>
                  <a:pt x="f92" y="f10"/>
                  <a:pt x="f8" y="f93"/>
                  <a:pt x="f8" y="f89"/>
                </a:cubicBezTo>
                <a:cubicBezTo>
                  <a:pt x="f8" y="f60"/>
                  <a:pt x="f8" y="f14"/>
                  <a:pt x="f8" y="f9"/>
                </a:cubicBezTo>
                <a:close/>
              </a:path>
            </a:pathLst>
          </a:custGeom>
          <a:solidFill>
            <a:srgbClr val="A7C9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4A24BE90-CFC0-701B-B451-8ECA64F28FAD}"/>
              </a:ext>
            </a:extLst>
          </p:cNvPr>
          <p:cNvSpPr/>
          <p:nvPr/>
        </p:nvSpPr>
        <p:spPr>
          <a:xfrm>
            <a:off x="7188198" y="2908304"/>
            <a:ext cx="1738310" cy="2100267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158"/>
              <a:gd name="f8" fmla="val 2607"/>
              <a:gd name="f9" fmla="val 1753"/>
              <a:gd name="f10" fmla="val 1035"/>
              <a:gd name="f11" fmla="val 1779"/>
              <a:gd name="f12" fmla="val 1040"/>
              <a:gd name="f13" fmla="val 1793"/>
              <a:gd name="f14" fmla="val 1054"/>
              <a:gd name="f15" fmla="val 1794"/>
              <a:gd name="f16" fmla="val 1081"/>
              <a:gd name="f17" fmla="val 1805"/>
              <a:gd name="f18" fmla="val 1291"/>
              <a:gd name="f19" fmla="val 1812"/>
              <a:gd name="f20" fmla="val 1500"/>
              <a:gd name="f21" fmla="val 1808"/>
              <a:gd name="f22" fmla="val 1710"/>
              <a:gd name="f23" fmla="val 1807"/>
              <a:gd name="f24" fmla="val 1814"/>
              <a:gd name="f25" fmla="val 1803"/>
              <a:gd name="f26" fmla="val 1918"/>
              <a:gd name="f27" fmla="val 1799"/>
              <a:gd name="f28" fmla="val 2022"/>
              <a:gd name="f29" fmla="val 1798"/>
              <a:gd name="f30" fmla="val 2041"/>
              <a:gd name="f31" fmla="val 2046"/>
              <a:gd name="f32" fmla="val 1822"/>
              <a:gd name="f33" fmla="val 2045"/>
              <a:gd name="f34" fmla="val 1878"/>
              <a:gd name="f35" fmla="val 2043"/>
              <a:gd name="f36" fmla="val 1933"/>
              <a:gd name="f37" fmla="val 2047"/>
              <a:gd name="f38" fmla="val 1985"/>
              <a:gd name="f39" fmla="val 2071"/>
              <a:gd name="f40" fmla="val 2093"/>
              <a:gd name="f41" fmla="val 2121"/>
              <a:gd name="f42" fmla="val 2237"/>
              <a:gd name="f43" fmla="val 2143"/>
              <a:gd name="f44" fmla="val 2354"/>
              <a:gd name="f45" fmla="val 2128"/>
              <a:gd name="f46" fmla="val 2474"/>
              <a:gd name="f47" fmla="val 2036"/>
              <a:gd name="f48" fmla="val 2571"/>
              <a:gd name="f49" fmla="val 1917"/>
              <a:gd name="f50" fmla="val 2591"/>
              <a:gd name="f51" fmla="val 1894"/>
              <a:gd name="f52" fmla="val 2595"/>
              <a:gd name="f53" fmla="val 1870"/>
              <a:gd name="f54" fmla="val 2596"/>
              <a:gd name="f55" fmla="val 1846"/>
              <a:gd name="f56" fmla="val 1701"/>
              <a:gd name="f57" fmla="val 2597"/>
              <a:gd name="f58" fmla="val 1555"/>
              <a:gd name="f59" fmla="val 1410"/>
              <a:gd name="f60" fmla="val 1323"/>
              <a:gd name="f61" fmla="val 2581"/>
              <a:gd name="f62" fmla="val 1239"/>
              <a:gd name="f63" fmla="val 1153"/>
              <a:gd name="f64" fmla="val 2594"/>
              <a:gd name="f65" fmla="val 921"/>
              <a:gd name="f66" fmla="val 2600"/>
              <a:gd name="f67" fmla="val 690"/>
              <a:gd name="f68" fmla="val 2599"/>
              <a:gd name="f69" fmla="val 459"/>
              <a:gd name="f70" fmla="val 2583"/>
              <a:gd name="f71" fmla="val 389"/>
              <a:gd name="f72" fmla="val 2578"/>
              <a:gd name="f73" fmla="val 318"/>
              <a:gd name="f74" fmla="val 2579"/>
              <a:gd name="f75" fmla="val 250"/>
              <a:gd name="f76" fmla="val 2562"/>
              <a:gd name="f77" fmla="val 123"/>
              <a:gd name="f78" fmla="val 2531"/>
              <a:gd name="f79" fmla="val 37"/>
              <a:gd name="f80" fmla="val 2421"/>
              <a:gd name="f81" fmla="val 28"/>
              <a:gd name="f82" fmla="val 2290"/>
              <a:gd name="f83" fmla="val 7"/>
              <a:gd name="f84" fmla="val 2014"/>
              <a:gd name="f85" fmla="val 1737"/>
              <a:gd name="f86" fmla="val 3"/>
              <a:gd name="f87" fmla="val 1459"/>
              <a:gd name="f88" fmla="val 6"/>
              <a:gd name="f89" fmla="val 1275"/>
              <a:gd name="f90" fmla="val 14"/>
              <a:gd name="f91" fmla="val 1091"/>
              <a:gd name="f92" fmla="val 29"/>
              <a:gd name="f93" fmla="val 907"/>
              <a:gd name="f94" fmla="val 40"/>
              <a:gd name="f95" fmla="val 781"/>
              <a:gd name="f96" fmla="val 138"/>
              <a:gd name="f97" fmla="val 673"/>
              <a:gd name="f98" fmla="val 265"/>
              <a:gd name="f99" fmla="val 650"/>
              <a:gd name="f100" fmla="val 287"/>
              <a:gd name="f101" fmla="val 646"/>
              <a:gd name="f102" fmla="val 293"/>
              <a:gd name="f103" fmla="val 638"/>
              <a:gd name="f104" fmla="val 294"/>
              <a:gd name="f105" fmla="val 615"/>
              <a:gd name="f106" fmla="val 295"/>
              <a:gd name="f107" fmla="val 574"/>
              <a:gd name="f108" fmla="val 292"/>
              <a:gd name="f109" fmla="val 545"/>
              <a:gd name="f110" fmla="val 245"/>
              <a:gd name="f111" fmla="val 525"/>
              <a:gd name="f112" fmla="val 187"/>
              <a:gd name="f113" fmla="val 500"/>
              <a:gd name="f114" fmla="val 157"/>
              <a:gd name="f115" fmla="val 445"/>
              <a:gd name="f116" fmla="val 155"/>
              <a:gd name="f117" fmla="val 380"/>
              <a:gd name="f118" fmla="val 153"/>
              <a:gd name="f119" fmla="val 324"/>
              <a:gd name="f120" fmla="val 266"/>
              <a:gd name="f121" fmla="val 168"/>
              <a:gd name="f122" fmla="val 211"/>
              <a:gd name="f123" fmla="val 196"/>
              <a:gd name="f124" fmla="val 99"/>
              <a:gd name="f125" fmla="val 26"/>
              <a:gd name="f126" fmla="val 413"/>
              <a:gd name="f127" fmla="val 20"/>
              <a:gd name="f128" fmla="val 497"/>
              <a:gd name="f129" fmla="val 16"/>
              <a:gd name="f130" fmla="val 581"/>
              <a:gd name="f131" fmla="val 665"/>
              <a:gd name="f132" fmla="val 5"/>
              <a:gd name="f133" fmla="val 669"/>
              <a:gd name="f134" fmla="val 672"/>
              <a:gd name="f135" fmla="val 4"/>
              <a:gd name="f136" fmla="val 822"/>
              <a:gd name="f137" fmla="val 970"/>
              <a:gd name="f138" fmla="val 1119"/>
              <a:gd name="f139" fmla="val 1127"/>
              <a:gd name="f140" fmla="val 9"/>
              <a:gd name="f141" fmla="val 1138"/>
              <a:gd name="f142" fmla="val 1147"/>
              <a:gd name="f143" fmla="val 1242"/>
              <a:gd name="f144" fmla="val 8"/>
              <a:gd name="f145" fmla="val 1338"/>
              <a:gd name="f146" fmla="val 12"/>
              <a:gd name="f147" fmla="val 1432"/>
              <a:gd name="f148" fmla="val 25"/>
              <a:gd name="f149" fmla="val 41"/>
              <a:gd name="f150" fmla="val 1644"/>
              <a:gd name="f151" fmla="val 1651"/>
              <a:gd name="f152" fmla="val 262"/>
              <a:gd name="f153" fmla="val 1653"/>
              <a:gd name="f154" fmla="val 311"/>
              <a:gd name="f155" fmla="val 1664"/>
              <a:gd name="f156" fmla="val 409"/>
              <a:gd name="f157" fmla="val 1637"/>
              <a:gd name="f158" fmla="val 474"/>
              <a:gd name="f159" fmla="val 1598"/>
              <a:gd name="f160" fmla="val 518"/>
              <a:gd name="f161" fmla="val 1536"/>
              <a:gd name="f162" fmla="val 541"/>
              <a:gd name="f163" fmla="val 1522"/>
              <a:gd name="f164" fmla="val 547"/>
              <a:gd name="f165" fmla="val 1517"/>
              <a:gd name="f166" fmla="val 553"/>
              <a:gd name="f167" fmla="val 568"/>
              <a:gd name="f168" fmla="val 1519"/>
              <a:gd name="f169" fmla="val 591"/>
              <a:gd name="f170" fmla="val 1511"/>
              <a:gd name="f171" fmla="val 619"/>
              <a:gd name="f172" fmla="val 1520"/>
              <a:gd name="f173" fmla="val 1529"/>
              <a:gd name="f174" fmla="val 657"/>
              <a:gd name="f175" fmla="val 1560"/>
              <a:gd name="f176" fmla="val 651"/>
              <a:gd name="f177" fmla="val 1582"/>
              <a:gd name="f178" fmla="val 658"/>
              <a:gd name="f179" fmla="val 1694"/>
              <a:gd name="f180" fmla="val 696"/>
              <a:gd name="f181" fmla="val 1774"/>
              <a:gd name="f182" fmla="val 797"/>
              <a:gd name="f183" fmla="val 1783"/>
              <a:gd name="f184" fmla="val 916"/>
              <a:gd name="f185" fmla="val 1785"/>
              <a:gd name="f186" fmla="val 942"/>
              <a:gd name="f187" fmla="val 1772"/>
              <a:gd name="f188" fmla="val 957"/>
              <a:gd name="f189" fmla="val 1748"/>
              <a:gd name="f190" fmla="val 964"/>
              <a:gd name="f191" fmla="val 1714"/>
              <a:gd name="f192" fmla="val 956"/>
              <a:gd name="f193" fmla="val 1709"/>
              <a:gd name="f194" fmla="val 950"/>
              <a:gd name="f195" fmla="val 1704"/>
              <a:gd name="f196" fmla="val 910"/>
              <a:gd name="f197" fmla="val 1689"/>
              <a:gd name="f198" fmla="val 806"/>
              <a:gd name="f199" fmla="val 1607"/>
              <a:gd name="f200" fmla="val 728"/>
              <a:gd name="f201" fmla="val 1504"/>
              <a:gd name="f202" fmla="val 720"/>
              <a:gd name="f203" fmla="val 1379"/>
              <a:gd name="f204" fmla="val 710"/>
              <a:gd name="f205" fmla="val 1253"/>
              <a:gd name="f206" fmla="val 702"/>
              <a:gd name="f207" fmla="val 698"/>
              <a:gd name="f208" fmla="val 876"/>
              <a:gd name="f209" fmla="val 624"/>
              <a:gd name="f210" fmla="val 695"/>
              <a:gd name="f211" fmla="val 373"/>
              <a:gd name="f212" fmla="val 716"/>
              <a:gd name="f213" fmla="val 354"/>
              <a:gd name="f214" fmla="val 717"/>
              <a:gd name="f215" fmla="val 335"/>
              <a:gd name="f216" fmla="val 719"/>
              <a:gd name="f217" fmla="val 315"/>
              <a:gd name="f218" fmla="val 203"/>
              <a:gd name="f219" fmla="val 724"/>
              <a:gd name="f220" fmla="val 113"/>
              <a:gd name="f221" fmla="val 812"/>
              <a:gd name="f222" fmla="val 105"/>
              <a:gd name="f223" fmla="val 924"/>
              <a:gd name="f224" fmla="val 91"/>
              <a:gd name="f225" fmla="val 1115"/>
              <a:gd name="f226" fmla="val 82"/>
              <a:gd name="f227" fmla="val 1305"/>
              <a:gd name="f228" fmla="val 80"/>
              <a:gd name="f229" fmla="val 1496"/>
              <a:gd name="f230" fmla="val 76"/>
              <a:gd name="f231" fmla="val 1762"/>
              <a:gd name="f232" fmla="val 86"/>
              <a:gd name="f233" fmla="val 2027"/>
              <a:gd name="f234" fmla="val 2291"/>
              <a:gd name="f235" fmla="val 112"/>
              <a:gd name="f236" fmla="val 2387"/>
              <a:gd name="f237" fmla="val 176"/>
              <a:gd name="f238" fmla="val 2463"/>
              <a:gd name="f239" fmla="val 268"/>
              <a:gd name="f240" fmla="val 2488"/>
              <a:gd name="f241" fmla="val 303"/>
              <a:gd name="f242" fmla="val 2497"/>
              <a:gd name="f243" fmla="val 339"/>
              <a:gd name="f244" fmla="val 2496"/>
              <a:gd name="f245" fmla="val 374"/>
              <a:gd name="f246" fmla="val 2499"/>
              <a:gd name="f247" fmla="val 662"/>
              <a:gd name="f248" fmla="val 2523"/>
              <a:gd name="f249" fmla="val 951"/>
              <a:gd name="f250" fmla="val 2528"/>
              <a:gd name="f251" fmla="val 1245"/>
              <a:gd name="f252" fmla="val 2512"/>
              <a:gd name="f253" fmla="val 1186"/>
              <a:gd name="f254" fmla="val 2446"/>
              <a:gd name="f255" fmla="val 1162"/>
              <a:gd name="f256" fmla="val 2375"/>
              <a:gd name="f257" fmla="val 1170"/>
              <a:gd name="f258" fmla="val 2293"/>
              <a:gd name="f259" fmla="val 1172"/>
              <a:gd name="f260" fmla="val 2273"/>
              <a:gd name="f261" fmla="val 1159"/>
              <a:gd name="f262" fmla="val 2279"/>
              <a:gd name="f263" fmla="val 1149"/>
              <a:gd name="f264" fmla="val 999"/>
              <a:gd name="f265" fmla="val 2289"/>
              <a:gd name="f266" fmla="val 850"/>
              <a:gd name="f267" fmla="val 2287"/>
              <a:gd name="f268" fmla="val 700"/>
              <a:gd name="f269" fmla="val 2282"/>
              <a:gd name="f270" fmla="val 2281"/>
              <a:gd name="f271" fmla="val 659"/>
              <a:gd name="f272" fmla="val 2272"/>
              <a:gd name="f273" fmla="val 652"/>
              <a:gd name="f274" fmla="val 2241"/>
              <a:gd name="f275" fmla="val 2215"/>
              <a:gd name="f276" fmla="val 674"/>
              <a:gd name="f277" fmla="val 2204"/>
              <a:gd name="f278" fmla="val 701"/>
              <a:gd name="f279" fmla="val 2205"/>
              <a:gd name="f280" fmla="val 859"/>
              <a:gd name="f281" fmla="val 2211"/>
              <a:gd name="f282" fmla="val 1017"/>
              <a:gd name="f283" fmla="val 1175"/>
              <a:gd name="f284" fmla="val 2202"/>
              <a:gd name="f285" fmla="val 1188"/>
              <a:gd name="f286" fmla="val 2201"/>
              <a:gd name="f287" fmla="val 1196"/>
              <a:gd name="f288" fmla="val 2198"/>
              <a:gd name="f289" fmla="val 1203"/>
              <a:gd name="f290" fmla="val 2186"/>
              <a:gd name="f291" fmla="val 1251"/>
              <a:gd name="f292" fmla="val 2105"/>
              <a:gd name="f293" fmla="val 1321"/>
              <a:gd name="f294" fmla="val 2058"/>
              <a:gd name="f295" fmla="val 1415"/>
              <a:gd name="f296" fmla="val 2049"/>
              <a:gd name="f297" fmla="val 1428"/>
              <a:gd name="f298" fmla="val 1433"/>
              <a:gd name="f299" fmla="val 2044"/>
              <a:gd name="f300" fmla="val 1434"/>
              <a:gd name="f301" fmla="val 2029"/>
              <a:gd name="f302" fmla="val 1449"/>
              <a:gd name="f303" fmla="val 1804"/>
              <a:gd name="f304" fmla="val 1454"/>
              <a:gd name="f305" fmla="val 1578"/>
              <a:gd name="f306" fmla="val 1443"/>
              <a:gd name="f307" fmla="val 1352"/>
              <a:gd name="f308" fmla="val 1440"/>
              <a:gd name="f309" fmla="val 1280"/>
              <a:gd name="f310" fmla="val 1436"/>
              <a:gd name="f311" fmla="val 1207"/>
              <a:gd name="f312" fmla="val 1429"/>
              <a:gd name="f313" fmla="val 1135"/>
              <a:gd name="f314" fmla="val 1423"/>
              <a:gd name="f315" fmla="val 1078"/>
              <a:gd name="f316" fmla="val 1373"/>
              <a:gd name="f317" fmla="val 1031"/>
              <a:gd name="f318" fmla="val 1316"/>
              <a:gd name="f319" fmla="val 1025"/>
              <a:gd name="f320" fmla="val 1021"/>
              <a:gd name="f321" fmla="val 1244"/>
              <a:gd name="f322" fmla="val 1208"/>
              <a:gd name="f323" fmla="val 1015"/>
              <a:gd name="f324" fmla="val 974"/>
              <a:gd name="f325" fmla="val 1001"/>
              <a:gd name="f326" fmla="val 740"/>
              <a:gd name="f327" fmla="val 1002"/>
              <a:gd name="f328" fmla="val 506"/>
              <a:gd name="f329" fmla="val 1024"/>
              <a:gd name="f330" fmla="val 434"/>
              <a:gd name="f331" fmla="val 1030"/>
              <a:gd name="f332" fmla="val 384"/>
              <a:gd name="f333" fmla="val 1080"/>
              <a:gd name="f334" fmla="val 379"/>
              <a:gd name="f335" fmla="val 1151"/>
              <a:gd name="f336" fmla="val 375"/>
              <a:gd name="f337" fmla="val 371"/>
              <a:gd name="f338" fmla="val 1263"/>
              <a:gd name="f339" fmla="val 369"/>
              <a:gd name="f340" fmla="val 1318"/>
              <a:gd name="f341" fmla="val 358"/>
              <a:gd name="f342" fmla="val 1566"/>
              <a:gd name="f343" fmla="val 361"/>
              <a:gd name="f344" fmla="val 2061"/>
              <a:gd name="f345" fmla="val 383"/>
              <a:gd name="f346" fmla="val 2127"/>
              <a:gd name="f347" fmla="val 425"/>
              <a:gd name="f348" fmla="val 2176"/>
              <a:gd name="f349" fmla="val 488"/>
              <a:gd name="f350" fmla="val 2190"/>
              <a:gd name="f351" fmla="val 504"/>
              <a:gd name="f352" fmla="val 2193"/>
              <a:gd name="f353" fmla="val 520"/>
              <a:gd name="f354" fmla="val 2194"/>
              <a:gd name="f355" fmla="val 536"/>
              <a:gd name="f356" fmla="val 2195"/>
              <a:gd name="f357" fmla="val 562"/>
              <a:gd name="f358" fmla="val 2197"/>
              <a:gd name="f359" fmla="val 576"/>
              <a:gd name="f360" fmla="val 2210"/>
              <a:gd name="f361" fmla="val 578"/>
              <a:gd name="f362" fmla="val 2236"/>
              <a:gd name="f363" fmla="val 2266"/>
              <a:gd name="f364" fmla="val 555"/>
              <a:gd name="f365" fmla="val 2274"/>
              <a:gd name="f366" fmla="val 526"/>
              <a:gd name="f367" fmla="val 2271"/>
              <a:gd name="f368" fmla="val 519"/>
              <a:gd name="f369" fmla="val 2270"/>
              <a:gd name="f370" fmla="val 512"/>
              <a:gd name="f371" fmla="val 2269"/>
              <a:gd name="f372" fmla="val 505"/>
              <a:gd name="f373" fmla="val 2268"/>
              <a:gd name="f374" fmla="val 401"/>
              <a:gd name="f375" fmla="val 2260"/>
              <a:gd name="f376" fmla="val 328"/>
              <a:gd name="f377" fmla="val 306"/>
              <a:gd name="f378" fmla="val 2096"/>
              <a:gd name="f379" fmla="val 305"/>
              <a:gd name="f380" fmla="val 2087"/>
              <a:gd name="f381" fmla="val 2079"/>
              <a:gd name="f382" fmla="val 286"/>
              <a:gd name="f383" fmla="val 1765"/>
              <a:gd name="f384" fmla="val 1612"/>
              <a:gd name="f385" fmla="val 1446"/>
              <a:gd name="f386" fmla="val 291"/>
              <a:gd name="f387" fmla="val 1281"/>
              <a:gd name="f388" fmla="val 1116"/>
              <a:gd name="f389" fmla="val 331"/>
              <a:gd name="f390" fmla="val 1023"/>
              <a:gd name="f391" fmla="val 398"/>
              <a:gd name="f392" fmla="val 958"/>
              <a:gd name="f393" fmla="val 482"/>
              <a:gd name="f394" fmla="val 949"/>
              <a:gd name="f395" fmla="val 550"/>
              <a:gd name="f396" fmla="val 618"/>
              <a:gd name="f397" fmla="val 937"/>
              <a:gd name="f398" fmla="val 687"/>
              <a:gd name="f399" fmla="val 934"/>
              <a:gd name="f400" fmla="val 898"/>
              <a:gd name="f401" fmla="val 1109"/>
              <a:gd name="f402" fmla="val 928"/>
              <a:gd name="f403" fmla="val 1320"/>
              <a:gd name="f404" fmla="val 948"/>
              <a:gd name="f405" fmla="val 1413"/>
              <a:gd name="f406" fmla="val 1494"/>
              <a:gd name="f407" fmla="val 1032"/>
              <a:gd name="f408" fmla="val 1505"/>
              <a:gd name="f409" fmla="val 1124"/>
              <a:gd name="f410" fmla="val 1246"/>
              <a:gd name="f411" fmla="val 1369"/>
              <a:gd name="f412" fmla="val 1524"/>
              <a:gd name="f413" fmla="val 1491"/>
              <a:gd name="f414" fmla="val 1528"/>
              <a:gd name="f415" fmla="val 1668"/>
              <a:gd name="f416" fmla="val 1525"/>
              <a:gd name="f417" fmla="val 1844"/>
              <a:gd name="f418" fmla="val 1510"/>
              <a:gd name="f419" fmla="val 2021"/>
              <a:gd name="f420" fmla="val 1509"/>
              <a:gd name="f421" fmla="val 2038"/>
              <a:gd name="f422" fmla="val 1532"/>
              <a:gd name="f423" fmla="val 1588"/>
              <a:gd name="f424" fmla="val 1699"/>
              <a:gd name="f425" fmla="val 1716"/>
              <a:gd name="f426" fmla="val 1723"/>
              <a:gd name="f427" fmla="val 1725"/>
              <a:gd name="f428" fmla="val 1895"/>
              <a:gd name="f429" fmla="val 1731"/>
              <a:gd name="f430" fmla="val 1767"/>
              <a:gd name="f431" fmla="val 1732"/>
              <a:gd name="f432" fmla="val 1640"/>
              <a:gd name="f433" fmla="val 1733"/>
              <a:gd name="f434" fmla="val 1456"/>
              <a:gd name="f435" fmla="val 1726"/>
              <a:gd name="f436" fmla="val 1273"/>
              <a:gd name="f437" fmla="val 1718"/>
              <a:gd name="f438" fmla="val 1090"/>
              <a:gd name="f439" fmla="val 1720"/>
              <a:gd name="f440" fmla="val 1048"/>
              <a:gd name="f441" fmla="val 905"/>
              <a:gd name="f442" fmla="val 475"/>
              <a:gd name="f443" fmla="val 476"/>
              <a:gd name="f444" fmla="val 1277"/>
              <a:gd name="f445" fmla="val 1463"/>
              <a:gd name="f446" fmla="val 1541"/>
              <a:gd name="f447" fmla="val 1585"/>
              <a:gd name="f448" fmla="val 427"/>
              <a:gd name="f449" fmla="val 1580"/>
              <a:gd name="f450" fmla="val 350"/>
              <a:gd name="f451" fmla="val 1579"/>
              <a:gd name="f452" fmla="val 325"/>
              <a:gd name="f453" fmla="val 1577"/>
              <a:gd name="f454" fmla="val 301"/>
              <a:gd name="f455" fmla="val 1575"/>
              <a:gd name="f456" fmla="val 277"/>
              <a:gd name="f457" fmla="val 1568"/>
              <a:gd name="f458" fmla="val 174"/>
              <a:gd name="f459" fmla="val 111"/>
              <a:gd name="f460" fmla="val 1409"/>
              <a:gd name="f461" fmla="val 1299"/>
              <a:gd name="f462" fmla="val 87"/>
              <a:gd name="f463" fmla="val 83"/>
              <a:gd name="f464" fmla="val 1077"/>
              <a:gd name="f465" fmla="val 79"/>
              <a:gd name="f466" fmla="val 848"/>
              <a:gd name="f467" fmla="val 71"/>
              <a:gd name="f468" fmla="val 620"/>
              <a:gd name="f469" fmla="val 391"/>
              <a:gd name="f470" fmla="val 101"/>
              <a:gd name="f471" fmla="val 316"/>
              <a:gd name="f472" fmla="val 108"/>
              <a:gd name="f473" fmla="val 253"/>
              <a:gd name="f474" fmla="val 166"/>
              <a:gd name="f475" fmla="val 242"/>
              <a:gd name="f476" fmla="val 240"/>
              <a:gd name="f477" fmla="val 236"/>
              <a:gd name="f478" fmla="val 278"/>
              <a:gd name="f479" fmla="val 231"/>
              <a:gd name="f480" fmla="val 224"/>
              <a:gd name="f481" fmla="val 423"/>
              <a:gd name="f482" fmla="val 276"/>
              <a:gd name="f483" fmla="val 477"/>
              <a:gd name="f484" fmla="val 535"/>
              <a:gd name="f485" fmla="val 2322"/>
              <a:gd name="f486" fmla="val 2381"/>
              <a:gd name="f487" fmla="val 1695"/>
              <a:gd name="f488" fmla="val 2440"/>
              <a:gd name="f489" fmla="val 2516"/>
              <a:gd name="f490" fmla="val 1698"/>
              <a:gd name="f491" fmla="val 2522"/>
              <a:gd name="f492" fmla="val 2521"/>
              <a:gd name="f493" fmla="val 1771"/>
              <a:gd name="f494" fmla="val 2519"/>
              <a:gd name="f495" fmla="val 1826"/>
              <a:gd name="f496" fmla="val 1881"/>
              <a:gd name="f497" fmla="val 2517"/>
              <a:gd name="f498" fmla="val 1982"/>
              <a:gd name="f499" fmla="val 2513"/>
              <a:gd name="f500" fmla="val 2065"/>
              <a:gd name="f501" fmla="val 2428"/>
              <a:gd name="f502" fmla="val 2068"/>
              <a:gd name="f503" fmla="val 2327"/>
              <a:gd name="f504" fmla="val 2070"/>
              <a:gd name="f505" fmla="val 2223"/>
              <a:gd name="f506" fmla="val 1992"/>
              <a:gd name="f507" fmla="val 2134"/>
              <a:gd name="f508" fmla="val 1891"/>
              <a:gd name="f509" fmla="val 2125"/>
              <a:gd name="f510" fmla="val 1831"/>
              <a:gd name="f511" fmla="val 2119"/>
              <a:gd name="f512" fmla="val 2122"/>
              <a:gd name="f513" fmla="val 1711"/>
              <a:gd name="f514" fmla="val 2120"/>
              <a:gd name="f515" fmla="val 1696"/>
              <a:gd name="f516" fmla="val 1693"/>
              <a:gd name="f517" fmla="val 2126"/>
              <a:gd name="f518" fmla="val 2139"/>
              <a:gd name="f519" fmla="val 2200"/>
              <a:gd name="f520" fmla="val 2261"/>
              <a:gd name="f521" fmla="val 1617"/>
              <a:gd name="f522" fmla="val 2321"/>
              <a:gd name="f523" fmla="val 2199"/>
              <a:gd name="f524" fmla="val 1618"/>
              <a:gd name="f525" fmla="val 2124"/>
              <a:gd name="f526" fmla="val 1613"/>
              <a:gd name="f527" fmla="val 1599"/>
              <a:gd name="f528" fmla="val 1542"/>
              <a:gd name="f529" fmla="val 1484"/>
              <a:gd name="f530" fmla="val 1427"/>
              <a:gd name="f531" fmla="val 1333"/>
              <a:gd name="f532" fmla="val 2132"/>
              <a:gd name="f533" fmla="val 2208"/>
              <a:gd name="f534" fmla="val 2297"/>
              <a:gd name="f535" fmla="val 1238"/>
              <a:gd name="f536" fmla="val 2402"/>
              <a:gd name="f537" fmla="val 2491"/>
              <a:gd name="f538" fmla="val 1398"/>
              <a:gd name="f539" fmla="val 2511"/>
              <a:gd name="f540" fmla="val 1466"/>
              <a:gd name="f541" fmla="val 2524"/>
              <a:gd name="f542" fmla="val 2520"/>
              <a:gd name="f543" fmla="val 1605"/>
              <a:gd name="f544" fmla="val 1621"/>
              <a:gd name="f545" fmla="val 1616"/>
              <a:gd name="f546" fmla="val 2509"/>
              <a:gd name="f547" fmla="val 2501"/>
              <a:gd name="f548" fmla="val 2441"/>
              <a:gd name="f549" fmla="val 552"/>
              <a:gd name="f550" fmla="val 750"/>
              <a:gd name="f551" fmla="val 593"/>
              <a:gd name="f552" fmla="val 436"/>
              <a:gd name="f553" fmla="val 370"/>
              <a:gd name="f554" fmla="val 635"/>
              <a:gd name="f555" fmla="val 639"/>
              <a:gd name="f556" fmla="val 392"/>
              <a:gd name="f557" fmla="val 523"/>
              <a:gd name="f558" fmla="val 627"/>
              <a:gd name="f559" fmla="val 654"/>
              <a:gd name="f560" fmla="val 784"/>
              <a:gd name="f561" fmla="val 984"/>
              <a:gd name="f562" fmla="val 616"/>
              <a:gd name="f563" fmla="val 1183"/>
              <a:gd name="f564" fmla="val 1382"/>
              <a:gd name="f565" fmla="val 633"/>
              <a:gd name="f566" fmla="val 1401"/>
              <a:gd name="f567" fmla="val 1426"/>
              <a:gd name="f568" fmla="val 648"/>
              <a:gd name="f569" fmla="val 1437"/>
              <a:gd name="f570" fmla="val 1438"/>
              <a:gd name="f571" fmla="val 595"/>
              <a:gd name="f572" fmla="val 1442"/>
              <a:gd name="f573" fmla="val 1414"/>
              <a:gd name="f574" fmla="val 1076"/>
              <a:gd name="f575" fmla="+- 0 0 -90"/>
              <a:gd name="f576" fmla="*/ f4 1 2158"/>
              <a:gd name="f577" fmla="*/ f5 1 2607"/>
              <a:gd name="f578" fmla="val f6"/>
              <a:gd name="f579" fmla="val f7"/>
              <a:gd name="f580" fmla="val f8"/>
              <a:gd name="f581" fmla="*/ f575 f0 1"/>
              <a:gd name="f582" fmla="+- f580 0 f578"/>
              <a:gd name="f583" fmla="+- f579 0 f578"/>
              <a:gd name="f584" fmla="*/ f581 1 f3"/>
              <a:gd name="f585" fmla="*/ f583 1 2158"/>
              <a:gd name="f586" fmla="*/ f582 1 2607"/>
              <a:gd name="f587" fmla="*/ 1794 f583 1"/>
              <a:gd name="f588" fmla="*/ 1081 f582 1"/>
              <a:gd name="f589" fmla="*/ 1799 f583 1"/>
              <a:gd name="f590" fmla="*/ 2022 f582 1"/>
              <a:gd name="f591" fmla="*/ 1985 f583 1"/>
              <a:gd name="f592" fmla="*/ 2071 f582 1"/>
              <a:gd name="f593" fmla="*/ 1917 f583 1"/>
              <a:gd name="f594" fmla="*/ 2591 f582 1"/>
              <a:gd name="f595" fmla="*/ 1410 f583 1"/>
              <a:gd name="f596" fmla="*/ 459 f583 1"/>
              <a:gd name="f597" fmla="*/ 2583 f582 1"/>
              <a:gd name="f598" fmla="*/ 28 f583 1"/>
              <a:gd name="f599" fmla="*/ 2290 f582 1"/>
              <a:gd name="f600" fmla="*/ 29 f583 1"/>
              <a:gd name="f601" fmla="*/ 907 f582 1"/>
              <a:gd name="f602" fmla="*/ 294 f583 1"/>
              <a:gd name="f603" fmla="*/ 615 f582 1"/>
              <a:gd name="f604" fmla="*/ 155 f583 1"/>
              <a:gd name="f605" fmla="*/ 380 f582 1"/>
              <a:gd name="f606" fmla="*/ 413 f583 1"/>
              <a:gd name="f607" fmla="*/ 20 f582 1"/>
              <a:gd name="f608" fmla="*/ 673 f583 1"/>
              <a:gd name="f609" fmla="*/ 0 f582 1"/>
              <a:gd name="f610" fmla="*/ 1147 f583 1"/>
              <a:gd name="f611" fmla="*/ 4 f582 1"/>
              <a:gd name="f612" fmla="*/ 1651 f583 1"/>
              <a:gd name="f613" fmla="*/ 262 f582 1"/>
              <a:gd name="f614" fmla="*/ 1536 f583 1"/>
              <a:gd name="f615" fmla="*/ 541 f582 1"/>
              <a:gd name="f616" fmla="*/ 1520 f583 1"/>
              <a:gd name="f617" fmla="*/ 638 f582 1"/>
              <a:gd name="f618" fmla="*/ 1783 f583 1"/>
              <a:gd name="f619" fmla="*/ 916 f582 1"/>
              <a:gd name="f620" fmla="*/ 1704 f583 1"/>
              <a:gd name="f621" fmla="*/ 910 f582 1"/>
              <a:gd name="f622" fmla="*/ 1127 f583 1"/>
              <a:gd name="f623" fmla="*/ 698 f582 1"/>
              <a:gd name="f624" fmla="*/ 315 f583 1"/>
              <a:gd name="f625" fmla="*/ 720 f582 1"/>
              <a:gd name="f626" fmla="*/ 80 f583 1"/>
              <a:gd name="f627" fmla="*/ 1496 f582 1"/>
              <a:gd name="f628" fmla="*/ 268 f583 1"/>
              <a:gd name="f629" fmla="*/ 2488 f582 1"/>
              <a:gd name="f630" fmla="*/ 1245 f583 1"/>
              <a:gd name="f631" fmla="*/ 2512 f582 1"/>
              <a:gd name="f632" fmla="*/ 1149 f583 1"/>
              <a:gd name="f633" fmla="*/ 2279 f582 1"/>
              <a:gd name="f634" fmla="*/ 652 f583 1"/>
              <a:gd name="f635" fmla="*/ 2241 f582 1"/>
              <a:gd name="f636" fmla="*/ 1175 f583 1"/>
              <a:gd name="f637" fmla="*/ 2202 f582 1"/>
              <a:gd name="f638" fmla="*/ 1415 f583 1"/>
              <a:gd name="f639" fmla="*/ 2049 f582 1"/>
              <a:gd name="f640" fmla="*/ 1443 f583 1"/>
              <a:gd name="f641" fmla="*/ 1352 f582 1"/>
              <a:gd name="f642" fmla="*/ 1316 f583 1"/>
              <a:gd name="f643" fmla="*/ 1025 f582 1"/>
              <a:gd name="f644" fmla="*/ 506 f583 1"/>
              <a:gd name="f645" fmla="*/ 1024 f582 1"/>
              <a:gd name="f646" fmla="*/ 369 f583 1"/>
              <a:gd name="f647" fmla="*/ 1318 f582 1"/>
              <a:gd name="f648" fmla="*/ 488 f583 1"/>
              <a:gd name="f649" fmla="*/ 2190 f582 1"/>
              <a:gd name="f650" fmla="*/ 578 f583 1"/>
              <a:gd name="f651" fmla="*/ 2236 f582 1"/>
              <a:gd name="f652" fmla="*/ 505 f583 1"/>
              <a:gd name="f653" fmla="*/ 2268 f582 1"/>
              <a:gd name="f654" fmla="*/ 303 f583 1"/>
              <a:gd name="f655" fmla="*/ 306 f583 1"/>
              <a:gd name="f656" fmla="*/ 1116 f582 1"/>
              <a:gd name="f657" fmla="*/ 687 f583 1"/>
              <a:gd name="f658" fmla="*/ 934 f582 1"/>
              <a:gd name="f659" fmla="*/ 1505 f583 1"/>
              <a:gd name="f660" fmla="*/ 1124 f582 1"/>
              <a:gd name="f661" fmla="*/ 1510 f583 1"/>
              <a:gd name="f662" fmla="*/ 2021 f582 1"/>
              <a:gd name="f663" fmla="*/ 1699 f583 1"/>
              <a:gd name="f664" fmla="*/ 2044 f582 1"/>
              <a:gd name="f665" fmla="*/ 1732 f583 1"/>
              <a:gd name="f666" fmla="*/ 1640 f582 1"/>
              <a:gd name="f667" fmla="*/ 1753 f583 1"/>
              <a:gd name="f668" fmla="*/ 1035 f582 1"/>
              <a:gd name="f669" fmla="*/ 905 f583 1"/>
              <a:gd name="f670" fmla="*/ 476 f582 1"/>
              <a:gd name="f671" fmla="*/ 1580 f583 1"/>
              <a:gd name="f672" fmla="*/ 350 f582 1"/>
              <a:gd name="f673" fmla="*/ 1409 f583 1"/>
              <a:gd name="f674" fmla="*/ 99 f582 1"/>
              <a:gd name="f675" fmla="*/ 391 f583 1"/>
              <a:gd name="f676" fmla="*/ 101 f582 1"/>
              <a:gd name="f677" fmla="*/ 231 f583 1"/>
              <a:gd name="f678" fmla="*/ 354 f582 1"/>
              <a:gd name="f679" fmla="*/ 475 f582 1"/>
              <a:gd name="f680" fmla="*/ 1694 f583 1"/>
              <a:gd name="f681" fmla="*/ 2322 f582 1"/>
              <a:gd name="f682" fmla="*/ 1716 f583 1"/>
              <a:gd name="f683" fmla="*/ 2521 f582 1"/>
              <a:gd name="f684" fmla="*/ 2068 f583 1"/>
              <a:gd name="f685" fmla="*/ 2327 f582 1"/>
              <a:gd name="f686" fmla="*/ 1711 f583 1"/>
              <a:gd name="f687" fmla="*/ 2120 f582 1"/>
              <a:gd name="f688" fmla="*/ 1617 f583 1"/>
              <a:gd name="f689" fmla="*/ 2321 f582 1"/>
              <a:gd name="f690" fmla="*/ 1599 f583 1"/>
              <a:gd name="f691" fmla="*/ 1246 f583 1"/>
              <a:gd name="f692" fmla="*/ 2297 f582 1"/>
              <a:gd name="f693" fmla="*/ 1605 f583 1"/>
              <a:gd name="f694" fmla="*/ 436 f583 1"/>
              <a:gd name="f695" fmla="*/ 552 f582 1"/>
              <a:gd name="f696" fmla="*/ 392 f583 1"/>
              <a:gd name="f697" fmla="*/ 1382 f583 1"/>
              <a:gd name="f698" fmla="*/ 633 f582 1"/>
              <a:gd name="f699" fmla="*/ 1440 f583 1"/>
              <a:gd name="f700" fmla="*/ 576 f582 1"/>
              <a:gd name="f701" fmla="*/ 907 f583 1"/>
              <a:gd name="f702" fmla="+- f584 0 f1"/>
              <a:gd name="f703" fmla="*/ f587 1 2158"/>
              <a:gd name="f704" fmla="*/ f588 1 2607"/>
              <a:gd name="f705" fmla="*/ f589 1 2158"/>
              <a:gd name="f706" fmla="*/ f590 1 2607"/>
              <a:gd name="f707" fmla="*/ f591 1 2158"/>
              <a:gd name="f708" fmla="*/ f592 1 2607"/>
              <a:gd name="f709" fmla="*/ f593 1 2158"/>
              <a:gd name="f710" fmla="*/ f594 1 2607"/>
              <a:gd name="f711" fmla="*/ f595 1 2158"/>
              <a:gd name="f712" fmla="*/ f596 1 2158"/>
              <a:gd name="f713" fmla="*/ f597 1 2607"/>
              <a:gd name="f714" fmla="*/ f598 1 2158"/>
              <a:gd name="f715" fmla="*/ f599 1 2607"/>
              <a:gd name="f716" fmla="*/ f600 1 2158"/>
              <a:gd name="f717" fmla="*/ f601 1 2607"/>
              <a:gd name="f718" fmla="*/ f602 1 2158"/>
              <a:gd name="f719" fmla="*/ f603 1 2607"/>
              <a:gd name="f720" fmla="*/ f604 1 2158"/>
              <a:gd name="f721" fmla="*/ f605 1 2607"/>
              <a:gd name="f722" fmla="*/ f606 1 2158"/>
              <a:gd name="f723" fmla="*/ f607 1 2607"/>
              <a:gd name="f724" fmla="*/ f608 1 2158"/>
              <a:gd name="f725" fmla="*/ f609 1 2607"/>
              <a:gd name="f726" fmla="*/ f610 1 2158"/>
              <a:gd name="f727" fmla="*/ f611 1 2607"/>
              <a:gd name="f728" fmla="*/ f612 1 2158"/>
              <a:gd name="f729" fmla="*/ f613 1 2607"/>
              <a:gd name="f730" fmla="*/ f614 1 2158"/>
              <a:gd name="f731" fmla="*/ f615 1 2607"/>
              <a:gd name="f732" fmla="*/ f616 1 2158"/>
              <a:gd name="f733" fmla="*/ f617 1 2607"/>
              <a:gd name="f734" fmla="*/ f618 1 2158"/>
              <a:gd name="f735" fmla="*/ f619 1 2607"/>
              <a:gd name="f736" fmla="*/ f620 1 2158"/>
              <a:gd name="f737" fmla="*/ f621 1 2607"/>
              <a:gd name="f738" fmla="*/ f622 1 2158"/>
              <a:gd name="f739" fmla="*/ f623 1 2607"/>
              <a:gd name="f740" fmla="*/ f624 1 2158"/>
              <a:gd name="f741" fmla="*/ f625 1 2607"/>
              <a:gd name="f742" fmla="*/ f626 1 2158"/>
              <a:gd name="f743" fmla="*/ f627 1 2607"/>
              <a:gd name="f744" fmla="*/ f628 1 2158"/>
              <a:gd name="f745" fmla="*/ f629 1 2607"/>
              <a:gd name="f746" fmla="*/ f630 1 2158"/>
              <a:gd name="f747" fmla="*/ f631 1 2607"/>
              <a:gd name="f748" fmla="*/ f632 1 2158"/>
              <a:gd name="f749" fmla="*/ f633 1 2607"/>
              <a:gd name="f750" fmla="*/ f634 1 2158"/>
              <a:gd name="f751" fmla="*/ f635 1 2607"/>
              <a:gd name="f752" fmla="*/ f636 1 2158"/>
              <a:gd name="f753" fmla="*/ f637 1 2607"/>
              <a:gd name="f754" fmla="*/ f638 1 2158"/>
              <a:gd name="f755" fmla="*/ f639 1 2607"/>
              <a:gd name="f756" fmla="*/ f640 1 2158"/>
              <a:gd name="f757" fmla="*/ f641 1 2607"/>
              <a:gd name="f758" fmla="*/ f642 1 2158"/>
              <a:gd name="f759" fmla="*/ f643 1 2607"/>
              <a:gd name="f760" fmla="*/ f644 1 2158"/>
              <a:gd name="f761" fmla="*/ f645 1 2607"/>
              <a:gd name="f762" fmla="*/ f646 1 2158"/>
              <a:gd name="f763" fmla="*/ f647 1 2607"/>
              <a:gd name="f764" fmla="*/ f648 1 2158"/>
              <a:gd name="f765" fmla="*/ f649 1 2607"/>
              <a:gd name="f766" fmla="*/ f650 1 2158"/>
              <a:gd name="f767" fmla="*/ f651 1 2607"/>
              <a:gd name="f768" fmla="*/ f652 1 2158"/>
              <a:gd name="f769" fmla="*/ f653 1 2607"/>
              <a:gd name="f770" fmla="*/ f654 1 2158"/>
              <a:gd name="f771" fmla="*/ f655 1 2158"/>
              <a:gd name="f772" fmla="*/ f656 1 2607"/>
              <a:gd name="f773" fmla="*/ f657 1 2158"/>
              <a:gd name="f774" fmla="*/ f658 1 2607"/>
              <a:gd name="f775" fmla="*/ f659 1 2158"/>
              <a:gd name="f776" fmla="*/ f660 1 2607"/>
              <a:gd name="f777" fmla="*/ f661 1 2158"/>
              <a:gd name="f778" fmla="*/ f662 1 2607"/>
              <a:gd name="f779" fmla="*/ f663 1 2158"/>
              <a:gd name="f780" fmla="*/ f664 1 2607"/>
              <a:gd name="f781" fmla="*/ f665 1 2158"/>
              <a:gd name="f782" fmla="*/ f666 1 2607"/>
              <a:gd name="f783" fmla="*/ f667 1 2158"/>
              <a:gd name="f784" fmla="*/ f668 1 2607"/>
              <a:gd name="f785" fmla="*/ f669 1 2158"/>
              <a:gd name="f786" fmla="*/ f670 1 2607"/>
              <a:gd name="f787" fmla="*/ f671 1 2158"/>
              <a:gd name="f788" fmla="*/ f672 1 2607"/>
              <a:gd name="f789" fmla="*/ f673 1 2158"/>
              <a:gd name="f790" fmla="*/ f674 1 2607"/>
              <a:gd name="f791" fmla="*/ f675 1 2158"/>
              <a:gd name="f792" fmla="*/ f676 1 2607"/>
              <a:gd name="f793" fmla="*/ f677 1 2158"/>
              <a:gd name="f794" fmla="*/ f678 1 2607"/>
              <a:gd name="f795" fmla="*/ f679 1 2607"/>
              <a:gd name="f796" fmla="*/ f680 1 2158"/>
              <a:gd name="f797" fmla="*/ f681 1 2607"/>
              <a:gd name="f798" fmla="*/ f682 1 2158"/>
              <a:gd name="f799" fmla="*/ f683 1 2607"/>
              <a:gd name="f800" fmla="*/ f684 1 2158"/>
              <a:gd name="f801" fmla="*/ f685 1 2607"/>
              <a:gd name="f802" fmla="*/ f686 1 2158"/>
              <a:gd name="f803" fmla="*/ f687 1 2607"/>
              <a:gd name="f804" fmla="*/ f688 1 2158"/>
              <a:gd name="f805" fmla="*/ f689 1 2607"/>
              <a:gd name="f806" fmla="*/ f690 1 2158"/>
              <a:gd name="f807" fmla="*/ f691 1 2158"/>
              <a:gd name="f808" fmla="*/ f692 1 2607"/>
              <a:gd name="f809" fmla="*/ f693 1 2158"/>
              <a:gd name="f810" fmla="*/ f694 1 2158"/>
              <a:gd name="f811" fmla="*/ f695 1 2607"/>
              <a:gd name="f812" fmla="*/ f696 1 2158"/>
              <a:gd name="f813" fmla="*/ f697 1 2158"/>
              <a:gd name="f814" fmla="*/ f698 1 2607"/>
              <a:gd name="f815" fmla="*/ f699 1 2158"/>
              <a:gd name="f816" fmla="*/ f700 1 2607"/>
              <a:gd name="f817" fmla="*/ f701 1 2158"/>
              <a:gd name="f818" fmla="*/ 0 1 f585"/>
              <a:gd name="f819" fmla="*/ f579 1 f585"/>
              <a:gd name="f820" fmla="*/ 0 1 f586"/>
              <a:gd name="f821" fmla="*/ f580 1 f586"/>
              <a:gd name="f822" fmla="*/ f703 1 f585"/>
              <a:gd name="f823" fmla="*/ f704 1 f586"/>
              <a:gd name="f824" fmla="*/ f705 1 f585"/>
              <a:gd name="f825" fmla="*/ f706 1 f586"/>
              <a:gd name="f826" fmla="*/ f707 1 f585"/>
              <a:gd name="f827" fmla="*/ f708 1 f586"/>
              <a:gd name="f828" fmla="*/ f709 1 f585"/>
              <a:gd name="f829" fmla="*/ f710 1 f586"/>
              <a:gd name="f830" fmla="*/ f711 1 f585"/>
              <a:gd name="f831" fmla="*/ f712 1 f585"/>
              <a:gd name="f832" fmla="*/ f713 1 f586"/>
              <a:gd name="f833" fmla="*/ f714 1 f585"/>
              <a:gd name="f834" fmla="*/ f715 1 f586"/>
              <a:gd name="f835" fmla="*/ f716 1 f585"/>
              <a:gd name="f836" fmla="*/ f717 1 f586"/>
              <a:gd name="f837" fmla="*/ f718 1 f585"/>
              <a:gd name="f838" fmla="*/ f719 1 f586"/>
              <a:gd name="f839" fmla="*/ f720 1 f585"/>
              <a:gd name="f840" fmla="*/ f721 1 f586"/>
              <a:gd name="f841" fmla="*/ f722 1 f585"/>
              <a:gd name="f842" fmla="*/ f723 1 f586"/>
              <a:gd name="f843" fmla="*/ f724 1 f585"/>
              <a:gd name="f844" fmla="*/ f725 1 f586"/>
              <a:gd name="f845" fmla="*/ f726 1 f585"/>
              <a:gd name="f846" fmla="*/ f727 1 f586"/>
              <a:gd name="f847" fmla="*/ f728 1 f585"/>
              <a:gd name="f848" fmla="*/ f729 1 f586"/>
              <a:gd name="f849" fmla="*/ f730 1 f585"/>
              <a:gd name="f850" fmla="*/ f731 1 f586"/>
              <a:gd name="f851" fmla="*/ f732 1 f585"/>
              <a:gd name="f852" fmla="*/ f733 1 f586"/>
              <a:gd name="f853" fmla="*/ f734 1 f585"/>
              <a:gd name="f854" fmla="*/ f735 1 f586"/>
              <a:gd name="f855" fmla="*/ f736 1 f585"/>
              <a:gd name="f856" fmla="*/ f737 1 f586"/>
              <a:gd name="f857" fmla="*/ f738 1 f585"/>
              <a:gd name="f858" fmla="*/ f739 1 f586"/>
              <a:gd name="f859" fmla="*/ f740 1 f585"/>
              <a:gd name="f860" fmla="*/ f741 1 f586"/>
              <a:gd name="f861" fmla="*/ f742 1 f585"/>
              <a:gd name="f862" fmla="*/ f743 1 f586"/>
              <a:gd name="f863" fmla="*/ f744 1 f585"/>
              <a:gd name="f864" fmla="*/ f745 1 f586"/>
              <a:gd name="f865" fmla="*/ f746 1 f585"/>
              <a:gd name="f866" fmla="*/ f747 1 f586"/>
              <a:gd name="f867" fmla="*/ f748 1 f585"/>
              <a:gd name="f868" fmla="*/ f749 1 f586"/>
              <a:gd name="f869" fmla="*/ f750 1 f585"/>
              <a:gd name="f870" fmla="*/ f751 1 f586"/>
              <a:gd name="f871" fmla="*/ f752 1 f585"/>
              <a:gd name="f872" fmla="*/ f753 1 f586"/>
              <a:gd name="f873" fmla="*/ f754 1 f585"/>
              <a:gd name="f874" fmla="*/ f755 1 f586"/>
              <a:gd name="f875" fmla="*/ f756 1 f585"/>
              <a:gd name="f876" fmla="*/ f757 1 f586"/>
              <a:gd name="f877" fmla="*/ f758 1 f585"/>
              <a:gd name="f878" fmla="*/ f759 1 f586"/>
              <a:gd name="f879" fmla="*/ f760 1 f585"/>
              <a:gd name="f880" fmla="*/ f761 1 f586"/>
              <a:gd name="f881" fmla="*/ f762 1 f585"/>
              <a:gd name="f882" fmla="*/ f763 1 f586"/>
              <a:gd name="f883" fmla="*/ f764 1 f585"/>
              <a:gd name="f884" fmla="*/ f765 1 f586"/>
              <a:gd name="f885" fmla="*/ f766 1 f585"/>
              <a:gd name="f886" fmla="*/ f767 1 f586"/>
              <a:gd name="f887" fmla="*/ f768 1 f585"/>
              <a:gd name="f888" fmla="*/ f769 1 f586"/>
              <a:gd name="f889" fmla="*/ f770 1 f585"/>
              <a:gd name="f890" fmla="*/ f771 1 f585"/>
              <a:gd name="f891" fmla="*/ f772 1 f586"/>
              <a:gd name="f892" fmla="*/ f773 1 f585"/>
              <a:gd name="f893" fmla="*/ f774 1 f586"/>
              <a:gd name="f894" fmla="*/ f775 1 f585"/>
              <a:gd name="f895" fmla="*/ f776 1 f586"/>
              <a:gd name="f896" fmla="*/ f777 1 f585"/>
              <a:gd name="f897" fmla="*/ f778 1 f586"/>
              <a:gd name="f898" fmla="*/ f779 1 f585"/>
              <a:gd name="f899" fmla="*/ f780 1 f586"/>
              <a:gd name="f900" fmla="*/ f781 1 f585"/>
              <a:gd name="f901" fmla="*/ f782 1 f586"/>
              <a:gd name="f902" fmla="*/ f783 1 f585"/>
              <a:gd name="f903" fmla="*/ f784 1 f586"/>
              <a:gd name="f904" fmla="*/ f785 1 f585"/>
              <a:gd name="f905" fmla="*/ f786 1 f586"/>
              <a:gd name="f906" fmla="*/ f787 1 f585"/>
              <a:gd name="f907" fmla="*/ f788 1 f586"/>
              <a:gd name="f908" fmla="*/ f789 1 f585"/>
              <a:gd name="f909" fmla="*/ f790 1 f586"/>
              <a:gd name="f910" fmla="*/ f791 1 f585"/>
              <a:gd name="f911" fmla="*/ f792 1 f586"/>
              <a:gd name="f912" fmla="*/ f793 1 f585"/>
              <a:gd name="f913" fmla="*/ f794 1 f586"/>
              <a:gd name="f914" fmla="*/ f795 1 f586"/>
              <a:gd name="f915" fmla="*/ f796 1 f585"/>
              <a:gd name="f916" fmla="*/ f797 1 f586"/>
              <a:gd name="f917" fmla="*/ f798 1 f585"/>
              <a:gd name="f918" fmla="*/ f799 1 f586"/>
              <a:gd name="f919" fmla="*/ f800 1 f585"/>
              <a:gd name="f920" fmla="*/ f801 1 f586"/>
              <a:gd name="f921" fmla="*/ f802 1 f585"/>
              <a:gd name="f922" fmla="*/ f803 1 f586"/>
              <a:gd name="f923" fmla="*/ f804 1 f585"/>
              <a:gd name="f924" fmla="*/ f805 1 f586"/>
              <a:gd name="f925" fmla="*/ f806 1 f585"/>
              <a:gd name="f926" fmla="*/ f807 1 f585"/>
              <a:gd name="f927" fmla="*/ f808 1 f586"/>
              <a:gd name="f928" fmla="*/ f809 1 f585"/>
              <a:gd name="f929" fmla="*/ f810 1 f585"/>
              <a:gd name="f930" fmla="*/ f811 1 f586"/>
              <a:gd name="f931" fmla="*/ f812 1 f585"/>
              <a:gd name="f932" fmla="*/ f813 1 f585"/>
              <a:gd name="f933" fmla="*/ f814 1 f586"/>
              <a:gd name="f934" fmla="*/ f815 1 f585"/>
              <a:gd name="f935" fmla="*/ f816 1 f586"/>
              <a:gd name="f936" fmla="*/ f817 1 f585"/>
              <a:gd name="f937" fmla="*/ f818 f576 1"/>
              <a:gd name="f938" fmla="*/ f819 f576 1"/>
              <a:gd name="f939" fmla="*/ f821 f577 1"/>
              <a:gd name="f940" fmla="*/ f820 f577 1"/>
              <a:gd name="f941" fmla="*/ f822 f576 1"/>
              <a:gd name="f942" fmla="*/ f823 f577 1"/>
              <a:gd name="f943" fmla="*/ f824 f576 1"/>
              <a:gd name="f944" fmla="*/ f825 f577 1"/>
              <a:gd name="f945" fmla="*/ f826 f576 1"/>
              <a:gd name="f946" fmla="*/ f827 f577 1"/>
              <a:gd name="f947" fmla="*/ f828 f576 1"/>
              <a:gd name="f948" fmla="*/ f829 f577 1"/>
              <a:gd name="f949" fmla="*/ f830 f576 1"/>
              <a:gd name="f950" fmla="*/ f831 f576 1"/>
              <a:gd name="f951" fmla="*/ f832 f577 1"/>
              <a:gd name="f952" fmla="*/ f833 f576 1"/>
              <a:gd name="f953" fmla="*/ f834 f577 1"/>
              <a:gd name="f954" fmla="*/ f835 f576 1"/>
              <a:gd name="f955" fmla="*/ f836 f577 1"/>
              <a:gd name="f956" fmla="*/ f837 f576 1"/>
              <a:gd name="f957" fmla="*/ f838 f577 1"/>
              <a:gd name="f958" fmla="*/ f839 f576 1"/>
              <a:gd name="f959" fmla="*/ f840 f577 1"/>
              <a:gd name="f960" fmla="*/ f841 f576 1"/>
              <a:gd name="f961" fmla="*/ f842 f577 1"/>
              <a:gd name="f962" fmla="*/ f843 f576 1"/>
              <a:gd name="f963" fmla="*/ f844 f577 1"/>
              <a:gd name="f964" fmla="*/ f845 f576 1"/>
              <a:gd name="f965" fmla="*/ f846 f577 1"/>
              <a:gd name="f966" fmla="*/ f847 f576 1"/>
              <a:gd name="f967" fmla="*/ f848 f577 1"/>
              <a:gd name="f968" fmla="*/ f849 f576 1"/>
              <a:gd name="f969" fmla="*/ f850 f577 1"/>
              <a:gd name="f970" fmla="*/ f851 f576 1"/>
              <a:gd name="f971" fmla="*/ f852 f577 1"/>
              <a:gd name="f972" fmla="*/ f853 f576 1"/>
              <a:gd name="f973" fmla="*/ f854 f577 1"/>
              <a:gd name="f974" fmla="*/ f855 f576 1"/>
              <a:gd name="f975" fmla="*/ f856 f577 1"/>
              <a:gd name="f976" fmla="*/ f857 f576 1"/>
              <a:gd name="f977" fmla="*/ f858 f577 1"/>
              <a:gd name="f978" fmla="*/ f859 f576 1"/>
              <a:gd name="f979" fmla="*/ f860 f577 1"/>
              <a:gd name="f980" fmla="*/ f861 f576 1"/>
              <a:gd name="f981" fmla="*/ f862 f577 1"/>
              <a:gd name="f982" fmla="*/ f863 f576 1"/>
              <a:gd name="f983" fmla="*/ f864 f577 1"/>
              <a:gd name="f984" fmla="*/ f865 f576 1"/>
              <a:gd name="f985" fmla="*/ f866 f577 1"/>
              <a:gd name="f986" fmla="*/ f867 f576 1"/>
              <a:gd name="f987" fmla="*/ f868 f577 1"/>
              <a:gd name="f988" fmla="*/ f869 f576 1"/>
              <a:gd name="f989" fmla="*/ f870 f577 1"/>
              <a:gd name="f990" fmla="*/ f871 f576 1"/>
              <a:gd name="f991" fmla="*/ f872 f577 1"/>
              <a:gd name="f992" fmla="*/ f873 f576 1"/>
              <a:gd name="f993" fmla="*/ f874 f577 1"/>
              <a:gd name="f994" fmla="*/ f875 f576 1"/>
              <a:gd name="f995" fmla="*/ f876 f577 1"/>
              <a:gd name="f996" fmla="*/ f877 f576 1"/>
              <a:gd name="f997" fmla="*/ f878 f577 1"/>
              <a:gd name="f998" fmla="*/ f879 f576 1"/>
              <a:gd name="f999" fmla="*/ f880 f577 1"/>
              <a:gd name="f1000" fmla="*/ f881 f576 1"/>
              <a:gd name="f1001" fmla="*/ f882 f577 1"/>
              <a:gd name="f1002" fmla="*/ f883 f576 1"/>
              <a:gd name="f1003" fmla="*/ f884 f577 1"/>
              <a:gd name="f1004" fmla="*/ f885 f576 1"/>
              <a:gd name="f1005" fmla="*/ f886 f577 1"/>
              <a:gd name="f1006" fmla="*/ f887 f576 1"/>
              <a:gd name="f1007" fmla="*/ f888 f577 1"/>
              <a:gd name="f1008" fmla="*/ f889 f576 1"/>
              <a:gd name="f1009" fmla="*/ f890 f576 1"/>
              <a:gd name="f1010" fmla="*/ f891 f577 1"/>
              <a:gd name="f1011" fmla="*/ f892 f576 1"/>
              <a:gd name="f1012" fmla="*/ f893 f577 1"/>
              <a:gd name="f1013" fmla="*/ f894 f576 1"/>
              <a:gd name="f1014" fmla="*/ f895 f577 1"/>
              <a:gd name="f1015" fmla="*/ f896 f576 1"/>
              <a:gd name="f1016" fmla="*/ f897 f577 1"/>
              <a:gd name="f1017" fmla="*/ f898 f576 1"/>
              <a:gd name="f1018" fmla="*/ f899 f577 1"/>
              <a:gd name="f1019" fmla="*/ f900 f576 1"/>
              <a:gd name="f1020" fmla="*/ f901 f577 1"/>
              <a:gd name="f1021" fmla="*/ f902 f576 1"/>
              <a:gd name="f1022" fmla="*/ f903 f577 1"/>
              <a:gd name="f1023" fmla="*/ f904 f576 1"/>
              <a:gd name="f1024" fmla="*/ f905 f577 1"/>
              <a:gd name="f1025" fmla="*/ f906 f576 1"/>
              <a:gd name="f1026" fmla="*/ f907 f577 1"/>
              <a:gd name="f1027" fmla="*/ f908 f576 1"/>
              <a:gd name="f1028" fmla="*/ f909 f577 1"/>
              <a:gd name="f1029" fmla="*/ f910 f576 1"/>
              <a:gd name="f1030" fmla="*/ f911 f577 1"/>
              <a:gd name="f1031" fmla="*/ f912 f576 1"/>
              <a:gd name="f1032" fmla="*/ f913 f577 1"/>
              <a:gd name="f1033" fmla="*/ f914 f577 1"/>
              <a:gd name="f1034" fmla="*/ f915 f576 1"/>
              <a:gd name="f1035" fmla="*/ f916 f577 1"/>
              <a:gd name="f1036" fmla="*/ f917 f576 1"/>
              <a:gd name="f1037" fmla="*/ f918 f577 1"/>
              <a:gd name="f1038" fmla="*/ f919 f576 1"/>
              <a:gd name="f1039" fmla="*/ f920 f577 1"/>
              <a:gd name="f1040" fmla="*/ f921 f576 1"/>
              <a:gd name="f1041" fmla="*/ f922 f577 1"/>
              <a:gd name="f1042" fmla="*/ f923 f576 1"/>
              <a:gd name="f1043" fmla="*/ f924 f577 1"/>
              <a:gd name="f1044" fmla="*/ f925 f576 1"/>
              <a:gd name="f1045" fmla="*/ f926 f576 1"/>
              <a:gd name="f1046" fmla="*/ f927 f577 1"/>
              <a:gd name="f1047" fmla="*/ f928 f576 1"/>
              <a:gd name="f1048" fmla="*/ f929 f576 1"/>
              <a:gd name="f1049" fmla="*/ f930 f577 1"/>
              <a:gd name="f1050" fmla="*/ f931 f576 1"/>
              <a:gd name="f1051" fmla="*/ f932 f576 1"/>
              <a:gd name="f1052" fmla="*/ f933 f577 1"/>
              <a:gd name="f1053" fmla="*/ f934 f576 1"/>
              <a:gd name="f1054" fmla="*/ f935 f577 1"/>
              <a:gd name="f1055" fmla="*/ f936 f5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2">
                <a:pos x="f941" y="f942"/>
              </a:cxn>
              <a:cxn ang="f702">
                <a:pos x="f943" y="f944"/>
              </a:cxn>
              <a:cxn ang="f702">
                <a:pos x="f945" y="f946"/>
              </a:cxn>
              <a:cxn ang="f702">
                <a:pos x="f947" y="f948"/>
              </a:cxn>
              <a:cxn ang="f702">
                <a:pos x="f949" y="f948"/>
              </a:cxn>
              <a:cxn ang="f702">
                <a:pos x="f950" y="f951"/>
              </a:cxn>
              <a:cxn ang="f702">
                <a:pos x="f952" y="f953"/>
              </a:cxn>
              <a:cxn ang="f702">
                <a:pos x="f954" y="f955"/>
              </a:cxn>
              <a:cxn ang="f702">
                <a:pos x="f956" y="f957"/>
              </a:cxn>
              <a:cxn ang="f702">
                <a:pos x="f958" y="f959"/>
              </a:cxn>
              <a:cxn ang="f702">
                <a:pos x="f960" y="f961"/>
              </a:cxn>
              <a:cxn ang="f702">
                <a:pos x="f962" y="f963"/>
              </a:cxn>
              <a:cxn ang="f702">
                <a:pos x="f964" y="f965"/>
              </a:cxn>
              <a:cxn ang="f702">
                <a:pos x="f966" y="f967"/>
              </a:cxn>
              <a:cxn ang="f702">
                <a:pos x="f968" y="f969"/>
              </a:cxn>
              <a:cxn ang="f702">
                <a:pos x="f970" y="f971"/>
              </a:cxn>
              <a:cxn ang="f702">
                <a:pos x="f972" y="f973"/>
              </a:cxn>
              <a:cxn ang="f702">
                <a:pos x="f974" y="f975"/>
              </a:cxn>
              <a:cxn ang="f702">
                <a:pos x="f976" y="f977"/>
              </a:cxn>
              <a:cxn ang="f702">
                <a:pos x="f978" y="f979"/>
              </a:cxn>
              <a:cxn ang="f702">
                <a:pos x="f980" y="f981"/>
              </a:cxn>
              <a:cxn ang="f702">
                <a:pos x="f982" y="f983"/>
              </a:cxn>
              <a:cxn ang="f702">
                <a:pos x="f984" y="f985"/>
              </a:cxn>
              <a:cxn ang="f702">
                <a:pos x="f986" y="f987"/>
              </a:cxn>
              <a:cxn ang="f702">
                <a:pos x="f988" y="f989"/>
              </a:cxn>
              <a:cxn ang="f702">
                <a:pos x="f990" y="f991"/>
              </a:cxn>
              <a:cxn ang="f702">
                <a:pos x="f992" y="f993"/>
              </a:cxn>
              <a:cxn ang="f702">
                <a:pos x="f994" y="f995"/>
              </a:cxn>
              <a:cxn ang="f702">
                <a:pos x="f996" y="f997"/>
              </a:cxn>
              <a:cxn ang="f702">
                <a:pos x="f998" y="f999"/>
              </a:cxn>
              <a:cxn ang="f702">
                <a:pos x="f1000" y="f1001"/>
              </a:cxn>
              <a:cxn ang="f702">
                <a:pos x="f1002" y="f1003"/>
              </a:cxn>
              <a:cxn ang="f702">
                <a:pos x="f1004" y="f1005"/>
              </a:cxn>
              <a:cxn ang="f702">
                <a:pos x="f1006" y="f1007"/>
              </a:cxn>
              <a:cxn ang="f702">
                <a:pos x="f1008" y="f946"/>
              </a:cxn>
              <a:cxn ang="f702">
                <a:pos x="f1009" y="f1010"/>
              </a:cxn>
              <a:cxn ang="f702">
                <a:pos x="f1011" y="f1012"/>
              </a:cxn>
              <a:cxn ang="f702">
                <a:pos x="f1013" y="f1014"/>
              </a:cxn>
              <a:cxn ang="f702">
                <a:pos x="f1015" y="f1016"/>
              </a:cxn>
              <a:cxn ang="f702">
                <a:pos x="f1017" y="f1018"/>
              </a:cxn>
              <a:cxn ang="f702">
                <a:pos x="f1019" y="f1020"/>
              </a:cxn>
              <a:cxn ang="f702">
                <a:pos x="f1021" y="f1022"/>
              </a:cxn>
              <a:cxn ang="f702">
                <a:pos x="f1023" y="f1024"/>
              </a:cxn>
              <a:cxn ang="f702">
                <a:pos x="f1025" y="f1026"/>
              </a:cxn>
              <a:cxn ang="f702">
                <a:pos x="f1027" y="f1028"/>
              </a:cxn>
              <a:cxn ang="f702">
                <a:pos x="f1029" y="f1030"/>
              </a:cxn>
              <a:cxn ang="f702">
                <a:pos x="f1031" y="f1032"/>
              </a:cxn>
              <a:cxn ang="f702">
                <a:pos x="f1023" y="f1033"/>
              </a:cxn>
              <a:cxn ang="f702">
                <a:pos x="f1034" y="f1035"/>
              </a:cxn>
              <a:cxn ang="f702">
                <a:pos x="f1036" y="f1037"/>
              </a:cxn>
              <a:cxn ang="f702">
                <a:pos x="f1038" y="f1039"/>
              </a:cxn>
              <a:cxn ang="f702">
                <a:pos x="f1040" y="f1041"/>
              </a:cxn>
              <a:cxn ang="f702">
                <a:pos x="f1034" y="f1035"/>
              </a:cxn>
              <a:cxn ang="f702">
                <a:pos x="f1042" y="f1043"/>
              </a:cxn>
              <a:cxn ang="f702">
                <a:pos x="f1044" y="f1041"/>
              </a:cxn>
              <a:cxn ang="f702">
                <a:pos x="f1045" y="f1046"/>
              </a:cxn>
              <a:cxn ang="f702">
                <a:pos x="f1047" y="f1037"/>
              </a:cxn>
              <a:cxn ang="f702">
                <a:pos x="f1042" y="f1043"/>
              </a:cxn>
              <a:cxn ang="f702">
                <a:pos x="f1048" y="f1049"/>
              </a:cxn>
              <a:cxn ang="f702">
                <a:pos x="f1050" y="f971"/>
              </a:cxn>
              <a:cxn ang="f702">
                <a:pos x="f1051" y="f1052"/>
              </a:cxn>
              <a:cxn ang="f702">
                <a:pos x="f1053" y="f1054"/>
              </a:cxn>
              <a:cxn ang="f702">
                <a:pos x="f1055" y="f1049"/>
              </a:cxn>
            </a:cxnLst>
            <a:rect l="f937" t="f940" r="f938" b="f939"/>
            <a:pathLst>
              <a:path w="2158" h="2607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25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7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4"/>
                </a:cubicBezTo>
                <a:cubicBezTo>
                  <a:pt x="f56" y="f57"/>
                  <a:pt x="f58" y="f8"/>
                  <a:pt x="f59" y="f50"/>
                </a:cubicBezTo>
                <a:cubicBezTo>
                  <a:pt x="f60" y="f61"/>
                  <a:pt x="f62" y="f50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6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16" y="f120"/>
                  <a:pt x="f121" y="f122"/>
                </a:cubicBezTo>
                <a:cubicBezTo>
                  <a:pt x="f123" y="f124"/>
                  <a:pt x="f102" y="f125"/>
                  <a:pt x="f126" y="f127"/>
                </a:cubicBezTo>
                <a:cubicBezTo>
                  <a:pt x="f128" y="f129"/>
                  <a:pt x="f130" y="f88"/>
                  <a:pt x="f131" y="f132"/>
                </a:cubicBezTo>
                <a:cubicBezTo>
                  <a:pt x="f133" y="f132"/>
                  <a:pt x="f134" y="f135"/>
                  <a:pt x="f97" y="f6"/>
                </a:cubicBezTo>
                <a:cubicBezTo>
                  <a:pt x="f136" y="f6"/>
                  <a:pt x="f137" y="f6"/>
                  <a:pt x="f138" y="f6"/>
                </a:cubicBezTo>
                <a:cubicBezTo>
                  <a:pt x="f139" y="f140"/>
                  <a:pt x="f141" y="f135"/>
                  <a:pt x="f142" y="f135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58" y="f149"/>
                  <a:pt x="f150" y="f96"/>
                  <a:pt x="f151" y="f152"/>
                </a:cubicBezTo>
                <a:cubicBezTo>
                  <a:pt x="f153" y="f154"/>
                  <a:pt x="f155" y="f2"/>
                  <a:pt x="f153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5" y="f167"/>
                </a:cubicBezTo>
                <a:cubicBezTo>
                  <a:pt x="f168" y="f169"/>
                  <a:pt x="f170" y="f171"/>
                  <a:pt x="f172" y="f103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139" y="f207"/>
                </a:cubicBezTo>
                <a:cubicBezTo>
                  <a:pt x="f208" y="f67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02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22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2"/>
                </a:cubicBezTo>
                <a:cubicBezTo>
                  <a:pt x="f264" y="f265"/>
                  <a:pt x="f266" y="f267"/>
                  <a:pt x="f268" y="f269"/>
                </a:cubicBezTo>
                <a:cubicBezTo>
                  <a:pt x="f133" y="f270"/>
                  <a:pt x="f271" y="f272"/>
                  <a:pt x="f273" y="f274"/>
                </a:cubicBezTo>
                <a:cubicBezTo>
                  <a:pt x="f178" y="f275"/>
                  <a:pt x="f276" y="f277"/>
                  <a:pt x="f278" y="f279"/>
                </a:cubicBezTo>
                <a:cubicBezTo>
                  <a:pt x="f280" y="f281"/>
                  <a:pt x="f282" y="f281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3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09" y="f320"/>
                  <a:pt x="f321" y="f282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334" y="f335"/>
                </a:cubicBezTo>
                <a:cubicBezTo>
                  <a:pt x="f336" y="f311"/>
                  <a:pt x="f337" y="f338"/>
                  <a:pt x="f339" y="f340"/>
                </a:cubicBezTo>
                <a:cubicBezTo>
                  <a:pt x="f341" y="f342"/>
                  <a:pt x="f343" y="f24"/>
                  <a:pt x="f334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167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58"/>
                  <a:pt x="f377" y="f378"/>
                </a:cubicBezTo>
                <a:cubicBezTo>
                  <a:pt x="f379" y="f380"/>
                  <a:pt x="f241" y="f381"/>
                  <a:pt x="f241" y="f39"/>
                </a:cubicBezTo>
                <a:cubicBezTo>
                  <a:pt x="f108" y="f26"/>
                  <a:pt x="f382" y="f383"/>
                  <a:pt x="f382" y="f384"/>
                </a:cubicBezTo>
                <a:cubicBezTo>
                  <a:pt x="f100" y="f385"/>
                  <a:pt x="f386" y="f387"/>
                  <a:pt x="f377" y="f388"/>
                </a:cubicBezTo>
                <a:cubicBezTo>
                  <a:pt x="f389" y="f390"/>
                  <a:pt x="f391" y="f392"/>
                  <a:pt x="f393" y="f394"/>
                </a:cubicBezTo>
                <a:cubicBezTo>
                  <a:pt x="f395" y="f186"/>
                  <a:pt x="f396" y="f397"/>
                  <a:pt x="f398" y="f399"/>
                </a:cubicBezTo>
                <a:cubicBezTo>
                  <a:pt x="f400" y="f223"/>
                  <a:pt x="f401" y="f402"/>
                  <a:pt x="f403" y="f404"/>
                </a:cubicBezTo>
                <a:cubicBezTo>
                  <a:pt x="f405" y="f188"/>
                  <a:pt x="f406" y="f407"/>
                  <a:pt x="f408" y="f409"/>
                </a:cubicBezTo>
                <a:cubicBezTo>
                  <a:pt x="f168" y="f410"/>
                  <a:pt x="f163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cubicBezTo>
                  <a:pt x="f420" y="f421"/>
                  <a:pt x="f170" y="f31"/>
                  <a:pt x="f422" y="f33"/>
                </a:cubicBezTo>
                <a:cubicBezTo>
                  <a:pt x="f423" y="f35"/>
                  <a:pt x="f150" y="f299"/>
                  <a:pt x="f424" y="f299"/>
                </a:cubicBezTo>
                <a:cubicBezTo>
                  <a:pt x="f425" y="f33"/>
                  <a:pt x="f426" y="f30"/>
                  <a:pt x="f426" y="f28"/>
                </a:cubicBezTo>
                <a:cubicBezTo>
                  <a:pt x="f427" y="f428"/>
                  <a:pt x="f429" y="f430"/>
                  <a:pt x="f431" y="f432"/>
                </a:cubicBezTo>
                <a:cubicBezTo>
                  <a:pt x="f433" y="f434"/>
                  <a:pt x="f435" y="f436"/>
                  <a:pt x="f437" y="f438"/>
                </a:cubicBezTo>
                <a:cubicBezTo>
                  <a:pt x="f425" y="f14"/>
                  <a:pt x="f439" y="f440"/>
                  <a:pt x="f9" y="f10"/>
                </a:cubicBezTo>
                <a:close/>
                <a:moveTo>
                  <a:pt x="f441" y="f442"/>
                </a:moveTo>
                <a:cubicBezTo>
                  <a:pt x="f441" y="f442"/>
                  <a:pt x="f441" y="f442"/>
                  <a:pt x="f441" y="f443"/>
                </a:cubicBezTo>
                <a:cubicBezTo>
                  <a:pt x="f91" y="f443"/>
                  <a:pt x="f444" y="f443"/>
                  <a:pt x="f445" y="f443"/>
                </a:cubicBezTo>
                <a:cubicBezTo>
                  <a:pt x="f446" y="f442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ubicBezTo>
                  <a:pt x="f457" y="f458"/>
                  <a:pt x="f170" y="f459"/>
                  <a:pt x="f460" y="f124"/>
                </a:cubicBezTo>
                <a:cubicBezTo>
                  <a:pt x="f461" y="f462"/>
                  <a:pt x="f285" y="f463"/>
                  <a:pt x="f464" y="f465"/>
                </a:cubicBezTo>
                <a:cubicBezTo>
                  <a:pt x="f466" y="f467"/>
                  <a:pt x="f468" y="f465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7" y="f471"/>
                  <a:pt x="f479" y="f213"/>
                </a:cubicBezTo>
                <a:cubicBezTo>
                  <a:pt x="f480" y="f481"/>
                  <a:pt x="f482" y="f483"/>
                  <a:pt x="f450" y="f443"/>
                </a:cubicBezTo>
                <a:cubicBezTo>
                  <a:pt x="f484" y="f158"/>
                  <a:pt x="f202" y="f442"/>
                  <a:pt x="f441" y="f442"/>
                </a:cubicBezTo>
                <a:close/>
                <a:moveTo>
                  <a:pt x="f179" y="f485"/>
                </a:moveTo>
                <a:cubicBezTo>
                  <a:pt x="f179" y="f485"/>
                  <a:pt x="f179" y="f485"/>
                  <a:pt x="f179" y="f485"/>
                </a:cubicBezTo>
                <a:cubicBezTo>
                  <a:pt x="f179" y="f486"/>
                  <a:pt x="f487" y="f488"/>
                  <a:pt x="f179" y="f246"/>
                </a:cubicBezTo>
                <a:cubicBezTo>
                  <a:pt x="f179" y="f489"/>
                  <a:pt x="f490" y="f491"/>
                  <a:pt x="f425" y="f492"/>
                </a:cubicBezTo>
                <a:cubicBezTo>
                  <a:pt x="f493" y="f494"/>
                  <a:pt x="f495" y="f494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493" y="f512"/>
                  <a:pt x="f513" y="f514"/>
                </a:cubicBezTo>
                <a:cubicBezTo>
                  <a:pt x="f515" y="f514"/>
                  <a:pt x="f516" y="f517"/>
                  <a:pt x="f179" y="f518"/>
                </a:cubicBezTo>
                <a:cubicBezTo>
                  <a:pt x="f179" y="f519"/>
                  <a:pt x="f179" y="f520"/>
                  <a:pt x="f179" y="f485"/>
                </a:cubicBezTo>
                <a:close/>
                <a:moveTo>
                  <a:pt x="f521" y="f522"/>
                </a:moveTo>
                <a:cubicBezTo>
                  <a:pt x="f521" y="f522"/>
                  <a:pt x="f521" y="f522"/>
                  <a:pt x="f521" y="f522"/>
                </a:cubicBezTo>
                <a:cubicBezTo>
                  <a:pt x="f521" y="f375"/>
                  <a:pt x="f521" y="f523"/>
                  <a:pt x="f521" y="f518"/>
                </a:cubicBezTo>
                <a:cubicBezTo>
                  <a:pt x="f524" y="f525"/>
                  <a:pt x="f526" y="f514"/>
                  <a:pt x="f527" y="f514"/>
                </a:cubicBezTo>
                <a:cubicBezTo>
                  <a:pt x="f528" y="f41"/>
                  <a:pt x="f529" y="f514"/>
                  <a:pt x="f530" y="f509"/>
                </a:cubicBezTo>
                <a:cubicBezTo>
                  <a:pt x="f531" y="f532"/>
                  <a:pt x="f205" y="f533"/>
                  <a:pt x="f410" y="f534"/>
                </a:cubicBezTo>
                <a:cubicBezTo>
                  <a:pt x="f535" y="f536"/>
                  <a:pt x="f461" y="f537"/>
                  <a:pt x="f538" y="f539"/>
                </a:cubicBezTo>
                <a:cubicBezTo>
                  <a:pt x="f540" y="f541"/>
                  <a:pt x="f161" y="f542"/>
                  <a:pt x="f543" y="f492"/>
                </a:cubicBezTo>
                <a:cubicBezTo>
                  <a:pt x="f544" y="f492"/>
                  <a:pt x="f545" y="f546"/>
                  <a:pt x="f545" y="f547"/>
                </a:cubicBezTo>
                <a:cubicBezTo>
                  <a:pt x="f521" y="f548"/>
                  <a:pt x="f521" y="f486"/>
                  <a:pt x="f521" y="f522"/>
                </a:cubicBezTo>
                <a:close/>
                <a:moveTo>
                  <a:pt x="f93" y="f549"/>
                </a:moveTo>
                <a:cubicBezTo>
                  <a:pt x="f550" y="f549"/>
                  <a:pt x="f551" y="f549"/>
                  <a:pt x="f552" y="f549"/>
                </a:cubicBezTo>
                <a:cubicBezTo>
                  <a:pt x="f553" y="f549"/>
                  <a:pt x="f553" y="f549"/>
                  <a:pt x="f337" y="f396"/>
                </a:cubicBezTo>
                <a:cubicBezTo>
                  <a:pt x="f337" y="f554"/>
                  <a:pt x="f336" y="f555"/>
                  <a:pt x="f556" y="f103"/>
                </a:cubicBezTo>
                <a:cubicBezTo>
                  <a:pt x="f557" y="f558"/>
                  <a:pt x="f559" y="f468"/>
                  <a:pt x="f560" y="f171"/>
                </a:cubicBezTo>
                <a:cubicBezTo>
                  <a:pt x="f561" y="f562"/>
                  <a:pt x="f563" y="f468"/>
                  <a:pt x="f564" y="f565"/>
                </a:cubicBezTo>
                <a:cubicBezTo>
                  <a:pt x="f566" y="f554"/>
                  <a:pt x="f567" y="f568"/>
                  <a:pt x="f569" y="f565"/>
                </a:cubicBezTo>
                <a:cubicBezTo>
                  <a:pt x="f385" y="f468"/>
                  <a:pt x="f570" y="f571"/>
                  <a:pt x="f308" y="f359"/>
                </a:cubicBezTo>
                <a:cubicBezTo>
                  <a:pt x="f572" y="f364"/>
                  <a:pt x="f298" y="f549"/>
                  <a:pt x="f573" y="f549"/>
                </a:cubicBezTo>
                <a:cubicBezTo>
                  <a:pt x="f251" y="f166"/>
                  <a:pt x="f574" y="f549"/>
                  <a:pt x="f93" y="f549"/>
                </a:cubicBezTo>
                <a:close/>
              </a:path>
            </a:pathLst>
          </a:custGeom>
          <a:solidFill>
            <a:srgbClr val="080B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Freeform 54">
            <a:extLst>
              <a:ext uri="{FF2B5EF4-FFF2-40B4-BE49-F238E27FC236}">
                <a16:creationId xmlns:a16="http://schemas.microsoft.com/office/drawing/2014/main" id="{2C6C6601-331C-17F3-D8EC-C55B95960810}"/>
              </a:ext>
            </a:extLst>
          </p:cNvPr>
          <p:cNvSpPr/>
          <p:nvPr/>
        </p:nvSpPr>
        <p:spPr>
          <a:xfrm>
            <a:off x="7429500" y="3463930"/>
            <a:ext cx="1171575" cy="10921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53"/>
              <a:gd name="f7" fmla="val 1356"/>
              <a:gd name="f8" fmla="val 73"/>
              <a:gd name="f9" fmla="val 26"/>
              <a:gd name="f10" fmla="val 324"/>
              <a:gd name="f11" fmla="val 5"/>
              <a:gd name="f12" fmla="val 576"/>
              <a:gd name="f13" fmla="val 827"/>
              <a:gd name="f14" fmla="val 8"/>
              <a:gd name="f15" fmla="val 953"/>
              <a:gd name="f16" fmla="val 12"/>
              <a:gd name="f17" fmla="val 1079"/>
              <a:gd name="f18" fmla="val 20"/>
              <a:gd name="f19" fmla="val 1204"/>
              <a:gd name="f20" fmla="val 30"/>
              <a:gd name="f21" fmla="val 1307"/>
              <a:gd name="f22" fmla="val 38"/>
              <a:gd name="f23" fmla="val 1389"/>
              <a:gd name="f24" fmla="val 116"/>
              <a:gd name="f25" fmla="val 1404"/>
              <a:gd name="f26" fmla="val 220"/>
              <a:gd name="f27" fmla="val 1409"/>
              <a:gd name="f28" fmla="val 260"/>
              <a:gd name="f29" fmla="val 1414"/>
              <a:gd name="f30" fmla="val 266"/>
              <a:gd name="f31" fmla="val 1448"/>
              <a:gd name="f32" fmla="val 274"/>
              <a:gd name="f33" fmla="val 1450"/>
              <a:gd name="f34" fmla="val 298"/>
              <a:gd name="f35" fmla="val 1451"/>
              <a:gd name="f36" fmla="val 321"/>
              <a:gd name="f37" fmla="val 345"/>
              <a:gd name="f38" fmla="val 1420"/>
              <a:gd name="f39" fmla="val 358"/>
              <a:gd name="f40" fmla="val 1416"/>
              <a:gd name="f41" fmla="val 364"/>
              <a:gd name="f42" fmla="val 1418"/>
              <a:gd name="f43" fmla="val 400"/>
              <a:gd name="f44" fmla="val 1426"/>
              <a:gd name="f45" fmla="val 583"/>
              <a:gd name="f46" fmla="val 1433"/>
              <a:gd name="f47" fmla="val 766"/>
              <a:gd name="f48" fmla="val 1432"/>
              <a:gd name="f49" fmla="val 950"/>
              <a:gd name="f50" fmla="val 1431"/>
              <a:gd name="f51" fmla="val 1077"/>
              <a:gd name="f52" fmla="val 1425"/>
              <a:gd name="f53" fmla="val 1205"/>
              <a:gd name="f54" fmla="val 1423"/>
              <a:gd name="f55" fmla="val 1332"/>
              <a:gd name="f56" fmla="val 1351"/>
              <a:gd name="f57" fmla="val 1355"/>
              <a:gd name="f58" fmla="val 1399"/>
              <a:gd name="f59" fmla="val 1354"/>
              <a:gd name="f60" fmla="val 1344"/>
              <a:gd name="f61" fmla="val 1288"/>
              <a:gd name="f62" fmla="val 1353"/>
              <a:gd name="f63" fmla="val 1232"/>
              <a:gd name="f64" fmla="val 1211"/>
              <a:gd name="f65" fmla="val 1209"/>
              <a:gd name="f66" fmla="val 1348"/>
              <a:gd name="f67" fmla="val 1210"/>
              <a:gd name="f68" fmla="val 1331"/>
              <a:gd name="f69" fmla="val 1225"/>
              <a:gd name="f70" fmla="val 1154"/>
              <a:gd name="f71" fmla="val 1228"/>
              <a:gd name="f72" fmla="val 978"/>
              <a:gd name="f73" fmla="val 1224"/>
              <a:gd name="f74" fmla="val 801"/>
              <a:gd name="f75" fmla="val 1222"/>
              <a:gd name="f76" fmla="val 679"/>
              <a:gd name="f77" fmla="val 1219"/>
              <a:gd name="f78" fmla="val 556"/>
              <a:gd name="f79" fmla="val 434"/>
              <a:gd name="f80" fmla="val 1194"/>
              <a:gd name="f81" fmla="val 342"/>
              <a:gd name="f82" fmla="val 1113"/>
              <a:gd name="f83" fmla="val 267"/>
              <a:gd name="f84" fmla="val 1020"/>
              <a:gd name="f85" fmla="val 258"/>
              <a:gd name="f86" fmla="val 809"/>
              <a:gd name="f87" fmla="val 238"/>
              <a:gd name="f88" fmla="val 598"/>
              <a:gd name="f89" fmla="val 234"/>
              <a:gd name="f90" fmla="val 387"/>
              <a:gd name="f91" fmla="val 244"/>
              <a:gd name="f92" fmla="val 318"/>
              <a:gd name="f93" fmla="val 247"/>
              <a:gd name="f94" fmla="val 250"/>
              <a:gd name="f95" fmla="val 252"/>
              <a:gd name="f96" fmla="val 182"/>
              <a:gd name="f97" fmla="val 259"/>
              <a:gd name="f98" fmla="val 98"/>
              <a:gd name="f99" fmla="val 268"/>
              <a:gd name="f100" fmla="val 31"/>
              <a:gd name="f101" fmla="val 333"/>
              <a:gd name="f102" fmla="val 6"/>
              <a:gd name="f103" fmla="val 426"/>
              <a:gd name="f104" fmla="val 419"/>
              <a:gd name="f105" fmla="val 2"/>
              <a:gd name="f106" fmla="val 410"/>
              <a:gd name="f107" fmla="val 3"/>
              <a:gd name="f108" fmla="val 402"/>
              <a:gd name="f109" fmla="val 7"/>
              <a:gd name="f110" fmla="val 339"/>
              <a:gd name="f111" fmla="val 16"/>
              <a:gd name="f112" fmla="val 276"/>
              <a:gd name="f113" fmla="val 17"/>
              <a:gd name="f114" fmla="val 213"/>
              <a:gd name="f115" fmla="val 144"/>
              <a:gd name="f116" fmla="val 35"/>
              <a:gd name="f117" fmla="val 83"/>
              <a:gd name="f118" fmla="+- 0 0 -90"/>
              <a:gd name="f119" fmla="*/ f3 1 1453"/>
              <a:gd name="f120" fmla="*/ f4 1 1356"/>
              <a:gd name="f121" fmla="val f5"/>
              <a:gd name="f122" fmla="val f6"/>
              <a:gd name="f123" fmla="val f7"/>
              <a:gd name="f124" fmla="*/ f118 f0 1"/>
              <a:gd name="f125" fmla="+- f123 0 f121"/>
              <a:gd name="f126" fmla="+- f122 0 f121"/>
              <a:gd name="f127" fmla="*/ f124 1 f2"/>
              <a:gd name="f128" fmla="*/ f126 1 1453"/>
              <a:gd name="f129" fmla="*/ f125 1 1356"/>
              <a:gd name="f130" fmla="*/ 73 f126 1"/>
              <a:gd name="f131" fmla="*/ 26 f125 1"/>
              <a:gd name="f132" fmla="*/ 827 f126 1"/>
              <a:gd name="f133" fmla="*/ 8 f125 1"/>
              <a:gd name="f134" fmla="*/ 1204 f126 1"/>
              <a:gd name="f135" fmla="*/ 30 f125 1"/>
              <a:gd name="f136" fmla="*/ 1404 f126 1"/>
              <a:gd name="f137" fmla="*/ 220 f125 1"/>
              <a:gd name="f138" fmla="*/ 1448 f126 1"/>
              <a:gd name="f139" fmla="*/ 274 f125 1"/>
              <a:gd name="f140" fmla="*/ 1453 f126 1"/>
              <a:gd name="f141" fmla="*/ 345 f125 1"/>
              <a:gd name="f142" fmla="*/ 1418 f126 1"/>
              <a:gd name="f143" fmla="*/ 400 f125 1"/>
              <a:gd name="f144" fmla="*/ 1432 f126 1"/>
              <a:gd name="f145" fmla="*/ 950 f125 1"/>
              <a:gd name="f146" fmla="*/ 1423 f126 1"/>
              <a:gd name="f147" fmla="*/ 1332 f125 1"/>
              <a:gd name="f148" fmla="*/ 1399 f126 1"/>
              <a:gd name="f149" fmla="*/ 1354 f125 1"/>
              <a:gd name="f150" fmla="*/ 1232 f126 1"/>
              <a:gd name="f151" fmla="*/ 1355 f125 1"/>
              <a:gd name="f152" fmla="*/ 1210 f126 1"/>
              <a:gd name="f153" fmla="*/ 1331 f125 1"/>
              <a:gd name="f154" fmla="*/ 1224 f126 1"/>
              <a:gd name="f155" fmla="*/ 801 f125 1"/>
              <a:gd name="f156" fmla="*/ 1205 f126 1"/>
              <a:gd name="f157" fmla="*/ 434 f125 1"/>
              <a:gd name="f158" fmla="*/ 1020 f126 1"/>
              <a:gd name="f159" fmla="*/ 258 f125 1"/>
              <a:gd name="f160" fmla="*/ 387 f126 1"/>
              <a:gd name="f161" fmla="*/ 244 f125 1"/>
              <a:gd name="f162" fmla="*/ 182 f126 1"/>
              <a:gd name="f163" fmla="*/ 259 f125 1"/>
              <a:gd name="f164" fmla="*/ 6 f126 1"/>
              <a:gd name="f165" fmla="*/ 426 f125 1"/>
              <a:gd name="f166" fmla="*/ 3 f126 1"/>
              <a:gd name="f167" fmla="*/ 402 f125 1"/>
              <a:gd name="f168" fmla="*/ 17 f126 1"/>
              <a:gd name="f169" fmla="*/ 213 f125 1"/>
              <a:gd name="f170" fmla="+- f127 0 f1"/>
              <a:gd name="f171" fmla="*/ f130 1 1453"/>
              <a:gd name="f172" fmla="*/ f131 1 1356"/>
              <a:gd name="f173" fmla="*/ f132 1 1453"/>
              <a:gd name="f174" fmla="*/ f133 1 1356"/>
              <a:gd name="f175" fmla="*/ f134 1 1453"/>
              <a:gd name="f176" fmla="*/ f135 1 1356"/>
              <a:gd name="f177" fmla="*/ f136 1 1453"/>
              <a:gd name="f178" fmla="*/ f137 1 1356"/>
              <a:gd name="f179" fmla="*/ f138 1 1453"/>
              <a:gd name="f180" fmla="*/ f139 1 1356"/>
              <a:gd name="f181" fmla="*/ f140 1 1453"/>
              <a:gd name="f182" fmla="*/ f141 1 1356"/>
              <a:gd name="f183" fmla="*/ f142 1 1453"/>
              <a:gd name="f184" fmla="*/ f143 1 1356"/>
              <a:gd name="f185" fmla="*/ f144 1 1453"/>
              <a:gd name="f186" fmla="*/ f145 1 1356"/>
              <a:gd name="f187" fmla="*/ f146 1 1453"/>
              <a:gd name="f188" fmla="*/ f147 1 1356"/>
              <a:gd name="f189" fmla="*/ f148 1 1453"/>
              <a:gd name="f190" fmla="*/ f149 1 1356"/>
              <a:gd name="f191" fmla="*/ f150 1 1453"/>
              <a:gd name="f192" fmla="*/ f151 1 1356"/>
              <a:gd name="f193" fmla="*/ f152 1 1453"/>
              <a:gd name="f194" fmla="*/ f153 1 1356"/>
              <a:gd name="f195" fmla="*/ f154 1 1453"/>
              <a:gd name="f196" fmla="*/ f155 1 1356"/>
              <a:gd name="f197" fmla="*/ f156 1 1453"/>
              <a:gd name="f198" fmla="*/ f157 1 1356"/>
              <a:gd name="f199" fmla="*/ f158 1 1453"/>
              <a:gd name="f200" fmla="*/ f159 1 1356"/>
              <a:gd name="f201" fmla="*/ f160 1 1453"/>
              <a:gd name="f202" fmla="*/ f161 1 1356"/>
              <a:gd name="f203" fmla="*/ f162 1 1453"/>
              <a:gd name="f204" fmla="*/ f163 1 1356"/>
              <a:gd name="f205" fmla="*/ f164 1 1453"/>
              <a:gd name="f206" fmla="*/ f165 1 1356"/>
              <a:gd name="f207" fmla="*/ f166 1 1453"/>
              <a:gd name="f208" fmla="*/ f167 1 1356"/>
              <a:gd name="f209" fmla="*/ f168 1 1453"/>
              <a:gd name="f210" fmla="*/ f169 1 1356"/>
              <a:gd name="f211" fmla="*/ 0 1 f128"/>
              <a:gd name="f212" fmla="*/ f122 1 f128"/>
              <a:gd name="f213" fmla="*/ 0 1 f129"/>
              <a:gd name="f214" fmla="*/ f123 1 f129"/>
              <a:gd name="f215" fmla="*/ f171 1 f128"/>
              <a:gd name="f216" fmla="*/ f172 1 f129"/>
              <a:gd name="f217" fmla="*/ f173 1 f128"/>
              <a:gd name="f218" fmla="*/ f174 1 f129"/>
              <a:gd name="f219" fmla="*/ f175 1 f128"/>
              <a:gd name="f220" fmla="*/ f176 1 f129"/>
              <a:gd name="f221" fmla="*/ f177 1 f128"/>
              <a:gd name="f222" fmla="*/ f178 1 f129"/>
              <a:gd name="f223" fmla="*/ f179 1 f128"/>
              <a:gd name="f224" fmla="*/ f180 1 f129"/>
              <a:gd name="f225" fmla="*/ f181 1 f128"/>
              <a:gd name="f226" fmla="*/ f182 1 f129"/>
              <a:gd name="f227" fmla="*/ f183 1 f128"/>
              <a:gd name="f228" fmla="*/ f184 1 f129"/>
              <a:gd name="f229" fmla="*/ f185 1 f128"/>
              <a:gd name="f230" fmla="*/ f186 1 f129"/>
              <a:gd name="f231" fmla="*/ f187 1 f128"/>
              <a:gd name="f232" fmla="*/ f188 1 f129"/>
              <a:gd name="f233" fmla="*/ f189 1 f128"/>
              <a:gd name="f234" fmla="*/ f190 1 f129"/>
              <a:gd name="f235" fmla="*/ f191 1 f128"/>
              <a:gd name="f236" fmla="*/ f192 1 f129"/>
              <a:gd name="f237" fmla="*/ f193 1 f128"/>
              <a:gd name="f238" fmla="*/ f194 1 f129"/>
              <a:gd name="f239" fmla="*/ f195 1 f128"/>
              <a:gd name="f240" fmla="*/ f196 1 f129"/>
              <a:gd name="f241" fmla="*/ f197 1 f128"/>
              <a:gd name="f242" fmla="*/ f198 1 f129"/>
              <a:gd name="f243" fmla="*/ f199 1 f128"/>
              <a:gd name="f244" fmla="*/ f200 1 f129"/>
              <a:gd name="f245" fmla="*/ f201 1 f128"/>
              <a:gd name="f246" fmla="*/ f202 1 f129"/>
              <a:gd name="f247" fmla="*/ f203 1 f128"/>
              <a:gd name="f248" fmla="*/ f204 1 f129"/>
              <a:gd name="f249" fmla="*/ f205 1 f128"/>
              <a:gd name="f250" fmla="*/ f206 1 f129"/>
              <a:gd name="f251" fmla="*/ f207 1 f128"/>
              <a:gd name="f252" fmla="*/ f208 1 f129"/>
              <a:gd name="f253" fmla="*/ f209 1 f128"/>
              <a:gd name="f254" fmla="*/ f210 1 f129"/>
              <a:gd name="f255" fmla="*/ f211 f119 1"/>
              <a:gd name="f256" fmla="*/ f212 f119 1"/>
              <a:gd name="f257" fmla="*/ f214 f120 1"/>
              <a:gd name="f258" fmla="*/ f213 f120 1"/>
              <a:gd name="f259" fmla="*/ f215 f119 1"/>
              <a:gd name="f260" fmla="*/ f216 f120 1"/>
              <a:gd name="f261" fmla="*/ f217 f119 1"/>
              <a:gd name="f262" fmla="*/ f218 f120 1"/>
              <a:gd name="f263" fmla="*/ f219 f119 1"/>
              <a:gd name="f264" fmla="*/ f220 f120 1"/>
              <a:gd name="f265" fmla="*/ f221 f119 1"/>
              <a:gd name="f266" fmla="*/ f222 f120 1"/>
              <a:gd name="f267" fmla="*/ f223 f119 1"/>
              <a:gd name="f268" fmla="*/ f224 f120 1"/>
              <a:gd name="f269" fmla="*/ f225 f119 1"/>
              <a:gd name="f270" fmla="*/ f226 f120 1"/>
              <a:gd name="f271" fmla="*/ f227 f119 1"/>
              <a:gd name="f272" fmla="*/ f228 f120 1"/>
              <a:gd name="f273" fmla="*/ f229 f119 1"/>
              <a:gd name="f274" fmla="*/ f230 f120 1"/>
              <a:gd name="f275" fmla="*/ f231 f119 1"/>
              <a:gd name="f276" fmla="*/ f232 f120 1"/>
              <a:gd name="f277" fmla="*/ f233 f119 1"/>
              <a:gd name="f278" fmla="*/ f234 f120 1"/>
              <a:gd name="f279" fmla="*/ f235 f119 1"/>
              <a:gd name="f280" fmla="*/ f236 f120 1"/>
              <a:gd name="f281" fmla="*/ f237 f119 1"/>
              <a:gd name="f282" fmla="*/ f238 f120 1"/>
              <a:gd name="f283" fmla="*/ f239 f119 1"/>
              <a:gd name="f284" fmla="*/ f240 f120 1"/>
              <a:gd name="f285" fmla="*/ f241 f119 1"/>
              <a:gd name="f286" fmla="*/ f242 f120 1"/>
              <a:gd name="f287" fmla="*/ f243 f119 1"/>
              <a:gd name="f288" fmla="*/ f244 f120 1"/>
              <a:gd name="f289" fmla="*/ f245 f119 1"/>
              <a:gd name="f290" fmla="*/ f246 f120 1"/>
              <a:gd name="f291" fmla="*/ f247 f119 1"/>
              <a:gd name="f292" fmla="*/ f248 f120 1"/>
              <a:gd name="f293" fmla="*/ f249 f119 1"/>
              <a:gd name="f294" fmla="*/ f250 f120 1"/>
              <a:gd name="f295" fmla="*/ f251 f119 1"/>
              <a:gd name="f296" fmla="*/ f252 f120 1"/>
              <a:gd name="f297" fmla="*/ f253 f119 1"/>
              <a:gd name="f298" fmla="*/ f254 f1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59" y="f260"/>
              </a:cxn>
              <a:cxn ang="f170">
                <a:pos x="f261" y="f262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97" y="f298"/>
              </a:cxn>
              <a:cxn ang="f170">
                <a:pos x="f259" y="f260"/>
              </a:cxn>
            </a:cxnLst>
            <a:rect l="f255" t="f258" r="f256" b="f257"/>
            <a:pathLst>
              <a:path w="1453" h="1356">
                <a:moveTo>
                  <a:pt x="f8" y="f9"/>
                </a:moveTo>
                <a:cubicBezTo>
                  <a:pt x="f10" y="f11"/>
                  <a:pt x="f12" y="f5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4" y="f56"/>
                  <a:pt x="f40" y="f57"/>
                  <a:pt x="f58" y="f59"/>
                </a:cubicBezTo>
                <a:cubicBezTo>
                  <a:pt x="f60" y="f59"/>
                  <a:pt x="f61" y="f62"/>
                  <a:pt x="f63" y="f57"/>
                </a:cubicBezTo>
                <a:cubicBezTo>
                  <a:pt x="f64" y="f7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53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5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3" y="f115"/>
                  <a:pt x="f116" y="f117"/>
                  <a:pt x="f8" y="f9"/>
                </a:cubicBezTo>
                <a:close/>
              </a:path>
            </a:pathLst>
          </a:custGeom>
          <a:solidFill>
            <a:srgbClr val="BFD8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reeform 55">
            <a:extLst>
              <a:ext uri="{FF2B5EF4-FFF2-40B4-BE49-F238E27FC236}">
                <a16:creationId xmlns:a16="http://schemas.microsoft.com/office/drawing/2014/main" id="{765A278C-C2B0-BB00-7E26-1021D4435A15}"/>
              </a:ext>
            </a:extLst>
          </p:cNvPr>
          <p:cNvSpPr/>
          <p:nvPr/>
        </p:nvSpPr>
        <p:spPr>
          <a:xfrm>
            <a:off x="7477121" y="3714749"/>
            <a:ext cx="882652" cy="9985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6"/>
              <a:gd name="f7" fmla="val 1240"/>
              <a:gd name="f8" fmla="val 220"/>
              <a:gd name="f9" fmla="val 1235"/>
              <a:gd name="f10" fmla="val 218"/>
              <a:gd name="f11" fmla="val 1209"/>
              <a:gd name="f12" fmla="val 204"/>
              <a:gd name="f13" fmla="val 1196"/>
              <a:gd name="f14" fmla="val 178"/>
              <a:gd name="f15" fmla="val 1194"/>
              <a:gd name="f16" fmla="val 162"/>
              <a:gd name="f17" fmla="val 1193"/>
              <a:gd name="f18" fmla="val 146"/>
              <a:gd name="f19" fmla="val 1192"/>
              <a:gd name="f20" fmla="val 130"/>
              <a:gd name="f21" fmla="val 1189"/>
              <a:gd name="f22" fmla="val 67"/>
              <a:gd name="f23" fmla="val 1175"/>
              <a:gd name="f24" fmla="val 25"/>
              <a:gd name="f25" fmla="val 1126"/>
              <a:gd name="f26" fmla="val 21"/>
              <a:gd name="f27" fmla="val 1060"/>
              <a:gd name="f28" fmla="val 3"/>
              <a:gd name="f29" fmla="val 813"/>
              <a:gd name="f30" fmla="val 565"/>
              <a:gd name="f31" fmla="val 11"/>
              <a:gd name="f32" fmla="val 317"/>
              <a:gd name="f33" fmla="val 13"/>
              <a:gd name="f34" fmla="val 262"/>
              <a:gd name="f35" fmla="val 17"/>
              <a:gd name="f36" fmla="val 206"/>
              <a:gd name="f37" fmla="val 150"/>
              <a:gd name="f38" fmla="val 26"/>
              <a:gd name="f39" fmla="val 79"/>
              <a:gd name="f40" fmla="val 76"/>
              <a:gd name="f41" fmla="val 29"/>
              <a:gd name="f42" fmla="val 148"/>
              <a:gd name="f43" fmla="val 23"/>
              <a:gd name="f44" fmla="val 382"/>
              <a:gd name="f45" fmla="val 1"/>
              <a:gd name="f46" fmla="val 616"/>
              <a:gd name="f47" fmla="val 850"/>
              <a:gd name="f48" fmla="val 14"/>
              <a:gd name="f49" fmla="val 886"/>
              <a:gd name="f50" fmla="val 16"/>
              <a:gd name="f51" fmla="val 922"/>
              <a:gd name="f52" fmla="val 20"/>
              <a:gd name="f53" fmla="val 958"/>
              <a:gd name="f54" fmla="val 24"/>
              <a:gd name="f55" fmla="val 1015"/>
              <a:gd name="f56" fmla="val 30"/>
              <a:gd name="f57" fmla="val 1065"/>
              <a:gd name="f58" fmla="val 77"/>
              <a:gd name="f59" fmla="val 1071"/>
              <a:gd name="f60" fmla="val 134"/>
              <a:gd name="f61" fmla="val 1078"/>
              <a:gd name="f62" fmla="val 1082"/>
              <a:gd name="f63" fmla="val 279"/>
              <a:gd name="f64" fmla="val 1085"/>
              <a:gd name="f65" fmla="val 351"/>
              <a:gd name="f66" fmla="val 577"/>
              <a:gd name="f67" fmla="val 1091"/>
              <a:gd name="f68" fmla="val 803"/>
              <a:gd name="f69" fmla="val 1076"/>
              <a:gd name="f70" fmla="val 1028"/>
              <a:gd name="f71" fmla="val 1075"/>
              <a:gd name="f72" fmla="val 1043"/>
              <a:gd name="f73" fmla="val 1070"/>
              <a:gd name="f74" fmla="val 1046"/>
              <a:gd name="f75" fmla="val 1057"/>
              <a:gd name="f76" fmla="val 1048"/>
              <a:gd name="f77" fmla="val 963"/>
              <a:gd name="f78" fmla="val 893"/>
              <a:gd name="f79" fmla="val 1104"/>
              <a:gd name="f80" fmla="val 845"/>
              <a:gd name="f81" fmla="val 1185"/>
              <a:gd name="f82" fmla="val 838"/>
              <a:gd name="f83" fmla="val 1197"/>
              <a:gd name="f84" fmla="val 830"/>
              <a:gd name="f85" fmla="val 1200"/>
              <a:gd name="f86" fmla="val 817"/>
              <a:gd name="f87" fmla="val 1201"/>
              <a:gd name="f88" fmla="val 659"/>
              <a:gd name="f89" fmla="val 1210"/>
              <a:gd name="f90" fmla="val 501"/>
              <a:gd name="f91" fmla="val 343"/>
              <a:gd name="f92" fmla="val 1204"/>
              <a:gd name="f93" fmla="val 316"/>
              <a:gd name="f94" fmla="val 1203"/>
              <a:gd name="f95" fmla="val 300"/>
              <a:gd name="f96" fmla="val 1214"/>
              <a:gd name="f97" fmla="val 294"/>
              <a:gd name="f98" fmla="val 269"/>
              <a:gd name="f99" fmla="val 1239"/>
              <a:gd name="f100" fmla="val 244"/>
              <a:gd name="f101" fmla="val 1237"/>
              <a:gd name="f102" fmla="val 308"/>
              <a:gd name="f103" fmla="val 295"/>
              <a:gd name="f104" fmla="val 298"/>
              <a:gd name="f105" fmla="val 296"/>
              <a:gd name="f106" fmla="val 281"/>
              <a:gd name="f107" fmla="val 297"/>
              <a:gd name="f108" fmla="val 264"/>
              <a:gd name="f109" fmla="val 223"/>
              <a:gd name="f110" fmla="val 211"/>
              <a:gd name="f111" fmla="val 312"/>
              <a:gd name="f112" fmla="val 209"/>
              <a:gd name="f113" fmla="val 353"/>
              <a:gd name="f114" fmla="val 396"/>
              <a:gd name="f115" fmla="val 207"/>
              <a:gd name="f116" fmla="val 439"/>
              <a:gd name="f117" fmla="val 213"/>
              <a:gd name="f118" fmla="val 482"/>
              <a:gd name="f119" fmla="val 245"/>
              <a:gd name="f120" fmla="val 722"/>
              <a:gd name="f121" fmla="val 467"/>
              <a:gd name="f122" fmla="val 920"/>
              <a:gd name="f123" fmla="val 708"/>
              <a:gd name="f124" fmla="val 921"/>
              <a:gd name="f125" fmla="val 753"/>
              <a:gd name="f126" fmla="val 795"/>
              <a:gd name="f127" fmla="val 822"/>
              <a:gd name="f128" fmla="val 965"/>
              <a:gd name="f129" fmla="val 823"/>
              <a:gd name="f130" fmla="val 966"/>
              <a:gd name="f131" fmla="val 825"/>
              <a:gd name="f132" fmla="val 967"/>
              <a:gd name="f133" fmla="val 826"/>
              <a:gd name="f134" fmla="val 968"/>
              <a:gd name="f135" fmla="val 844"/>
              <a:gd name="f136" fmla="val 982"/>
              <a:gd name="f137" fmla="val 864"/>
              <a:gd name="f138" fmla="val 981"/>
              <a:gd name="f139" fmla="val 878"/>
              <a:gd name="f140" fmla="val 892"/>
              <a:gd name="f141" fmla="val 949"/>
              <a:gd name="f142" fmla="val 931"/>
              <a:gd name="f143" fmla="val 879"/>
              <a:gd name="f144" fmla="val 915"/>
              <a:gd name="f145" fmla="val 869"/>
              <a:gd name="f146" fmla="val 903"/>
              <a:gd name="f147" fmla="val 858"/>
              <a:gd name="f148" fmla="val 847"/>
              <a:gd name="f149" fmla="val 882"/>
              <a:gd name="f150" fmla="val 835"/>
              <a:gd name="f151" fmla="val 872"/>
              <a:gd name="f152" fmla="val 831"/>
              <a:gd name="f153" fmla="val 860"/>
              <a:gd name="f154" fmla="val 832"/>
              <a:gd name="f155" fmla="val 834"/>
              <a:gd name="f156" fmla="val 762"/>
              <a:gd name="f157" fmla="val 721"/>
              <a:gd name="f158" fmla="val 773"/>
              <a:gd name="f159" fmla="val 469"/>
              <a:gd name="f160" fmla="val 571"/>
              <a:gd name="f161" fmla="val 301"/>
              <a:gd name="f162" fmla="val 843"/>
              <a:gd name="f163" fmla="val 365"/>
              <a:gd name="f164" fmla="val 364"/>
              <a:gd name="f165" fmla="val 880"/>
              <a:gd name="f166" fmla="val 348"/>
              <a:gd name="f167" fmla="val 310"/>
              <a:gd name="f168" fmla="val 881"/>
              <a:gd name="f169" fmla="val 927"/>
              <a:gd name="f170" fmla="val 984"/>
              <a:gd name="f171" fmla="val 250"/>
              <a:gd name="f172" fmla="val 224"/>
              <a:gd name="f173" fmla="val 985"/>
              <a:gd name="f174" fmla="val 198"/>
              <a:gd name="f175" fmla="val 185"/>
              <a:gd name="f176" fmla="val 926"/>
              <a:gd name="f177" fmla="val 141"/>
              <a:gd name="f178" fmla="val 135"/>
              <a:gd name="f179" fmla="val 129"/>
              <a:gd name="f180" fmla="val 123"/>
              <a:gd name="f181" fmla="val 98"/>
              <a:gd name="f182" fmla="val 81"/>
              <a:gd name="f183" fmla="val 80"/>
              <a:gd name="f184" fmla="val 821"/>
              <a:gd name="f185" fmla="val 805"/>
              <a:gd name="f186" fmla="val 124"/>
              <a:gd name="f187" fmla="val 144"/>
              <a:gd name="f188" fmla="val 810"/>
              <a:gd name="f189" fmla="val 169"/>
              <a:gd name="f190" fmla="val 800"/>
              <a:gd name="f191" fmla="val 181"/>
              <a:gd name="f192" fmla="val 788"/>
              <a:gd name="f193" fmla="val 194"/>
              <a:gd name="f194" fmla="val 184"/>
              <a:gd name="f195" fmla="val 742"/>
              <a:gd name="f196" fmla="val 716"/>
              <a:gd name="f197" fmla="val 187"/>
              <a:gd name="f198" fmla="val 700"/>
              <a:gd name="f199" fmla="val 200"/>
              <a:gd name="f200" fmla="val 260"/>
              <a:gd name="f201" fmla="val 741"/>
              <a:gd name="f202" fmla="val 757"/>
              <a:gd name="f203" fmla="val 789"/>
              <a:gd name="f204" fmla="val 801"/>
              <a:gd name="f205" fmla="val 261"/>
              <a:gd name="f206" fmla="val 804"/>
              <a:gd name="f207" fmla="val 265"/>
              <a:gd name="f208" fmla="val 276"/>
              <a:gd name="f209" fmla="val 293"/>
              <a:gd name="f210" fmla="val 802"/>
              <a:gd name="f211" fmla="val 327"/>
              <a:gd name="f212" fmla="val 806"/>
              <a:gd name="f213" fmla="+- 0 0 -90"/>
              <a:gd name="f214" fmla="*/ f3 1 1096"/>
              <a:gd name="f215" fmla="*/ f4 1 1240"/>
              <a:gd name="f216" fmla="val f5"/>
              <a:gd name="f217" fmla="val f6"/>
              <a:gd name="f218" fmla="val f7"/>
              <a:gd name="f219" fmla="*/ f213 f0 1"/>
              <a:gd name="f220" fmla="+- f218 0 f216"/>
              <a:gd name="f221" fmla="+- f217 0 f216"/>
              <a:gd name="f222" fmla="*/ f219 1 f2"/>
              <a:gd name="f223" fmla="*/ f221 1 1096"/>
              <a:gd name="f224" fmla="*/ f220 1 1240"/>
              <a:gd name="f225" fmla="*/ 220 f221 1"/>
              <a:gd name="f226" fmla="*/ 1235 f220 1"/>
              <a:gd name="f227" fmla="*/ 178 f221 1"/>
              <a:gd name="f228" fmla="*/ 1194 f220 1"/>
              <a:gd name="f229" fmla="*/ 130 f221 1"/>
              <a:gd name="f230" fmla="*/ 1189 f220 1"/>
              <a:gd name="f231" fmla="*/ 21 f221 1"/>
              <a:gd name="f232" fmla="*/ 1060 f220 1"/>
              <a:gd name="f233" fmla="*/ 11 f221 1"/>
              <a:gd name="f234" fmla="*/ 317 f220 1"/>
              <a:gd name="f235" fmla="*/ 150 f220 1"/>
              <a:gd name="f236" fmla="*/ 148 f221 1"/>
              <a:gd name="f237" fmla="*/ 23 f220 1"/>
              <a:gd name="f238" fmla="*/ 850 f221 1"/>
              <a:gd name="f239" fmla="*/ 14 f220 1"/>
              <a:gd name="f240" fmla="*/ 958 f221 1"/>
              <a:gd name="f241" fmla="*/ 24 f220 1"/>
              <a:gd name="f242" fmla="*/ 1071 f221 1"/>
              <a:gd name="f243" fmla="*/ 134 f220 1"/>
              <a:gd name="f244" fmla="*/ 1085 f221 1"/>
              <a:gd name="f245" fmla="*/ 351 f220 1"/>
              <a:gd name="f246" fmla="*/ 1076 f221 1"/>
              <a:gd name="f247" fmla="*/ 1028 f220 1"/>
              <a:gd name="f248" fmla="*/ 1057 f221 1"/>
              <a:gd name="f249" fmla="*/ 1048 f220 1"/>
              <a:gd name="f250" fmla="*/ 845 f221 1"/>
              <a:gd name="f251" fmla="*/ 1185 f220 1"/>
              <a:gd name="f252" fmla="*/ 817 f221 1"/>
              <a:gd name="f253" fmla="*/ 1201 f220 1"/>
              <a:gd name="f254" fmla="*/ 343 f221 1"/>
              <a:gd name="f255" fmla="*/ 1204 f220 1"/>
              <a:gd name="f256" fmla="*/ 294 f221 1"/>
              <a:gd name="f257" fmla="*/ 1240 f220 1"/>
              <a:gd name="f258" fmla="*/ 308 f221 1"/>
              <a:gd name="f259" fmla="*/ 295 f220 1"/>
              <a:gd name="f260" fmla="*/ 264 f221 1"/>
              <a:gd name="f261" fmla="*/ 298 f220 1"/>
              <a:gd name="f262" fmla="*/ 209 f221 1"/>
              <a:gd name="f263" fmla="*/ 353 f220 1"/>
              <a:gd name="f264" fmla="*/ 213 f221 1"/>
              <a:gd name="f265" fmla="*/ 482 f220 1"/>
              <a:gd name="f266" fmla="*/ 708 f221 1"/>
              <a:gd name="f267" fmla="*/ 921 f220 1"/>
              <a:gd name="f268" fmla="*/ 822 f221 1"/>
              <a:gd name="f269" fmla="*/ 965 f220 1"/>
              <a:gd name="f270" fmla="*/ 826 f221 1"/>
              <a:gd name="f271" fmla="*/ 968 f220 1"/>
              <a:gd name="f272" fmla="*/ 878 f221 1"/>
              <a:gd name="f273" fmla="*/ 879 f221 1"/>
              <a:gd name="f274" fmla="*/ 915 f220 1"/>
              <a:gd name="f275" fmla="*/ 847 f221 1"/>
              <a:gd name="f276" fmla="*/ 882 f220 1"/>
              <a:gd name="f277" fmla="*/ 832 f221 1"/>
              <a:gd name="f278" fmla="*/ 844 f220 1"/>
              <a:gd name="f279" fmla="*/ 825 f221 1"/>
              <a:gd name="f280" fmla="*/ 721 f220 1"/>
              <a:gd name="f281" fmla="*/ 843 f221 1"/>
              <a:gd name="f282" fmla="*/ 365 f220 1"/>
              <a:gd name="f283" fmla="*/ 880 f221 1"/>
              <a:gd name="f284" fmla="*/ 310 f220 1"/>
              <a:gd name="f285" fmla="*/ 927 f221 1"/>
              <a:gd name="f286" fmla="*/ 262 f220 1"/>
              <a:gd name="f287" fmla="*/ 984 f221 1"/>
              <a:gd name="f288" fmla="*/ 224 f220 1"/>
              <a:gd name="f289" fmla="*/ 926 f221 1"/>
              <a:gd name="f290" fmla="*/ 185 f220 1"/>
              <a:gd name="f291" fmla="*/ 141 f220 1"/>
              <a:gd name="f292" fmla="*/ 123 f220 1"/>
              <a:gd name="f293" fmla="*/ 80 f220 1"/>
              <a:gd name="f294" fmla="*/ 803 f221 1"/>
              <a:gd name="f295" fmla="*/ 124 f220 1"/>
              <a:gd name="f296" fmla="*/ 800 f221 1"/>
              <a:gd name="f297" fmla="*/ 181 f220 1"/>
              <a:gd name="f298" fmla="*/ 742 f221 1"/>
              <a:gd name="f299" fmla="*/ 700 f221 1"/>
              <a:gd name="f300" fmla="*/ 223 f220 1"/>
              <a:gd name="f301" fmla="*/ 741 f221 1"/>
              <a:gd name="f302" fmla="*/ 789 f221 1"/>
              <a:gd name="f303" fmla="*/ 804 f221 1"/>
              <a:gd name="f304" fmla="*/ 276 f220 1"/>
              <a:gd name="f305" fmla="*/ 327 f220 1"/>
              <a:gd name="f306" fmla="+- f222 0 f1"/>
              <a:gd name="f307" fmla="*/ f225 1 1096"/>
              <a:gd name="f308" fmla="*/ f226 1 1240"/>
              <a:gd name="f309" fmla="*/ f227 1 1096"/>
              <a:gd name="f310" fmla="*/ f228 1 1240"/>
              <a:gd name="f311" fmla="*/ f229 1 1096"/>
              <a:gd name="f312" fmla="*/ f230 1 1240"/>
              <a:gd name="f313" fmla="*/ f231 1 1096"/>
              <a:gd name="f314" fmla="*/ f232 1 1240"/>
              <a:gd name="f315" fmla="*/ f233 1 1096"/>
              <a:gd name="f316" fmla="*/ f234 1 1240"/>
              <a:gd name="f317" fmla="*/ f235 1 1240"/>
              <a:gd name="f318" fmla="*/ f236 1 1096"/>
              <a:gd name="f319" fmla="*/ f237 1 1240"/>
              <a:gd name="f320" fmla="*/ f238 1 1096"/>
              <a:gd name="f321" fmla="*/ f239 1 1240"/>
              <a:gd name="f322" fmla="*/ f240 1 1096"/>
              <a:gd name="f323" fmla="*/ f241 1 1240"/>
              <a:gd name="f324" fmla="*/ f242 1 1096"/>
              <a:gd name="f325" fmla="*/ f243 1 1240"/>
              <a:gd name="f326" fmla="*/ f244 1 1096"/>
              <a:gd name="f327" fmla="*/ f245 1 1240"/>
              <a:gd name="f328" fmla="*/ f246 1 1096"/>
              <a:gd name="f329" fmla="*/ f247 1 1240"/>
              <a:gd name="f330" fmla="*/ f248 1 1096"/>
              <a:gd name="f331" fmla="*/ f249 1 1240"/>
              <a:gd name="f332" fmla="*/ f250 1 1096"/>
              <a:gd name="f333" fmla="*/ f251 1 1240"/>
              <a:gd name="f334" fmla="*/ f252 1 1096"/>
              <a:gd name="f335" fmla="*/ f253 1 1240"/>
              <a:gd name="f336" fmla="*/ f254 1 1096"/>
              <a:gd name="f337" fmla="*/ f255 1 1240"/>
              <a:gd name="f338" fmla="*/ f256 1 1096"/>
              <a:gd name="f339" fmla="*/ f257 1 1240"/>
              <a:gd name="f340" fmla="*/ f258 1 1096"/>
              <a:gd name="f341" fmla="*/ f259 1 1240"/>
              <a:gd name="f342" fmla="*/ f260 1 1096"/>
              <a:gd name="f343" fmla="*/ f261 1 1240"/>
              <a:gd name="f344" fmla="*/ f262 1 1096"/>
              <a:gd name="f345" fmla="*/ f263 1 1240"/>
              <a:gd name="f346" fmla="*/ f264 1 1096"/>
              <a:gd name="f347" fmla="*/ f265 1 1240"/>
              <a:gd name="f348" fmla="*/ f266 1 1096"/>
              <a:gd name="f349" fmla="*/ f267 1 1240"/>
              <a:gd name="f350" fmla="*/ f268 1 1096"/>
              <a:gd name="f351" fmla="*/ f269 1 1240"/>
              <a:gd name="f352" fmla="*/ f270 1 1096"/>
              <a:gd name="f353" fmla="*/ f271 1 1240"/>
              <a:gd name="f354" fmla="*/ f272 1 1096"/>
              <a:gd name="f355" fmla="*/ f273 1 1096"/>
              <a:gd name="f356" fmla="*/ f274 1 1240"/>
              <a:gd name="f357" fmla="*/ f275 1 1096"/>
              <a:gd name="f358" fmla="*/ f276 1 1240"/>
              <a:gd name="f359" fmla="*/ f277 1 1096"/>
              <a:gd name="f360" fmla="*/ f278 1 1240"/>
              <a:gd name="f361" fmla="*/ f279 1 1096"/>
              <a:gd name="f362" fmla="*/ f280 1 1240"/>
              <a:gd name="f363" fmla="*/ f281 1 1096"/>
              <a:gd name="f364" fmla="*/ f282 1 1240"/>
              <a:gd name="f365" fmla="*/ f283 1 1096"/>
              <a:gd name="f366" fmla="*/ f284 1 1240"/>
              <a:gd name="f367" fmla="*/ f285 1 1096"/>
              <a:gd name="f368" fmla="*/ f286 1 1240"/>
              <a:gd name="f369" fmla="*/ f287 1 1096"/>
              <a:gd name="f370" fmla="*/ f288 1 1240"/>
              <a:gd name="f371" fmla="*/ f289 1 1096"/>
              <a:gd name="f372" fmla="*/ f290 1 1240"/>
              <a:gd name="f373" fmla="*/ f291 1 1240"/>
              <a:gd name="f374" fmla="*/ f292 1 1240"/>
              <a:gd name="f375" fmla="*/ f293 1 1240"/>
              <a:gd name="f376" fmla="*/ f294 1 1096"/>
              <a:gd name="f377" fmla="*/ f295 1 1240"/>
              <a:gd name="f378" fmla="*/ f296 1 1096"/>
              <a:gd name="f379" fmla="*/ f297 1 1240"/>
              <a:gd name="f380" fmla="*/ f298 1 1096"/>
              <a:gd name="f381" fmla="*/ f299 1 1096"/>
              <a:gd name="f382" fmla="*/ f300 1 1240"/>
              <a:gd name="f383" fmla="*/ f301 1 1096"/>
              <a:gd name="f384" fmla="*/ f302 1 1096"/>
              <a:gd name="f385" fmla="*/ f303 1 1096"/>
              <a:gd name="f386" fmla="*/ f304 1 1240"/>
              <a:gd name="f387" fmla="*/ f305 1 1240"/>
              <a:gd name="f388" fmla="*/ 0 1 f223"/>
              <a:gd name="f389" fmla="*/ f217 1 f223"/>
              <a:gd name="f390" fmla="*/ 0 1 f224"/>
              <a:gd name="f391" fmla="*/ f218 1 f224"/>
              <a:gd name="f392" fmla="*/ f307 1 f223"/>
              <a:gd name="f393" fmla="*/ f308 1 f224"/>
              <a:gd name="f394" fmla="*/ f309 1 f223"/>
              <a:gd name="f395" fmla="*/ f310 1 f224"/>
              <a:gd name="f396" fmla="*/ f311 1 f223"/>
              <a:gd name="f397" fmla="*/ f312 1 f224"/>
              <a:gd name="f398" fmla="*/ f313 1 f223"/>
              <a:gd name="f399" fmla="*/ f314 1 f224"/>
              <a:gd name="f400" fmla="*/ f315 1 f223"/>
              <a:gd name="f401" fmla="*/ f316 1 f224"/>
              <a:gd name="f402" fmla="*/ f317 1 f224"/>
              <a:gd name="f403" fmla="*/ f318 1 f223"/>
              <a:gd name="f404" fmla="*/ f319 1 f224"/>
              <a:gd name="f405" fmla="*/ f320 1 f223"/>
              <a:gd name="f406" fmla="*/ f321 1 f224"/>
              <a:gd name="f407" fmla="*/ f322 1 f223"/>
              <a:gd name="f408" fmla="*/ f323 1 f224"/>
              <a:gd name="f409" fmla="*/ f324 1 f223"/>
              <a:gd name="f410" fmla="*/ f325 1 f224"/>
              <a:gd name="f411" fmla="*/ f326 1 f223"/>
              <a:gd name="f412" fmla="*/ f327 1 f224"/>
              <a:gd name="f413" fmla="*/ f328 1 f223"/>
              <a:gd name="f414" fmla="*/ f329 1 f224"/>
              <a:gd name="f415" fmla="*/ f330 1 f223"/>
              <a:gd name="f416" fmla="*/ f331 1 f224"/>
              <a:gd name="f417" fmla="*/ f332 1 f223"/>
              <a:gd name="f418" fmla="*/ f333 1 f224"/>
              <a:gd name="f419" fmla="*/ f334 1 f223"/>
              <a:gd name="f420" fmla="*/ f335 1 f224"/>
              <a:gd name="f421" fmla="*/ f336 1 f223"/>
              <a:gd name="f422" fmla="*/ f337 1 f224"/>
              <a:gd name="f423" fmla="*/ f338 1 f223"/>
              <a:gd name="f424" fmla="*/ f339 1 f224"/>
              <a:gd name="f425" fmla="*/ f340 1 f223"/>
              <a:gd name="f426" fmla="*/ f341 1 f224"/>
              <a:gd name="f427" fmla="*/ f342 1 f223"/>
              <a:gd name="f428" fmla="*/ f343 1 f224"/>
              <a:gd name="f429" fmla="*/ f344 1 f223"/>
              <a:gd name="f430" fmla="*/ f345 1 f224"/>
              <a:gd name="f431" fmla="*/ f346 1 f223"/>
              <a:gd name="f432" fmla="*/ f347 1 f224"/>
              <a:gd name="f433" fmla="*/ f348 1 f223"/>
              <a:gd name="f434" fmla="*/ f349 1 f224"/>
              <a:gd name="f435" fmla="*/ f350 1 f223"/>
              <a:gd name="f436" fmla="*/ f351 1 f224"/>
              <a:gd name="f437" fmla="*/ f352 1 f223"/>
              <a:gd name="f438" fmla="*/ f353 1 f224"/>
              <a:gd name="f439" fmla="*/ f354 1 f223"/>
              <a:gd name="f440" fmla="*/ f355 1 f223"/>
              <a:gd name="f441" fmla="*/ f356 1 f224"/>
              <a:gd name="f442" fmla="*/ f357 1 f223"/>
              <a:gd name="f443" fmla="*/ f358 1 f224"/>
              <a:gd name="f444" fmla="*/ f359 1 f223"/>
              <a:gd name="f445" fmla="*/ f360 1 f224"/>
              <a:gd name="f446" fmla="*/ f361 1 f223"/>
              <a:gd name="f447" fmla="*/ f362 1 f224"/>
              <a:gd name="f448" fmla="*/ f363 1 f223"/>
              <a:gd name="f449" fmla="*/ f364 1 f224"/>
              <a:gd name="f450" fmla="*/ f365 1 f223"/>
              <a:gd name="f451" fmla="*/ f366 1 f224"/>
              <a:gd name="f452" fmla="*/ f367 1 f223"/>
              <a:gd name="f453" fmla="*/ f368 1 f224"/>
              <a:gd name="f454" fmla="*/ f369 1 f223"/>
              <a:gd name="f455" fmla="*/ f370 1 f224"/>
              <a:gd name="f456" fmla="*/ f371 1 f223"/>
              <a:gd name="f457" fmla="*/ f372 1 f224"/>
              <a:gd name="f458" fmla="*/ f373 1 f224"/>
              <a:gd name="f459" fmla="*/ f374 1 f224"/>
              <a:gd name="f460" fmla="*/ f375 1 f224"/>
              <a:gd name="f461" fmla="*/ f376 1 f223"/>
              <a:gd name="f462" fmla="*/ f377 1 f224"/>
              <a:gd name="f463" fmla="*/ f378 1 f223"/>
              <a:gd name="f464" fmla="*/ f379 1 f224"/>
              <a:gd name="f465" fmla="*/ f380 1 f223"/>
              <a:gd name="f466" fmla="*/ f381 1 f223"/>
              <a:gd name="f467" fmla="*/ f382 1 f224"/>
              <a:gd name="f468" fmla="*/ f383 1 f223"/>
              <a:gd name="f469" fmla="*/ f384 1 f223"/>
              <a:gd name="f470" fmla="*/ f385 1 f223"/>
              <a:gd name="f471" fmla="*/ f386 1 f224"/>
              <a:gd name="f472" fmla="*/ f387 1 f224"/>
              <a:gd name="f473" fmla="*/ f388 f214 1"/>
              <a:gd name="f474" fmla="*/ f389 f214 1"/>
              <a:gd name="f475" fmla="*/ f391 f215 1"/>
              <a:gd name="f476" fmla="*/ f390 f215 1"/>
              <a:gd name="f477" fmla="*/ f392 f214 1"/>
              <a:gd name="f478" fmla="*/ f393 f215 1"/>
              <a:gd name="f479" fmla="*/ f394 f214 1"/>
              <a:gd name="f480" fmla="*/ f395 f215 1"/>
              <a:gd name="f481" fmla="*/ f396 f214 1"/>
              <a:gd name="f482" fmla="*/ f397 f215 1"/>
              <a:gd name="f483" fmla="*/ f398 f214 1"/>
              <a:gd name="f484" fmla="*/ f399 f215 1"/>
              <a:gd name="f485" fmla="*/ f400 f214 1"/>
              <a:gd name="f486" fmla="*/ f401 f215 1"/>
              <a:gd name="f487" fmla="*/ f402 f215 1"/>
              <a:gd name="f488" fmla="*/ f403 f214 1"/>
              <a:gd name="f489" fmla="*/ f404 f215 1"/>
              <a:gd name="f490" fmla="*/ f405 f214 1"/>
              <a:gd name="f491" fmla="*/ f406 f215 1"/>
              <a:gd name="f492" fmla="*/ f407 f214 1"/>
              <a:gd name="f493" fmla="*/ f408 f215 1"/>
              <a:gd name="f494" fmla="*/ f409 f214 1"/>
              <a:gd name="f495" fmla="*/ f410 f215 1"/>
              <a:gd name="f496" fmla="*/ f411 f214 1"/>
              <a:gd name="f497" fmla="*/ f412 f215 1"/>
              <a:gd name="f498" fmla="*/ f413 f214 1"/>
              <a:gd name="f499" fmla="*/ f414 f215 1"/>
              <a:gd name="f500" fmla="*/ f415 f214 1"/>
              <a:gd name="f501" fmla="*/ f416 f215 1"/>
              <a:gd name="f502" fmla="*/ f417 f214 1"/>
              <a:gd name="f503" fmla="*/ f418 f215 1"/>
              <a:gd name="f504" fmla="*/ f419 f214 1"/>
              <a:gd name="f505" fmla="*/ f420 f215 1"/>
              <a:gd name="f506" fmla="*/ f421 f214 1"/>
              <a:gd name="f507" fmla="*/ f422 f215 1"/>
              <a:gd name="f508" fmla="*/ f423 f214 1"/>
              <a:gd name="f509" fmla="*/ f424 f215 1"/>
              <a:gd name="f510" fmla="*/ f425 f214 1"/>
              <a:gd name="f511" fmla="*/ f426 f215 1"/>
              <a:gd name="f512" fmla="*/ f427 f214 1"/>
              <a:gd name="f513" fmla="*/ f428 f215 1"/>
              <a:gd name="f514" fmla="*/ f429 f214 1"/>
              <a:gd name="f515" fmla="*/ f430 f215 1"/>
              <a:gd name="f516" fmla="*/ f431 f214 1"/>
              <a:gd name="f517" fmla="*/ f432 f215 1"/>
              <a:gd name="f518" fmla="*/ f433 f214 1"/>
              <a:gd name="f519" fmla="*/ f434 f215 1"/>
              <a:gd name="f520" fmla="*/ f435 f214 1"/>
              <a:gd name="f521" fmla="*/ f436 f215 1"/>
              <a:gd name="f522" fmla="*/ f437 f214 1"/>
              <a:gd name="f523" fmla="*/ f438 f215 1"/>
              <a:gd name="f524" fmla="*/ f439 f214 1"/>
              <a:gd name="f525" fmla="*/ f440 f214 1"/>
              <a:gd name="f526" fmla="*/ f441 f215 1"/>
              <a:gd name="f527" fmla="*/ f442 f214 1"/>
              <a:gd name="f528" fmla="*/ f443 f215 1"/>
              <a:gd name="f529" fmla="*/ f444 f214 1"/>
              <a:gd name="f530" fmla="*/ f445 f215 1"/>
              <a:gd name="f531" fmla="*/ f446 f214 1"/>
              <a:gd name="f532" fmla="*/ f447 f215 1"/>
              <a:gd name="f533" fmla="*/ f448 f214 1"/>
              <a:gd name="f534" fmla="*/ f449 f215 1"/>
              <a:gd name="f535" fmla="*/ f450 f214 1"/>
              <a:gd name="f536" fmla="*/ f451 f215 1"/>
              <a:gd name="f537" fmla="*/ f452 f214 1"/>
              <a:gd name="f538" fmla="*/ f453 f215 1"/>
              <a:gd name="f539" fmla="*/ f454 f214 1"/>
              <a:gd name="f540" fmla="*/ f455 f215 1"/>
              <a:gd name="f541" fmla="*/ f456 f214 1"/>
              <a:gd name="f542" fmla="*/ f457 f215 1"/>
              <a:gd name="f543" fmla="*/ f458 f215 1"/>
              <a:gd name="f544" fmla="*/ f459 f215 1"/>
              <a:gd name="f545" fmla="*/ f460 f215 1"/>
              <a:gd name="f546" fmla="*/ f461 f214 1"/>
              <a:gd name="f547" fmla="*/ f462 f215 1"/>
              <a:gd name="f548" fmla="*/ f463 f214 1"/>
              <a:gd name="f549" fmla="*/ f464 f215 1"/>
              <a:gd name="f550" fmla="*/ f465 f214 1"/>
              <a:gd name="f551" fmla="*/ f466 f214 1"/>
              <a:gd name="f552" fmla="*/ f467 f215 1"/>
              <a:gd name="f553" fmla="*/ f468 f214 1"/>
              <a:gd name="f554" fmla="*/ f469 f214 1"/>
              <a:gd name="f555" fmla="*/ f470 f214 1"/>
              <a:gd name="f556" fmla="*/ f471 f215 1"/>
              <a:gd name="f557" fmla="*/ f472 f2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6">
                <a:pos x="f477" y="f478"/>
              </a:cxn>
              <a:cxn ang="f306">
                <a:pos x="f479" y="f480"/>
              </a:cxn>
              <a:cxn ang="f306">
                <a:pos x="f481" y="f482"/>
              </a:cxn>
              <a:cxn ang="f306">
                <a:pos x="f483" y="f484"/>
              </a:cxn>
              <a:cxn ang="f306">
                <a:pos x="f485" y="f486"/>
              </a:cxn>
              <a:cxn ang="f306">
                <a:pos x="f483" y="f487"/>
              </a:cxn>
              <a:cxn ang="f306">
                <a:pos x="f488" y="f489"/>
              </a:cxn>
              <a:cxn ang="f306">
                <a:pos x="f490" y="f491"/>
              </a:cxn>
              <a:cxn ang="f306">
                <a:pos x="f492" y="f493"/>
              </a:cxn>
              <a:cxn ang="f306">
                <a:pos x="f494" y="f495"/>
              </a:cxn>
              <a:cxn ang="f306">
                <a:pos x="f496" y="f497"/>
              </a:cxn>
              <a:cxn ang="f306">
                <a:pos x="f498" y="f499"/>
              </a:cxn>
              <a:cxn ang="f306">
                <a:pos x="f500" y="f501"/>
              </a:cxn>
              <a:cxn ang="f306">
                <a:pos x="f502" y="f503"/>
              </a:cxn>
              <a:cxn ang="f306">
                <a:pos x="f504" y="f505"/>
              </a:cxn>
              <a:cxn ang="f306">
                <a:pos x="f506" y="f507"/>
              </a:cxn>
              <a:cxn ang="f306">
                <a:pos x="f508" y="f509"/>
              </a:cxn>
              <a:cxn ang="f306">
                <a:pos x="f477" y="f478"/>
              </a:cxn>
              <a:cxn ang="f306">
                <a:pos x="f510" y="f511"/>
              </a:cxn>
              <a:cxn ang="f306">
                <a:pos x="f512" y="f513"/>
              </a:cxn>
              <a:cxn ang="f306">
                <a:pos x="f514" y="f515"/>
              </a:cxn>
              <a:cxn ang="f306">
                <a:pos x="f516" y="f517"/>
              </a:cxn>
              <a:cxn ang="f306">
                <a:pos x="f518" y="f519"/>
              </a:cxn>
              <a:cxn ang="f306">
                <a:pos x="f520" y="f521"/>
              </a:cxn>
              <a:cxn ang="f306">
                <a:pos x="f522" y="f523"/>
              </a:cxn>
              <a:cxn ang="f306">
                <a:pos x="f524" y="f521"/>
              </a:cxn>
              <a:cxn ang="f306">
                <a:pos x="f525" y="f526"/>
              </a:cxn>
              <a:cxn ang="f306">
                <a:pos x="f527" y="f528"/>
              </a:cxn>
              <a:cxn ang="f306">
                <a:pos x="f529" y="f530"/>
              </a:cxn>
              <a:cxn ang="f306">
                <a:pos x="f531" y="f532"/>
              </a:cxn>
              <a:cxn ang="f306">
                <a:pos x="f510" y="f511"/>
              </a:cxn>
              <a:cxn ang="f306">
                <a:pos x="f533" y="f534"/>
              </a:cxn>
              <a:cxn ang="f306">
                <a:pos x="f535" y="f536"/>
              </a:cxn>
              <a:cxn ang="f306">
                <a:pos x="f537" y="f538"/>
              </a:cxn>
              <a:cxn ang="f306">
                <a:pos x="f539" y="f540"/>
              </a:cxn>
              <a:cxn ang="f306">
                <a:pos x="f541" y="f542"/>
              </a:cxn>
              <a:cxn ang="f306">
                <a:pos x="f535" y="f543"/>
              </a:cxn>
              <a:cxn ang="f306">
                <a:pos x="f535" y="f544"/>
              </a:cxn>
              <a:cxn ang="f306">
                <a:pos x="f533" y="f545"/>
              </a:cxn>
              <a:cxn ang="f306">
                <a:pos x="f546" y="f547"/>
              </a:cxn>
              <a:cxn ang="f306">
                <a:pos x="f548" y="f549"/>
              </a:cxn>
              <a:cxn ang="f306">
                <a:pos x="f550" y="f542"/>
              </a:cxn>
              <a:cxn ang="f306">
                <a:pos x="f551" y="f552"/>
              </a:cxn>
              <a:cxn ang="f306">
                <a:pos x="f553" y="f538"/>
              </a:cxn>
              <a:cxn ang="f306">
                <a:pos x="f554" y="f538"/>
              </a:cxn>
              <a:cxn ang="f306">
                <a:pos x="f555" y="f556"/>
              </a:cxn>
              <a:cxn ang="f306">
                <a:pos x="f555" y="f557"/>
              </a:cxn>
              <a:cxn ang="f306">
                <a:pos x="f533" y="f534"/>
              </a:cxn>
            </a:cxnLst>
            <a:rect l="f473" t="f476" r="f474" b="f475"/>
            <a:pathLst>
              <a:path w="1096" h="124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5" y="f30"/>
                  <a:pt x="f31" y="f32"/>
                </a:cubicBezTo>
                <a:cubicBezTo>
                  <a:pt x="f33" y="f34"/>
                  <a:pt x="f35" y="f36"/>
                  <a:pt x="f2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5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36"/>
                  <a:pt x="f62" y="f63"/>
                  <a:pt x="f64" y="f65"/>
                </a:cubicBezTo>
                <a:cubicBezTo>
                  <a:pt x="f6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89"/>
                  <a:pt x="f91" y="f92"/>
                </a:cubicBezTo>
                <a:cubicBezTo>
                  <a:pt x="f93" y="f94"/>
                  <a:pt x="f95" y="f96"/>
                  <a:pt x="f97" y="f7"/>
                </a:cubicBezTo>
                <a:cubicBezTo>
                  <a:pt x="f98" y="f99"/>
                  <a:pt x="f100" y="f101"/>
                  <a:pt x="f8" y="f9"/>
                </a:cubicBezTo>
                <a:close/>
                <a:moveTo>
                  <a:pt x="f102" y="f103"/>
                </a:moveTo>
                <a:cubicBezTo>
                  <a:pt x="f104" y="f105"/>
                  <a:pt x="f106" y="f107"/>
                  <a:pt x="f108" y="f104"/>
                </a:cubicBezTo>
                <a:cubicBezTo>
                  <a:pt x="f109" y="f95"/>
                  <a:pt x="f110" y="f111"/>
                  <a:pt x="f112" y="f113"/>
                </a:cubicBezTo>
                <a:cubicBezTo>
                  <a:pt x="f36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4"/>
                  <a:pt x="f126" y="f124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28"/>
                </a:cubicBezTo>
                <a:cubicBezTo>
                  <a:pt x="f140" y="f141"/>
                  <a:pt x="f78" y="f142"/>
                  <a:pt x="f143" y="f144"/>
                </a:cubicBezTo>
                <a:cubicBezTo>
                  <a:pt x="f145" y="f146"/>
                  <a:pt x="f147" y="f140"/>
                  <a:pt x="f148" y="f149"/>
                </a:cubicBezTo>
                <a:cubicBezTo>
                  <a:pt x="f150" y="f151"/>
                  <a:pt x="f152" y="f153"/>
                  <a:pt x="f154" y="f135"/>
                </a:cubicBezTo>
                <a:cubicBezTo>
                  <a:pt x="f150" y="f68"/>
                  <a:pt x="f155" y="f156"/>
                  <a:pt x="f131" y="f157"/>
                </a:cubicBezTo>
                <a:cubicBezTo>
                  <a:pt x="f158" y="f159"/>
                  <a:pt x="f160" y="f161"/>
                  <a:pt x="f102" y="f103"/>
                </a:cubicBezTo>
                <a:close/>
                <a:moveTo>
                  <a:pt x="f162" y="f163"/>
                </a:moveTo>
                <a:cubicBezTo>
                  <a:pt x="f145" y="f164"/>
                  <a:pt x="f165" y="f166"/>
                  <a:pt x="f165" y="f167"/>
                </a:cubicBezTo>
                <a:cubicBezTo>
                  <a:pt x="f168" y="f34"/>
                  <a:pt x="f168" y="f34"/>
                  <a:pt x="f169" y="f34"/>
                </a:cubicBezTo>
                <a:cubicBezTo>
                  <a:pt x="f130" y="f34"/>
                  <a:pt x="f170" y="f171"/>
                  <a:pt x="f170" y="f172"/>
                </a:cubicBezTo>
                <a:cubicBezTo>
                  <a:pt x="f173" y="f174"/>
                  <a:pt x="f130" y="f175"/>
                  <a:pt x="f176" y="f175"/>
                </a:cubicBezTo>
                <a:cubicBezTo>
                  <a:pt x="f165" y="f175"/>
                  <a:pt x="f165" y="f175"/>
                  <a:pt x="f165" y="f177"/>
                </a:cubicBezTo>
                <a:cubicBezTo>
                  <a:pt x="f165" y="f178"/>
                  <a:pt x="f168" y="f179"/>
                  <a:pt x="f165" y="f180"/>
                </a:cubicBezTo>
                <a:cubicBezTo>
                  <a:pt x="f143" y="f181"/>
                  <a:pt x="f137" y="f182"/>
                  <a:pt x="f162" y="f183"/>
                </a:cubicBezTo>
                <a:cubicBezTo>
                  <a:pt x="f184" y="f183"/>
                  <a:pt x="f185" y="f181"/>
                  <a:pt x="f68" y="f186"/>
                </a:cubicBezTo>
                <a:cubicBezTo>
                  <a:pt x="f68" y="f187"/>
                  <a:pt x="f188" y="f189"/>
                  <a:pt x="f190" y="f191"/>
                </a:cubicBezTo>
                <a:cubicBezTo>
                  <a:pt x="f192" y="f193"/>
                  <a:pt x="f156" y="f194"/>
                  <a:pt x="f195" y="f175"/>
                </a:cubicBezTo>
                <a:cubicBezTo>
                  <a:pt x="f196" y="f197"/>
                  <a:pt x="f198" y="f199"/>
                  <a:pt x="f198" y="f109"/>
                </a:cubicBezTo>
                <a:cubicBezTo>
                  <a:pt x="f198" y="f119"/>
                  <a:pt x="f196" y="f200"/>
                  <a:pt x="f201" y="f34"/>
                </a:cubicBezTo>
                <a:cubicBezTo>
                  <a:pt x="f202" y="f34"/>
                  <a:pt x="f158" y="f34"/>
                  <a:pt x="f203" y="f34"/>
                </a:cubicBezTo>
                <a:cubicBezTo>
                  <a:pt x="f204" y="f205"/>
                  <a:pt x="f206" y="f207"/>
                  <a:pt x="f206" y="f208"/>
                </a:cubicBezTo>
                <a:cubicBezTo>
                  <a:pt x="f68" y="f209"/>
                  <a:pt x="f210" y="f167"/>
                  <a:pt x="f206" y="f211"/>
                </a:cubicBezTo>
                <a:cubicBezTo>
                  <a:pt x="f212" y="f65"/>
                  <a:pt x="f184" y="f163"/>
                  <a:pt x="f162" y="f163"/>
                </a:cubicBezTo>
                <a:close/>
              </a:path>
            </a:pathLst>
          </a:custGeom>
          <a:solidFill>
            <a:srgbClr val="F5EFE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Freeform 56">
            <a:extLst>
              <a:ext uri="{FF2B5EF4-FFF2-40B4-BE49-F238E27FC236}">
                <a16:creationId xmlns:a16="http://schemas.microsoft.com/office/drawing/2014/main" id="{9739B96F-D220-D7AE-18B4-0C23B2C596C8}"/>
              </a:ext>
            </a:extLst>
          </p:cNvPr>
          <p:cNvSpPr/>
          <p:nvPr/>
        </p:nvSpPr>
        <p:spPr>
          <a:xfrm>
            <a:off x="7250113" y="3484558"/>
            <a:ext cx="239709" cy="14366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8"/>
              <a:gd name="f7" fmla="val 1783"/>
              <a:gd name="f8" fmla="val 297"/>
              <a:gd name="f9" fmla="val 259"/>
              <a:gd name="f10" fmla="val 57"/>
              <a:gd name="f11" fmla="val 241"/>
              <a:gd name="f12" fmla="val 118"/>
              <a:gd name="f13" fmla="val 187"/>
              <a:gd name="f14" fmla="val 240"/>
              <a:gd name="f15" fmla="val 250"/>
              <a:gd name="f16" fmla="val 231"/>
              <a:gd name="f17" fmla="val 313"/>
              <a:gd name="f18" fmla="val 227"/>
              <a:gd name="f19" fmla="val 376"/>
              <a:gd name="f20" fmla="val 226"/>
              <a:gd name="f21" fmla="val 384"/>
              <a:gd name="f22" fmla="val 224"/>
              <a:gd name="f23" fmla="val 393"/>
              <a:gd name="f24" fmla="val 230"/>
              <a:gd name="f25" fmla="val 400"/>
              <a:gd name="f26" fmla="val 215"/>
              <a:gd name="f27" fmla="val 565"/>
              <a:gd name="f28" fmla="val 211"/>
              <a:gd name="f29" fmla="val 730"/>
              <a:gd name="f30" fmla="val 210"/>
              <a:gd name="f31" fmla="val 896"/>
              <a:gd name="f32" fmla="val 1049"/>
              <a:gd name="f33" fmla="val 216"/>
              <a:gd name="f34" fmla="val 1202"/>
              <a:gd name="f35" fmla="val 1355"/>
              <a:gd name="f36" fmla="val 1363"/>
              <a:gd name="f37" fmla="val 229"/>
              <a:gd name="f38" fmla="val 1371"/>
              <a:gd name="f39" fmla="val 1380"/>
              <a:gd name="f40" fmla="val 1389"/>
              <a:gd name="f41" fmla="val 1399"/>
              <a:gd name="f42" fmla="val 1409"/>
              <a:gd name="f43" fmla="val 1472"/>
              <a:gd name="f44" fmla="val 1536"/>
              <a:gd name="f45" fmla="val 1599"/>
              <a:gd name="f46" fmla="val 242"/>
              <a:gd name="f47" fmla="val 1667"/>
              <a:gd name="f48" fmla="val 1728"/>
              <a:gd name="f49" fmla="val 263"/>
              <a:gd name="f50" fmla="val 1780"/>
              <a:gd name="f51" fmla="val 1781"/>
              <a:gd name="f52" fmla="val 192"/>
              <a:gd name="f53" fmla="val 1772"/>
              <a:gd name="f54" fmla="val 100"/>
              <a:gd name="f55" fmla="val 1747"/>
              <a:gd name="f56" fmla="val 36"/>
              <a:gd name="f57" fmla="val 1671"/>
              <a:gd name="f58" fmla="val 29"/>
              <a:gd name="f59" fmla="val 1575"/>
              <a:gd name="f60" fmla="val 10"/>
              <a:gd name="f61" fmla="val 1311"/>
              <a:gd name="f62" fmla="val 1046"/>
              <a:gd name="f63" fmla="val 4"/>
              <a:gd name="f64" fmla="val 780"/>
              <a:gd name="f65" fmla="val 6"/>
              <a:gd name="f66" fmla="val 589"/>
              <a:gd name="f67" fmla="val 15"/>
              <a:gd name="f68" fmla="val 399"/>
              <a:gd name="f69" fmla="val 208"/>
              <a:gd name="f70" fmla="val 37"/>
              <a:gd name="f71" fmla="val 96"/>
              <a:gd name="f72" fmla="val 127"/>
              <a:gd name="f73" fmla="val 8"/>
              <a:gd name="f74" fmla="val 239"/>
              <a:gd name="f75" fmla="val 3"/>
              <a:gd name="f76" fmla="val 278"/>
              <a:gd name="f77" fmla="val 1"/>
              <a:gd name="f78" fmla="+- 0 0 -90"/>
              <a:gd name="f79" fmla="*/ f3 1 298"/>
              <a:gd name="f80" fmla="*/ f4 1 1783"/>
              <a:gd name="f81" fmla="val f5"/>
              <a:gd name="f82" fmla="val f6"/>
              <a:gd name="f83" fmla="val f7"/>
              <a:gd name="f84" fmla="*/ f78 f0 1"/>
              <a:gd name="f85" fmla="+- f83 0 f81"/>
              <a:gd name="f86" fmla="+- f82 0 f81"/>
              <a:gd name="f87" fmla="*/ f84 1 f2"/>
              <a:gd name="f88" fmla="*/ f86 1 298"/>
              <a:gd name="f89" fmla="*/ f85 1 1783"/>
              <a:gd name="f90" fmla="*/ 297 f86 1"/>
              <a:gd name="f91" fmla="*/ 0 f85 1"/>
              <a:gd name="f92" fmla="*/ 241 f86 1"/>
              <a:gd name="f93" fmla="*/ 187 f85 1"/>
              <a:gd name="f94" fmla="*/ 227 f86 1"/>
              <a:gd name="f95" fmla="*/ 376 f85 1"/>
              <a:gd name="f96" fmla="*/ 230 f86 1"/>
              <a:gd name="f97" fmla="*/ 400 f85 1"/>
              <a:gd name="f98" fmla="*/ 210 f86 1"/>
              <a:gd name="f99" fmla="*/ 896 f85 1"/>
              <a:gd name="f100" fmla="*/ 1355 f85 1"/>
              <a:gd name="f101" fmla="*/ 1380 f85 1"/>
              <a:gd name="f102" fmla="*/ 1409 f85 1"/>
              <a:gd name="f103" fmla="*/ 1599 f85 1"/>
              <a:gd name="f104" fmla="*/ 298 f86 1"/>
              <a:gd name="f105" fmla="*/ 1783 f85 1"/>
              <a:gd name="f106" fmla="*/ 192 f86 1"/>
              <a:gd name="f107" fmla="*/ 1772 f85 1"/>
              <a:gd name="f108" fmla="*/ 29 f86 1"/>
              <a:gd name="f109" fmla="*/ 1575 f85 1"/>
              <a:gd name="f110" fmla="*/ 4 f86 1"/>
              <a:gd name="f111" fmla="*/ 780 f85 1"/>
              <a:gd name="f112" fmla="*/ 208 f85 1"/>
              <a:gd name="f113" fmla="*/ 239 f86 1"/>
              <a:gd name="f114" fmla="*/ 4 f85 1"/>
              <a:gd name="f115" fmla="+- f87 0 f1"/>
              <a:gd name="f116" fmla="*/ f90 1 298"/>
              <a:gd name="f117" fmla="*/ f91 1 1783"/>
              <a:gd name="f118" fmla="*/ f92 1 298"/>
              <a:gd name="f119" fmla="*/ f93 1 1783"/>
              <a:gd name="f120" fmla="*/ f94 1 298"/>
              <a:gd name="f121" fmla="*/ f95 1 1783"/>
              <a:gd name="f122" fmla="*/ f96 1 298"/>
              <a:gd name="f123" fmla="*/ f97 1 1783"/>
              <a:gd name="f124" fmla="*/ f98 1 298"/>
              <a:gd name="f125" fmla="*/ f99 1 1783"/>
              <a:gd name="f126" fmla="*/ f100 1 1783"/>
              <a:gd name="f127" fmla="*/ f101 1 1783"/>
              <a:gd name="f128" fmla="*/ f102 1 1783"/>
              <a:gd name="f129" fmla="*/ f103 1 1783"/>
              <a:gd name="f130" fmla="*/ f104 1 298"/>
              <a:gd name="f131" fmla="*/ f105 1 1783"/>
              <a:gd name="f132" fmla="*/ f106 1 298"/>
              <a:gd name="f133" fmla="*/ f107 1 1783"/>
              <a:gd name="f134" fmla="*/ f108 1 298"/>
              <a:gd name="f135" fmla="*/ f109 1 1783"/>
              <a:gd name="f136" fmla="*/ f110 1 298"/>
              <a:gd name="f137" fmla="*/ f111 1 1783"/>
              <a:gd name="f138" fmla="*/ f112 1 1783"/>
              <a:gd name="f139" fmla="*/ f113 1 298"/>
              <a:gd name="f140" fmla="*/ f114 1 1783"/>
              <a:gd name="f141" fmla="*/ 0 1 f88"/>
              <a:gd name="f142" fmla="*/ f82 1 f88"/>
              <a:gd name="f143" fmla="*/ 0 1 f89"/>
              <a:gd name="f144" fmla="*/ f83 1 f89"/>
              <a:gd name="f145" fmla="*/ f116 1 f88"/>
              <a:gd name="f146" fmla="*/ f117 1 f89"/>
              <a:gd name="f147" fmla="*/ f118 1 f88"/>
              <a:gd name="f148" fmla="*/ f119 1 f89"/>
              <a:gd name="f149" fmla="*/ f120 1 f88"/>
              <a:gd name="f150" fmla="*/ f121 1 f89"/>
              <a:gd name="f151" fmla="*/ f122 1 f88"/>
              <a:gd name="f152" fmla="*/ f123 1 f89"/>
              <a:gd name="f153" fmla="*/ f124 1 f88"/>
              <a:gd name="f154" fmla="*/ f125 1 f89"/>
              <a:gd name="f155" fmla="*/ f126 1 f89"/>
              <a:gd name="f156" fmla="*/ f127 1 f89"/>
              <a:gd name="f157" fmla="*/ f128 1 f89"/>
              <a:gd name="f158" fmla="*/ f129 1 f89"/>
              <a:gd name="f159" fmla="*/ f130 1 f88"/>
              <a:gd name="f160" fmla="*/ f131 1 f89"/>
              <a:gd name="f161" fmla="*/ f132 1 f88"/>
              <a:gd name="f162" fmla="*/ f133 1 f89"/>
              <a:gd name="f163" fmla="*/ f134 1 f88"/>
              <a:gd name="f164" fmla="*/ f135 1 f89"/>
              <a:gd name="f165" fmla="*/ f136 1 f88"/>
              <a:gd name="f166" fmla="*/ f137 1 f89"/>
              <a:gd name="f167" fmla="*/ f138 1 f89"/>
              <a:gd name="f168" fmla="*/ f139 1 f88"/>
              <a:gd name="f169" fmla="*/ f140 1 f89"/>
              <a:gd name="f170" fmla="*/ f141 f79 1"/>
              <a:gd name="f171" fmla="*/ f142 f79 1"/>
              <a:gd name="f172" fmla="*/ f144 f80 1"/>
              <a:gd name="f173" fmla="*/ f143 f80 1"/>
              <a:gd name="f174" fmla="*/ f145 f79 1"/>
              <a:gd name="f175" fmla="*/ f146 f80 1"/>
              <a:gd name="f176" fmla="*/ f147 f79 1"/>
              <a:gd name="f177" fmla="*/ f148 f80 1"/>
              <a:gd name="f178" fmla="*/ f149 f79 1"/>
              <a:gd name="f179" fmla="*/ f150 f80 1"/>
              <a:gd name="f180" fmla="*/ f151 f79 1"/>
              <a:gd name="f181" fmla="*/ f152 f80 1"/>
              <a:gd name="f182" fmla="*/ f153 f79 1"/>
              <a:gd name="f183" fmla="*/ f154 f80 1"/>
              <a:gd name="f184" fmla="*/ f155 f80 1"/>
              <a:gd name="f185" fmla="*/ f156 f80 1"/>
              <a:gd name="f186" fmla="*/ f157 f80 1"/>
              <a:gd name="f187" fmla="*/ f158 f80 1"/>
              <a:gd name="f188" fmla="*/ f159 f79 1"/>
              <a:gd name="f189" fmla="*/ f160 f80 1"/>
              <a:gd name="f190" fmla="*/ f161 f79 1"/>
              <a:gd name="f191" fmla="*/ f162 f80 1"/>
              <a:gd name="f192" fmla="*/ f163 f79 1"/>
              <a:gd name="f193" fmla="*/ f164 f80 1"/>
              <a:gd name="f194" fmla="*/ f165 f79 1"/>
              <a:gd name="f195" fmla="*/ f166 f80 1"/>
              <a:gd name="f196" fmla="*/ f167 f80 1"/>
              <a:gd name="f197" fmla="*/ f168 f79 1"/>
              <a:gd name="f198" fmla="*/ f169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5">
                <a:pos x="f174" y="f175"/>
              </a:cxn>
              <a:cxn ang="f115">
                <a:pos x="f176" y="f177"/>
              </a:cxn>
              <a:cxn ang="f115">
                <a:pos x="f178" y="f179"/>
              </a:cxn>
              <a:cxn ang="f115">
                <a:pos x="f180" y="f181"/>
              </a:cxn>
              <a:cxn ang="f115">
                <a:pos x="f182" y="f183"/>
              </a:cxn>
              <a:cxn ang="f115">
                <a:pos x="f178" y="f184"/>
              </a:cxn>
              <a:cxn ang="f115">
                <a:pos x="f180" y="f185"/>
              </a:cxn>
              <a:cxn ang="f115">
                <a:pos x="f178" y="f186"/>
              </a:cxn>
              <a:cxn ang="f115">
                <a:pos x="f176" y="f187"/>
              </a:cxn>
              <a:cxn ang="f115">
                <a:pos x="f188" y="f189"/>
              </a:cxn>
              <a:cxn ang="f115">
                <a:pos x="f190" y="f191"/>
              </a:cxn>
              <a:cxn ang="f115">
                <a:pos x="f192" y="f193"/>
              </a:cxn>
              <a:cxn ang="f115">
                <a:pos x="f194" y="f195"/>
              </a:cxn>
              <a:cxn ang="f115">
                <a:pos x="f192" y="f196"/>
              </a:cxn>
              <a:cxn ang="f115">
                <a:pos x="f197" y="f198"/>
              </a:cxn>
              <a:cxn ang="f115">
                <a:pos x="f174" y="f175"/>
              </a:cxn>
            </a:cxnLst>
            <a:rect l="f170" t="f173" r="f171" b="f172"/>
            <a:pathLst>
              <a:path w="298" h="1783">
                <a:moveTo>
                  <a:pt x="f8" y="f5"/>
                </a:moveTo>
                <a:cubicBezTo>
                  <a:pt x="f9" y="f10"/>
                  <a:pt x="f11" y="f12"/>
                  <a:pt x="f11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0" y="f32"/>
                  <a:pt x="f33" y="f34"/>
                  <a:pt x="f18" y="f35"/>
                </a:cubicBezTo>
                <a:cubicBezTo>
                  <a:pt x="f18" y="f36"/>
                  <a:pt x="f37" y="f38"/>
                  <a:pt x="f24" y="f39"/>
                </a:cubicBezTo>
                <a:cubicBezTo>
                  <a:pt x="f22" y="f40"/>
                  <a:pt x="f20" y="f41"/>
                  <a:pt x="f18" y="f42"/>
                </a:cubicBezTo>
                <a:cubicBezTo>
                  <a:pt x="f16" y="f43"/>
                  <a:pt x="f14" y="f44"/>
                  <a:pt x="f11" y="f45"/>
                </a:cubicBezTo>
                <a:cubicBezTo>
                  <a:pt x="f46" y="f47"/>
                  <a:pt x="f9" y="f48"/>
                  <a:pt x="f6" y="f7"/>
                </a:cubicBezTo>
                <a:cubicBezTo>
                  <a:pt x="f49" y="f50"/>
                  <a:pt x="f18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5" y="f62"/>
                  <a:pt x="f63" y="f64"/>
                </a:cubicBezTo>
                <a:cubicBezTo>
                  <a:pt x="f65" y="f66"/>
                  <a:pt x="f67" y="f68"/>
                  <a:pt x="f58" y="f69"/>
                </a:cubicBezTo>
                <a:cubicBezTo>
                  <a:pt x="f70" y="f71"/>
                  <a:pt x="f72" y="f73"/>
                  <a:pt x="f74" y="f63"/>
                </a:cubicBezTo>
                <a:cubicBezTo>
                  <a:pt x="f9" y="f75"/>
                  <a:pt x="f76" y="f77"/>
                  <a:pt x="f8" y="f5"/>
                </a:cubicBezTo>
                <a:close/>
              </a:path>
            </a:pathLst>
          </a:custGeom>
          <a:solidFill>
            <a:srgbClr val="A3C9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Freeform 57">
            <a:extLst>
              <a:ext uri="{FF2B5EF4-FFF2-40B4-BE49-F238E27FC236}">
                <a16:creationId xmlns:a16="http://schemas.microsoft.com/office/drawing/2014/main" id="{35957BCF-C859-AFED-D4A8-2243A6DC2AE1}"/>
              </a:ext>
            </a:extLst>
          </p:cNvPr>
          <p:cNvSpPr/>
          <p:nvPr/>
        </p:nvSpPr>
        <p:spPr>
          <a:xfrm>
            <a:off x="7369177" y="2965454"/>
            <a:ext cx="1095378" cy="3270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61"/>
              <a:gd name="f7" fmla="val 406"/>
              <a:gd name="f8" fmla="val 681"/>
              <a:gd name="f9" fmla="val 404"/>
              <a:gd name="f10" fmla="val 496"/>
              <a:gd name="f11" fmla="val 311"/>
              <a:gd name="f12" fmla="val 403"/>
              <a:gd name="f13" fmla="val 126"/>
              <a:gd name="f14" fmla="val 405"/>
              <a:gd name="f15" fmla="val 52"/>
              <a:gd name="f16" fmla="val 352"/>
              <a:gd name="f17" fmla="val 7"/>
              <a:gd name="f18" fmla="val 283"/>
              <a:gd name="f19" fmla="val 12"/>
              <a:gd name="f20" fmla="val 245"/>
              <a:gd name="f21" fmla="val 207"/>
              <a:gd name="f22" fmla="val 18"/>
              <a:gd name="f23" fmla="val 169"/>
              <a:gd name="f24" fmla="val 29"/>
              <a:gd name="f25" fmla="val 95"/>
              <a:gd name="f26" fmla="val 92"/>
              <a:gd name="f27" fmla="val 37"/>
              <a:gd name="f28" fmla="val 167"/>
              <a:gd name="f29" fmla="val 30"/>
              <a:gd name="f30" fmla="val 396"/>
              <a:gd name="f31" fmla="val 8"/>
              <a:gd name="f32" fmla="val 624"/>
              <a:gd name="f33" fmla="val 853"/>
              <a:gd name="f34" fmla="val 964"/>
              <a:gd name="f35" fmla="val 1075"/>
              <a:gd name="f36" fmla="val 16"/>
              <a:gd name="f37" fmla="val 1185"/>
              <a:gd name="f38" fmla="val 28"/>
              <a:gd name="f39" fmla="val 1287"/>
              <a:gd name="f40" fmla="val 40"/>
              <a:gd name="f41" fmla="val 1344"/>
              <a:gd name="f42" fmla="val 103"/>
              <a:gd name="f43" fmla="val 1351"/>
              <a:gd name="f44" fmla="val 206"/>
              <a:gd name="f45" fmla="val 1353"/>
              <a:gd name="f46" fmla="val 230"/>
              <a:gd name="f47" fmla="val 1355"/>
              <a:gd name="f48" fmla="val 254"/>
              <a:gd name="f49" fmla="val 1356"/>
              <a:gd name="f50" fmla="val 279"/>
              <a:gd name="f51" fmla="val 356"/>
              <a:gd name="f52" fmla="val 1317"/>
              <a:gd name="f53" fmla="val 1239"/>
              <a:gd name="f54" fmla="val 1053"/>
              <a:gd name="f55" fmla="val 867"/>
              <a:gd name="f56" fmla="val 1142"/>
              <a:gd name="f57" fmla="val 210"/>
              <a:gd name="f58" fmla="val 173"/>
              <a:gd name="f59" fmla="val 136"/>
              <a:gd name="f60" fmla="val 99"/>
              <a:gd name="f61" fmla="val 1141"/>
              <a:gd name="f62" fmla="val 68"/>
              <a:gd name="f63" fmla="val 1126"/>
              <a:gd name="f64" fmla="val 50"/>
              <a:gd name="f65" fmla="val 1102"/>
              <a:gd name="f66" fmla="val 51"/>
              <a:gd name="f67" fmla="val 1079"/>
              <a:gd name="f68" fmla="val 1065"/>
              <a:gd name="f69" fmla="val 98"/>
              <a:gd name="f70" fmla="val 1064"/>
              <a:gd name="f71" fmla="val 172"/>
              <a:gd name="f72" fmla="val 319"/>
              <a:gd name="f73" fmla="val 349"/>
              <a:gd name="f74" fmla="val 365"/>
              <a:gd name="f75" fmla="val 1103"/>
              <a:gd name="f76" fmla="val 1127"/>
              <a:gd name="f77" fmla="val 246"/>
              <a:gd name="f78" fmla="val 943"/>
              <a:gd name="f79" fmla="val 209"/>
              <a:gd name="f80" fmla="val 944"/>
              <a:gd name="f81" fmla="val 100"/>
              <a:gd name="f82" fmla="val 929"/>
              <a:gd name="f83" fmla="val 905"/>
              <a:gd name="f84" fmla="val 881"/>
              <a:gd name="f85" fmla="val 866"/>
              <a:gd name="f86" fmla="val 317"/>
              <a:gd name="f87" fmla="val 906"/>
              <a:gd name="f88" fmla="val 930"/>
              <a:gd name="f89" fmla="val 364"/>
              <a:gd name="f90" fmla="val 348"/>
              <a:gd name="f91" fmla="val 318"/>
              <a:gd name="f92" fmla="val 282"/>
              <a:gd name="f93" fmla="val 719"/>
              <a:gd name="f94" fmla="val 720"/>
              <a:gd name="f95" fmla="val 135"/>
              <a:gd name="f96" fmla="val 705"/>
              <a:gd name="f97" fmla="val 682"/>
              <a:gd name="f98" fmla="val 658"/>
              <a:gd name="f99" fmla="val 643"/>
              <a:gd name="f100" fmla="val 97"/>
              <a:gd name="f101" fmla="val 642"/>
              <a:gd name="f102" fmla="val 171"/>
              <a:gd name="f103" fmla="val 320"/>
              <a:gd name="f104" fmla="val 170"/>
              <a:gd name="f105" fmla="val 131"/>
              <a:gd name="f106" fmla="val 495"/>
              <a:gd name="f107" fmla="val 67"/>
              <a:gd name="f108" fmla="val 479"/>
              <a:gd name="f109" fmla="val 458"/>
              <a:gd name="f110" fmla="val 436"/>
              <a:gd name="f111" fmla="val 420"/>
              <a:gd name="f112" fmla="val 419"/>
              <a:gd name="f113" fmla="val 323"/>
              <a:gd name="f114" fmla="val 350"/>
              <a:gd name="f115" fmla="val 366"/>
              <a:gd name="f116" fmla="val 459"/>
              <a:gd name="f117" fmla="val 481"/>
              <a:gd name="f118" fmla="val 322"/>
              <a:gd name="f119" fmla="val 284"/>
              <a:gd name="f120" fmla="val 247"/>
              <a:gd name="f121" fmla="val 298"/>
              <a:gd name="f122" fmla="val 133"/>
              <a:gd name="f123" fmla="val 96"/>
              <a:gd name="f124" fmla="val 261"/>
              <a:gd name="f125" fmla="val 237"/>
              <a:gd name="f126" fmla="val 49"/>
              <a:gd name="f127" fmla="val 221"/>
              <a:gd name="f128" fmla="val 220"/>
              <a:gd name="f129" fmla="val 236"/>
              <a:gd name="f130" fmla="val 297"/>
              <a:gd name="f131" fmla="val 321"/>
              <a:gd name="f132" fmla="val 1222"/>
              <a:gd name="f133" fmla="val 271"/>
              <a:gd name="f134" fmla="val 295"/>
              <a:gd name="f135" fmla="val 1223"/>
              <a:gd name="f136" fmla="val 1237"/>
              <a:gd name="f137" fmla="val 1261"/>
              <a:gd name="f138" fmla="val 1285"/>
              <a:gd name="f139" fmla="val 1299"/>
              <a:gd name="f140" fmla="val 1300"/>
              <a:gd name="f141" fmla="val 144"/>
              <a:gd name="f142" fmla="val 1284"/>
              <a:gd name="f143" fmla="val 127"/>
              <a:gd name="f144" fmla="val 1238"/>
              <a:gd name="f145" fmla="val 197"/>
              <a:gd name="f146" fmla="val 222"/>
              <a:gd name="f147" fmla="val 140"/>
              <a:gd name="f148" fmla="val 141"/>
              <a:gd name="f149" fmla="val 195"/>
              <a:gd name="f150" fmla="val 125"/>
              <a:gd name="f151" fmla="val 81"/>
              <a:gd name="f152" fmla="val 64"/>
              <a:gd name="f153" fmla="val 143"/>
              <a:gd name="f154" fmla="val 63"/>
              <a:gd name="f155" fmla="val 273"/>
              <a:gd name="f156" fmla="val 326"/>
              <a:gd name="f157" fmla="val 351"/>
              <a:gd name="f158" fmla="val 104"/>
              <a:gd name="f159" fmla="val 325"/>
              <a:gd name="f160" fmla="val 299"/>
              <a:gd name="f161" fmla="+- 0 0 -90"/>
              <a:gd name="f162" fmla="*/ f3 1 1361"/>
              <a:gd name="f163" fmla="*/ f4 1 406"/>
              <a:gd name="f164" fmla="val f5"/>
              <a:gd name="f165" fmla="val f6"/>
              <a:gd name="f166" fmla="val f7"/>
              <a:gd name="f167" fmla="*/ f161 f0 1"/>
              <a:gd name="f168" fmla="+- f166 0 f164"/>
              <a:gd name="f169" fmla="+- f165 0 f164"/>
              <a:gd name="f170" fmla="*/ f167 1 f2"/>
              <a:gd name="f171" fmla="*/ f169 1 1361"/>
              <a:gd name="f172" fmla="*/ f168 1 406"/>
              <a:gd name="f173" fmla="*/ 126 f169 1"/>
              <a:gd name="f174" fmla="*/ 405 f168 1"/>
              <a:gd name="f175" fmla="*/ 18 f169 1"/>
              <a:gd name="f176" fmla="*/ 169 f168 1"/>
              <a:gd name="f177" fmla="*/ 853 f169 1"/>
              <a:gd name="f178" fmla="*/ 8 f168 1"/>
              <a:gd name="f179" fmla="*/ 1351 f169 1"/>
              <a:gd name="f180" fmla="*/ 206 f168 1"/>
              <a:gd name="f181" fmla="*/ 1239 f169 1"/>
              <a:gd name="f182" fmla="*/ 681 f169 1"/>
              <a:gd name="f183" fmla="*/ 404 f168 1"/>
              <a:gd name="f184" fmla="*/ 1142 f169 1"/>
              <a:gd name="f185" fmla="*/ 99 f168 1"/>
              <a:gd name="f186" fmla="*/ 1065 f169 1"/>
              <a:gd name="f187" fmla="*/ 98 f168 1"/>
              <a:gd name="f188" fmla="*/ 1103 f169 1"/>
              <a:gd name="f189" fmla="*/ 365 f168 1"/>
              <a:gd name="f190" fmla="*/ 210 f168 1"/>
              <a:gd name="f191" fmla="*/ 943 f169 1"/>
              <a:gd name="f192" fmla="*/ 100 f168 1"/>
              <a:gd name="f193" fmla="*/ 867 f169 1"/>
              <a:gd name="f194" fmla="*/ 906 f169 1"/>
              <a:gd name="f195" fmla="*/ 209 f168 1"/>
              <a:gd name="f196" fmla="*/ 719 f169 1"/>
              <a:gd name="f197" fmla="*/ 643 f169 1"/>
              <a:gd name="f198" fmla="*/ 97 f168 1"/>
              <a:gd name="f199" fmla="*/ 682 f169 1"/>
              <a:gd name="f200" fmla="*/ 496 f169 1"/>
              <a:gd name="f201" fmla="*/ 92 f168 1"/>
              <a:gd name="f202" fmla="*/ 419 f169 1"/>
              <a:gd name="f203" fmla="*/ 459 f169 1"/>
              <a:gd name="f204" fmla="*/ 298 f169 1"/>
              <a:gd name="f205" fmla="*/ 96 f168 1"/>
              <a:gd name="f206" fmla="*/ 221 f169 1"/>
              <a:gd name="f207" fmla="*/ 95 f168 1"/>
              <a:gd name="f208" fmla="*/ 261 f169 1"/>
              <a:gd name="f209" fmla="*/ 207 f168 1"/>
              <a:gd name="f210" fmla="*/ 1222 f169 1"/>
              <a:gd name="f211" fmla="*/ 319 f168 1"/>
              <a:gd name="f212" fmla="*/ 1299 f169 1"/>
              <a:gd name="f213" fmla="*/ 321 f168 1"/>
              <a:gd name="f214" fmla="*/ 1261 f169 1"/>
              <a:gd name="f215" fmla="*/ 127 f168 1"/>
              <a:gd name="f216" fmla="*/ 246 f168 1"/>
              <a:gd name="f217" fmla="*/ 140 f169 1"/>
              <a:gd name="f218" fmla="*/ 64 f169 1"/>
              <a:gd name="f219" fmla="*/ 167 f168 1"/>
              <a:gd name="f220" fmla="*/ 104 f169 1"/>
              <a:gd name="f221" fmla="*/ 247 f168 1"/>
              <a:gd name="f222" fmla="+- f170 0 f1"/>
              <a:gd name="f223" fmla="*/ f173 1 1361"/>
              <a:gd name="f224" fmla="*/ f174 1 406"/>
              <a:gd name="f225" fmla="*/ f175 1 1361"/>
              <a:gd name="f226" fmla="*/ f176 1 406"/>
              <a:gd name="f227" fmla="*/ f177 1 1361"/>
              <a:gd name="f228" fmla="*/ f178 1 406"/>
              <a:gd name="f229" fmla="*/ f179 1 1361"/>
              <a:gd name="f230" fmla="*/ f180 1 406"/>
              <a:gd name="f231" fmla="*/ f181 1 1361"/>
              <a:gd name="f232" fmla="*/ f182 1 1361"/>
              <a:gd name="f233" fmla="*/ f183 1 406"/>
              <a:gd name="f234" fmla="*/ f184 1 1361"/>
              <a:gd name="f235" fmla="*/ f185 1 406"/>
              <a:gd name="f236" fmla="*/ f186 1 1361"/>
              <a:gd name="f237" fmla="*/ f187 1 406"/>
              <a:gd name="f238" fmla="*/ f188 1 1361"/>
              <a:gd name="f239" fmla="*/ f189 1 406"/>
              <a:gd name="f240" fmla="*/ f190 1 406"/>
              <a:gd name="f241" fmla="*/ f191 1 1361"/>
              <a:gd name="f242" fmla="*/ f192 1 406"/>
              <a:gd name="f243" fmla="*/ f193 1 1361"/>
              <a:gd name="f244" fmla="*/ f194 1 1361"/>
              <a:gd name="f245" fmla="*/ f195 1 406"/>
              <a:gd name="f246" fmla="*/ f196 1 1361"/>
              <a:gd name="f247" fmla="*/ f197 1 1361"/>
              <a:gd name="f248" fmla="*/ f198 1 406"/>
              <a:gd name="f249" fmla="*/ f199 1 1361"/>
              <a:gd name="f250" fmla="*/ f200 1 1361"/>
              <a:gd name="f251" fmla="*/ f201 1 406"/>
              <a:gd name="f252" fmla="*/ f202 1 1361"/>
              <a:gd name="f253" fmla="*/ f203 1 1361"/>
              <a:gd name="f254" fmla="*/ f204 1 1361"/>
              <a:gd name="f255" fmla="*/ f205 1 406"/>
              <a:gd name="f256" fmla="*/ f206 1 1361"/>
              <a:gd name="f257" fmla="*/ f207 1 406"/>
              <a:gd name="f258" fmla="*/ f208 1 1361"/>
              <a:gd name="f259" fmla="*/ f209 1 406"/>
              <a:gd name="f260" fmla="*/ f210 1 1361"/>
              <a:gd name="f261" fmla="*/ f211 1 406"/>
              <a:gd name="f262" fmla="*/ f212 1 1361"/>
              <a:gd name="f263" fmla="*/ f213 1 406"/>
              <a:gd name="f264" fmla="*/ f214 1 1361"/>
              <a:gd name="f265" fmla="*/ f215 1 406"/>
              <a:gd name="f266" fmla="*/ f216 1 406"/>
              <a:gd name="f267" fmla="*/ f217 1 1361"/>
              <a:gd name="f268" fmla="*/ f218 1 1361"/>
              <a:gd name="f269" fmla="*/ f219 1 406"/>
              <a:gd name="f270" fmla="*/ f220 1 1361"/>
              <a:gd name="f271" fmla="*/ f221 1 406"/>
              <a:gd name="f272" fmla="*/ 0 1 f171"/>
              <a:gd name="f273" fmla="*/ f165 1 f171"/>
              <a:gd name="f274" fmla="*/ 0 1 f172"/>
              <a:gd name="f275" fmla="*/ f166 1 f172"/>
              <a:gd name="f276" fmla="*/ f223 1 f171"/>
              <a:gd name="f277" fmla="*/ f224 1 f172"/>
              <a:gd name="f278" fmla="*/ f225 1 f171"/>
              <a:gd name="f279" fmla="*/ f226 1 f172"/>
              <a:gd name="f280" fmla="*/ f227 1 f171"/>
              <a:gd name="f281" fmla="*/ f228 1 f172"/>
              <a:gd name="f282" fmla="*/ f229 1 f171"/>
              <a:gd name="f283" fmla="*/ f230 1 f172"/>
              <a:gd name="f284" fmla="*/ f231 1 f171"/>
              <a:gd name="f285" fmla="*/ f232 1 f171"/>
              <a:gd name="f286" fmla="*/ f233 1 f172"/>
              <a:gd name="f287" fmla="*/ f234 1 f171"/>
              <a:gd name="f288" fmla="*/ f235 1 f172"/>
              <a:gd name="f289" fmla="*/ f236 1 f171"/>
              <a:gd name="f290" fmla="*/ f237 1 f172"/>
              <a:gd name="f291" fmla="*/ f238 1 f171"/>
              <a:gd name="f292" fmla="*/ f239 1 f172"/>
              <a:gd name="f293" fmla="*/ f240 1 f172"/>
              <a:gd name="f294" fmla="*/ f241 1 f171"/>
              <a:gd name="f295" fmla="*/ f242 1 f172"/>
              <a:gd name="f296" fmla="*/ f243 1 f171"/>
              <a:gd name="f297" fmla="*/ f244 1 f171"/>
              <a:gd name="f298" fmla="*/ f245 1 f172"/>
              <a:gd name="f299" fmla="*/ f246 1 f171"/>
              <a:gd name="f300" fmla="*/ f247 1 f171"/>
              <a:gd name="f301" fmla="*/ f248 1 f172"/>
              <a:gd name="f302" fmla="*/ f249 1 f171"/>
              <a:gd name="f303" fmla="*/ f250 1 f171"/>
              <a:gd name="f304" fmla="*/ f251 1 f172"/>
              <a:gd name="f305" fmla="*/ f252 1 f171"/>
              <a:gd name="f306" fmla="*/ f253 1 f171"/>
              <a:gd name="f307" fmla="*/ f254 1 f171"/>
              <a:gd name="f308" fmla="*/ f255 1 f172"/>
              <a:gd name="f309" fmla="*/ f256 1 f171"/>
              <a:gd name="f310" fmla="*/ f257 1 f172"/>
              <a:gd name="f311" fmla="*/ f258 1 f171"/>
              <a:gd name="f312" fmla="*/ f259 1 f172"/>
              <a:gd name="f313" fmla="*/ f260 1 f171"/>
              <a:gd name="f314" fmla="*/ f261 1 f172"/>
              <a:gd name="f315" fmla="*/ f262 1 f171"/>
              <a:gd name="f316" fmla="*/ f263 1 f172"/>
              <a:gd name="f317" fmla="*/ f264 1 f171"/>
              <a:gd name="f318" fmla="*/ f265 1 f172"/>
              <a:gd name="f319" fmla="*/ f266 1 f172"/>
              <a:gd name="f320" fmla="*/ f267 1 f171"/>
              <a:gd name="f321" fmla="*/ f268 1 f171"/>
              <a:gd name="f322" fmla="*/ f269 1 f172"/>
              <a:gd name="f323" fmla="*/ f270 1 f171"/>
              <a:gd name="f324" fmla="*/ f271 1 f172"/>
              <a:gd name="f325" fmla="*/ f272 f162 1"/>
              <a:gd name="f326" fmla="*/ f273 f162 1"/>
              <a:gd name="f327" fmla="*/ f275 f163 1"/>
              <a:gd name="f328" fmla="*/ f274 f163 1"/>
              <a:gd name="f329" fmla="*/ f276 f162 1"/>
              <a:gd name="f330" fmla="*/ f277 f163 1"/>
              <a:gd name="f331" fmla="*/ f278 f162 1"/>
              <a:gd name="f332" fmla="*/ f279 f163 1"/>
              <a:gd name="f333" fmla="*/ f280 f162 1"/>
              <a:gd name="f334" fmla="*/ f281 f163 1"/>
              <a:gd name="f335" fmla="*/ f282 f162 1"/>
              <a:gd name="f336" fmla="*/ f283 f163 1"/>
              <a:gd name="f337" fmla="*/ f284 f162 1"/>
              <a:gd name="f338" fmla="*/ f285 f162 1"/>
              <a:gd name="f339" fmla="*/ f286 f163 1"/>
              <a:gd name="f340" fmla="*/ f287 f162 1"/>
              <a:gd name="f341" fmla="*/ f288 f163 1"/>
              <a:gd name="f342" fmla="*/ f289 f162 1"/>
              <a:gd name="f343" fmla="*/ f290 f163 1"/>
              <a:gd name="f344" fmla="*/ f291 f162 1"/>
              <a:gd name="f345" fmla="*/ f292 f163 1"/>
              <a:gd name="f346" fmla="*/ f293 f163 1"/>
              <a:gd name="f347" fmla="*/ f294 f162 1"/>
              <a:gd name="f348" fmla="*/ f295 f163 1"/>
              <a:gd name="f349" fmla="*/ f296 f162 1"/>
              <a:gd name="f350" fmla="*/ f297 f162 1"/>
              <a:gd name="f351" fmla="*/ f298 f163 1"/>
              <a:gd name="f352" fmla="*/ f299 f162 1"/>
              <a:gd name="f353" fmla="*/ f300 f162 1"/>
              <a:gd name="f354" fmla="*/ f301 f163 1"/>
              <a:gd name="f355" fmla="*/ f302 f162 1"/>
              <a:gd name="f356" fmla="*/ f303 f162 1"/>
              <a:gd name="f357" fmla="*/ f304 f163 1"/>
              <a:gd name="f358" fmla="*/ f305 f162 1"/>
              <a:gd name="f359" fmla="*/ f306 f162 1"/>
              <a:gd name="f360" fmla="*/ f307 f162 1"/>
              <a:gd name="f361" fmla="*/ f308 f163 1"/>
              <a:gd name="f362" fmla="*/ f309 f162 1"/>
              <a:gd name="f363" fmla="*/ f310 f163 1"/>
              <a:gd name="f364" fmla="*/ f311 f162 1"/>
              <a:gd name="f365" fmla="*/ f312 f163 1"/>
              <a:gd name="f366" fmla="*/ f313 f162 1"/>
              <a:gd name="f367" fmla="*/ f314 f163 1"/>
              <a:gd name="f368" fmla="*/ f315 f162 1"/>
              <a:gd name="f369" fmla="*/ f316 f163 1"/>
              <a:gd name="f370" fmla="*/ f317 f162 1"/>
              <a:gd name="f371" fmla="*/ f318 f163 1"/>
              <a:gd name="f372" fmla="*/ f319 f163 1"/>
              <a:gd name="f373" fmla="*/ f320 f162 1"/>
              <a:gd name="f374" fmla="*/ f321 f162 1"/>
              <a:gd name="f375" fmla="*/ f322 f163 1"/>
              <a:gd name="f376" fmla="*/ f323 f162 1"/>
              <a:gd name="f377" fmla="*/ f324 f1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2">
                <a:pos x="f329" y="f330"/>
              </a:cxn>
              <a:cxn ang="f222">
                <a:pos x="f331" y="f332"/>
              </a:cxn>
              <a:cxn ang="f222">
                <a:pos x="f333" y="f334"/>
              </a:cxn>
              <a:cxn ang="f222">
                <a:pos x="f335" y="f336"/>
              </a:cxn>
              <a:cxn ang="f222">
                <a:pos x="f337" y="f330"/>
              </a:cxn>
              <a:cxn ang="f222">
                <a:pos x="f338" y="f339"/>
              </a:cxn>
              <a:cxn ang="f222">
                <a:pos x="f340" y="f341"/>
              </a:cxn>
              <a:cxn ang="f222">
                <a:pos x="f342" y="f343"/>
              </a:cxn>
              <a:cxn ang="f222">
                <a:pos x="f344" y="f345"/>
              </a:cxn>
              <a:cxn ang="f222">
                <a:pos x="f340" y="f346"/>
              </a:cxn>
              <a:cxn ang="f222">
                <a:pos x="f347" y="f348"/>
              </a:cxn>
              <a:cxn ang="f222">
                <a:pos x="f349" y="f341"/>
              </a:cxn>
              <a:cxn ang="f222">
                <a:pos x="f350" y="f345"/>
              </a:cxn>
              <a:cxn ang="f222">
                <a:pos x="f347" y="f351"/>
              </a:cxn>
              <a:cxn ang="f222">
                <a:pos x="f352" y="f343"/>
              </a:cxn>
              <a:cxn ang="f222">
                <a:pos x="f353" y="f354"/>
              </a:cxn>
              <a:cxn ang="f222">
                <a:pos x="f355" y="f345"/>
              </a:cxn>
              <a:cxn ang="f222">
                <a:pos x="f352" y="f351"/>
              </a:cxn>
              <a:cxn ang="f222">
                <a:pos x="f356" y="f357"/>
              </a:cxn>
              <a:cxn ang="f222">
                <a:pos x="f358" y="f357"/>
              </a:cxn>
              <a:cxn ang="f222">
                <a:pos x="f359" y="f345"/>
              </a:cxn>
              <a:cxn ang="f222">
                <a:pos x="f356" y="f351"/>
              </a:cxn>
              <a:cxn ang="f222">
                <a:pos x="f360" y="f361"/>
              </a:cxn>
              <a:cxn ang="f222">
                <a:pos x="f362" y="f363"/>
              </a:cxn>
              <a:cxn ang="f222">
                <a:pos x="f364" y="f345"/>
              </a:cxn>
              <a:cxn ang="f222">
                <a:pos x="f360" y="f365"/>
              </a:cxn>
              <a:cxn ang="f222">
                <a:pos x="f366" y="f367"/>
              </a:cxn>
              <a:cxn ang="f222">
                <a:pos x="f368" y="f369"/>
              </a:cxn>
              <a:cxn ang="f222">
                <a:pos x="f370" y="f371"/>
              </a:cxn>
              <a:cxn ang="f222">
                <a:pos x="f366" y="f372"/>
              </a:cxn>
              <a:cxn ang="f222">
                <a:pos x="f373" y="f332"/>
              </a:cxn>
              <a:cxn ang="f222">
                <a:pos x="f374" y="f375"/>
              </a:cxn>
              <a:cxn ang="f222">
                <a:pos x="f376" y="f345"/>
              </a:cxn>
              <a:cxn ang="f222">
                <a:pos x="f373" y="f377"/>
              </a:cxn>
            </a:cxnLst>
            <a:rect l="f325" t="f328" r="f326" b="f327"/>
            <a:pathLst>
              <a:path w="1361" h="406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7"/>
                  <a:pt x="f5" y="f16"/>
                  <a:pt x="f17" y="f18"/>
                </a:cubicBezTo>
                <a:cubicBezTo>
                  <a:pt x="f19" y="f20"/>
                  <a:pt x="f19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5"/>
                  <a:pt x="f33" y="f31"/>
                </a:cubicBezTo>
                <a:cubicBezTo>
                  <a:pt x="f34" y="f19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6" y="f51"/>
                  <a:pt x="f52" y="f9"/>
                  <a:pt x="f53" y="f14"/>
                </a:cubicBezTo>
                <a:cubicBezTo>
                  <a:pt x="f54" y="f14"/>
                  <a:pt x="f55" y="f14"/>
                  <a:pt x="f8" y="f14"/>
                </a:cubicBezTo>
                <a:cubicBezTo>
                  <a:pt x="f8" y="f9"/>
                  <a:pt x="f8" y="f9"/>
                  <a:pt x="f8" y="f9"/>
                </a:cubicBezTo>
                <a:close/>
                <a:moveTo>
                  <a:pt x="f56" y="f57"/>
                </a:moveTo>
                <a:cubicBezTo>
                  <a:pt x="f56" y="f58"/>
                  <a:pt x="f56" y="f59"/>
                  <a:pt x="f56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6"/>
                  <a:pt x="f68" y="f62"/>
                  <a:pt x="f68" y="f69"/>
                </a:cubicBezTo>
                <a:cubicBezTo>
                  <a:pt x="f70" y="f71"/>
                  <a:pt x="f70" y="f20"/>
                  <a:pt x="f68" y="f72"/>
                </a:cubicBezTo>
                <a:cubicBezTo>
                  <a:pt x="f68" y="f73"/>
                  <a:pt x="f67" y="f74"/>
                  <a:pt x="f75" y="f74"/>
                </a:cubicBezTo>
                <a:cubicBezTo>
                  <a:pt x="f76" y="f74"/>
                  <a:pt x="f61" y="f73"/>
                  <a:pt x="f56" y="f72"/>
                </a:cubicBezTo>
                <a:cubicBezTo>
                  <a:pt x="f56" y="f18"/>
                  <a:pt x="f56" y="f77"/>
                  <a:pt x="f56" y="f57"/>
                </a:cubicBezTo>
                <a:close/>
                <a:moveTo>
                  <a:pt x="f78" y="f79"/>
                </a:moveTo>
                <a:cubicBezTo>
                  <a:pt x="f78" y="f58"/>
                  <a:pt x="f80" y="f59"/>
                  <a:pt x="f78" y="f81"/>
                </a:cubicBezTo>
                <a:cubicBezTo>
                  <a:pt x="f78" y="f62"/>
                  <a:pt x="f82" y="f66"/>
                  <a:pt x="f83" y="f66"/>
                </a:cubicBezTo>
                <a:cubicBezTo>
                  <a:pt x="f84" y="f64"/>
                  <a:pt x="f55" y="f62"/>
                  <a:pt x="f55" y="f60"/>
                </a:cubicBezTo>
                <a:cubicBezTo>
                  <a:pt x="f85" y="f71"/>
                  <a:pt x="f85" y="f20"/>
                  <a:pt x="f55" y="f86"/>
                </a:cubicBezTo>
                <a:cubicBezTo>
                  <a:pt x="f55" y="f73"/>
                  <a:pt x="f84" y="f74"/>
                  <a:pt x="f87" y="f74"/>
                </a:cubicBezTo>
                <a:cubicBezTo>
                  <a:pt x="f88" y="f89"/>
                  <a:pt x="f78" y="f90"/>
                  <a:pt x="f78" y="f91"/>
                </a:cubicBezTo>
                <a:cubicBezTo>
                  <a:pt x="f80" y="f92"/>
                  <a:pt x="f78" y="f20"/>
                  <a:pt x="f78" y="f79"/>
                </a:cubicBezTo>
                <a:close/>
                <a:moveTo>
                  <a:pt x="f93" y="f79"/>
                </a:moveTo>
                <a:cubicBezTo>
                  <a:pt x="f93" y="f71"/>
                  <a:pt x="f94" y="f95"/>
                  <a:pt x="f93" y="f69"/>
                </a:cubicBezTo>
                <a:cubicBezTo>
                  <a:pt x="f93" y="f62"/>
                  <a:pt x="f96" y="f66"/>
                  <a:pt x="f97" y="f66"/>
                </a:cubicBezTo>
                <a:cubicBezTo>
                  <a:pt x="f98" y="f64"/>
                  <a:pt x="f99" y="f62"/>
                  <a:pt x="f99" y="f100"/>
                </a:cubicBezTo>
                <a:cubicBezTo>
                  <a:pt x="f101" y="f102"/>
                  <a:pt x="f101" y="f20"/>
                  <a:pt x="f99" y="f103"/>
                </a:cubicBezTo>
                <a:cubicBezTo>
                  <a:pt x="f99" y="f73"/>
                  <a:pt x="f98" y="f74"/>
                  <a:pt x="f97" y="f74"/>
                </a:cubicBezTo>
                <a:cubicBezTo>
                  <a:pt x="f96" y="f74"/>
                  <a:pt x="f93" y="f73"/>
                  <a:pt x="f93" y="f103"/>
                </a:cubicBezTo>
                <a:cubicBezTo>
                  <a:pt x="f94" y="f18"/>
                  <a:pt x="f93" y="f77"/>
                  <a:pt x="f93" y="f79"/>
                </a:cubicBezTo>
                <a:close/>
                <a:moveTo>
                  <a:pt x="f10" y="f79"/>
                </a:moveTo>
                <a:cubicBezTo>
                  <a:pt x="f10" y="f104"/>
                  <a:pt x="f10" y="f105"/>
                  <a:pt x="f10" y="f26"/>
                </a:cubicBezTo>
                <a:cubicBezTo>
                  <a:pt x="f106" y="f107"/>
                  <a:pt x="f108" y="f64"/>
                  <a:pt x="f109" y="f66"/>
                </a:cubicBezTo>
                <a:cubicBezTo>
                  <a:pt x="f110" y="f66"/>
                  <a:pt x="f111" y="f107"/>
                  <a:pt x="f112" y="f26"/>
                </a:cubicBezTo>
                <a:cubicBezTo>
                  <a:pt x="f112" y="f23"/>
                  <a:pt x="f112" y="f77"/>
                  <a:pt x="f112" y="f113"/>
                </a:cubicBezTo>
                <a:cubicBezTo>
                  <a:pt x="f111" y="f114"/>
                  <a:pt x="f110" y="f115"/>
                  <a:pt x="f116" y="f74"/>
                </a:cubicBezTo>
                <a:cubicBezTo>
                  <a:pt x="f117" y="f89"/>
                  <a:pt x="f106" y="f73"/>
                  <a:pt x="f10" y="f118"/>
                </a:cubicBezTo>
                <a:cubicBezTo>
                  <a:pt x="f10" y="f119"/>
                  <a:pt x="f10" y="f120"/>
                  <a:pt x="f10" y="f79"/>
                </a:cubicBezTo>
                <a:close/>
                <a:moveTo>
                  <a:pt x="f121" y="f21"/>
                </a:moveTo>
                <a:cubicBezTo>
                  <a:pt x="f121" y="f104"/>
                  <a:pt x="f121" y="f122"/>
                  <a:pt x="f121" y="f123"/>
                </a:cubicBezTo>
                <a:cubicBezTo>
                  <a:pt x="f121" y="f62"/>
                  <a:pt x="f119" y="f66"/>
                  <a:pt x="f124" y="f64"/>
                </a:cubicBezTo>
                <a:cubicBezTo>
                  <a:pt x="f125" y="f126"/>
                  <a:pt x="f127" y="f107"/>
                  <a:pt x="f127" y="f25"/>
                </a:cubicBezTo>
                <a:cubicBezTo>
                  <a:pt x="f128" y="f104"/>
                  <a:pt x="f128" y="f20"/>
                  <a:pt x="f127" y="f103"/>
                </a:cubicBezTo>
                <a:cubicBezTo>
                  <a:pt x="f127" y="f73"/>
                  <a:pt x="f129" y="f115"/>
                  <a:pt x="f124" y="f74"/>
                </a:cubicBezTo>
                <a:cubicBezTo>
                  <a:pt x="f119" y="f74"/>
                  <a:pt x="f130" y="f73"/>
                  <a:pt x="f121" y="f131"/>
                </a:cubicBezTo>
                <a:cubicBezTo>
                  <a:pt x="f121" y="f18"/>
                  <a:pt x="f121" y="f20"/>
                  <a:pt x="f121" y="f21"/>
                </a:cubicBezTo>
                <a:close/>
                <a:moveTo>
                  <a:pt x="f132" y="f77"/>
                </a:moveTo>
                <a:cubicBezTo>
                  <a:pt x="f132" y="f133"/>
                  <a:pt x="f132" y="f134"/>
                  <a:pt x="f132" y="f72"/>
                </a:cubicBezTo>
                <a:cubicBezTo>
                  <a:pt x="f135" y="f73"/>
                  <a:pt x="f136" y="f74"/>
                  <a:pt x="f137" y="f74"/>
                </a:cubicBezTo>
                <a:cubicBezTo>
                  <a:pt x="f138" y="f74"/>
                  <a:pt x="f139" y="f73"/>
                  <a:pt x="f139" y="f131"/>
                </a:cubicBezTo>
                <a:cubicBezTo>
                  <a:pt x="f140" y="f133"/>
                  <a:pt x="f140" y="f127"/>
                  <a:pt x="f139" y="f71"/>
                </a:cubicBezTo>
                <a:cubicBezTo>
                  <a:pt x="f139" y="f141"/>
                  <a:pt x="f142" y="f143"/>
                  <a:pt x="f137" y="f143"/>
                </a:cubicBezTo>
                <a:cubicBezTo>
                  <a:pt x="f144" y="f13"/>
                  <a:pt x="f135" y="f141"/>
                  <a:pt x="f132" y="f58"/>
                </a:cubicBezTo>
                <a:cubicBezTo>
                  <a:pt x="f132" y="f145"/>
                  <a:pt x="f132" y="f146"/>
                  <a:pt x="f132" y="f77"/>
                </a:cubicBezTo>
                <a:close/>
                <a:moveTo>
                  <a:pt x="f147" y="f120"/>
                </a:moveTo>
                <a:cubicBezTo>
                  <a:pt x="f147" y="f127"/>
                  <a:pt x="f148" y="f149"/>
                  <a:pt x="f147" y="f23"/>
                </a:cubicBezTo>
                <a:cubicBezTo>
                  <a:pt x="f147" y="f141"/>
                  <a:pt x="f150" y="f143"/>
                  <a:pt x="f42" y="f143"/>
                </a:cubicBezTo>
                <a:cubicBezTo>
                  <a:pt x="f151" y="f13"/>
                  <a:pt x="f152" y="f153"/>
                  <a:pt x="f152" y="f28"/>
                </a:cubicBezTo>
                <a:cubicBezTo>
                  <a:pt x="f154" y="f128"/>
                  <a:pt x="f154" y="f155"/>
                  <a:pt x="f152" y="f156"/>
                </a:cubicBezTo>
                <a:cubicBezTo>
                  <a:pt x="f152" y="f157"/>
                  <a:pt x="f151" y="f115"/>
                  <a:pt x="f158" y="f74"/>
                </a:cubicBezTo>
                <a:cubicBezTo>
                  <a:pt x="f150" y="f89"/>
                  <a:pt x="f147" y="f73"/>
                  <a:pt x="f147" y="f159"/>
                </a:cubicBezTo>
                <a:cubicBezTo>
                  <a:pt x="f148" y="f160"/>
                  <a:pt x="f147" y="f155"/>
                  <a:pt x="f147" y="f120"/>
                </a:cubicBezTo>
                <a:close/>
              </a:path>
            </a:pathLst>
          </a:custGeom>
          <a:solidFill>
            <a:srgbClr val="F5EFE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reeform 58">
            <a:extLst>
              <a:ext uri="{FF2B5EF4-FFF2-40B4-BE49-F238E27FC236}">
                <a16:creationId xmlns:a16="http://schemas.microsoft.com/office/drawing/2014/main" id="{E6DEB4FF-110A-9679-9F91-CEECC867FFAD}"/>
              </a:ext>
            </a:extLst>
          </p:cNvPr>
          <p:cNvSpPr/>
          <p:nvPr/>
        </p:nvSpPr>
        <p:spPr>
          <a:xfrm>
            <a:off x="7429500" y="4595810"/>
            <a:ext cx="761996" cy="349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45"/>
              <a:gd name="f7" fmla="val 432"/>
              <a:gd name="f8" fmla="val 74"/>
              <a:gd name="f9" fmla="val 403"/>
              <a:gd name="f10" fmla="val 35"/>
              <a:gd name="f11" fmla="val 348"/>
              <a:gd name="f12" fmla="val 18"/>
              <a:gd name="f13" fmla="val 287"/>
              <a:gd name="f14" fmla="val 17"/>
              <a:gd name="f15" fmla="val 219"/>
              <a:gd name="f16" fmla="val 16"/>
              <a:gd name="f17" fmla="val 156"/>
              <a:gd name="f18" fmla="val 7"/>
              <a:gd name="f19" fmla="val 92"/>
              <a:gd name="f20" fmla="val 3"/>
              <a:gd name="f21" fmla="val 29"/>
              <a:gd name="f22" fmla="val 2"/>
              <a:gd name="f23" fmla="val 19"/>
              <a:gd name="f24" fmla="val 9"/>
              <a:gd name="f25" fmla="val 6"/>
              <a:gd name="f26" fmla="val 28"/>
              <a:gd name="f27" fmla="val 101"/>
              <a:gd name="f28" fmla="val 164"/>
              <a:gd name="f29" fmla="val 205"/>
              <a:gd name="f30" fmla="val 172"/>
              <a:gd name="f31" fmla="val 212"/>
              <a:gd name="f32" fmla="val 173"/>
              <a:gd name="f33" fmla="val 174"/>
              <a:gd name="f34" fmla="val 226"/>
              <a:gd name="f35" fmla="val 175"/>
              <a:gd name="f36" fmla="val 255"/>
              <a:gd name="f37" fmla="val 178"/>
              <a:gd name="f38" fmla="val 268"/>
              <a:gd name="f39" fmla="val 170"/>
              <a:gd name="f40" fmla="val 278"/>
              <a:gd name="f41" fmla="val 140"/>
              <a:gd name="f42" fmla="val 302"/>
              <a:gd name="f43" fmla="val 142"/>
              <a:gd name="f44" fmla="val 327"/>
              <a:gd name="f45" fmla="val 144"/>
              <a:gd name="f46" fmla="val 352"/>
              <a:gd name="f47" fmla="val 145"/>
              <a:gd name="f48" fmla="val 359"/>
              <a:gd name="f49" fmla="val 176"/>
              <a:gd name="f50" fmla="val 369"/>
              <a:gd name="f51" fmla="val 185"/>
              <a:gd name="f52" fmla="val 400"/>
              <a:gd name="f53" fmla="val 186"/>
              <a:gd name="f54" fmla="val 550"/>
              <a:gd name="f55" fmla="val 191"/>
              <a:gd name="f56" fmla="val 699"/>
              <a:gd name="f57" fmla="val 193"/>
              <a:gd name="f58" fmla="val 849"/>
              <a:gd name="f59" fmla="val 183"/>
              <a:gd name="f60" fmla="val 859"/>
              <a:gd name="f61" fmla="val 872"/>
              <a:gd name="f62" fmla="val 177"/>
              <a:gd name="f63" fmla="val 870"/>
              <a:gd name="f64" fmla="val 197"/>
              <a:gd name="f65" fmla="val 862"/>
              <a:gd name="f66" fmla="val 279"/>
              <a:gd name="f67" fmla="val 886"/>
              <a:gd name="f68" fmla="val 350"/>
              <a:gd name="f69" fmla="val 416"/>
              <a:gd name="f70" fmla="val 651"/>
              <a:gd name="f71" fmla="val 362"/>
              <a:gd name="f72" fmla="val 427"/>
              <a:gd name="f73" fmla="+- 0 0 -90"/>
              <a:gd name="f74" fmla="*/ f3 1 945"/>
              <a:gd name="f75" fmla="*/ f4 1 432"/>
              <a:gd name="f76" fmla="val f5"/>
              <a:gd name="f77" fmla="val f6"/>
              <a:gd name="f78" fmla="val f7"/>
              <a:gd name="f79" fmla="*/ f73 f0 1"/>
              <a:gd name="f80" fmla="+- f78 0 f76"/>
              <a:gd name="f81" fmla="+- f77 0 f76"/>
              <a:gd name="f82" fmla="*/ f79 1 f2"/>
              <a:gd name="f83" fmla="*/ f81 1 945"/>
              <a:gd name="f84" fmla="*/ f80 1 432"/>
              <a:gd name="f85" fmla="*/ 74 f81 1"/>
              <a:gd name="f86" fmla="*/ 403 f80 1"/>
              <a:gd name="f87" fmla="*/ 17 f81 1"/>
              <a:gd name="f88" fmla="*/ 219 f80 1"/>
              <a:gd name="f89" fmla="*/ 3 f81 1"/>
              <a:gd name="f90" fmla="*/ 29 f80 1"/>
              <a:gd name="f91" fmla="*/ 6 f81 1"/>
              <a:gd name="f92" fmla="*/ 0 f80 1"/>
              <a:gd name="f93" fmla="*/ 205 f81 1"/>
              <a:gd name="f94" fmla="*/ 172 f80 1"/>
              <a:gd name="f95" fmla="*/ 226 f81 1"/>
              <a:gd name="f96" fmla="*/ 175 f80 1"/>
              <a:gd name="f97" fmla="*/ 278 f81 1"/>
              <a:gd name="f98" fmla="*/ 140 f80 1"/>
              <a:gd name="f99" fmla="*/ 352 f81 1"/>
              <a:gd name="f100" fmla="*/ 145 f80 1"/>
              <a:gd name="f101" fmla="*/ 400 f81 1"/>
              <a:gd name="f102" fmla="*/ 186 f80 1"/>
              <a:gd name="f103" fmla="*/ 849 f81 1"/>
              <a:gd name="f104" fmla="*/ 183 f80 1"/>
              <a:gd name="f105" fmla="*/ 870 f81 1"/>
              <a:gd name="f106" fmla="*/ 197 f80 1"/>
              <a:gd name="f107" fmla="*/ 945 f81 1"/>
              <a:gd name="f108" fmla="*/ 416 f80 1"/>
              <a:gd name="f109" fmla="+- f82 0 f1"/>
              <a:gd name="f110" fmla="*/ f85 1 945"/>
              <a:gd name="f111" fmla="*/ f86 1 432"/>
              <a:gd name="f112" fmla="*/ f87 1 945"/>
              <a:gd name="f113" fmla="*/ f88 1 432"/>
              <a:gd name="f114" fmla="*/ f89 1 945"/>
              <a:gd name="f115" fmla="*/ f90 1 432"/>
              <a:gd name="f116" fmla="*/ f91 1 945"/>
              <a:gd name="f117" fmla="*/ f92 1 432"/>
              <a:gd name="f118" fmla="*/ f93 1 945"/>
              <a:gd name="f119" fmla="*/ f94 1 432"/>
              <a:gd name="f120" fmla="*/ f95 1 945"/>
              <a:gd name="f121" fmla="*/ f96 1 432"/>
              <a:gd name="f122" fmla="*/ f97 1 945"/>
              <a:gd name="f123" fmla="*/ f98 1 432"/>
              <a:gd name="f124" fmla="*/ f99 1 945"/>
              <a:gd name="f125" fmla="*/ f100 1 432"/>
              <a:gd name="f126" fmla="*/ f101 1 945"/>
              <a:gd name="f127" fmla="*/ f102 1 432"/>
              <a:gd name="f128" fmla="*/ f103 1 945"/>
              <a:gd name="f129" fmla="*/ f104 1 432"/>
              <a:gd name="f130" fmla="*/ f105 1 945"/>
              <a:gd name="f131" fmla="*/ f106 1 432"/>
              <a:gd name="f132" fmla="*/ f107 1 945"/>
              <a:gd name="f133" fmla="*/ f108 1 432"/>
              <a:gd name="f134" fmla="*/ 0 1 f83"/>
              <a:gd name="f135" fmla="*/ f77 1 f83"/>
              <a:gd name="f136" fmla="*/ 0 1 f84"/>
              <a:gd name="f137" fmla="*/ f78 1 f84"/>
              <a:gd name="f138" fmla="*/ f110 1 f83"/>
              <a:gd name="f139" fmla="*/ f111 1 f84"/>
              <a:gd name="f140" fmla="*/ f112 1 f83"/>
              <a:gd name="f141" fmla="*/ f113 1 f84"/>
              <a:gd name="f142" fmla="*/ f114 1 f83"/>
              <a:gd name="f143" fmla="*/ f115 1 f84"/>
              <a:gd name="f144" fmla="*/ f116 1 f83"/>
              <a:gd name="f145" fmla="*/ f117 1 f84"/>
              <a:gd name="f146" fmla="*/ f118 1 f83"/>
              <a:gd name="f147" fmla="*/ f119 1 f84"/>
              <a:gd name="f148" fmla="*/ f120 1 f83"/>
              <a:gd name="f149" fmla="*/ f121 1 f84"/>
              <a:gd name="f150" fmla="*/ f122 1 f83"/>
              <a:gd name="f151" fmla="*/ f123 1 f84"/>
              <a:gd name="f152" fmla="*/ f124 1 f83"/>
              <a:gd name="f153" fmla="*/ f125 1 f84"/>
              <a:gd name="f154" fmla="*/ f126 1 f83"/>
              <a:gd name="f155" fmla="*/ f127 1 f84"/>
              <a:gd name="f156" fmla="*/ f128 1 f83"/>
              <a:gd name="f157" fmla="*/ f129 1 f84"/>
              <a:gd name="f158" fmla="*/ f130 1 f83"/>
              <a:gd name="f159" fmla="*/ f131 1 f84"/>
              <a:gd name="f160" fmla="*/ f132 1 f83"/>
              <a:gd name="f161" fmla="*/ f133 1 f84"/>
              <a:gd name="f162" fmla="*/ f134 f74 1"/>
              <a:gd name="f163" fmla="*/ f135 f74 1"/>
              <a:gd name="f164" fmla="*/ f137 f75 1"/>
              <a:gd name="f165" fmla="*/ f136 f75 1"/>
              <a:gd name="f166" fmla="*/ f138 f74 1"/>
              <a:gd name="f167" fmla="*/ f139 f75 1"/>
              <a:gd name="f168" fmla="*/ f140 f74 1"/>
              <a:gd name="f169" fmla="*/ f141 f75 1"/>
              <a:gd name="f170" fmla="*/ f142 f74 1"/>
              <a:gd name="f171" fmla="*/ f143 f75 1"/>
              <a:gd name="f172" fmla="*/ f144 f74 1"/>
              <a:gd name="f173" fmla="*/ f145 f75 1"/>
              <a:gd name="f174" fmla="*/ f146 f74 1"/>
              <a:gd name="f175" fmla="*/ f147 f75 1"/>
              <a:gd name="f176" fmla="*/ f148 f74 1"/>
              <a:gd name="f177" fmla="*/ f149 f75 1"/>
              <a:gd name="f178" fmla="*/ f150 f74 1"/>
              <a:gd name="f179" fmla="*/ f151 f75 1"/>
              <a:gd name="f180" fmla="*/ f152 f74 1"/>
              <a:gd name="f181" fmla="*/ f153 f75 1"/>
              <a:gd name="f182" fmla="*/ f154 f74 1"/>
              <a:gd name="f183" fmla="*/ f155 f75 1"/>
              <a:gd name="f184" fmla="*/ f156 f74 1"/>
              <a:gd name="f185" fmla="*/ f157 f75 1"/>
              <a:gd name="f186" fmla="*/ f158 f74 1"/>
              <a:gd name="f187" fmla="*/ f159 f75 1"/>
              <a:gd name="f188" fmla="*/ f160 f74 1"/>
              <a:gd name="f189" fmla="*/ f161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9">
                <a:pos x="f166" y="f167"/>
              </a:cxn>
              <a:cxn ang="f109">
                <a:pos x="f168" y="f169"/>
              </a:cxn>
              <a:cxn ang="f109">
                <a:pos x="f170" y="f171"/>
              </a:cxn>
              <a:cxn ang="f109">
                <a:pos x="f172" y="f173"/>
              </a:cxn>
              <a:cxn ang="f109">
                <a:pos x="f174" y="f175"/>
              </a:cxn>
              <a:cxn ang="f109">
                <a:pos x="f176" y="f177"/>
              </a:cxn>
              <a:cxn ang="f109">
                <a:pos x="f178" y="f179"/>
              </a:cxn>
              <a:cxn ang="f109">
                <a:pos x="f180" y="f181"/>
              </a:cxn>
              <a:cxn ang="f109">
                <a:pos x="f182" y="f183"/>
              </a:cxn>
              <a:cxn ang="f109">
                <a:pos x="f184" y="f185"/>
              </a:cxn>
              <a:cxn ang="f109">
                <a:pos x="f186" y="f187"/>
              </a:cxn>
              <a:cxn ang="f109">
                <a:pos x="f188" y="f189"/>
              </a:cxn>
              <a:cxn ang="f109">
                <a:pos x="f166" y="f167"/>
              </a:cxn>
            </a:cxnLst>
            <a:rect l="f162" t="f165" r="f163" b="f164"/>
            <a:pathLst>
              <a:path w="945" h="43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5" y="f24"/>
                  <a:pt x="f25" y="f5"/>
                </a:cubicBezTo>
                <a:cubicBezTo>
                  <a:pt x="f26" y="f27"/>
                  <a:pt x="f27" y="f28"/>
                  <a:pt x="f29" y="f30"/>
                </a:cubicBezTo>
                <a:cubicBezTo>
                  <a:pt x="f31" y="f32"/>
                  <a:pt x="f15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9"/>
                  <a:pt x="f61" y="f62"/>
                  <a:pt x="f63" y="f64"/>
                </a:cubicBezTo>
                <a:cubicBezTo>
                  <a:pt x="f65" y="f66"/>
                  <a:pt x="f67" y="f68"/>
                  <a:pt x="f6" y="f69"/>
                </a:cubicBezTo>
                <a:cubicBezTo>
                  <a:pt x="f70" y="f7"/>
                  <a:pt x="f71" y="f72"/>
                  <a:pt x="f8" y="f9"/>
                </a:cubicBezTo>
                <a:close/>
              </a:path>
            </a:pathLst>
          </a:custGeom>
          <a:solidFill>
            <a:srgbClr val="BFD8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8" name="Freeform 59">
            <a:extLst>
              <a:ext uri="{FF2B5EF4-FFF2-40B4-BE49-F238E27FC236}">
                <a16:creationId xmlns:a16="http://schemas.microsoft.com/office/drawing/2014/main" id="{6FBB4A4D-BB5B-782E-D76B-63393B215D1C}"/>
              </a:ext>
            </a:extLst>
          </p:cNvPr>
          <p:cNvSpPr/>
          <p:nvPr/>
        </p:nvSpPr>
        <p:spPr>
          <a:xfrm>
            <a:off x="8551861" y="4614867"/>
            <a:ext cx="303215" cy="3238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7"/>
              <a:gd name="f7" fmla="val 403"/>
              <a:gd name="f8" fmla="val 1"/>
              <a:gd name="f9" fmla="val 203"/>
              <a:gd name="f10" fmla="val 142"/>
              <a:gd name="f11" fmla="val 81"/>
              <a:gd name="f12" fmla="val 20"/>
              <a:gd name="f13" fmla="val 7"/>
              <a:gd name="f14" fmla="val 3"/>
              <a:gd name="f15" fmla="val 18"/>
              <a:gd name="f16" fmla="val 78"/>
              <a:gd name="f17" fmla="val 138"/>
              <a:gd name="f18" fmla="val 198"/>
              <a:gd name="f19" fmla="val 6"/>
              <a:gd name="f20" fmla="val 299"/>
              <a:gd name="f21" fmla="val 15"/>
              <a:gd name="f22" fmla="val 104"/>
              <a:gd name="f23" fmla="val 375"/>
              <a:gd name="f24" fmla="val 208"/>
              <a:gd name="f25" fmla="val 372"/>
              <a:gd name="f26" fmla="val 309"/>
              <a:gd name="f27" fmla="val 289"/>
              <a:gd name="f28" fmla="val 394"/>
              <a:gd name="f29" fmla="val 188"/>
              <a:gd name="f30" fmla="val 398"/>
              <a:gd name="f31" fmla="val 133"/>
              <a:gd name="f32" fmla="val 400"/>
              <a:gd name="f33" fmla="val 23"/>
              <a:gd name="f34" fmla="val 402"/>
              <a:gd name="f35" fmla="val 5"/>
              <a:gd name="f36" fmla="val 397"/>
              <a:gd name="f37" fmla="val 380"/>
              <a:gd name="f38" fmla="val 2"/>
              <a:gd name="f39" fmla="val 321"/>
              <a:gd name="f40" fmla="val 262"/>
              <a:gd name="f41" fmla="+- 0 0 -90"/>
              <a:gd name="f42" fmla="*/ f3 1 377"/>
              <a:gd name="f43" fmla="*/ f4 1 403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377"/>
              <a:gd name="f52" fmla="*/ f48 1 403"/>
              <a:gd name="f53" fmla="*/ 1 f49 1"/>
              <a:gd name="f54" fmla="*/ 203 f48 1"/>
              <a:gd name="f55" fmla="*/ 20 f48 1"/>
              <a:gd name="f56" fmla="*/ 18 f49 1"/>
              <a:gd name="f57" fmla="*/ 1 f48 1"/>
              <a:gd name="f58" fmla="*/ 198 f49 1"/>
              <a:gd name="f59" fmla="*/ 6 f48 1"/>
              <a:gd name="f60" fmla="*/ 375 f49 1"/>
              <a:gd name="f61" fmla="*/ 208 f48 1"/>
              <a:gd name="f62" fmla="*/ 188 f49 1"/>
              <a:gd name="f63" fmla="*/ 398 f48 1"/>
              <a:gd name="f64" fmla="*/ 23 f49 1"/>
              <a:gd name="f65" fmla="*/ 402 f48 1"/>
              <a:gd name="f66" fmla="*/ 380 f48 1"/>
              <a:gd name="f67" fmla="+- f50 0 f1"/>
              <a:gd name="f68" fmla="*/ f53 1 377"/>
              <a:gd name="f69" fmla="*/ f54 1 403"/>
              <a:gd name="f70" fmla="*/ f55 1 403"/>
              <a:gd name="f71" fmla="*/ f56 1 377"/>
              <a:gd name="f72" fmla="*/ f57 1 403"/>
              <a:gd name="f73" fmla="*/ f58 1 377"/>
              <a:gd name="f74" fmla="*/ f59 1 403"/>
              <a:gd name="f75" fmla="*/ f60 1 377"/>
              <a:gd name="f76" fmla="*/ f61 1 403"/>
              <a:gd name="f77" fmla="*/ f62 1 377"/>
              <a:gd name="f78" fmla="*/ f63 1 403"/>
              <a:gd name="f79" fmla="*/ f64 1 377"/>
              <a:gd name="f80" fmla="*/ f65 1 403"/>
              <a:gd name="f81" fmla="*/ f66 1 403"/>
              <a:gd name="f82" fmla="*/ 0 1 f51"/>
              <a:gd name="f83" fmla="*/ f45 1 f51"/>
              <a:gd name="f84" fmla="*/ 0 1 f52"/>
              <a:gd name="f85" fmla="*/ f46 1 f52"/>
              <a:gd name="f86" fmla="*/ f68 1 f51"/>
              <a:gd name="f87" fmla="*/ f69 1 f52"/>
              <a:gd name="f88" fmla="*/ f70 1 f52"/>
              <a:gd name="f89" fmla="*/ f71 1 f51"/>
              <a:gd name="f90" fmla="*/ f72 1 f52"/>
              <a:gd name="f91" fmla="*/ f73 1 f51"/>
              <a:gd name="f92" fmla="*/ f74 1 f52"/>
              <a:gd name="f93" fmla="*/ f75 1 f51"/>
              <a:gd name="f94" fmla="*/ f76 1 f52"/>
              <a:gd name="f95" fmla="*/ f77 1 f51"/>
              <a:gd name="f96" fmla="*/ f78 1 f52"/>
              <a:gd name="f97" fmla="*/ f79 1 f51"/>
              <a:gd name="f98" fmla="*/ f80 1 f52"/>
              <a:gd name="f99" fmla="*/ f81 1 f52"/>
              <a:gd name="f100" fmla="*/ f82 f42 1"/>
              <a:gd name="f101" fmla="*/ f83 f42 1"/>
              <a:gd name="f102" fmla="*/ f85 f43 1"/>
              <a:gd name="f103" fmla="*/ f84 f43 1"/>
              <a:gd name="f104" fmla="*/ f86 f42 1"/>
              <a:gd name="f105" fmla="*/ f87 f43 1"/>
              <a:gd name="f106" fmla="*/ f88 f43 1"/>
              <a:gd name="f107" fmla="*/ f89 f42 1"/>
              <a:gd name="f108" fmla="*/ f90 f43 1"/>
              <a:gd name="f109" fmla="*/ f91 f42 1"/>
              <a:gd name="f110" fmla="*/ f92 f43 1"/>
              <a:gd name="f111" fmla="*/ f93 f42 1"/>
              <a:gd name="f112" fmla="*/ f94 f43 1"/>
              <a:gd name="f113" fmla="*/ f95 f42 1"/>
              <a:gd name="f114" fmla="*/ f96 f43 1"/>
              <a:gd name="f115" fmla="*/ f97 f42 1"/>
              <a:gd name="f116" fmla="*/ f98 f43 1"/>
              <a:gd name="f117" fmla="*/ f99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04" y="f105"/>
              </a:cxn>
              <a:cxn ang="f67">
                <a:pos x="f104" y="f106"/>
              </a:cxn>
              <a:cxn ang="f67">
                <a:pos x="f107" y="f108"/>
              </a:cxn>
              <a:cxn ang="f67">
                <a:pos x="f109" y="f110"/>
              </a:cxn>
              <a:cxn ang="f67">
                <a:pos x="f111" y="f112"/>
              </a:cxn>
              <a:cxn ang="f67">
                <a:pos x="f113" y="f114"/>
              </a:cxn>
              <a:cxn ang="f67">
                <a:pos x="f115" y="f116"/>
              </a:cxn>
              <a:cxn ang="f67">
                <a:pos x="f104" y="f117"/>
              </a:cxn>
              <a:cxn ang="f67">
                <a:pos x="f104" y="f105"/>
              </a:cxn>
              <a:cxn ang="f67">
                <a:pos x="f104" y="f105"/>
              </a:cxn>
            </a:cxnLst>
            <a:rect l="f100" t="f103" r="f101" b="f102"/>
            <a:pathLst>
              <a:path w="377" h="403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5" y="f13"/>
                  <a:pt x="f14" y="f8"/>
                  <a:pt x="f15" y="f8"/>
                </a:cubicBezTo>
                <a:cubicBezTo>
                  <a:pt x="f16" y="f14"/>
                  <a:pt x="f17" y="f5"/>
                  <a:pt x="f18" y="f19"/>
                </a:cubicBezTo>
                <a:cubicBezTo>
                  <a:pt x="f20" y="f21"/>
                  <a:pt x="f6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16" y="f32"/>
                  <a:pt x="f33" y="f34"/>
                </a:cubicBezTo>
                <a:cubicBezTo>
                  <a:pt x="f35" y="f7"/>
                  <a:pt x="f8" y="f36"/>
                  <a:pt x="f8" y="f37"/>
                </a:cubicBezTo>
                <a:cubicBezTo>
                  <a:pt x="f38" y="f39"/>
                  <a:pt x="f8" y="f40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F5EFE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9" name="Freeform 60">
            <a:extLst>
              <a:ext uri="{FF2B5EF4-FFF2-40B4-BE49-F238E27FC236}">
                <a16:creationId xmlns:a16="http://schemas.microsoft.com/office/drawing/2014/main" id="{D4DDDCCA-9D57-5F1D-6BFD-26983C7F2DDA}"/>
              </a:ext>
            </a:extLst>
          </p:cNvPr>
          <p:cNvSpPr/>
          <p:nvPr/>
        </p:nvSpPr>
        <p:spPr>
          <a:xfrm>
            <a:off x="8185151" y="4614867"/>
            <a:ext cx="309560" cy="3254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3"/>
              <a:gd name="f7" fmla="val 404"/>
              <a:gd name="f8" fmla="val 379"/>
              <a:gd name="f9" fmla="val 201"/>
              <a:gd name="f10" fmla="val 261"/>
              <a:gd name="f11" fmla="val 321"/>
              <a:gd name="f12" fmla="val 378"/>
              <a:gd name="f13" fmla="val 381"/>
              <a:gd name="f14" fmla="val 389"/>
              <a:gd name="f15" fmla="val 401"/>
              <a:gd name="f16" fmla="val 367"/>
              <a:gd name="f17" fmla="val 298"/>
              <a:gd name="f18" fmla="val 400"/>
              <a:gd name="f19" fmla="val 228"/>
              <a:gd name="f20" fmla="val 160"/>
              <a:gd name="f21" fmla="val 391"/>
              <a:gd name="f22" fmla="val 61"/>
              <a:gd name="f23" fmla="val 371"/>
              <a:gd name="f24" fmla="val 282"/>
              <a:gd name="f25" fmla="val 8"/>
              <a:gd name="f26" fmla="val 177"/>
              <a:gd name="f27" fmla="val 15"/>
              <a:gd name="f28" fmla="val 88"/>
              <a:gd name="f29" fmla="val 95"/>
              <a:gd name="f30" fmla="val 12"/>
              <a:gd name="f31" fmla="val 189"/>
              <a:gd name="f32" fmla="val 5"/>
              <a:gd name="f33" fmla="val 246"/>
              <a:gd name="f34" fmla="val 304"/>
              <a:gd name="f35" fmla="val 1"/>
              <a:gd name="f36" fmla="val 361"/>
              <a:gd name="f37" fmla="val 375"/>
              <a:gd name="f38" fmla="val 380"/>
              <a:gd name="f39" fmla="val 4"/>
              <a:gd name="f40" fmla="val 19"/>
              <a:gd name="f41" fmla="val 79"/>
              <a:gd name="f42" fmla="val 140"/>
              <a:gd name="f43" fmla="+- 0 0 -90"/>
              <a:gd name="f44" fmla="*/ f3 1 383"/>
              <a:gd name="f45" fmla="*/ f4 1 404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383"/>
              <a:gd name="f54" fmla="*/ f50 1 404"/>
              <a:gd name="f55" fmla="*/ 379 f51 1"/>
              <a:gd name="f56" fmla="*/ 201 f50 1"/>
              <a:gd name="f57" fmla="*/ 378 f51 1"/>
              <a:gd name="f58" fmla="*/ 381 f50 1"/>
              <a:gd name="f59" fmla="*/ 367 f51 1"/>
              <a:gd name="f60" fmla="*/ 401 f50 1"/>
              <a:gd name="f61" fmla="*/ 160 f51 1"/>
              <a:gd name="f62" fmla="*/ 391 f50 1"/>
              <a:gd name="f63" fmla="*/ 8 f51 1"/>
              <a:gd name="f64" fmla="*/ 177 f50 1"/>
              <a:gd name="f65" fmla="*/ 189 f51 1"/>
              <a:gd name="f66" fmla="*/ 5 f50 1"/>
              <a:gd name="f67" fmla="*/ 361 f51 1"/>
              <a:gd name="f68" fmla="*/ 0 f50 1"/>
              <a:gd name="f69" fmla="*/ 19 f50 1"/>
              <a:gd name="f70" fmla="+- f52 0 f1"/>
              <a:gd name="f71" fmla="*/ f55 1 383"/>
              <a:gd name="f72" fmla="*/ f56 1 404"/>
              <a:gd name="f73" fmla="*/ f57 1 383"/>
              <a:gd name="f74" fmla="*/ f58 1 404"/>
              <a:gd name="f75" fmla="*/ f59 1 383"/>
              <a:gd name="f76" fmla="*/ f60 1 404"/>
              <a:gd name="f77" fmla="*/ f61 1 383"/>
              <a:gd name="f78" fmla="*/ f62 1 404"/>
              <a:gd name="f79" fmla="*/ f63 1 383"/>
              <a:gd name="f80" fmla="*/ f64 1 404"/>
              <a:gd name="f81" fmla="*/ f65 1 383"/>
              <a:gd name="f82" fmla="*/ f66 1 404"/>
              <a:gd name="f83" fmla="*/ f67 1 383"/>
              <a:gd name="f84" fmla="*/ f68 1 404"/>
              <a:gd name="f85" fmla="*/ f69 1 404"/>
              <a:gd name="f86" fmla="*/ 0 1 f53"/>
              <a:gd name="f87" fmla="*/ f47 1 f53"/>
              <a:gd name="f88" fmla="*/ 0 1 f54"/>
              <a:gd name="f89" fmla="*/ f48 1 f54"/>
              <a:gd name="f90" fmla="*/ f71 1 f53"/>
              <a:gd name="f91" fmla="*/ f72 1 f54"/>
              <a:gd name="f92" fmla="*/ f73 1 f53"/>
              <a:gd name="f93" fmla="*/ f74 1 f54"/>
              <a:gd name="f94" fmla="*/ f75 1 f53"/>
              <a:gd name="f95" fmla="*/ f76 1 f54"/>
              <a:gd name="f96" fmla="*/ f77 1 f53"/>
              <a:gd name="f97" fmla="*/ f78 1 f54"/>
              <a:gd name="f98" fmla="*/ f79 1 f53"/>
              <a:gd name="f99" fmla="*/ f80 1 f54"/>
              <a:gd name="f100" fmla="*/ f81 1 f53"/>
              <a:gd name="f101" fmla="*/ f82 1 f54"/>
              <a:gd name="f102" fmla="*/ f83 1 f53"/>
              <a:gd name="f103" fmla="*/ f84 1 f54"/>
              <a:gd name="f104" fmla="*/ f85 1 f54"/>
              <a:gd name="f105" fmla="*/ f86 f44 1"/>
              <a:gd name="f106" fmla="*/ f87 f44 1"/>
              <a:gd name="f107" fmla="*/ f89 f45 1"/>
              <a:gd name="f108" fmla="*/ f88 f45 1"/>
              <a:gd name="f109" fmla="*/ f90 f44 1"/>
              <a:gd name="f110" fmla="*/ f91 f45 1"/>
              <a:gd name="f111" fmla="*/ f92 f44 1"/>
              <a:gd name="f112" fmla="*/ f93 f45 1"/>
              <a:gd name="f113" fmla="*/ f94 f44 1"/>
              <a:gd name="f114" fmla="*/ f95 f45 1"/>
              <a:gd name="f115" fmla="*/ f96 f44 1"/>
              <a:gd name="f116" fmla="*/ f97 f45 1"/>
              <a:gd name="f117" fmla="*/ f98 f44 1"/>
              <a:gd name="f118" fmla="*/ f99 f45 1"/>
              <a:gd name="f119" fmla="*/ f100 f44 1"/>
              <a:gd name="f120" fmla="*/ f101 f45 1"/>
              <a:gd name="f121" fmla="*/ f102 f44 1"/>
              <a:gd name="f122" fmla="*/ f103 f45 1"/>
              <a:gd name="f123" fmla="*/ f104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9" y="f120"/>
              </a:cxn>
              <a:cxn ang="f70">
                <a:pos x="f121" y="f122"/>
              </a:cxn>
              <a:cxn ang="f70">
                <a:pos x="f109" y="f123"/>
              </a:cxn>
              <a:cxn ang="f70">
                <a:pos x="f109" y="f110"/>
              </a:cxn>
              <a:cxn ang="f70">
                <a:pos x="f109" y="f110"/>
              </a:cxn>
            </a:cxnLst>
            <a:rect l="f105" t="f108" r="f106" b="f107"/>
            <a:pathLst>
              <a:path w="383" h="404">
                <a:moveTo>
                  <a:pt x="f8" y="f9"/>
                </a:moveTo>
                <a:cubicBezTo>
                  <a:pt x="f8" y="f10"/>
                  <a:pt x="f8" y="f11"/>
                  <a:pt x="f12" y="f13"/>
                </a:cubicBezTo>
                <a:cubicBezTo>
                  <a:pt x="f12" y="f14"/>
                  <a:pt x="f6" y="f15"/>
                  <a:pt x="f16" y="f15"/>
                </a:cubicBezTo>
                <a:cubicBezTo>
                  <a:pt x="f17" y="f18"/>
                  <a:pt x="f19" y="f7"/>
                  <a:pt x="f20" y="f21"/>
                </a:cubicBezTo>
                <a:cubicBezTo>
                  <a:pt x="f22" y="f23"/>
                  <a:pt x="f5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5"/>
                  <a:pt x="f34" y="f35"/>
                  <a:pt x="f36" y="f5"/>
                </a:cubicBezTo>
                <a:cubicBezTo>
                  <a:pt x="f37" y="f5"/>
                  <a:pt x="f38" y="f39"/>
                  <a:pt x="f8" y="f40"/>
                </a:cubicBezTo>
                <a:cubicBezTo>
                  <a:pt x="f8" y="f41"/>
                  <a:pt x="f8" y="f42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FECF6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Freeform 61">
            <a:extLst>
              <a:ext uri="{FF2B5EF4-FFF2-40B4-BE49-F238E27FC236}">
                <a16:creationId xmlns:a16="http://schemas.microsoft.com/office/drawing/2014/main" id="{F0FEDFEB-D992-AAEE-3170-CE07B7D97965}"/>
              </a:ext>
            </a:extLst>
          </p:cNvPr>
          <p:cNvSpPr/>
          <p:nvPr/>
        </p:nvSpPr>
        <p:spPr>
          <a:xfrm>
            <a:off x="7486650" y="3352803"/>
            <a:ext cx="866778" cy="76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6"/>
              <a:gd name="f7" fmla="val 96"/>
              <a:gd name="f8" fmla="val 537"/>
              <a:gd name="f9" fmla="val 706"/>
              <a:gd name="f10" fmla="val 875"/>
              <a:gd name="f11" fmla="val 1"/>
              <a:gd name="f12" fmla="val 1044"/>
              <a:gd name="f13" fmla="val 1063"/>
              <a:gd name="f14" fmla="val 1072"/>
              <a:gd name="f15" fmla="val 3"/>
              <a:gd name="f16" fmla="val 1070"/>
              <a:gd name="f17" fmla="val 24"/>
              <a:gd name="f18" fmla="val 1068"/>
              <a:gd name="f19" fmla="val 43"/>
              <a:gd name="f20" fmla="val 68"/>
              <a:gd name="f21" fmla="val 1067"/>
              <a:gd name="f22" fmla="val 81"/>
              <a:gd name="f23" fmla="val 1056"/>
              <a:gd name="f24" fmla="val 1031"/>
              <a:gd name="f25" fmla="val 83"/>
              <a:gd name="f26" fmla="val 1012"/>
              <a:gd name="f27" fmla="val 813"/>
              <a:gd name="f28" fmla="val 614"/>
              <a:gd name="f29" fmla="val 64"/>
              <a:gd name="f30" fmla="val 414"/>
              <a:gd name="f31" fmla="val 67"/>
              <a:gd name="f32" fmla="val 284"/>
              <a:gd name="f33" fmla="val 153"/>
              <a:gd name="f34" fmla="val 75"/>
              <a:gd name="f35" fmla="val 22"/>
              <a:gd name="f36" fmla="val 86"/>
              <a:gd name="f37" fmla="val 5"/>
              <a:gd name="f38" fmla="val 87"/>
              <a:gd name="f39" fmla="val 66"/>
              <a:gd name="f40" fmla="val 223"/>
              <a:gd name="f41" fmla="val 380"/>
              <a:gd name="f42" fmla="+- 0 0 -90"/>
              <a:gd name="f43" fmla="*/ f3 1 1076"/>
              <a:gd name="f44" fmla="*/ f4 1 96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1076"/>
              <a:gd name="f53" fmla="*/ f49 1 96"/>
              <a:gd name="f54" fmla="*/ 537 f50 1"/>
              <a:gd name="f55" fmla="*/ 0 f49 1"/>
              <a:gd name="f56" fmla="*/ 1044 f50 1"/>
              <a:gd name="f57" fmla="*/ 1070 f50 1"/>
              <a:gd name="f58" fmla="*/ 24 f49 1"/>
              <a:gd name="f59" fmla="*/ 1067 f50 1"/>
              <a:gd name="f60" fmla="*/ 81 f49 1"/>
              <a:gd name="f61" fmla="*/ 1012 f50 1"/>
              <a:gd name="f62" fmla="*/ 414 f50 1"/>
              <a:gd name="f63" fmla="*/ 67 f49 1"/>
              <a:gd name="f64" fmla="*/ 22 f50 1"/>
              <a:gd name="f65" fmla="*/ 86 f49 1"/>
              <a:gd name="f66" fmla="*/ 1 f50 1"/>
              <a:gd name="f67" fmla="*/ 66 f49 1"/>
              <a:gd name="f68" fmla="*/ 66 f50 1"/>
              <a:gd name="f69" fmla="+- f51 0 f1"/>
              <a:gd name="f70" fmla="*/ f54 1 1076"/>
              <a:gd name="f71" fmla="*/ f55 1 96"/>
              <a:gd name="f72" fmla="*/ f56 1 1076"/>
              <a:gd name="f73" fmla="*/ f57 1 1076"/>
              <a:gd name="f74" fmla="*/ f58 1 96"/>
              <a:gd name="f75" fmla="*/ f59 1 1076"/>
              <a:gd name="f76" fmla="*/ f60 1 96"/>
              <a:gd name="f77" fmla="*/ f61 1 1076"/>
              <a:gd name="f78" fmla="*/ f62 1 1076"/>
              <a:gd name="f79" fmla="*/ f63 1 96"/>
              <a:gd name="f80" fmla="*/ f64 1 1076"/>
              <a:gd name="f81" fmla="*/ f65 1 96"/>
              <a:gd name="f82" fmla="*/ f66 1 1076"/>
              <a:gd name="f83" fmla="*/ f67 1 96"/>
              <a:gd name="f84" fmla="*/ f68 1 1076"/>
              <a:gd name="f85" fmla="*/ 0 1 f52"/>
              <a:gd name="f86" fmla="*/ f46 1 f52"/>
              <a:gd name="f87" fmla="*/ 0 1 f53"/>
              <a:gd name="f88" fmla="*/ f47 1 f53"/>
              <a:gd name="f89" fmla="*/ f70 1 f52"/>
              <a:gd name="f90" fmla="*/ f71 1 f53"/>
              <a:gd name="f91" fmla="*/ f72 1 f52"/>
              <a:gd name="f92" fmla="*/ f73 1 f52"/>
              <a:gd name="f93" fmla="*/ f74 1 f53"/>
              <a:gd name="f94" fmla="*/ f75 1 f52"/>
              <a:gd name="f95" fmla="*/ f76 1 f53"/>
              <a:gd name="f96" fmla="*/ f77 1 f52"/>
              <a:gd name="f97" fmla="*/ f78 1 f52"/>
              <a:gd name="f98" fmla="*/ f79 1 f53"/>
              <a:gd name="f99" fmla="*/ f80 1 f52"/>
              <a:gd name="f100" fmla="*/ f81 1 f53"/>
              <a:gd name="f101" fmla="*/ f82 1 f52"/>
              <a:gd name="f102" fmla="*/ f83 1 f53"/>
              <a:gd name="f103" fmla="*/ f84 1 f52"/>
              <a:gd name="f104" fmla="*/ f85 f43 1"/>
              <a:gd name="f105" fmla="*/ f86 f43 1"/>
              <a:gd name="f106" fmla="*/ f88 f44 1"/>
              <a:gd name="f107" fmla="*/ f87 f44 1"/>
              <a:gd name="f108" fmla="*/ f89 f43 1"/>
              <a:gd name="f109" fmla="*/ f90 f44 1"/>
              <a:gd name="f110" fmla="*/ f91 f43 1"/>
              <a:gd name="f111" fmla="*/ f92 f43 1"/>
              <a:gd name="f112" fmla="*/ f93 f44 1"/>
              <a:gd name="f113" fmla="*/ f94 f43 1"/>
              <a:gd name="f114" fmla="*/ f95 f44 1"/>
              <a:gd name="f115" fmla="*/ f96 f43 1"/>
              <a:gd name="f116" fmla="*/ f97 f43 1"/>
              <a:gd name="f117" fmla="*/ f98 f44 1"/>
              <a:gd name="f118" fmla="*/ f99 f43 1"/>
              <a:gd name="f119" fmla="*/ f100 f44 1"/>
              <a:gd name="f120" fmla="*/ f101 f43 1"/>
              <a:gd name="f121" fmla="*/ f102 f44 1"/>
              <a:gd name="f122" fmla="*/ f103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8" y="f109"/>
              </a:cxn>
              <a:cxn ang="f69">
                <a:pos x="f110" y="f109"/>
              </a:cxn>
              <a:cxn ang="f69">
                <a:pos x="f111" y="f112"/>
              </a:cxn>
              <a:cxn ang="f69">
                <a:pos x="f113" y="f114"/>
              </a:cxn>
              <a:cxn ang="f69">
                <a:pos x="f115" y="f114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20" y="f121"/>
              </a:cxn>
              <a:cxn ang="f69">
                <a:pos x="f122" y="f109"/>
              </a:cxn>
              <a:cxn ang="f69">
                <a:pos x="f108" y="f109"/>
              </a:cxn>
            </a:cxnLst>
            <a:rect l="f104" t="f107" r="f105" b="f106"/>
            <a:pathLst>
              <a:path w="1076" h="96">
                <a:moveTo>
                  <a:pt x="f8" y="f5"/>
                </a:moveTo>
                <a:cubicBezTo>
                  <a:pt x="f9" y="f5"/>
                  <a:pt x="f10" y="f11"/>
                  <a:pt x="f12" y="f5"/>
                </a:cubicBezTo>
                <a:cubicBezTo>
                  <a:pt x="f13" y="f5"/>
                  <a:pt x="f14" y="f15"/>
                  <a:pt x="f16" y="f17"/>
                </a:cubicBezTo>
                <a:cubicBezTo>
                  <a:pt x="f18" y="f19"/>
                  <a:pt x="f6" y="f20"/>
                  <a:pt x="f21" y="f22"/>
                </a:cubicBezTo>
                <a:cubicBezTo>
                  <a:pt x="f23" y="f7"/>
                  <a:pt x="f24" y="f25"/>
                  <a:pt x="f26" y="f22"/>
                </a:cubicBezTo>
                <a:cubicBezTo>
                  <a:pt x="f27" y="f20"/>
                  <a:pt x="f28" y="f29"/>
                  <a:pt x="f30" y="f31"/>
                </a:cubicBezTo>
                <a:cubicBezTo>
                  <a:pt x="f32" y="f20"/>
                  <a:pt x="f33" y="f34"/>
                  <a:pt x="f35" y="f36"/>
                </a:cubicBezTo>
                <a:cubicBezTo>
                  <a:pt x="f37" y="f38"/>
                  <a:pt x="f11" y="f25"/>
                  <a:pt x="f11" y="f39"/>
                </a:cubicBezTo>
                <a:cubicBezTo>
                  <a:pt x="f5" y="f5"/>
                  <a:pt x="f5" y="f5"/>
                  <a:pt x="f39" y="f5"/>
                </a:cubicBezTo>
                <a:cubicBezTo>
                  <a:pt x="f40" y="f5"/>
                  <a:pt x="f41" y="f5"/>
                  <a:pt x="f8" y="f5"/>
                </a:cubicBezTo>
                <a:close/>
              </a:path>
            </a:pathLst>
          </a:custGeom>
          <a:solidFill>
            <a:srgbClr val="A3C9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Freeform 62">
            <a:extLst>
              <a:ext uri="{FF2B5EF4-FFF2-40B4-BE49-F238E27FC236}">
                <a16:creationId xmlns:a16="http://schemas.microsoft.com/office/drawing/2014/main" id="{0FDF9241-9389-F79D-2810-88E067D02E37}"/>
              </a:ext>
            </a:extLst>
          </p:cNvPr>
          <p:cNvSpPr/>
          <p:nvPr/>
        </p:nvSpPr>
        <p:spPr>
          <a:xfrm>
            <a:off x="7642226" y="3951286"/>
            <a:ext cx="554034" cy="554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7"/>
              <a:gd name="f7" fmla="val 102"/>
              <a:gd name="f8" fmla="val 365"/>
              <a:gd name="f9" fmla="val 6"/>
              <a:gd name="f10" fmla="val 567"/>
              <a:gd name="f11" fmla="val 174"/>
              <a:gd name="f12" fmla="val 619"/>
              <a:gd name="f13" fmla="val 426"/>
              <a:gd name="f14" fmla="val 628"/>
              <a:gd name="f15" fmla="val 467"/>
              <a:gd name="f16" fmla="val 629"/>
              <a:gd name="f17" fmla="val 508"/>
              <a:gd name="f18" fmla="val 626"/>
              <a:gd name="f19" fmla="val 549"/>
              <a:gd name="f20" fmla="val 625"/>
              <a:gd name="f21" fmla="val 565"/>
              <a:gd name="f22" fmla="val 577"/>
              <a:gd name="f23" fmla="val 641"/>
              <a:gd name="f24" fmla="val 587"/>
              <a:gd name="f25" fmla="val 652"/>
              <a:gd name="f26" fmla="val 597"/>
              <a:gd name="f27" fmla="val 663"/>
              <a:gd name="f28" fmla="val 608"/>
              <a:gd name="f29" fmla="val 673"/>
              <a:gd name="f30" fmla="val 620"/>
              <a:gd name="f31" fmla="val 636"/>
              <a:gd name="f32" fmla="val 686"/>
              <a:gd name="f33" fmla="val 654"/>
              <a:gd name="f34" fmla="val 672"/>
              <a:gd name="f35" fmla="val 670"/>
              <a:gd name="f36" fmla="val 658"/>
              <a:gd name="f37" fmla="val 638"/>
              <a:gd name="f38" fmla="val 617"/>
              <a:gd name="f39" fmla="val 671"/>
              <a:gd name="f40" fmla="val 616"/>
              <a:gd name="f41" fmla="val 589"/>
              <a:gd name="f42" fmla="val 547"/>
              <a:gd name="f43" fmla="val 502"/>
              <a:gd name="f44" fmla="val 261"/>
              <a:gd name="f45" fmla="val 39"/>
              <a:gd name="f46" fmla="val 427"/>
              <a:gd name="f47" fmla="val 7"/>
              <a:gd name="f48" fmla="val 187"/>
              <a:gd name="f49" fmla="val 1"/>
              <a:gd name="f50" fmla="val 144"/>
              <a:gd name="f51" fmla="val 101"/>
              <a:gd name="f52" fmla="val 3"/>
              <a:gd name="f53" fmla="val 58"/>
              <a:gd name="f54" fmla="val 5"/>
              <a:gd name="f55" fmla="val 17"/>
              <a:gd name="f56" fmla="val 75"/>
              <a:gd name="f57" fmla="val 2"/>
              <a:gd name="f58" fmla="val 92"/>
              <a:gd name="f59" fmla="val 491"/>
              <a:gd name="f60" fmla="val 490"/>
              <a:gd name="f61" fmla="val 540"/>
              <a:gd name="f62" fmla="val 482"/>
              <a:gd name="f63" fmla="val 536"/>
              <a:gd name="f64" fmla="val 476"/>
              <a:gd name="f65" fmla="val 530"/>
              <a:gd name="f66" fmla="val 414"/>
              <a:gd name="f67" fmla="val 468"/>
              <a:gd name="f68" fmla="val 352"/>
              <a:gd name="f69" fmla="val 405"/>
              <a:gd name="f70" fmla="val 290"/>
              <a:gd name="f71" fmla="val 343"/>
              <a:gd name="f72" fmla="val 259"/>
              <a:gd name="f73" fmla="val 313"/>
              <a:gd name="f74" fmla="val 228"/>
              <a:gd name="f75" fmla="val 283"/>
              <a:gd name="f76" fmla="val 198"/>
              <a:gd name="f77" fmla="val 252"/>
              <a:gd name="f78" fmla="val 176"/>
              <a:gd name="f79" fmla="val 186"/>
              <a:gd name="f80" fmla="val 193"/>
              <a:gd name="f81" fmla="val 216"/>
              <a:gd name="f82" fmla="val 234"/>
              <a:gd name="f83" fmla="val 182"/>
              <a:gd name="f84" fmla="val 247"/>
              <a:gd name="f85" fmla="val 192"/>
              <a:gd name="f86" fmla="val 258"/>
              <a:gd name="f87" fmla="val 204"/>
              <a:gd name="f88" fmla="val 323"/>
              <a:gd name="f89" fmla="val 269"/>
              <a:gd name="f90" fmla="val 387"/>
              <a:gd name="f91" fmla="val 333"/>
              <a:gd name="f92" fmla="val 452"/>
              <a:gd name="f93" fmla="val 398"/>
              <a:gd name="f94" fmla="val 483"/>
              <a:gd name="f95" fmla="val 429"/>
              <a:gd name="f96" fmla="val 514"/>
              <a:gd name="f97" fmla="val 461"/>
              <a:gd name="f98" fmla="val 497"/>
              <a:gd name="f99" fmla="val 550"/>
              <a:gd name="f100" fmla="val 466"/>
              <a:gd name="f101" fmla="val 545"/>
              <a:gd name="f102" fmla="val 443"/>
              <a:gd name="f103" fmla="val 419"/>
              <a:gd name="f104" fmla="val 495"/>
              <a:gd name="f105" fmla="val 219"/>
              <a:gd name="f106" fmla="val 306"/>
              <a:gd name="f107" fmla="val 72"/>
              <a:gd name="f108" fmla="val 77"/>
              <a:gd name="f109" fmla="val 81"/>
              <a:gd name="f110" fmla="val 76"/>
              <a:gd name="f111" fmla="val 84"/>
              <a:gd name="f112" fmla="val 79"/>
              <a:gd name="f113" fmla="val 128"/>
              <a:gd name="f114" fmla="val 154"/>
              <a:gd name="f115" fmla="val 83"/>
              <a:gd name="f116" fmla="val 110"/>
              <a:gd name="f117" fmla="val 375"/>
              <a:gd name="f118" fmla="val 292"/>
              <a:gd name="f119" fmla="val 541"/>
              <a:gd name="f120" fmla="+- 0 0 -90"/>
              <a:gd name="f121" fmla="*/ f3 1 687"/>
              <a:gd name="f122" fmla="*/ f4 1 687"/>
              <a:gd name="f123" fmla="val f5"/>
              <a:gd name="f124" fmla="val f6"/>
              <a:gd name="f125" fmla="*/ f120 f0 1"/>
              <a:gd name="f126" fmla="+- f124 0 f123"/>
              <a:gd name="f127" fmla="*/ f125 1 f2"/>
              <a:gd name="f128" fmla="*/ f126 1 687"/>
              <a:gd name="f129" fmla="*/ 102 f126 1"/>
              <a:gd name="f130" fmla="*/ 0 f126 1"/>
              <a:gd name="f131" fmla="*/ 619 f126 1"/>
              <a:gd name="f132" fmla="*/ 426 f126 1"/>
              <a:gd name="f133" fmla="*/ 626 f126 1"/>
              <a:gd name="f134" fmla="*/ 549 f126 1"/>
              <a:gd name="f135" fmla="*/ 641 f126 1"/>
              <a:gd name="f136" fmla="*/ 587 f126 1"/>
              <a:gd name="f137" fmla="*/ 673 f126 1"/>
              <a:gd name="f138" fmla="*/ 620 f126 1"/>
              <a:gd name="f139" fmla="*/ 672 f126 1"/>
              <a:gd name="f140" fmla="*/ 670 f126 1"/>
              <a:gd name="f141" fmla="*/ 616 f126 1"/>
              <a:gd name="f142" fmla="*/ 502 f126 1"/>
              <a:gd name="f143" fmla="*/ 7 f126 1"/>
              <a:gd name="f144" fmla="*/ 187 f126 1"/>
              <a:gd name="f145" fmla="*/ 3 f126 1"/>
              <a:gd name="f146" fmla="*/ 58 f126 1"/>
              <a:gd name="f147" fmla="*/ 491 f126 1"/>
              <a:gd name="f148" fmla="*/ 476 f126 1"/>
              <a:gd name="f149" fmla="*/ 530 f126 1"/>
              <a:gd name="f150" fmla="*/ 290 f126 1"/>
              <a:gd name="f151" fmla="*/ 343 f126 1"/>
              <a:gd name="f152" fmla="*/ 198 f126 1"/>
              <a:gd name="f153" fmla="*/ 252 f126 1"/>
              <a:gd name="f154" fmla="*/ 216 f126 1"/>
              <a:gd name="f155" fmla="*/ 186 f126 1"/>
              <a:gd name="f156" fmla="*/ 258 f126 1"/>
              <a:gd name="f157" fmla="*/ 204 f126 1"/>
              <a:gd name="f158" fmla="*/ 452 f126 1"/>
              <a:gd name="f159" fmla="*/ 398 f126 1"/>
              <a:gd name="f160" fmla="*/ 497 f126 1"/>
              <a:gd name="f161" fmla="*/ 540 f126 1"/>
              <a:gd name="f162" fmla="*/ 419 f126 1"/>
              <a:gd name="f163" fmla="*/ 101 f126 1"/>
              <a:gd name="f164" fmla="*/ 77 f126 1"/>
              <a:gd name="f165" fmla="*/ 83 f126 1"/>
              <a:gd name="f166" fmla="*/ 180 f126 1"/>
              <a:gd name="f167" fmla="+- f127 0 f1"/>
              <a:gd name="f168" fmla="*/ f129 1 687"/>
              <a:gd name="f169" fmla="*/ f130 1 687"/>
              <a:gd name="f170" fmla="*/ f131 1 687"/>
              <a:gd name="f171" fmla="*/ f132 1 687"/>
              <a:gd name="f172" fmla="*/ f133 1 687"/>
              <a:gd name="f173" fmla="*/ f134 1 687"/>
              <a:gd name="f174" fmla="*/ f135 1 687"/>
              <a:gd name="f175" fmla="*/ f136 1 687"/>
              <a:gd name="f176" fmla="*/ f137 1 687"/>
              <a:gd name="f177" fmla="*/ f138 1 687"/>
              <a:gd name="f178" fmla="*/ f139 1 687"/>
              <a:gd name="f179" fmla="*/ f140 1 687"/>
              <a:gd name="f180" fmla="*/ f141 1 687"/>
              <a:gd name="f181" fmla="*/ f142 1 687"/>
              <a:gd name="f182" fmla="*/ f143 1 687"/>
              <a:gd name="f183" fmla="*/ f144 1 687"/>
              <a:gd name="f184" fmla="*/ f145 1 687"/>
              <a:gd name="f185" fmla="*/ f146 1 687"/>
              <a:gd name="f186" fmla="*/ f147 1 687"/>
              <a:gd name="f187" fmla="*/ f148 1 687"/>
              <a:gd name="f188" fmla="*/ f149 1 687"/>
              <a:gd name="f189" fmla="*/ f150 1 687"/>
              <a:gd name="f190" fmla="*/ f151 1 687"/>
              <a:gd name="f191" fmla="*/ f152 1 687"/>
              <a:gd name="f192" fmla="*/ f153 1 687"/>
              <a:gd name="f193" fmla="*/ f154 1 687"/>
              <a:gd name="f194" fmla="*/ f155 1 687"/>
              <a:gd name="f195" fmla="*/ f156 1 687"/>
              <a:gd name="f196" fmla="*/ f157 1 687"/>
              <a:gd name="f197" fmla="*/ f158 1 687"/>
              <a:gd name="f198" fmla="*/ f159 1 687"/>
              <a:gd name="f199" fmla="*/ f160 1 687"/>
              <a:gd name="f200" fmla="*/ f161 1 687"/>
              <a:gd name="f201" fmla="*/ f162 1 687"/>
              <a:gd name="f202" fmla="*/ f163 1 687"/>
              <a:gd name="f203" fmla="*/ f164 1 687"/>
              <a:gd name="f204" fmla="*/ f165 1 687"/>
              <a:gd name="f205" fmla="*/ f166 1 687"/>
              <a:gd name="f206" fmla="*/ 0 1 f128"/>
              <a:gd name="f207" fmla="*/ f124 1 f128"/>
              <a:gd name="f208" fmla="*/ f168 1 f128"/>
              <a:gd name="f209" fmla="*/ f169 1 f128"/>
              <a:gd name="f210" fmla="*/ f170 1 f128"/>
              <a:gd name="f211" fmla="*/ f171 1 f128"/>
              <a:gd name="f212" fmla="*/ f172 1 f128"/>
              <a:gd name="f213" fmla="*/ f173 1 f128"/>
              <a:gd name="f214" fmla="*/ f174 1 f128"/>
              <a:gd name="f215" fmla="*/ f175 1 f128"/>
              <a:gd name="f216" fmla="*/ f176 1 f128"/>
              <a:gd name="f217" fmla="*/ f177 1 f128"/>
              <a:gd name="f218" fmla="*/ f178 1 f128"/>
              <a:gd name="f219" fmla="*/ f179 1 f128"/>
              <a:gd name="f220" fmla="*/ f180 1 f128"/>
              <a:gd name="f221" fmla="*/ f181 1 f128"/>
              <a:gd name="f222" fmla="*/ f182 1 f128"/>
              <a:gd name="f223" fmla="*/ f183 1 f128"/>
              <a:gd name="f224" fmla="*/ f184 1 f128"/>
              <a:gd name="f225" fmla="*/ f185 1 f128"/>
              <a:gd name="f226" fmla="*/ f186 1 f128"/>
              <a:gd name="f227" fmla="*/ f187 1 f128"/>
              <a:gd name="f228" fmla="*/ f188 1 f128"/>
              <a:gd name="f229" fmla="*/ f189 1 f128"/>
              <a:gd name="f230" fmla="*/ f190 1 f128"/>
              <a:gd name="f231" fmla="*/ f191 1 f128"/>
              <a:gd name="f232" fmla="*/ f192 1 f128"/>
              <a:gd name="f233" fmla="*/ f193 1 f128"/>
              <a:gd name="f234" fmla="*/ f194 1 f128"/>
              <a:gd name="f235" fmla="*/ f195 1 f128"/>
              <a:gd name="f236" fmla="*/ f196 1 f128"/>
              <a:gd name="f237" fmla="*/ f197 1 f128"/>
              <a:gd name="f238" fmla="*/ f198 1 f128"/>
              <a:gd name="f239" fmla="*/ f199 1 f128"/>
              <a:gd name="f240" fmla="*/ f200 1 f128"/>
              <a:gd name="f241" fmla="*/ f201 1 f128"/>
              <a:gd name="f242" fmla="*/ f202 1 f128"/>
              <a:gd name="f243" fmla="*/ f203 1 f128"/>
              <a:gd name="f244" fmla="*/ f204 1 f128"/>
              <a:gd name="f245" fmla="*/ f205 1 f128"/>
              <a:gd name="f246" fmla="*/ f206 f121 1"/>
              <a:gd name="f247" fmla="*/ f207 f121 1"/>
              <a:gd name="f248" fmla="*/ f207 f122 1"/>
              <a:gd name="f249" fmla="*/ f206 f122 1"/>
              <a:gd name="f250" fmla="*/ f208 f121 1"/>
              <a:gd name="f251" fmla="*/ f209 f122 1"/>
              <a:gd name="f252" fmla="*/ f210 f121 1"/>
              <a:gd name="f253" fmla="*/ f211 f122 1"/>
              <a:gd name="f254" fmla="*/ f212 f121 1"/>
              <a:gd name="f255" fmla="*/ f213 f122 1"/>
              <a:gd name="f256" fmla="*/ f214 f121 1"/>
              <a:gd name="f257" fmla="*/ f215 f122 1"/>
              <a:gd name="f258" fmla="*/ f216 f121 1"/>
              <a:gd name="f259" fmla="*/ f217 f122 1"/>
              <a:gd name="f260" fmla="*/ f218 f121 1"/>
              <a:gd name="f261" fmla="*/ f219 f122 1"/>
              <a:gd name="f262" fmla="*/ f217 f121 1"/>
              <a:gd name="f263" fmla="*/ f216 f122 1"/>
              <a:gd name="f264" fmla="*/ f220 f121 1"/>
              <a:gd name="f265" fmla="*/ f221 f121 1"/>
              <a:gd name="f266" fmla="*/ f212 f122 1"/>
              <a:gd name="f267" fmla="*/ f222 f121 1"/>
              <a:gd name="f268" fmla="*/ f223 f122 1"/>
              <a:gd name="f269" fmla="*/ f224 f121 1"/>
              <a:gd name="f270" fmla="*/ f225 f122 1"/>
              <a:gd name="f271" fmla="*/ f225 f121 1"/>
              <a:gd name="f272" fmla="*/ f224 f122 1"/>
              <a:gd name="f273" fmla="*/ f226 f121 1"/>
              <a:gd name="f274" fmla="*/ f227 f121 1"/>
              <a:gd name="f275" fmla="*/ f228 f122 1"/>
              <a:gd name="f276" fmla="*/ f229 f121 1"/>
              <a:gd name="f277" fmla="*/ f230 f122 1"/>
              <a:gd name="f278" fmla="*/ f231 f121 1"/>
              <a:gd name="f279" fmla="*/ f232 f122 1"/>
              <a:gd name="f280" fmla="*/ f233 f121 1"/>
              <a:gd name="f281" fmla="*/ f234 f122 1"/>
              <a:gd name="f282" fmla="*/ f235 f121 1"/>
              <a:gd name="f283" fmla="*/ f236 f122 1"/>
              <a:gd name="f284" fmla="*/ f237 f121 1"/>
              <a:gd name="f285" fmla="*/ f238 f122 1"/>
              <a:gd name="f286" fmla="*/ f213 f121 1"/>
              <a:gd name="f287" fmla="*/ f239 f122 1"/>
              <a:gd name="f288" fmla="*/ f240 f121 1"/>
              <a:gd name="f289" fmla="*/ f241 f122 1"/>
              <a:gd name="f290" fmla="*/ f242 f121 1"/>
              <a:gd name="f291" fmla="*/ f243 f122 1"/>
              <a:gd name="f292" fmla="*/ f243 f121 1"/>
              <a:gd name="f293" fmla="*/ f208 f122 1"/>
              <a:gd name="f294" fmla="*/ f244 f121 1"/>
              <a:gd name="f295" fmla="*/ f245 f1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7">
                <a:pos x="f250" y="f251"/>
              </a:cxn>
              <a:cxn ang="f167">
                <a:pos x="f252" y="f253"/>
              </a:cxn>
              <a:cxn ang="f167">
                <a:pos x="f254" y="f255"/>
              </a:cxn>
              <a:cxn ang="f167">
                <a:pos x="f256" y="f257"/>
              </a:cxn>
              <a:cxn ang="f167">
                <a:pos x="f258" y="f259"/>
              </a:cxn>
              <a:cxn ang="f167">
                <a:pos x="f260" y="f261"/>
              </a:cxn>
              <a:cxn ang="f167">
                <a:pos x="f262" y="f263"/>
              </a:cxn>
              <a:cxn ang="f167">
                <a:pos x="f264" y="f261"/>
              </a:cxn>
              <a:cxn ang="f167">
                <a:pos x="f265" y="f266"/>
              </a:cxn>
              <a:cxn ang="f167">
                <a:pos x="f267" y="f268"/>
              </a:cxn>
              <a:cxn ang="f167">
                <a:pos x="f269" y="f270"/>
              </a:cxn>
              <a:cxn ang="f167">
                <a:pos x="f271" y="f272"/>
              </a:cxn>
              <a:cxn ang="f167">
                <a:pos x="f250" y="f251"/>
              </a:cxn>
              <a:cxn ang="f167">
                <a:pos x="f273" y="f255"/>
              </a:cxn>
              <a:cxn ang="f167">
                <a:pos x="f274" y="f275"/>
              </a:cxn>
              <a:cxn ang="f167">
                <a:pos x="f276" y="f277"/>
              </a:cxn>
              <a:cxn ang="f167">
                <a:pos x="f278" y="f279"/>
              </a:cxn>
              <a:cxn ang="f167">
                <a:pos x="f280" y="f281"/>
              </a:cxn>
              <a:cxn ang="f167">
                <a:pos x="f282" y="f283"/>
              </a:cxn>
              <a:cxn ang="f167">
                <a:pos x="f284" y="f285"/>
              </a:cxn>
              <a:cxn ang="f167">
                <a:pos x="f286" y="f287"/>
              </a:cxn>
              <a:cxn ang="f167">
                <a:pos x="f288" y="f289"/>
              </a:cxn>
              <a:cxn ang="f167">
                <a:pos x="f290" y="f291"/>
              </a:cxn>
              <a:cxn ang="f167">
                <a:pos x="f292" y="f293"/>
              </a:cxn>
              <a:cxn ang="f167">
                <a:pos x="f294" y="f295"/>
              </a:cxn>
              <a:cxn ang="f167">
                <a:pos x="f273" y="f255"/>
              </a:cxn>
            </a:cxnLst>
            <a:rect l="f246" t="f249" r="f247" b="f248"/>
            <a:pathLst>
              <a:path w="687" h="687">
                <a:moveTo>
                  <a:pt x="f7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16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6" y="f31"/>
                  <a:pt x="f32" y="f33"/>
                  <a:pt x="f34" y="f35"/>
                </a:cubicBezTo>
                <a:cubicBezTo>
                  <a:pt x="f36" y="f32"/>
                  <a:pt x="f37" y="f6"/>
                  <a:pt x="f30" y="f29"/>
                </a:cubicBezTo>
                <a:cubicBezTo>
                  <a:pt x="f12" y="f34"/>
                  <a:pt x="f38" y="f39"/>
                  <a:pt x="f40" y="f35"/>
                </a:cubicBezTo>
                <a:cubicBezTo>
                  <a:pt x="f41" y="f18"/>
                  <a:pt x="f42" y="f18"/>
                  <a:pt x="f43" y="f18"/>
                </a:cubicBezTo>
                <a:cubicBezTo>
                  <a:pt x="f44" y="f20"/>
                  <a:pt x="f45" y="f46"/>
                  <a:pt x="f47" y="f48"/>
                </a:cubicBezTo>
                <a:cubicBezTo>
                  <a:pt x="f49" y="f50"/>
                  <a:pt x="f5" y="f51"/>
                  <a:pt x="f52" y="f53"/>
                </a:cubicBezTo>
                <a:cubicBezTo>
                  <a:pt x="f54" y="f55"/>
                  <a:pt x="f55" y="f54"/>
                  <a:pt x="f53" y="f52"/>
                </a:cubicBezTo>
                <a:cubicBezTo>
                  <a:pt x="f56" y="f57"/>
                  <a:pt x="f58" y="f49"/>
                  <a:pt x="f7" y="f5"/>
                </a:cubicBezTo>
                <a:close/>
                <a:moveTo>
                  <a:pt x="f59" y="f19"/>
                </a:move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4"/>
                  <a:pt x="f79" y="f80"/>
                  <a:pt x="f81" y="f79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19" y="f98"/>
                </a:cubicBezTo>
                <a:cubicBezTo>
                  <a:pt x="f99" y="f100"/>
                  <a:pt x="f101" y="f102"/>
                  <a:pt x="f61" y="f103"/>
                </a:cubicBezTo>
                <a:cubicBezTo>
                  <a:pt x="f104" y="f105"/>
                  <a:pt x="f106" y="f107"/>
                  <a:pt x="f51" y="f108"/>
                </a:cubicBezTo>
                <a:cubicBezTo>
                  <a:pt x="f109" y="f108"/>
                  <a:pt x="f110" y="f111"/>
                  <a:pt x="f108" y="f7"/>
                </a:cubicBezTo>
                <a:cubicBezTo>
                  <a:pt x="f112" y="f113"/>
                  <a:pt x="f112" y="f114"/>
                  <a:pt x="f115" y="f2"/>
                </a:cubicBezTo>
                <a:cubicBezTo>
                  <a:pt x="f116" y="f117"/>
                  <a:pt x="f118" y="f119"/>
                  <a:pt x="f59" y="f19"/>
                </a:cubicBezTo>
                <a:close/>
              </a:path>
            </a:pathLst>
          </a:custGeom>
          <a:solidFill>
            <a:srgbClr val="080B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Freeform 63">
            <a:extLst>
              <a:ext uri="{FF2B5EF4-FFF2-40B4-BE49-F238E27FC236}">
                <a16:creationId xmlns:a16="http://schemas.microsoft.com/office/drawing/2014/main" id="{FE95FBBC-0913-E7DB-28FC-A1BFCC8F8D6E}"/>
              </a:ext>
            </a:extLst>
          </p:cNvPr>
          <p:cNvSpPr/>
          <p:nvPr/>
        </p:nvSpPr>
        <p:spPr>
          <a:xfrm>
            <a:off x="8040684" y="3778255"/>
            <a:ext cx="230191" cy="2301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5"/>
              <a:gd name="f7" fmla="val 143"/>
              <a:gd name="f8" fmla="val 121"/>
              <a:gd name="f9" fmla="val 106"/>
              <a:gd name="f10" fmla="val 271"/>
              <a:gd name="f11" fmla="val 104"/>
              <a:gd name="f12" fmla="val 247"/>
              <a:gd name="f13" fmla="val 102"/>
              <a:gd name="f14" fmla="val 230"/>
              <a:gd name="f15" fmla="val 103"/>
              <a:gd name="f16" fmla="val 213"/>
              <a:gd name="f17" fmla="val 196"/>
              <a:gd name="f18" fmla="val 185"/>
              <a:gd name="f19" fmla="val 101"/>
              <a:gd name="f20" fmla="val 181"/>
              <a:gd name="f21" fmla="val 89"/>
              <a:gd name="f22" fmla="val 182"/>
              <a:gd name="f23" fmla="val 73"/>
              <a:gd name="f24" fmla="val 57"/>
              <a:gd name="f25" fmla="val 41"/>
              <a:gd name="f26" fmla="val 16"/>
              <a:gd name="f27" fmla="val 165"/>
              <a:gd name="f28" fmla="val 120"/>
              <a:gd name="f29" fmla="val 107"/>
              <a:gd name="f30" fmla="val 42"/>
              <a:gd name="f31" fmla="val 105"/>
              <a:gd name="f32" fmla="val 62"/>
              <a:gd name="f33" fmla="val 88"/>
              <a:gd name="f34" fmla="val 114"/>
              <a:gd name="f35" fmla="val 100"/>
              <a:gd name="f36" fmla="val 110"/>
              <a:gd name="f37" fmla="val 64"/>
              <a:gd name="f38" fmla="val 44"/>
              <a:gd name="f39" fmla="val 18"/>
              <a:gd name="f40" fmla="val 164"/>
              <a:gd name="f41" fmla="val 1"/>
              <a:gd name="f42" fmla="val 179"/>
              <a:gd name="f43" fmla="val 43"/>
              <a:gd name="f44" fmla="val 49"/>
              <a:gd name="f45" fmla="val 55"/>
              <a:gd name="f46" fmla="val 61"/>
              <a:gd name="f47" fmla="val 226"/>
              <a:gd name="f48" fmla="val 266"/>
              <a:gd name="f49" fmla="val 118"/>
              <a:gd name="f50" fmla="val 284"/>
              <a:gd name="f51" fmla="val 144"/>
              <a:gd name="f52" fmla="val 170"/>
              <a:gd name="f53" fmla="val 227"/>
              <a:gd name="f54" fmla="val 268"/>
              <a:gd name="f55" fmla="val 169"/>
              <a:gd name="f56" fmla="+- 0 0 -90"/>
              <a:gd name="f57" fmla="*/ f3 1 285"/>
              <a:gd name="f58" fmla="*/ f4 1 285"/>
              <a:gd name="f59" fmla="val f5"/>
              <a:gd name="f60" fmla="val f6"/>
              <a:gd name="f61" fmla="*/ f56 f0 1"/>
              <a:gd name="f62" fmla="+- f60 0 f59"/>
              <a:gd name="f63" fmla="*/ f61 1 f2"/>
              <a:gd name="f64" fmla="*/ f62 1 285"/>
              <a:gd name="f65" fmla="*/ 143 f62 1"/>
              <a:gd name="f66" fmla="*/ 285 f62 1"/>
              <a:gd name="f67" fmla="*/ 104 f62 1"/>
              <a:gd name="f68" fmla="*/ 247 f62 1"/>
              <a:gd name="f69" fmla="*/ 196 f62 1"/>
              <a:gd name="f70" fmla="*/ 89 f62 1"/>
              <a:gd name="f71" fmla="*/ 182 f62 1"/>
              <a:gd name="f72" fmla="*/ 41 f62 1"/>
              <a:gd name="f73" fmla="*/ 0 f62 1"/>
              <a:gd name="f74" fmla="*/ 42 f62 1"/>
              <a:gd name="f75" fmla="*/ 105 f62 1"/>
              <a:gd name="f76" fmla="*/ 100 f62 1"/>
              <a:gd name="f77" fmla="*/ 101 f62 1"/>
              <a:gd name="f78" fmla="*/ 103 f62 1"/>
              <a:gd name="f79" fmla="*/ 44 f62 1"/>
              <a:gd name="f80" fmla="*/ 180 f62 1"/>
              <a:gd name="f81" fmla="*/ 43 f62 1"/>
              <a:gd name="f82" fmla="*/ 61 f62 1"/>
              <a:gd name="f83" fmla="*/ 226 f62 1"/>
              <a:gd name="f84" fmla="*/ 284 f62 1"/>
              <a:gd name="f85" fmla="*/ 144 f62 1"/>
              <a:gd name="f86" fmla="*/ 227 f62 1"/>
              <a:gd name="f87" fmla="*/ 230 f62 1"/>
              <a:gd name="f88" fmla="+- f63 0 f1"/>
              <a:gd name="f89" fmla="*/ f65 1 285"/>
              <a:gd name="f90" fmla="*/ f66 1 285"/>
              <a:gd name="f91" fmla="*/ f67 1 285"/>
              <a:gd name="f92" fmla="*/ f68 1 285"/>
              <a:gd name="f93" fmla="*/ f69 1 285"/>
              <a:gd name="f94" fmla="*/ f70 1 285"/>
              <a:gd name="f95" fmla="*/ f71 1 285"/>
              <a:gd name="f96" fmla="*/ f72 1 285"/>
              <a:gd name="f97" fmla="*/ f73 1 285"/>
              <a:gd name="f98" fmla="*/ f74 1 285"/>
              <a:gd name="f99" fmla="*/ f75 1 285"/>
              <a:gd name="f100" fmla="*/ f76 1 285"/>
              <a:gd name="f101" fmla="*/ f77 1 285"/>
              <a:gd name="f102" fmla="*/ f78 1 285"/>
              <a:gd name="f103" fmla="*/ f79 1 285"/>
              <a:gd name="f104" fmla="*/ f80 1 285"/>
              <a:gd name="f105" fmla="*/ f81 1 285"/>
              <a:gd name="f106" fmla="*/ f82 1 285"/>
              <a:gd name="f107" fmla="*/ f83 1 285"/>
              <a:gd name="f108" fmla="*/ f84 1 285"/>
              <a:gd name="f109" fmla="*/ f85 1 285"/>
              <a:gd name="f110" fmla="*/ f86 1 285"/>
              <a:gd name="f111" fmla="*/ f87 1 285"/>
              <a:gd name="f112" fmla="*/ 0 1 f64"/>
              <a:gd name="f113" fmla="*/ f60 1 f64"/>
              <a:gd name="f114" fmla="*/ f89 1 f64"/>
              <a:gd name="f115" fmla="*/ f90 1 f64"/>
              <a:gd name="f116" fmla="*/ f91 1 f64"/>
              <a:gd name="f117" fmla="*/ f92 1 f64"/>
              <a:gd name="f118" fmla="*/ f93 1 f64"/>
              <a:gd name="f119" fmla="*/ f94 1 f64"/>
              <a:gd name="f120" fmla="*/ f95 1 f64"/>
              <a:gd name="f121" fmla="*/ f96 1 f64"/>
              <a:gd name="f122" fmla="*/ f97 1 f64"/>
              <a:gd name="f123" fmla="*/ f98 1 f64"/>
              <a:gd name="f124" fmla="*/ f99 1 f64"/>
              <a:gd name="f125" fmla="*/ f100 1 f64"/>
              <a:gd name="f126" fmla="*/ f101 1 f64"/>
              <a:gd name="f127" fmla="*/ f102 1 f64"/>
              <a:gd name="f128" fmla="*/ f103 1 f64"/>
              <a:gd name="f129" fmla="*/ f104 1 f64"/>
              <a:gd name="f130" fmla="*/ f105 1 f64"/>
              <a:gd name="f131" fmla="*/ f106 1 f64"/>
              <a:gd name="f132" fmla="*/ f107 1 f64"/>
              <a:gd name="f133" fmla="*/ f108 1 f64"/>
              <a:gd name="f134" fmla="*/ f109 1 f64"/>
              <a:gd name="f135" fmla="*/ f110 1 f64"/>
              <a:gd name="f136" fmla="*/ f111 1 f64"/>
              <a:gd name="f137" fmla="*/ f112 f57 1"/>
              <a:gd name="f138" fmla="*/ f113 f57 1"/>
              <a:gd name="f139" fmla="*/ f113 f58 1"/>
              <a:gd name="f140" fmla="*/ f112 f58 1"/>
              <a:gd name="f141" fmla="*/ f114 f57 1"/>
              <a:gd name="f142" fmla="*/ f115 f58 1"/>
              <a:gd name="f143" fmla="*/ f116 f57 1"/>
              <a:gd name="f144" fmla="*/ f117 f58 1"/>
              <a:gd name="f145" fmla="*/ f118 f58 1"/>
              <a:gd name="f146" fmla="*/ f119 f57 1"/>
              <a:gd name="f147" fmla="*/ f120 f58 1"/>
              <a:gd name="f148" fmla="*/ f121 f57 1"/>
              <a:gd name="f149" fmla="*/ f122 f57 1"/>
              <a:gd name="f150" fmla="*/ f114 f58 1"/>
              <a:gd name="f151" fmla="*/ f123 f57 1"/>
              <a:gd name="f152" fmla="*/ f124 f58 1"/>
              <a:gd name="f153" fmla="*/ f125 f57 1"/>
              <a:gd name="f154" fmla="*/ f126 f58 1"/>
              <a:gd name="f155" fmla="*/ f127 f57 1"/>
              <a:gd name="f156" fmla="*/ f128 f58 1"/>
              <a:gd name="f157" fmla="*/ f122 f58 1"/>
              <a:gd name="f158" fmla="*/ f129 f57 1"/>
              <a:gd name="f159" fmla="*/ f130 f58 1"/>
              <a:gd name="f160" fmla="*/ f131 f58 1"/>
              <a:gd name="f161" fmla="*/ f132 f57 1"/>
              <a:gd name="f162" fmla="*/ f133 f57 1"/>
              <a:gd name="f163" fmla="*/ f134 f58 1"/>
              <a:gd name="f164" fmla="*/ f135 f57 1"/>
              <a:gd name="f165" fmla="*/ f136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41" y="f142"/>
              </a:cxn>
              <a:cxn ang="f88">
                <a:pos x="f143" y="f144"/>
              </a:cxn>
              <a:cxn ang="f88">
                <a:pos x="f143" y="f145"/>
              </a:cxn>
              <a:cxn ang="f88">
                <a:pos x="f146" y="f147"/>
              </a:cxn>
              <a:cxn ang="f88">
                <a:pos x="f148" y="f147"/>
              </a:cxn>
              <a:cxn ang="f88">
                <a:pos x="f149" y="f150"/>
              </a:cxn>
              <a:cxn ang="f88">
                <a:pos x="f151" y="f152"/>
              </a:cxn>
              <a:cxn ang="f88">
                <a:pos x="f153" y="f154"/>
              </a:cxn>
              <a:cxn ang="f88">
                <a:pos x="f155" y="f156"/>
              </a:cxn>
              <a:cxn ang="f88">
                <a:pos x="f141" y="f157"/>
              </a:cxn>
              <a:cxn ang="f88">
                <a:pos x="f158" y="f159"/>
              </a:cxn>
              <a:cxn ang="f88">
                <a:pos x="f158" y="f160"/>
              </a:cxn>
              <a:cxn ang="f88">
                <a:pos x="f161" y="f152"/>
              </a:cxn>
              <a:cxn ang="f88">
                <a:pos x="f162" y="f163"/>
              </a:cxn>
              <a:cxn ang="f88">
                <a:pos x="f164" y="f147"/>
              </a:cxn>
              <a:cxn ang="f88">
                <a:pos x="f158" y="f165"/>
              </a:cxn>
              <a:cxn ang="f88">
                <a:pos x="f141" y="f142"/>
              </a:cxn>
            </a:cxnLst>
            <a:rect l="f137" t="f140" r="f138" b="f139"/>
            <a:pathLst>
              <a:path w="285" h="285">
                <a:moveTo>
                  <a:pt x="f7" y="f6"/>
                </a:moveTo>
                <a:cubicBezTo>
                  <a:pt x="f8" y="f6"/>
                  <a:pt x="f9" y="f10"/>
                  <a:pt x="f11" y="f12"/>
                </a:cubicBezTo>
                <a:cubicBezTo>
                  <a:pt x="f13" y="f14"/>
                  <a:pt x="f15" y="f16"/>
                  <a:pt x="f11" y="f17"/>
                </a:cubicBezTo>
                <a:cubicBezTo>
                  <a:pt x="f11" y="f18"/>
                  <a:pt x="f19" y="f20"/>
                  <a:pt x="f21" y="f22"/>
                </a:cubicBezTo>
                <a:cubicBezTo>
                  <a:pt x="f23" y="f22"/>
                  <a:pt x="f24" y="f22"/>
                  <a:pt x="f25" y="f22"/>
                </a:cubicBezTo>
                <a:cubicBezTo>
                  <a:pt x="f26" y="f2"/>
                  <a:pt x="f5" y="f27"/>
                  <a:pt x="f5" y="f7"/>
                </a:cubicBezTo>
                <a:cubicBezTo>
                  <a:pt x="f5" y="f28"/>
                  <a:pt x="f26" y="f29"/>
                  <a:pt x="f30" y="f31"/>
                </a:cubicBezTo>
                <a:cubicBezTo>
                  <a:pt x="f32" y="f11"/>
                  <a:pt x="f33" y="f34"/>
                  <a:pt x="f35" y="f19"/>
                </a:cubicBezTo>
                <a:cubicBezTo>
                  <a:pt x="f36" y="f21"/>
                  <a:pt x="f15" y="f37"/>
                  <a:pt x="f15" y="f38"/>
                </a:cubicBezTo>
                <a:cubicBezTo>
                  <a:pt x="f31" y="f39"/>
                  <a:pt x="f8" y="f5"/>
                  <a:pt x="f7" y="f5"/>
                </a:cubicBezTo>
                <a:cubicBezTo>
                  <a:pt x="f40" y="f41"/>
                  <a:pt x="f42" y="f39"/>
                  <a:pt x="f2" y="f43"/>
                </a:cubicBezTo>
                <a:cubicBezTo>
                  <a:pt x="f20" y="f44"/>
                  <a:pt x="f2" y="f45"/>
                  <a:pt x="f2" y="f46"/>
                </a:cubicBezTo>
                <a:cubicBezTo>
                  <a:pt x="f2" y="f31"/>
                  <a:pt x="f2" y="f31"/>
                  <a:pt x="f47" y="f31"/>
                </a:cubicBezTo>
                <a:cubicBezTo>
                  <a:pt x="f48" y="f31"/>
                  <a:pt x="f6" y="f49"/>
                  <a:pt x="f50" y="f51"/>
                </a:cubicBezTo>
                <a:cubicBezTo>
                  <a:pt x="f50" y="f52"/>
                  <a:pt x="f48" y="f22"/>
                  <a:pt x="f53" y="f22"/>
                </a:cubicBezTo>
                <a:cubicBezTo>
                  <a:pt x="f20" y="f22"/>
                  <a:pt x="f20" y="f22"/>
                  <a:pt x="f2" y="f14"/>
                </a:cubicBezTo>
                <a:cubicBezTo>
                  <a:pt x="f2" y="f54"/>
                  <a:pt x="f55" y="f50"/>
                  <a:pt x="f7" y="f6"/>
                </a:cubicBezTo>
                <a:close/>
              </a:path>
            </a:pathLst>
          </a:custGeom>
          <a:solidFill>
            <a:srgbClr val="080B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Freeform 64">
            <a:extLst>
              <a:ext uri="{FF2B5EF4-FFF2-40B4-BE49-F238E27FC236}">
                <a16:creationId xmlns:a16="http://schemas.microsoft.com/office/drawing/2014/main" id="{0D71F1A5-4CC0-E5C9-65BD-AE5D3FC0EE6D}"/>
              </a:ext>
            </a:extLst>
          </p:cNvPr>
          <p:cNvSpPr/>
          <p:nvPr/>
        </p:nvSpPr>
        <p:spPr>
          <a:xfrm>
            <a:off x="8226427" y="3005139"/>
            <a:ext cx="61914" cy="25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"/>
              <a:gd name="f7" fmla="val 315"/>
              <a:gd name="f8" fmla="val 160"/>
              <a:gd name="f9" fmla="val 196"/>
              <a:gd name="f10" fmla="val 233"/>
              <a:gd name="f11" fmla="val 269"/>
              <a:gd name="f12" fmla="val 77"/>
              <a:gd name="f13" fmla="val 299"/>
              <a:gd name="f14" fmla="val 63"/>
              <a:gd name="f15" fmla="val 39"/>
              <a:gd name="f16" fmla="val 15"/>
              <a:gd name="f17" fmla="val 1"/>
              <a:gd name="f18" fmla="val 195"/>
              <a:gd name="f19" fmla="val 122"/>
              <a:gd name="f20" fmla="val 48"/>
              <a:gd name="f21" fmla="val 18"/>
              <a:gd name="f22" fmla="val 38"/>
              <a:gd name="f23" fmla="val 62"/>
              <a:gd name="f24" fmla="val 49"/>
              <a:gd name="f25" fmla="val 86"/>
              <a:gd name="f26" fmla="val 123"/>
              <a:gd name="f27" fmla="+- 0 0 -90"/>
              <a:gd name="f28" fmla="*/ f3 1 78"/>
              <a:gd name="f29" fmla="*/ f4 1 315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78"/>
              <a:gd name="f38" fmla="*/ f34 1 315"/>
              <a:gd name="f39" fmla="*/ 78 f35 1"/>
              <a:gd name="f40" fmla="*/ 160 f34 1"/>
              <a:gd name="f41" fmla="*/ 269 f34 1"/>
              <a:gd name="f42" fmla="*/ 39 f35 1"/>
              <a:gd name="f43" fmla="*/ 315 f34 1"/>
              <a:gd name="f44" fmla="*/ 1 f35 1"/>
              <a:gd name="f45" fmla="*/ 48 f34 1"/>
              <a:gd name="f46" fmla="*/ 38 f35 1"/>
              <a:gd name="f47" fmla="*/ 1 f34 1"/>
              <a:gd name="f48" fmla="*/ 49 f34 1"/>
              <a:gd name="f49" fmla="+- f36 0 f1"/>
              <a:gd name="f50" fmla="*/ f39 1 78"/>
              <a:gd name="f51" fmla="*/ f40 1 315"/>
              <a:gd name="f52" fmla="*/ f41 1 315"/>
              <a:gd name="f53" fmla="*/ f42 1 78"/>
              <a:gd name="f54" fmla="*/ f43 1 315"/>
              <a:gd name="f55" fmla="*/ f44 1 78"/>
              <a:gd name="f56" fmla="*/ f45 1 315"/>
              <a:gd name="f57" fmla="*/ f46 1 78"/>
              <a:gd name="f58" fmla="*/ f47 1 315"/>
              <a:gd name="f59" fmla="*/ f48 1 315"/>
              <a:gd name="f60" fmla="*/ 0 1 f37"/>
              <a:gd name="f61" fmla="*/ f31 1 f37"/>
              <a:gd name="f62" fmla="*/ 0 1 f38"/>
              <a:gd name="f63" fmla="*/ f32 1 f38"/>
              <a:gd name="f64" fmla="*/ f50 1 f37"/>
              <a:gd name="f65" fmla="*/ f51 1 f38"/>
              <a:gd name="f66" fmla="*/ f52 1 f38"/>
              <a:gd name="f67" fmla="*/ f53 1 f37"/>
              <a:gd name="f68" fmla="*/ f54 1 f38"/>
              <a:gd name="f69" fmla="*/ f55 1 f37"/>
              <a:gd name="f70" fmla="*/ f56 1 f38"/>
              <a:gd name="f71" fmla="*/ f57 1 f37"/>
              <a:gd name="f72" fmla="*/ f58 1 f38"/>
              <a:gd name="f73" fmla="*/ f59 1 f38"/>
              <a:gd name="f74" fmla="*/ f60 f28 1"/>
              <a:gd name="f75" fmla="*/ f61 f28 1"/>
              <a:gd name="f76" fmla="*/ f63 f29 1"/>
              <a:gd name="f77" fmla="*/ f62 f29 1"/>
              <a:gd name="f78" fmla="*/ f64 f28 1"/>
              <a:gd name="f79" fmla="*/ f65 f29 1"/>
              <a:gd name="f80" fmla="*/ f66 f29 1"/>
              <a:gd name="f81" fmla="*/ f67 f28 1"/>
              <a:gd name="f82" fmla="*/ f68 f29 1"/>
              <a:gd name="f83" fmla="*/ f69 f28 1"/>
              <a:gd name="f84" fmla="*/ f70 f29 1"/>
              <a:gd name="f85" fmla="*/ f71 f28 1"/>
              <a:gd name="f86" fmla="*/ f72 f29 1"/>
              <a:gd name="f87" fmla="*/ f73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8" y="f79"/>
              </a:cxn>
              <a:cxn ang="f49">
                <a:pos x="f78" y="f80"/>
              </a:cxn>
              <a:cxn ang="f49">
                <a:pos x="f81" y="f82"/>
              </a:cxn>
              <a:cxn ang="f49">
                <a:pos x="f83" y="f80"/>
              </a:cxn>
              <a:cxn ang="f49">
                <a:pos x="f83" y="f84"/>
              </a:cxn>
              <a:cxn ang="f49">
                <a:pos x="f85" y="f86"/>
              </a:cxn>
              <a:cxn ang="f49">
                <a:pos x="f78" y="f87"/>
              </a:cxn>
              <a:cxn ang="f49">
                <a:pos x="f78" y="f79"/>
              </a:cxn>
            </a:cxnLst>
            <a:rect l="f74" t="f77" r="f75" b="f76"/>
            <a:pathLst>
              <a:path w="78" h="315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7"/>
                  <a:pt x="f15" y="f7"/>
                </a:cubicBezTo>
                <a:cubicBezTo>
                  <a:pt x="f16" y="f7"/>
                  <a:pt x="f17" y="f13"/>
                  <a:pt x="f17" y="f11"/>
                </a:cubicBezTo>
                <a:cubicBezTo>
                  <a:pt x="f5" y="f18"/>
                  <a:pt x="f5" y="f19"/>
                  <a:pt x="f17" y="f20"/>
                </a:cubicBezTo>
                <a:cubicBezTo>
                  <a:pt x="f17" y="f21"/>
                  <a:pt x="f16" y="f17"/>
                  <a:pt x="f22" y="f17"/>
                </a:cubicBezTo>
                <a:cubicBezTo>
                  <a:pt x="f23" y="f5"/>
                  <a:pt x="f12" y="f21"/>
                  <a:pt x="f6" y="f24"/>
                </a:cubicBezTo>
                <a:cubicBezTo>
                  <a:pt x="f6" y="f25"/>
                  <a:pt x="f6" y="f26"/>
                  <a:pt x="f6" y="f8"/>
                </a:cubicBezTo>
                <a:close/>
              </a:path>
            </a:pathLst>
          </a:custGeom>
          <a:solidFill>
            <a:srgbClr val="080B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Freeform 65">
            <a:extLst>
              <a:ext uri="{FF2B5EF4-FFF2-40B4-BE49-F238E27FC236}">
                <a16:creationId xmlns:a16="http://schemas.microsoft.com/office/drawing/2014/main" id="{FC56820F-5CD5-EAC0-9A96-0D070D8F1A75}"/>
              </a:ext>
            </a:extLst>
          </p:cNvPr>
          <p:cNvSpPr/>
          <p:nvPr/>
        </p:nvSpPr>
        <p:spPr>
          <a:xfrm>
            <a:off x="8066086" y="3005139"/>
            <a:ext cx="63495" cy="25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"/>
              <a:gd name="f7" fmla="val 315"/>
              <a:gd name="f8" fmla="val 77"/>
              <a:gd name="f9" fmla="val 159"/>
              <a:gd name="f10" fmla="val 195"/>
              <a:gd name="f11" fmla="val 232"/>
              <a:gd name="f12" fmla="val 268"/>
              <a:gd name="f13" fmla="val 298"/>
              <a:gd name="f14" fmla="val 64"/>
              <a:gd name="f15" fmla="val 314"/>
              <a:gd name="f16" fmla="val 40"/>
              <a:gd name="f17" fmla="val 15"/>
              <a:gd name="f18" fmla="val 1"/>
              <a:gd name="f19" fmla="val 299"/>
              <a:gd name="f20" fmla="val 267"/>
              <a:gd name="f21" fmla="val 122"/>
              <a:gd name="f22" fmla="val 49"/>
              <a:gd name="f23" fmla="val 18"/>
              <a:gd name="f24" fmla="val 39"/>
              <a:gd name="f25" fmla="val 63"/>
              <a:gd name="f26" fmla="val 50"/>
              <a:gd name="f27" fmla="val 86"/>
              <a:gd name="f28" fmla="val 123"/>
              <a:gd name="f29" fmla="+- 0 0 -90"/>
              <a:gd name="f30" fmla="*/ f3 1 78"/>
              <a:gd name="f31" fmla="*/ f4 1 315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78"/>
              <a:gd name="f40" fmla="*/ f36 1 315"/>
              <a:gd name="f41" fmla="*/ 77 f37 1"/>
              <a:gd name="f42" fmla="*/ 159 f36 1"/>
              <a:gd name="f43" fmla="*/ 268 f36 1"/>
              <a:gd name="f44" fmla="*/ 40 f37 1"/>
              <a:gd name="f45" fmla="*/ 315 f36 1"/>
              <a:gd name="f46" fmla="*/ 1 f37 1"/>
              <a:gd name="f47" fmla="*/ 267 f36 1"/>
              <a:gd name="f48" fmla="*/ 49 f36 1"/>
              <a:gd name="f49" fmla="*/ 39 f37 1"/>
              <a:gd name="f50" fmla="*/ 1 f36 1"/>
              <a:gd name="f51" fmla="*/ 50 f36 1"/>
              <a:gd name="f52" fmla="+- f38 0 f1"/>
              <a:gd name="f53" fmla="*/ f41 1 78"/>
              <a:gd name="f54" fmla="*/ f42 1 315"/>
              <a:gd name="f55" fmla="*/ f43 1 315"/>
              <a:gd name="f56" fmla="*/ f44 1 78"/>
              <a:gd name="f57" fmla="*/ f45 1 315"/>
              <a:gd name="f58" fmla="*/ f46 1 78"/>
              <a:gd name="f59" fmla="*/ f47 1 315"/>
              <a:gd name="f60" fmla="*/ f48 1 315"/>
              <a:gd name="f61" fmla="*/ f49 1 78"/>
              <a:gd name="f62" fmla="*/ f50 1 315"/>
              <a:gd name="f63" fmla="*/ f51 1 315"/>
              <a:gd name="f64" fmla="*/ 0 1 f39"/>
              <a:gd name="f65" fmla="*/ f33 1 f39"/>
              <a:gd name="f66" fmla="*/ 0 1 f40"/>
              <a:gd name="f67" fmla="*/ f34 1 f40"/>
              <a:gd name="f68" fmla="*/ f53 1 f39"/>
              <a:gd name="f69" fmla="*/ f54 1 f40"/>
              <a:gd name="f70" fmla="*/ f55 1 f40"/>
              <a:gd name="f71" fmla="*/ f56 1 f39"/>
              <a:gd name="f72" fmla="*/ f57 1 f40"/>
              <a:gd name="f73" fmla="*/ f58 1 f39"/>
              <a:gd name="f74" fmla="*/ f59 1 f40"/>
              <a:gd name="f75" fmla="*/ f60 1 f40"/>
              <a:gd name="f76" fmla="*/ f61 1 f39"/>
              <a:gd name="f77" fmla="*/ f62 1 f40"/>
              <a:gd name="f78" fmla="*/ f63 1 f40"/>
              <a:gd name="f79" fmla="*/ f64 f30 1"/>
              <a:gd name="f80" fmla="*/ f65 f30 1"/>
              <a:gd name="f81" fmla="*/ f67 f31 1"/>
              <a:gd name="f82" fmla="*/ f66 f31 1"/>
              <a:gd name="f83" fmla="*/ f68 f30 1"/>
              <a:gd name="f84" fmla="*/ f69 f31 1"/>
              <a:gd name="f85" fmla="*/ f70 f31 1"/>
              <a:gd name="f86" fmla="*/ f71 f30 1"/>
              <a:gd name="f87" fmla="*/ f72 f31 1"/>
              <a:gd name="f88" fmla="*/ f73 f30 1"/>
              <a:gd name="f89" fmla="*/ f74 f31 1"/>
              <a:gd name="f90" fmla="*/ f75 f31 1"/>
              <a:gd name="f91" fmla="*/ f76 f30 1"/>
              <a:gd name="f92" fmla="*/ f77 f31 1"/>
              <a:gd name="f93" fmla="*/ f78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3" y="f84"/>
              </a:cxn>
              <a:cxn ang="f52">
                <a:pos x="f83" y="f85"/>
              </a:cxn>
              <a:cxn ang="f52">
                <a:pos x="f86" y="f87"/>
              </a:cxn>
              <a:cxn ang="f52">
                <a:pos x="f88" y="f89"/>
              </a:cxn>
              <a:cxn ang="f52">
                <a:pos x="f88" y="f90"/>
              </a:cxn>
              <a:cxn ang="f52">
                <a:pos x="f91" y="f92"/>
              </a:cxn>
              <a:cxn ang="f52">
                <a:pos x="f83" y="f93"/>
              </a:cxn>
              <a:cxn ang="f52">
                <a:pos x="f83" y="f84"/>
              </a:cxn>
            </a:cxnLst>
            <a:rect l="f79" t="f82" r="f80" b="f81"/>
            <a:pathLst>
              <a:path w="78" h="315">
                <a:moveTo>
                  <a:pt x="f8" y="f9"/>
                </a:moveTo>
                <a:cubicBezTo>
                  <a:pt x="f8" y="f10"/>
                  <a:pt x="f6" y="f11"/>
                  <a:pt x="f8" y="f12"/>
                </a:cubicBezTo>
                <a:cubicBezTo>
                  <a:pt x="f8" y="f13"/>
                  <a:pt x="f14" y="f15"/>
                  <a:pt x="f16" y="f7"/>
                </a:cubicBezTo>
                <a:cubicBezTo>
                  <a:pt x="f17" y="f7"/>
                  <a:pt x="f18" y="f19"/>
                  <a:pt x="f18" y="f20"/>
                </a:cubicBezTo>
                <a:cubicBezTo>
                  <a:pt x="f5" y="f10"/>
                  <a:pt x="f5" y="f21"/>
                  <a:pt x="f18" y="f22"/>
                </a:cubicBezTo>
                <a:cubicBezTo>
                  <a:pt x="f18" y="f23"/>
                  <a:pt x="f17" y="f5"/>
                  <a:pt x="f24" y="f18"/>
                </a:cubicBezTo>
                <a:cubicBezTo>
                  <a:pt x="f25" y="f18"/>
                  <a:pt x="f8" y="f23"/>
                  <a:pt x="f8" y="f26"/>
                </a:cubicBezTo>
                <a:cubicBezTo>
                  <a:pt x="f6" y="f27"/>
                  <a:pt x="f8" y="f28"/>
                  <a:pt x="f8" y="f9"/>
                </a:cubicBezTo>
                <a:close/>
              </a:path>
            </a:pathLst>
          </a:custGeom>
          <a:solidFill>
            <a:srgbClr val="080B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Freeform 66">
            <a:extLst>
              <a:ext uri="{FF2B5EF4-FFF2-40B4-BE49-F238E27FC236}">
                <a16:creationId xmlns:a16="http://schemas.microsoft.com/office/drawing/2014/main" id="{0D196464-A9F8-D27D-925C-4E63911843AA}"/>
              </a:ext>
            </a:extLst>
          </p:cNvPr>
          <p:cNvSpPr/>
          <p:nvPr/>
        </p:nvSpPr>
        <p:spPr>
          <a:xfrm>
            <a:off x="7885108" y="3005139"/>
            <a:ext cx="63495" cy="25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"/>
              <a:gd name="f7" fmla="val 315"/>
              <a:gd name="f8" fmla="val 77"/>
              <a:gd name="f9" fmla="val 159"/>
              <a:gd name="f10" fmla="val 196"/>
              <a:gd name="f11" fmla="val 233"/>
              <a:gd name="f12" fmla="val 270"/>
              <a:gd name="f13" fmla="val 299"/>
              <a:gd name="f14" fmla="val 63"/>
              <a:gd name="f15" fmla="val 40"/>
              <a:gd name="f16" fmla="val 16"/>
              <a:gd name="f17" fmla="val 1"/>
              <a:gd name="f18" fmla="val 195"/>
              <a:gd name="f19" fmla="val 121"/>
              <a:gd name="f20" fmla="val 47"/>
              <a:gd name="f21" fmla="val 18"/>
              <a:gd name="f22" fmla="val 48"/>
              <a:gd name="f23" fmla="val 85"/>
              <a:gd name="f24" fmla="val 122"/>
              <a:gd name="f25" fmla="+- 0 0 -90"/>
              <a:gd name="f26" fmla="*/ f3 1 78"/>
              <a:gd name="f27" fmla="*/ f4 1 315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78"/>
              <a:gd name="f36" fmla="*/ f32 1 315"/>
              <a:gd name="f37" fmla="*/ 77 f33 1"/>
              <a:gd name="f38" fmla="*/ 159 f32 1"/>
              <a:gd name="f39" fmla="*/ 270 f32 1"/>
              <a:gd name="f40" fmla="*/ 40 f33 1"/>
              <a:gd name="f41" fmla="*/ 315 f32 1"/>
              <a:gd name="f42" fmla="*/ 1 f33 1"/>
              <a:gd name="f43" fmla="*/ 47 f32 1"/>
              <a:gd name="f44" fmla="*/ 1 f32 1"/>
              <a:gd name="f45" fmla="*/ 48 f32 1"/>
              <a:gd name="f46" fmla="+- f34 0 f1"/>
              <a:gd name="f47" fmla="*/ f37 1 78"/>
              <a:gd name="f48" fmla="*/ f38 1 315"/>
              <a:gd name="f49" fmla="*/ f39 1 315"/>
              <a:gd name="f50" fmla="*/ f40 1 78"/>
              <a:gd name="f51" fmla="*/ f41 1 315"/>
              <a:gd name="f52" fmla="*/ f42 1 78"/>
              <a:gd name="f53" fmla="*/ f43 1 315"/>
              <a:gd name="f54" fmla="*/ f44 1 315"/>
              <a:gd name="f55" fmla="*/ f45 1 315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6"/>
              <a:gd name="f63" fmla="*/ f50 1 f35"/>
              <a:gd name="f64" fmla="*/ f51 1 f36"/>
              <a:gd name="f65" fmla="*/ f52 1 f35"/>
              <a:gd name="f66" fmla="*/ f53 1 f36"/>
              <a:gd name="f67" fmla="*/ f54 1 f36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7 1"/>
              <a:gd name="f76" fmla="*/ f63 f26 1"/>
              <a:gd name="f77" fmla="*/ f64 f27 1"/>
              <a:gd name="f78" fmla="*/ f65 f26 1"/>
              <a:gd name="f79" fmla="*/ f66 f27 1"/>
              <a:gd name="f80" fmla="*/ f67 f27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3" y="f75"/>
              </a:cxn>
              <a:cxn ang="f46">
                <a:pos x="f76" y="f77"/>
              </a:cxn>
              <a:cxn ang="f46">
                <a:pos x="f78" y="f75"/>
              </a:cxn>
              <a:cxn ang="f46">
                <a:pos x="f78" y="f79"/>
              </a:cxn>
              <a:cxn ang="f46">
                <a:pos x="f76" y="f80"/>
              </a:cxn>
              <a:cxn ang="f46">
                <a:pos x="f73" y="f81"/>
              </a:cxn>
              <a:cxn ang="f46">
                <a:pos x="f73" y="f74"/>
              </a:cxn>
            </a:cxnLst>
            <a:rect l="f69" t="f72" r="f70" b="f71"/>
            <a:pathLst>
              <a:path w="78" h="315">
                <a:moveTo>
                  <a:pt x="f8" y="f9"/>
                </a:moveTo>
                <a:cubicBezTo>
                  <a:pt x="f8" y="f10"/>
                  <a:pt x="f6" y="f11"/>
                  <a:pt x="f8" y="f12"/>
                </a:cubicBezTo>
                <a:cubicBezTo>
                  <a:pt x="f8" y="f13"/>
                  <a:pt x="f14" y="f7"/>
                  <a:pt x="f15" y="f7"/>
                </a:cubicBezTo>
                <a:cubicBezTo>
                  <a:pt x="f16" y="f7"/>
                  <a:pt x="f17" y="f13"/>
                  <a:pt x="f17" y="f12"/>
                </a:cubicBezTo>
                <a:cubicBezTo>
                  <a:pt x="f5" y="f18"/>
                  <a:pt x="f5" y="f19"/>
                  <a:pt x="f17" y="f20"/>
                </a:cubicBezTo>
                <a:cubicBezTo>
                  <a:pt x="f17" y="f21"/>
                  <a:pt x="f16" y="f5"/>
                  <a:pt x="f15" y="f17"/>
                </a:cubicBezTo>
                <a:cubicBezTo>
                  <a:pt x="f14" y="f17"/>
                  <a:pt x="f8" y="f21"/>
                  <a:pt x="f8" y="f22"/>
                </a:cubicBezTo>
                <a:cubicBezTo>
                  <a:pt x="f6" y="f23"/>
                  <a:pt x="f8" y="f24"/>
                  <a:pt x="f8" y="f9"/>
                </a:cubicBezTo>
                <a:close/>
              </a:path>
            </a:pathLst>
          </a:custGeom>
          <a:solidFill>
            <a:srgbClr val="080B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Freeform 67">
            <a:extLst>
              <a:ext uri="{FF2B5EF4-FFF2-40B4-BE49-F238E27FC236}">
                <a16:creationId xmlns:a16="http://schemas.microsoft.com/office/drawing/2014/main" id="{3682FCF0-189F-95BD-0C53-3AFC2EF82EC7}"/>
              </a:ext>
            </a:extLst>
          </p:cNvPr>
          <p:cNvSpPr/>
          <p:nvPr/>
        </p:nvSpPr>
        <p:spPr>
          <a:xfrm>
            <a:off x="7705721" y="3005139"/>
            <a:ext cx="61914" cy="25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"/>
              <a:gd name="f7" fmla="val 316"/>
              <a:gd name="f8" fmla="val 159"/>
              <a:gd name="f9" fmla="val 197"/>
              <a:gd name="f10" fmla="val 234"/>
              <a:gd name="f11" fmla="val 272"/>
              <a:gd name="f12" fmla="val 76"/>
              <a:gd name="f13" fmla="val 299"/>
              <a:gd name="f14" fmla="val 62"/>
              <a:gd name="f15" fmla="val 314"/>
              <a:gd name="f16" fmla="val 40"/>
              <a:gd name="f17" fmla="val 315"/>
              <a:gd name="f18" fmla="val 17"/>
              <a:gd name="f19" fmla="val 1"/>
              <a:gd name="f20" fmla="val 300"/>
              <a:gd name="f21" fmla="val 273"/>
              <a:gd name="f22" fmla="val 196"/>
              <a:gd name="f23" fmla="val 119"/>
              <a:gd name="f24" fmla="val 42"/>
              <a:gd name="f25" fmla="val 39"/>
              <a:gd name="f26" fmla="val 60"/>
              <a:gd name="f27" fmla="val 81"/>
              <a:gd name="f28" fmla="val 120"/>
              <a:gd name="f29" fmla="+- 0 0 -90"/>
              <a:gd name="f30" fmla="*/ f3 1 77"/>
              <a:gd name="f31" fmla="*/ f4 1 316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77"/>
              <a:gd name="f40" fmla="*/ f36 1 316"/>
              <a:gd name="f41" fmla="*/ 77 f37 1"/>
              <a:gd name="f42" fmla="*/ 159 f36 1"/>
              <a:gd name="f43" fmla="*/ 272 f36 1"/>
              <a:gd name="f44" fmla="*/ 40 f37 1"/>
              <a:gd name="f45" fmla="*/ 315 f36 1"/>
              <a:gd name="f46" fmla="*/ 0 f37 1"/>
              <a:gd name="f47" fmla="*/ 273 f36 1"/>
              <a:gd name="f48" fmla="*/ 42 f36 1"/>
              <a:gd name="f49" fmla="*/ 39 f37 1"/>
              <a:gd name="f50" fmla="*/ 1 f36 1"/>
              <a:gd name="f51" fmla="+- f38 0 f1"/>
              <a:gd name="f52" fmla="*/ f41 1 77"/>
              <a:gd name="f53" fmla="*/ f42 1 316"/>
              <a:gd name="f54" fmla="*/ f43 1 316"/>
              <a:gd name="f55" fmla="*/ f44 1 77"/>
              <a:gd name="f56" fmla="*/ f45 1 316"/>
              <a:gd name="f57" fmla="*/ f46 1 77"/>
              <a:gd name="f58" fmla="*/ f47 1 316"/>
              <a:gd name="f59" fmla="*/ f48 1 316"/>
              <a:gd name="f60" fmla="*/ f49 1 77"/>
              <a:gd name="f61" fmla="*/ f50 1 316"/>
              <a:gd name="f62" fmla="*/ 0 1 f39"/>
              <a:gd name="f63" fmla="*/ f33 1 f39"/>
              <a:gd name="f64" fmla="*/ 0 1 f40"/>
              <a:gd name="f65" fmla="*/ f34 1 f40"/>
              <a:gd name="f66" fmla="*/ f52 1 f39"/>
              <a:gd name="f67" fmla="*/ f53 1 f40"/>
              <a:gd name="f68" fmla="*/ f54 1 f40"/>
              <a:gd name="f69" fmla="*/ f55 1 f39"/>
              <a:gd name="f70" fmla="*/ f56 1 f40"/>
              <a:gd name="f71" fmla="*/ f57 1 f39"/>
              <a:gd name="f72" fmla="*/ f58 1 f40"/>
              <a:gd name="f73" fmla="*/ f59 1 f40"/>
              <a:gd name="f74" fmla="*/ f60 1 f39"/>
              <a:gd name="f75" fmla="*/ f61 1 f40"/>
              <a:gd name="f76" fmla="*/ f62 f30 1"/>
              <a:gd name="f77" fmla="*/ f63 f30 1"/>
              <a:gd name="f78" fmla="*/ f65 f31 1"/>
              <a:gd name="f79" fmla="*/ f64 f31 1"/>
              <a:gd name="f80" fmla="*/ f66 f30 1"/>
              <a:gd name="f81" fmla="*/ f67 f31 1"/>
              <a:gd name="f82" fmla="*/ f68 f31 1"/>
              <a:gd name="f83" fmla="*/ f69 f30 1"/>
              <a:gd name="f84" fmla="*/ f70 f31 1"/>
              <a:gd name="f85" fmla="*/ f71 f30 1"/>
              <a:gd name="f86" fmla="*/ f72 f31 1"/>
              <a:gd name="f87" fmla="*/ f73 f31 1"/>
              <a:gd name="f88" fmla="*/ f74 f30 1"/>
              <a:gd name="f89" fmla="*/ f75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0" y="f81"/>
              </a:cxn>
              <a:cxn ang="f51">
                <a:pos x="f80" y="f82"/>
              </a:cxn>
              <a:cxn ang="f51">
                <a:pos x="f83" y="f84"/>
              </a:cxn>
              <a:cxn ang="f51">
                <a:pos x="f85" y="f86"/>
              </a:cxn>
              <a:cxn ang="f51">
                <a:pos x="f85" y="f87"/>
              </a:cxn>
              <a:cxn ang="f51">
                <a:pos x="f88" y="f89"/>
              </a:cxn>
              <a:cxn ang="f51">
                <a:pos x="f80" y="f87"/>
              </a:cxn>
              <a:cxn ang="f51">
                <a:pos x="f80" y="f81"/>
              </a:cxn>
            </a:cxnLst>
            <a:rect l="f76" t="f79" r="f77" b="f78"/>
            <a:pathLst>
              <a:path w="77" h="316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7"/>
                  <a:pt x="f19" y="f20"/>
                  <a:pt x="f5" y="f21"/>
                </a:cubicBezTo>
                <a:cubicBezTo>
                  <a:pt x="f5" y="f22"/>
                  <a:pt x="f5" y="f23"/>
                  <a:pt x="f5" y="f24"/>
                </a:cubicBezTo>
                <a:cubicBezTo>
                  <a:pt x="f19" y="f18"/>
                  <a:pt x="f18" y="f19"/>
                  <a:pt x="f25" y="f19"/>
                </a:cubicBezTo>
                <a:cubicBezTo>
                  <a:pt x="f26" y="f5"/>
                  <a:pt x="f12" y="f18"/>
                  <a:pt x="f6" y="f24"/>
                </a:cubicBezTo>
                <a:cubicBezTo>
                  <a:pt x="f6" y="f27"/>
                  <a:pt x="f6" y="f28"/>
                  <a:pt x="f6" y="f8"/>
                </a:cubicBezTo>
                <a:close/>
              </a:path>
            </a:pathLst>
          </a:custGeom>
          <a:solidFill>
            <a:srgbClr val="080B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Freeform 68">
            <a:extLst>
              <a:ext uri="{FF2B5EF4-FFF2-40B4-BE49-F238E27FC236}">
                <a16:creationId xmlns:a16="http://schemas.microsoft.com/office/drawing/2014/main" id="{598B55EF-2276-2D7A-79E6-4FB6B70F49E2}"/>
              </a:ext>
            </a:extLst>
          </p:cNvPr>
          <p:cNvSpPr/>
          <p:nvPr/>
        </p:nvSpPr>
        <p:spPr>
          <a:xfrm>
            <a:off x="7545391" y="3003547"/>
            <a:ext cx="63495" cy="255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"/>
              <a:gd name="f7" fmla="val 317"/>
              <a:gd name="f8" fmla="val 158"/>
              <a:gd name="f9" fmla="val 196"/>
              <a:gd name="f10" fmla="val 234"/>
              <a:gd name="f11" fmla="val 272"/>
              <a:gd name="f12" fmla="val 77"/>
              <a:gd name="f13" fmla="val 300"/>
              <a:gd name="f14" fmla="val 64"/>
              <a:gd name="f15" fmla="val 316"/>
              <a:gd name="f16" fmla="val 41"/>
              <a:gd name="f17" fmla="val 16"/>
              <a:gd name="f18" fmla="val 1"/>
              <a:gd name="f19" fmla="val 271"/>
              <a:gd name="f20" fmla="val 121"/>
              <a:gd name="f21" fmla="val 46"/>
              <a:gd name="f22" fmla="val 18"/>
              <a:gd name="f23" fmla="val 17"/>
              <a:gd name="f24" fmla="val 2"/>
              <a:gd name="f25" fmla="val 19"/>
              <a:gd name="f26" fmla="val 47"/>
              <a:gd name="f27" fmla="val 84"/>
              <a:gd name="f28" fmla="+- 0 0 -90"/>
              <a:gd name="f29" fmla="*/ f3 1 78"/>
              <a:gd name="f30" fmla="*/ f4 1 317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78"/>
              <a:gd name="f39" fmla="*/ f35 1 317"/>
              <a:gd name="f40" fmla="*/ 78 f36 1"/>
              <a:gd name="f41" fmla="*/ 158 f35 1"/>
              <a:gd name="f42" fmla="*/ 272 f35 1"/>
              <a:gd name="f43" fmla="*/ 41 f36 1"/>
              <a:gd name="f44" fmla="*/ 316 f35 1"/>
              <a:gd name="f45" fmla="*/ 1 f36 1"/>
              <a:gd name="f46" fmla="*/ 271 f35 1"/>
              <a:gd name="f47" fmla="*/ 46 f35 1"/>
              <a:gd name="f48" fmla="*/ 1 f35 1"/>
              <a:gd name="f49" fmla="*/ 47 f35 1"/>
              <a:gd name="f50" fmla="+- f37 0 f1"/>
              <a:gd name="f51" fmla="*/ f40 1 78"/>
              <a:gd name="f52" fmla="*/ f41 1 317"/>
              <a:gd name="f53" fmla="*/ f42 1 317"/>
              <a:gd name="f54" fmla="*/ f43 1 78"/>
              <a:gd name="f55" fmla="*/ f44 1 317"/>
              <a:gd name="f56" fmla="*/ f45 1 78"/>
              <a:gd name="f57" fmla="*/ f46 1 317"/>
              <a:gd name="f58" fmla="*/ f47 1 317"/>
              <a:gd name="f59" fmla="*/ f48 1 317"/>
              <a:gd name="f60" fmla="*/ f49 1 317"/>
              <a:gd name="f61" fmla="*/ 0 1 f38"/>
              <a:gd name="f62" fmla="*/ f32 1 f38"/>
              <a:gd name="f63" fmla="*/ 0 1 f39"/>
              <a:gd name="f64" fmla="*/ f33 1 f39"/>
              <a:gd name="f65" fmla="*/ f51 1 f38"/>
              <a:gd name="f66" fmla="*/ f52 1 f39"/>
              <a:gd name="f67" fmla="*/ f53 1 f39"/>
              <a:gd name="f68" fmla="*/ f54 1 f38"/>
              <a:gd name="f69" fmla="*/ f55 1 f39"/>
              <a:gd name="f70" fmla="*/ f56 1 f38"/>
              <a:gd name="f71" fmla="*/ f57 1 f39"/>
              <a:gd name="f72" fmla="*/ f58 1 f39"/>
              <a:gd name="f73" fmla="*/ f59 1 f39"/>
              <a:gd name="f74" fmla="*/ f60 1 f39"/>
              <a:gd name="f75" fmla="*/ f61 f29 1"/>
              <a:gd name="f76" fmla="*/ f62 f29 1"/>
              <a:gd name="f77" fmla="*/ f64 f30 1"/>
              <a:gd name="f78" fmla="*/ f63 f30 1"/>
              <a:gd name="f79" fmla="*/ f65 f29 1"/>
              <a:gd name="f80" fmla="*/ f66 f30 1"/>
              <a:gd name="f81" fmla="*/ f67 f30 1"/>
              <a:gd name="f82" fmla="*/ f68 f29 1"/>
              <a:gd name="f83" fmla="*/ f69 f30 1"/>
              <a:gd name="f84" fmla="*/ f70 f29 1"/>
              <a:gd name="f85" fmla="*/ f71 f30 1"/>
              <a:gd name="f86" fmla="*/ f72 f30 1"/>
              <a:gd name="f87" fmla="*/ f73 f30 1"/>
              <a:gd name="f88" fmla="*/ f74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79" y="f80"/>
              </a:cxn>
              <a:cxn ang="f50">
                <a:pos x="f79" y="f81"/>
              </a:cxn>
              <a:cxn ang="f50">
                <a:pos x="f82" y="f83"/>
              </a:cxn>
              <a:cxn ang="f50">
                <a:pos x="f84" y="f85"/>
              </a:cxn>
              <a:cxn ang="f50">
                <a:pos x="f84" y="f86"/>
              </a:cxn>
              <a:cxn ang="f50">
                <a:pos x="f82" y="f87"/>
              </a:cxn>
              <a:cxn ang="f50">
                <a:pos x="f79" y="f88"/>
              </a:cxn>
              <a:cxn ang="f50">
                <a:pos x="f79" y="f80"/>
              </a:cxn>
            </a:cxnLst>
            <a:rect l="f75" t="f78" r="f76" b="f77"/>
            <a:pathLst>
              <a:path w="78" h="317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15"/>
                  <a:pt x="f16" y="f15"/>
                </a:cubicBezTo>
                <a:cubicBezTo>
                  <a:pt x="f17" y="f7"/>
                  <a:pt x="f18" y="f13"/>
                  <a:pt x="f18" y="f19"/>
                </a:cubicBezTo>
                <a:cubicBezTo>
                  <a:pt x="f5" y="f9"/>
                  <a:pt x="f5" y="f20"/>
                  <a:pt x="f18" y="f21"/>
                </a:cubicBezTo>
                <a:cubicBezTo>
                  <a:pt x="f18" y="f22"/>
                  <a:pt x="f23" y="f5"/>
                  <a:pt x="f16" y="f18"/>
                </a:cubicBezTo>
                <a:cubicBezTo>
                  <a:pt x="f14" y="f24"/>
                  <a:pt x="f6" y="f25"/>
                  <a:pt x="f6" y="f26"/>
                </a:cubicBezTo>
                <a:cubicBezTo>
                  <a:pt x="f6" y="f27"/>
                  <a:pt x="f6" y="f20"/>
                  <a:pt x="f6" y="f8"/>
                </a:cubicBezTo>
                <a:close/>
              </a:path>
            </a:pathLst>
          </a:custGeom>
          <a:solidFill>
            <a:srgbClr val="080B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Freeform 69">
            <a:extLst>
              <a:ext uri="{FF2B5EF4-FFF2-40B4-BE49-F238E27FC236}">
                <a16:creationId xmlns:a16="http://schemas.microsoft.com/office/drawing/2014/main" id="{E95EA50E-E2E3-D28E-2A45-6DE64429AE83}"/>
              </a:ext>
            </a:extLst>
          </p:cNvPr>
          <p:cNvSpPr/>
          <p:nvPr/>
        </p:nvSpPr>
        <p:spPr>
          <a:xfrm>
            <a:off x="8353428" y="3067053"/>
            <a:ext cx="61914" cy="1920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"/>
              <a:gd name="f7" fmla="val 239"/>
              <a:gd name="f8" fmla="val 120"/>
              <a:gd name="f9" fmla="val 96"/>
              <a:gd name="f10" fmla="val 71"/>
              <a:gd name="f11" fmla="val 47"/>
              <a:gd name="f12" fmla="val 1"/>
              <a:gd name="f13" fmla="val 18"/>
              <a:gd name="f14" fmla="val 16"/>
              <a:gd name="f15" fmla="val 39"/>
              <a:gd name="f16" fmla="val 62"/>
              <a:gd name="f17" fmla="val 77"/>
              <a:gd name="f18" fmla="val 46"/>
              <a:gd name="f19" fmla="val 95"/>
              <a:gd name="f20" fmla="val 145"/>
              <a:gd name="f21" fmla="val 195"/>
              <a:gd name="f22" fmla="val 223"/>
              <a:gd name="f23" fmla="val 63"/>
              <a:gd name="f24" fmla="val 15"/>
              <a:gd name="f25" fmla="val 193"/>
              <a:gd name="f26" fmla="val 169"/>
              <a:gd name="f27" fmla="+- 0 0 -90"/>
              <a:gd name="f28" fmla="*/ f3 1 78"/>
              <a:gd name="f29" fmla="*/ f4 1 239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78"/>
              <a:gd name="f38" fmla="*/ f34 1 239"/>
              <a:gd name="f39" fmla="*/ 0 f35 1"/>
              <a:gd name="f40" fmla="*/ 120 f34 1"/>
              <a:gd name="f41" fmla="*/ 47 f34 1"/>
              <a:gd name="f42" fmla="*/ 39 f35 1"/>
              <a:gd name="f43" fmla="*/ 1 f34 1"/>
              <a:gd name="f44" fmla="*/ 77 f35 1"/>
              <a:gd name="f45" fmla="*/ 46 f34 1"/>
              <a:gd name="f46" fmla="*/ 195 f34 1"/>
              <a:gd name="f47" fmla="*/ 239 f34 1"/>
              <a:gd name="f48" fmla="*/ 193 f34 1"/>
              <a:gd name="f49" fmla="+- f36 0 f1"/>
              <a:gd name="f50" fmla="*/ f39 1 78"/>
              <a:gd name="f51" fmla="*/ f40 1 239"/>
              <a:gd name="f52" fmla="*/ f41 1 239"/>
              <a:gd name="f53" fmla="*/ f42 1 78"/>
              <a:gd name="f54" fmla="*/ f43 1 239"/>
              <a:gd name="f55" fmla="*/ f44 1 78"/>
              <a:gd name="f56" fmla="*/ f45 1 239"/>
              <a:gd name="f57" fmla="*/ f46 1 239"/>
              <a:gd name="f58" fmla="*/ f47 1 239"/>
              <a:gd name="f59" fmla="*/ f48 1 239"/>
              <a:gd name="f60" fmla="*/ 0 1 f37"/>
              <a:gd name="f61" fmla="*/ f31 1 f37"/>
              <a:gd name="f62" fmla="*/ 0 1 f38"/>
              <a:gd name="f63" fmla="*/ f32 1 f38"/>
              <a:gd name="f64" fmla="*/ f50 1 f37"/>
              <a:gd name="f65" fmla="*/ f51 1 f38"/>
              <a:gd name="f66" fmla="*/ f52 1 f38"/>
              <a:gd name="f67" fmla="*/ f53 1 f37"/>
              <a:gd name="f68" fmla="*/ f54 1 f38"/>
              <a:gd name="f69" fmla="*/ f55 1 f37"/>
              <a:gd name="f70" fmla="*/ f56 1 f38"/>
              <a:gd name="f71" fmla="*/ f57 1 f38"/>
              <a:gd name="f72" fmla="*/ f58 1 f38"/>
              <a:gd name="f73" fmla="*/ f59 1 f38"/>
              <a:gd name="f74" fmla="*/ f60 f28 1"/>
              <a:gd name="f75" fmla="*/ f61 f28 1"/>
              <a:gd name="f76" fmla="*/ f63 f29 1"/>
              <a:gd name="f77" fmla="*/ f62 f29 1"/>
              <a:gd name="f78" fmla="*/ f64 f28 1"/>
              <a:gd name="f79" fmla="*/ f65 f29 1"/>
              <a:gd name="f80" fmla="*/ f66 f29 1"/>
              <a:gd name="f81" fmla="*/ f67 f28 1"/>
              <a:gd name="f82" fmla="*/ f68 f29 1"/>
              <a:gd name="f83" fmla="*/ f69 f28 1"/>
              <a:gd name="f84" fmla="*/ f70 f29 1"/>
              <a:gd name="f85" fmla="*/ f71 f29 1"/>
              <a:gd name="f86" fmla="*/ f72 f29 1"/>
              <a:gd name="f87" fmla="*/ f73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8" y="f79"/>
              </a:cxn>
              <a:cxn ang="f49">
                <a:pos x="f78" y="f80"/>
              </a:cxn>
              <a:cxn ang="f49">
                <a:pos x="f81" y="f82"/>
              </a:cxn>
              <a:cxn ang="f49">
                <a:pos x="f83" y="f84"/>
              </a:cxn>
              <a:cxn ang="f49">
                <a:pos x="f83" y="f85"/>
              </a:cxn>
              <a:cxn ang="f49">
                <a:pos x="f81" y="f86"/>
              </a:cxn>
              <a:cxn ang="f49">
                <a:pos x="f78" y="f87"/>
              </a:cxn>
              <a:cxn ang="f49">
                <a:pos x="f78" y="f79"/>
              </a:cxn>
            </a:cxnLst>
            <a:rect l="f74" t="f77" r="f75" b="f76"/>
            <a:pathLst>
              <a:path w="78" h="239">
                <a:moveTo>
                  <a:pt x="f5" y="f8"/>
                </a:moveTo>
                <a:cubicBezTo>
                  <a:pt x="f5" y="f9"/>
                  <a:pt x="f5" y="f10"/>
                  <a:pt x="f5" y="f11"/>
                </a:cubicBezTo>
                <a:cubicBezTo>
                  <a:pt x="f12" y="f13"/>
                  <a:pt x="f14" y="f5"/>
                  <a:pt x="f15" y="f12"/>
                </a:cubicBezTo>
                <a:cubicBezTo>
                  <a:pt x="f16" y="f12"/>
                  <a:pt x="f17" y="f13"/>
                  <a:pt x="f17" y="f18"/>
                </a:cubicBezTo>
                <a:cubicBezTo>
                  <a:pt x="f6" y="f19"/>
                  <a:pt x="f6" y="f20"/>
                  <a:pt x="f17" y="f21"/>
                </a:cubicBezTo>
                <a:cubicBezTo>
                  <a:pt x="f17" y="f22"/>
                  <a:pt x="f23" y="f7"/>
                  <a:pt x="f15" y="f7"/>
                </a:cubicBezTo>
                <a:cubicBezTo>
                  <a:pt x="f24" y="f7"/>
                  <a:pt x="f12" y="f22"/>
                  <a:pt x="f5" y="f25"/>
                </a:cubicBezTo>
                <a:cubicBezTo>
                  <a:pt x="f5" y="f26"/>
                  <a:pt x="f5" y="f20"/>
                  <a:pt x="f5" y="f8"/>
                </a:cubicBezTo>
                <a:close/>
              </a:path>
            </a:pathLst>
          </a:custGeom>
          <a:solidFill>
            <a:srgbClr val="080B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9" name="Freeform 70">
            <a:extLst>
              <a:ext uri="{FF2B5EF4-FFF2-40B4-BE49-F238E27FC236}">
                <a16:creationId xmlns:a16="http://schemas.microsoft.com/office/drawing/2014/main" id="{55FD3F3C-D207-BC0A-964A-94BD44F0B05E}"/>
              </a:ext>
            </a:extLst>
          </p:cNvPr>
          <p:cNvSpPr/>
          <p:nvPr/>
        </p:nvSpPr>
        <p:spPr>
          <a:xfrm>
            <a:off x="7419971" y="3067053"/>
            <a:ext cx="61914" cy="1920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"/>
              <a:gd name="f7" fmla="val 240"/>
              <a:gd name="f8" fmla="val 77"/>
              <a:gd name="f9" fmla="val 121"/>
              <a:gd name="f10" fmla="val 147"/>
              <a:gd name="f11" fmla="val 173"/>
              <a:gd name="f12" fmla="val 199"/>
              <a:gd name="f13" fmla="val 223"/>
              <a:gd name="f14" fmla="val 62"/>
              <a:gd name="f15" fmla="val 238"/>
              <a:gd name="f16" fmla="val 41"/>
              <a:gd name="f17" fmla="val 239"/>
              <a:gd name="f18" fmla="val 18"/>
              <a:gd name="f19" fmla="val 1"/>
              <a:gd name="f20" fmla="val 225"/>
              <a:gd name="f21" fmla="val 200"/>
              <a:gd name="f22" fmla="val 94"/>
              <a:gd name="f23" fmla="val 17"/>
              <a:gd name="f24" fmla="val 40"/>
              <a:gd name="f25" fmla="val 43"/>
              <a:gd name="f26" fmla="val 69"/>
              <a:gd name="f27" fmla="val 95"/>
              <a:gd name="f28" fmla="+- 0 0 -90"/>
              <a:gd name="f29" fmla="*/ f3 1 78"/>
              <a:gd name="f30" fmla="*/ f4 1 240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78"/>
              <a:gd name="f39" fmla="*/ f35 1 240"/>
              <a:gd name="f40" fmla="*/ 77 f36 1"/>
              <a:gd name="f41" fmla="*/ 121 f35 1"/>
              <a:gd name="f42" fmla="*/ 199 f35 1"/>
              <a:gd name="f43" fmla="*/ 41 f36 1"/>
              <a:gd name="f44" fmla="*/ 239 f35 1"/>
              <a:gd name="f45" fmla="*/ 1 f36 1"/>
              <a:gd name="f46" fmla="*/ 200 f35 1"/>
              <a:gd name="f47" fmla="*/ 41 f35 1"/>
              <a:gd name="f48" fmla="*/ 40 f36 1"/>
              <a:gd name="f49" fmla="*/ 1 f35 1"/>
              <a:gd name="f50" fmla="*/ 43 f35 1"/>
              <a:gd name="f51" fmla="+- f37 0 f1"/>
              <a:gd name="f52" fmla="*/ f40 1 78"/>
              <a:gd name="f53" fmla="*/ f41 1 240"/>
              <a:gd name="f54" fmla="*/ f42 1 240"/>
              <a:gd name="f55" fmla="*/ f43 1 78"/>
              <a:gd name="f56" fmla="*/ f44 1 240"/>
              <a:gd name="f57" fmla="*/ f45 1 78"/>
              <a:gd name="f58" fmla="*/ f46 1 240"/>
              <a:gd name="f59" fmla="*/ f47 1 240"/>
              <a:gd name="f60" fmla="*/ f48 1 78"/>
              <a:gd name="f61" fmla="*/ f49 1 240"/>
              <a:gd name="f62" fmla="*/ f50 1 240"/>
              <a:gd name="f63" fmla="*/ 0 1 f38"/>
              <a:gd name="f64" fmla="*/ f32 1 f38"/>
              <a:gd name="f65" fmla="*/ 0 1 f39"/>
              <a:gd name="f66" fmla="*/ f33 1 f39"/>
              <a:gd name="f67" fmla="*/ f52 1 f38"/>
              <a:gd name="f68" fmla="*/ f53 1 f39"/>
              <a:gd name="f69" fmla="*/ f54 1 f39"/>
              <a:gd name="f70" fmla="*/ f55 1 f38"/>
              <a:gd name="f71" fmla="*/ f56 1 f39"/>
              <a:gd name="f72" fmla="*/ f57 1 f38"/>
              <a:gd name="f73" fmla="*/ f58 1 f39"/>
              <a:gd name="f74" fmla="*/ f59 1 f39"/>
              <a:gd name="f75" fmla="*/ f60 1 f38"/>
              <a:gd name="f76" fmla="*/ f61 1 f39"/>
              <a:gd name="f77" fmla="*/ f62 1 f39"/>
              <a:gd name="f78" fmla="*/ f63 f29 1"/>
              <a:gd name="f79" fmla="*/ f64 f29 1"/>
              <a:gd name="f80" fmla="*/ f66 f30 1"/>
              <a:gd name="f81" fmla="*/ f65 f30 1"/>
              <a:gd name="f82" fmla="*/ f67 f29 1"/>
              <a:gd name="f83" fmla="*/ f68 f30 1"/>
              <a:gd name="f84" fmla="*/ f69 f30 1"/>
              <a:gd name="f85" fmla="*/ f70 f29 1"/>
              <a:gd name="f86" fmla="*/ f71 f30 1"/>
              <a:gd name="f87" fmla="*/ f72 f29 1"/>
              <a:gd name="f88" fmla="*/ f73 f30 1"/>
              <a:gd name="f89" fmla="*/ f74 f30 1"/>
              <a:gd name="f90" fmla="*/ f75 f29 1"/>
              <a:gd name="f91" fmla="*/ f76 f30 1"/>
              <a:gd name="f92" fmla="*/ f7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2" y="f83"/>
              </a:cxn>
              <a:cxn ang="f51">
                <a:pos x="f82" y="f84"/>
              </a:cxn>
              <a:cxn ang="f51">
                <a:pos x="f85" y="f86"/>
              </a:cxn>
              <a:cxn ang="f51">
                <a:pos x="f87" y="f88"/>
              </a:cxn>
              <a:cxn ang="f51">
                <a:pos x="f87" y="f89"/>
              </a:cxn>
              <a:cxn ang="f51">
                <a:pos x="f90" y="f91"/>
              </a:cxn>
              <a:cxn ang="f51">
                <a:pos x="f82" y="f92"/>
              </a:cxn>
              <a:cxn ang="f51">
                <a:pos x="f82" y="f83"/>
              </a:cxn>
            </a:cxnLst>
            <a:rect l="f78" t="f81" r="f79" b="f80"/>
            <a:pathLst>
              <a:path w="78" h="240">
                <a:moveTo>
                  <a:pt x="f8" y="f9"/>
                </a:moveTo>
                <a:cubicBezTo>
                  <a:pt x="f8" y="f10"/>
                  <a:pt x="f6" y="f11"/>
                  <a:pt x="f8" y="f12"/>
                </a:cubicBezTo>
                <a:cubicBezTo>
                  <a:pt x="f8" y="f13"/>
                  <a:pt x="f14" y="f15"/>
                  <a:pt x="f16" y="f17"/>
                </a:cubicBezTo>
                <a:cubicBezTo>
                  <a:pt x="f18" y="f7"/>
                  <a:pt x="f19" y="f20"/>
                  <a:pt x="f19" y="f21"/>
                </a:cubicBezTo>
                <a:cubicBezTo>
                  <a:pt x="f5" y="f10"/>
                  <a:pt x="f5" y="f22"/>
                  <a:pt x="f19" y="f16"/>
                </a:cubicBezTo>
                <a:cubicBezTo>
                  <a:pt x="f19" y="f23"/>
                  <a:pt x="f18" y="f5"/>
                  <a:pt x="f24" y="f19"/>
                </a:cubicBezTo>
                <a:cubicBezTo>
                  <a:pt x="f14" y="f19"/>
                  <a:pt x="f8" y="f18"/>
                  <a:pt x="f8" y="f25"/>
                </a:cubicBezTo>
                <a:cubicBezTo>
                  <a:pt x="f6" y="f26"/>
                  <a:pt x="f8" y="f27"/>
                  <a:pt x="f8" y="f9"/>
                </a:cubicBezTo>
                <a:close/>
              </a:path>
            </a:pathLst>
          </a:custGeom>
          <a:solidFill>
            <a:srgbClr val="080B0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0" name="Freeform 71">
            <a:extLst>
              <a:ext uri="{FF2B5EF4-FFF2-40B4-BE49-F238E27FC236}">
                <a16:creationId xmlns:a16="http://schemas.microsoft.com/office/drawing/2014/main" id="{6E52F3DC-3B90-6A0D-DF79-55B921482CAA}"/>
              </a:ext>
            </a:extLst>
          </p:cNvPr>
          <p:cNvSpPr/>
          <p:nvPr/>
        </p:nvSpPr>
        <p:spPr>
          <a:xfrm>
            <a:off x="7704140" y="4010028"/>
            <a:ext cx="381003" cy="3841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4"/>
              <a:gd name="f7" fmla="val 477"/>
              <a:gd name="f8" fmla="val 415"/>
              <a:gd name="f9" fmla="val 216"/>
              <a:gd name="f10" fmla="val 469"/>
              <a:gd name="f11" fmla="val 34"/>
              <a:gd name="f12" fmla="val 303"/>
              <a:gd name="f13" fmla="val 7"/>
              <a:gd name="f14" fmla="val 108"/>
              <a:gd name="f15" fmla="val 3"/>
              <a:gd name="f16" fmla="val 82"/>
              <a:gd name="f17" fmla="val 56"/>
              <a:gd name="f18" fmla="val 1"/>
              <a:gd name="f19" fmla="val 30"/>
              <a:gd name="f20" fmla="val 12"/>
              <a:gd name="f21" fmla="val 5"/>
              <a:gd name="f22" fmla="val 25"/>
              <a:gd name="f23" fmla="val 230"/>
              <a:gd name="f24" fmla="val 419"/>
              <a:gd name="f25" fmla="val 147"/>
              <a:gd name="f26" fmla="val 464"/>
              <a:gd name="f27" fmla="val 347"/>
              <a:gd name="f28" fmla="val 371"/>
              <a:gd name="f29" fmla="val 394"/>
              <a:gd name="f30" fmla="val 473"/>
              <a:gd name="f31" fmla="val 425"/>
              <a:gd name="f32" fmla="val 438"/>
              <a:gd name="f33" fmla="val 389"/>
              <a:gd name="f34" fmla="val 407"/>
              <a:gd name="f35" fmla="val 357"/>
              <a:gd name="f36" fmla="val 376"/>
              <a:gd name="f37" fmla="val 326"/>
              <a:gd name="f38" fmla="val 311"/>
              <a:gd name="f39" fmla="val 261"/>
              <a:gd name="f40" fmla="val 247"/>
              <a:gd name="f41" fmla="val 197"/>
              <a:gd name="f42" fmla="val 182"/>
              <a:gd name="f43" fmla="val 132"/>
              <a:gd name="f44" fmla="val 171"/>
              <a:gd name="f45" fmla="val 120"/>
              <a:gd name="f46" fmla="val 158"/>
              <a:gd name="f47" fmla="val 110"/>
              <a:gd name="f48" fmla="val 140"/>
              <a:gd name="f49" fmla="val 114"/>
              <a:gd name="f50" fmla="val 121"/>
              <a:gd name="f51" fmla="val 100"/>
              <a:gd name="f52" fmla="val 156"/>
              <a:gd name="f53" fmla="val 122"/>
              <a:gd name="f54" fmla="val 152"/>
              <a:gd name="f55" fmla="val 211"/>
              <a:gd name="f56" fmla="val 183"/>
              <a:gd name="f57" fmla="val 241"/>
              <a:gd name="f58" fmla="val 214"/>
              <a:gd name="f59" fmla="val 271"/>
              <a:gd name="f60" fmla="val 276"/>
              <a:gd name="f61" fmla="val 333"/>
              <a:gd name="f62" fmla="val 338"/>
              <a:gd name="f63" fmla="val 396"/>
              <a:gd name="f64" fmla="val 400"/>
              <a:gd name="f65" fmla="val 458"/>
              <a:gd name="f66" fmla="val 406"/>
              <a:gd name="f67" fmla="val 414"/>
              <a:gd name="f68" fmla="val 468"/>
              <a:gd name="f69" fmla="+- 0 0 -90"/>
              <a:gd name="f70" fmla="*/ f3 1 474"/>
              <a:gd name="f71" fmla="*/ f4 1 477"/>
              <a:gd name="f72" fmla="val f5"/>
              <a:gd name="f73" fmla="val f6"/>
              <a:gd name="f74" fmla="val f7"/>
              <a:gd name="f75" fmla="*/ f69 f0 1"/>
              <a:gd name="f76" fmla="+- f74 0 f72"/>
              <a:gd name="f77" fmla="+- f73 0 f72"/>
              <a:gd name="f78" fmla="*/ f75 1 f2"/>
              <a:gd name="f79" fmla="*/ f77 1 474"/>
              <a:gd name="f80" fmla="*/ f76 1 477"/>
              <a:gd name="f81" fmla="*/ 415 f77 1"/>
              <a:gd name="f82" fmla="*/ 477 f76 1"/>
              <a:gd name="f83" fmla="*/ 7 f77 1"/>
              <a:gd name="f84" fmla="*/ 108 f76 1"/>
              <a:gd name="f85" fmla="*/ 1 f77 1"/>
              <a:gd name="f86" fmla="*/ 30 f76 1"/>
              <a:gd name="f87" fmla="*/ 25 f77 1"/>
              <a:gd name="f88" fmla="*/ 5 f76 1"/>
              <a:gd name="f89" fmla="*/ 464 f77 1"/>
              <a:gd name="f90" fmla="*/ 347 f76 1"/>
              <a:gd name="f91" fmla="*/ 473 f77 1"/>
              <a:gd name="f92" fmla="*/ 425 f76 1"/>
              <a:gd name="f93" fmla="*/ 376 f77 1"/>
              <a:gd name="f94" fmla="*/ 326 f76 1"/>
              <a:gd name="f95" fmla="*/ 182 f77 1"/>
              <a:gd name="f96" fmla="*/ 132 f76 1"/>
              <a:gd name="f97" fmla="*/ 140 f77 1"/>
              <a:gd name="f98" fmla="*/ 114 f76 1"/>
              <a:gd name="f99" fmla="*/ 122 f77 1"/>
              <a:gd name="f100" fmla="*/ 180 f76 1"/>
              <a:gd name="f101" fmla="*/ 214 f77 1"/>
              <a:gd name="f102" fmla="*/ 271 f76 1"/>
              <a:gd name="f103" fmla="*/ 400 f77 1"/>
              <a:gd name="f104" fmla="*/ 458 f76 1"/>
              <a:gd name="f105" fmla="+- f78 0 f1"/>
              <a:gd name="f106" fmla="*/ f81 1 474"/>
              <a:gd name="f107" fmla="*/ f82 1 477"/>
              <a:gd name="f108" fmla="*/ f83 1 474"/>
              <a:gd name="f109" fmla="*/ f84 1 477"/>
              <a:gd name="f110" fmla="*/ f85 1 474"/>
              <a:gd name="f111" fmla="*/ f86 1 477"/>
              <a:gd name="f112" fmla="*/ f87 1 474"/>
              <a:gd name="f113" fmla="*/ f88 1 477"/>
              <a:gd name="f114" fmla="*/ f89 1 474"/>
              <a:gd name="f115" fmla="*/ f90 1 477"/>
              <a:gd name="f116" fmla="*/ f91 1 474"/>
              <a:gd name="f117" fmla="*/ f92 1 477"/>
              <a:gd name="f118" fmla="*/ f93 1 474"/>
              <a:gd name="f119" fmla="*/ f94 1 477"/>
              <a:gd name="f120" fmla="*/ f95 1 474"/>
              <a:gd name="f121" fmla="*/ f96 1 477"/>
              <a:gd name="f122" fmla="*/ f97 1 474"/>
              <a:gd name="f123" fmla="*/ f98 1 477"/>
              <a:gd name="f124" fmla="*/ f99 1 474"/>
              <a:gd name="f125" fmla="*/ f100 1 477"/>
              <a:gd name="f126" fmla="*/ f101 1 474"/>
              <a:gd name="f127" fmla="*/ f102 1 477"/>
              <a:gd name="f128" fmla="*/ f103 1 474"/>
              <a:gd name="f129" fmla="*/ f104 1 477"/>
              <a:gd name="f130" fmla="*/ 0 1 f79"/>
              <a:gd name="f131" fmla="*/ f73 1 f79"/>
              <a:gd name="f132" fmla="*/ 0 1 f80"/>
              <a:gd name="f133" fmla="*/ f74 1 f80"/>
              <a:gd name="f134" fmla="*/ f106 1 f79"/>
              <a:gd name="f135" fmla="*/ f107 1 f80"/>
              <a:gd name="f136" fmla="*/ f108 1 f79"/>
              <a:gd name="f137" fmla="*/ f109 1 f80"/>
              <a:gd name="f138" fmla="*/ f110 1 f79"/>
              <a:gd name="f139" fmla="*/ f111 1 f80"/>
              <a:gd name="f140" fmla="*/ f112 1 f79"/>
              <a:gd name="f141" fmla="*/ f113 1 f80"/>
              <a:gd name="f142" fmla="*/ f114 1 f79"/>
              <a:gd name="f143" fmla="*/ f115 1 f80"/>
              <a:gd name="f144" fmla="*/ f116 1 f79"/>
              <a:gd name="f145" fmla="*/ f117 1 f80"/>
              <a:gd name="f146" fmla="*/ f118 1 f79"/>
              <a:gd name="f147" fmla="*/ f119 1 f80"/>
              <a:gd name="f148" fmla="*/ f120 1 f79"/>
              <a:gd name="f149" fmla="*/ f121 1 f80"/>
              <a:gd name="f150" fmla="*/ f122 1 f79"/>
              <a:gd name="f151" fmla="*/ f123 1 f80"/>
              <a:gd name="f152" fmla="*/ f124 1 f79"/>
              <a:gd name="f153" fmla="*/ f125 1 f80"/>
              <a:gd name="f154" fmla="*/ f126 1 f79"/>
              <a:gd name="f155" fmla="*/ f127 1 f80"/>
              <a:gd name="f156" fmla="*/ f128 1 f79"/>
              <a:gd name="f157" fmla="*/ f129 1 f80"/>
              <a:gd name="f158" fmla="*/ f130 f70 1"/>
              <a:gd name="f159" fmla="*/ f131 f70 1"/>
              <a:gd name="f160" fmla="*/ f133 f71 1"/>
              <a:gd name="f161" fmla="*/ f132 f71 1"/>
              <a:gd name="f162" fmla="*/ f134 f70 1"/>
              <a:gd name="f163" fmla="*/ f135 f71 1"/>
              <a:gd name="f164" fmla="*/ f136 f70 1"/>
              <a:gd name="f165" fmla="*/ f137 f71 1"/>
              <a:gd name="f166" fmla="*/ f138 f70 1"/>
              <a:gd name="f167" fmla="*/ f139 f71 1"/>
              <a:gd name="f168" fmla="*/ f140 f70 1"/>
              <a:gd name="f169" fmla="*/ f141 f71 1"/>
              <a:gd name="f170" fmla="*/ f142 f70 1"/>
              <a:gd name="f171" fmla="*/ f143 f71 1"/>
              <a:gd name="f172" fmla="*/ f144 f70 1"/>
              <a:gd name="f173" fmla="*/ f145 f71 1"/>
              <a:gd name="f174" fmla="*/ f146 f70 1"/>
              <a:gd name="f175" fmla="*/ f147 f71 1"/>
              <a:gd name="f176" fmla="*/ f148 f70 1"/>
              <a:gd name="f177" fmla="*/ f149 f71 1"/>
              <a:gd name="f178" fmla="*/ f150 f70 1"/>
              <a:gd name="f179" fmla="*/ f151 f71 1"/>
              <a:gd name="f180" fmla="*/ f152 f70 1"/>
              <a:gd name="f181" fmla="*/ f153 f71 1"/>
              <a:gd name="f182" fmla="*/ f154 f70 1"/>
              <a:gd name="f183" fmla="*/ f155 f71 1"/>
              <a:gd name="f184" fmla="*/ f156 f70 1"/>
              <a:gd name="f185" fmla="*/ f157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5">
                <a:pos x="f162" y="f163"/>
              </a:cxn>
              <a:cxn ang="f105">
                <a:pos x="f164" y="f165"/>
              </a:cxn>
              <a:cxn ang="f105">
                <a:pos x="f166" y="f167"/>
              </a:cxn>
              <a:cxn ang="f105">
                <a:pos x="f168" y="f169"/>
              </a:cxn>
              <a:cxn ang="f105">
                <a:pos x="f170" y="f171"/>
              </a:cxn>
              <a:cxn ang="f105">
                <a:pos x="f172" y="f173"/>
              </a:cxn>
              <a:cxn ang="f105">
                <a:pos x="f174" y="f175"/>
              </a:cxn>
              <a:cxn ang="f105">
                <a:pos x="f176" y="f177"/>
              </a:cxn>
              <a:cxn ang="f105">
                <a:pos x="f178" y="f179"/>
              </a:cxn>
              <a:cxn ang="f105">
                <a:pos x="f180" y="f181"/>
              </a:cxn>
              <a:cxn ang="f105">
                <a:pos x="f182" y="f183"/>
              </a:cxn>
              <a:cxn ang="f105">
                <a:pos x="f184" y="f185"/>
              </a:cxn>
              <a:cxn ang="f105">
                <a:pos x="f162" y="f163"/>
              </a:cxn>
            </a:cxnLst>
            <a:rect l="f158" t="f161" r="f159" b="f160"/>
            <a:pathLst>
              <a:path w="474" h="477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5" y="f17"/>
                  <a:pt x="f18" y="f19"/>
                </a:cubicBezTo>
                <a:cubicBezTo>
                  <a:pt x="f5" y="f20"/>
                  <a:pt x="f21" y="f21"/>
                  <a:pt x="f22" y="f21"/>
                </a:cubicBezTo>
                <a:cubicBezTo>
                  <a:pt x="f23" y="f5"/>
                  <a:pt x="f24" y="f25"/>
                  <a:pt x="f26" y="f27"/>
                </a:cubicBezTo>
                <a:cubicBezTo>
                  <a:pt x="f10" y="f28"/>
                  <a:pt x="f6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47" y="f50"/>
                  <a:pt x="f51" y="f52"/>
                  <a:pt x="f53" y="f2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26"/>
                  <a:pt x="f67" y="f68"/>
                  <a:pt x="f8" y="f7"/>
                </a:cubicBezTo>
                <a:close/>
              </a:path>
            </a:pathLst>
          </a:custGeom>
          <a:solidFill>
            <a:srgbClr val="BFD8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reeform 75">
            <a:extLst>
              <a:ext uri="{FF2B5EF4-FFF2-40B4-BE49-F238E27FC236}">
                <a16:creationId xmlns:a16="http://schemas.microsoft.com/office/drawing/2014/main" id="{88562B4C-0CE0-3AB6-CE61-CF409AA4B326}"/>
              </a:ext>
            </a:extLst>
          </p:cNvPr>
          <p:cNvSpPr/>
          <p:nvPr/>
        </p:nvSpPr>
        <p:spPr>
          <a:xfrm>
            <a:off x="4416423" y="1938335"/>
            <a:ext cx="749295" cy="8175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8"/>
              <a:gd name="f7" fmla="val 216"/>
              <a:gd name="f8" fmla="val 28"/>
              <a:gd name="f9" fmla="val 168"/>
              <a:gd name="f10" fmla="val 124"/>
              <a:gd name="f11" fmla="val 12"/>
              <a:gd name="f12" fmla="val 82"/>
              <a:gd name="f13" fmla="val 57"/>
              <a:gd name="f14" fmla="val 55"/>
              <a:gd name="f15" fmla="val 96"/>
              <a:gd name="f16" fmla="val 31"/>
              <a:gd name="f17" fmla="val 141"/>
              <a:gd name="f18" fmla="val 19"/>
              <a:gd name="f19" fmla="val 184"/>
              <a:gd name="f20" fmla="val 4"/>
              <a:gd name="f21" fmla="val 194"/>
              <a:gd name="f22" fmla="val 3"/>
              <a:gd name="f23" fmla="val 195"/>
              <a:gd name="f24" fmla="val 13"/>
              <a:gd name="f25" fmla="val 58"/>
              <a:gd name="f26" fmla="val 106"/>
              <a:gd name="f27" fmla="val 159"/>
              <a:gd name="f28" fmla="val 149"/>
              <a:gd name="f29" fmla="val 137"/>
              <a:gd name="f30" fmla="val 107"/>
              <a:gd name="f31" fmla="val 207"/>
              <a:gd name="f32" fmla="val 60"/>
              <a:gd name="f33" fmla="val 192"/>
              <a:gd name="f34" fmla="val 37"/>
              <a:gd name="f35" fmla="val 181"/>
              <a:gd name="f36" fmla="val 30"/>
              <a:gd name="f37" fmla="val 201"/>
              <a:gd name="f38" fmla="val 212"/>
              <a:gd name="f39" fmla="val 16"/>
              <a:gd name="f40" fmla="val 215"/>
              <a:gd name="f41" fmla="val 9"/>
              <a:gd name="f42" fmla="val 213"/>
              <a:gd name="f43" fmla="val 5"/>
              <a:gd name="f44" fmla="val 209"/>
              <a:gd name="f45" fmla="val 206"/>
              <a:gd name="f46" fmla="val 11"/>
              <a:gd name="f47" fmla="val 203"/>
              <a:gd name="f48" fmla="val 15"/>
              <a:gd name="f49" fmla="val 20"/>
              <a:gd name="f50" fmla="val 25"/>
              <a:gd name="f51" fmla="val 189"/>
              <a:gd name="f52" fmla="val 32"/>
              <a:gd name="f53" fmla="val 183"/>
              <a:gd name="f54" fmla="val 33"/>
              <a:gd name="f55" fmla="val 176"/>
              <a:gd name="f56" fmla="+- 0 0 -90"/>
              <a:gd name="f57" fmla="*/ f3 1 198"/>
              <a:gd name="f58" fmla="*/ f4 1 216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198"/>
              <a:gd name="f67" fmla="*/ f63 1 216"/>
              <a:gd name="f68" fmla="*/ 28 f64 1"/>
              <a:gd name="f69" fmla="*/ 168 f63 1"/>
              <a:gd name="f70" fmla="*/ 57 f64 1"/>
              <a:gd name="f71" fmla="*/ 55 f63 1"/>
              <a:gd name="f72" fmla="*/ 184 f64 1"/>
              <a:gd name="f73" fmla="*/ 4 f63 1"/>
              <a:gd name="f74" fmla="*/ 195 f64 1"/>
              <a:gd name="f75" fmla="*/ 13 f63 1"/>
              <a:gd name="f76" fmla="*/ 159 f64 1"/>
              <a:gd name="f77" fmla="*/ 149 f63 1"/>
              <a:gd name="f78" fmla="*/ 60 f64 1"/>
              <a:gd name="f79" fmla="*/ 192 f63 1"/>
              <a:gd name="f80" fmla="*/ 19 f64 1"/>
              <a:gd name="f81" fmla="*/ 212 f63 1"/>
              <a:gd name="f82" fmla="*/ 9 f64 1"/>
              <a:gd name="f83" fmla="*/ 213 f63 1"/>
              <a:gd name="f84" fmla="*/ 11 f64 1"/>
              <a:gd name="f85" fmla="*/ 203 f63 1"/>
              <a:gd name="f86" fmla="*/ 25 f64 1"/>
              <a:gd name="f87" fmla="*/ 189 f63 1"/>
              <a:gd name="f88" fmla="+- f65 0 f1"/>
              <a:gd name="f89" fmla="*/ f68 1 198"/>
              <a:gd name="f90" fmla="*/ f69 1 216"/>
              <a:gd name="f91" fmla="*/ f70 1 198"/>
              <a:gd name="f92" fmla="*/ f71 1 216"/>
              <a:gd name="f93" fmla="*/ f72 1 198"/>
              <a:gd name="f94" fmla="*/ f73 1 216"/>
              <a:gd name="f95" fmla="*/ f74 1 198"/>
              <a:gd name="f96" fmla="*/ f75 1 216"/>
              <a:gd name="f97" fmla="*/ f76 1 198"/>
              <a:gd name="f98" fmla="*/ f77 1 216"/>
              <a:gd name="f99" fmla="*/ f78 1 198"/>
              <a:gd name="f100" fmla="*/ f79 1 216"/>
              <a:gd name="f101" fmla="*/ f80 1 198"/>
              <a:gd name="f102" fmla="*/ f81 1 216"/>
              <a:gd name="f103" fmla="*/ f82 1 198"/>
              <a:gd name="f104" fmla="*/ f83 1 216"/>
              <a:gd name="f105" fmla="*/ f84 1 198"/>
              <a:gd name="f106" fmla="*/ f85 1 216"/>
              <a:gd name="f107" fmla="*/ f86 1 198"/>
              <a:gd name="f108" fmla="*/ f87 1 216"/>
              <a:gd name="f109" fmla="*/ 0 1 f66"/>
              <a:gd name="f110" fmla="*/ f60 1 f66"/>
              <a:gd name="f111" fmla="*/ 0 1 f67"/>
              <a:gd name="f112" fmla="*/ f61 1 f67"/>
              <a:gd name="f113" fmla="*/ f89 1 f66"/>
              <a:gd name="f114" fmla="*/ f90 1 f67"/>
              <a:gd name="f115" fmla="*/ f91 1 f66"/>
              <a:gd name="f116" fmla="*/ f92 1 f67"/>
              <a:gd name="f117" fmla="*/ f93 1 f66"/>
              <a:gd name="f118" fmla="*/ f94 1 f67"/>
              <a:gd name="f119" fmla="*/ f95 1 f66"/>
              <a:gd name="f120" fmla="*/ f96 1 f67"/>
              <a:gd name="f121" fmla="*/ f97 1 f66"/>
              <a:gd name="f122" fmla="*/ f98 1 f67"/>
              <a:gd name="f123" fmla="*/ f99 1 f66"/>
              <a:gd name="f124" fmla="*/ f100 1 f67"/>
              <a:gd name="f125" fmla="*/ f101 1 f66"/>
              <a:gd name="f126" fmla="*/ f102 1 f67"/>
              <a:gd name="f127" fmla="*/ f103 1 f66"/>
              <a:gd name="f128" fmla="*/ f104 1 f67"/>
              <a:gd name="f129" fmla="*/ f105 1 f66"/>
              <a:gd name="f130" fmla="*/ f106 1 f67"/>
              <a:gd name="f131" fmla="*/ f107 1 f66"/>
              <a:gd name="f132" fmla="*/ f108 1 f67"/>
              <a:gd name="f133" fmla="*/ f109 f57 1"/>
              <a:gd name="f134" fmla="*/ f110 f57 1"/>
              <a:gd name="f135" fmla="*/ f112 f58 1"/>
              <a:gd name="f136" fmla="*/ f111 f58 1"/>
              <a:gd name="f137" fmla="*/ f113 f57 1"/>
              <a:gd name="f138" fmla="*/ f114 f58 1"/>
              <a:gd name="f139" fmla="*/ f115 f57 1"/>
              <a:gd name="f140" fmla="*/ f116 f58 1"/>
              <a:gd name="f141" fmla="*/ f117 f57 1"/>
              <a:gd name="f142" fmla="*/ f118 f58 1"/>
              <a:gd name="f143" fmla="*/ f119 f57 1"/>
              <a:gd name="f144" fmla="*/ f120 f58 1"/>
              <a:gd name="f145" fmla="*/ f121 f57 1"/>
              <a:gd name="f146" fmla="*/ f122 f58 1"/>
              <a:gd name="f147" fmla="*/ f123 f57 1"/>
              <a:gd name="f148" fmla="*/ f124 f58 1"/>
              <a:gd name="f149" fmla="*/ f125 f57 1"/>
              <a:gd name="f150" fmla="*/ f126 f58 1"/>
              <a:gd name="f151" fmla="*/ f127 f57 1"/>
              <a:gd name="f152" fmla="*/ f128 f58 1"/>
              <a:gd name="f153" fmla="*/ f129 f57 1"/>
              <a:gd name="f154" fmla="*/ f130 f58 1"/>
              <a:gd name="f155" fmla="*/ f131 f57 1"/>
              <a:gd name="f156" fmla="*/ f132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37" y="f138"/>
              </a:cxn>
              <a:cxn ang="f88">
                <a:pos x="f139" y="f140"/>
              </a:cxn>
              <a:cxn ang="f88">
                <a:pos x="f141" y="f142"/>
              </a:cxn>
              <a:cxn ang="f88">
                <a:pos x="f143" y="f144"/>
              </a:cxn>
              <a:cxn ang="f88">
                <a:pos x="f145" y="f146"/>
              </a:cxn>
              <a:cxn ang="f88">
                <a:pos x="f147" y="f148"/>
              </a:cxn>
              <a:cxn ang="f88">
                <a:pos x="f149" y="f150"/>
              </a:cxn>
              <a:cxn ang="f88">
                <a:pos x="f149" y="f150"/>
              </a:cxn>
              <a:cxn ang="f88">
                <a:pos x="f151" y="f152"/>
              </a:cxn>
              <a:cxn ang="f88">
                <a:pos x="f153" y="f154"/>
              </a:cxn>
              <a:cxn ang="f88">
                <a:pos x="f155" y="f156"/>
              </a:cxn>
              <a:cxn ang="f88">
                <a:pos x="f137" y="f138"/>
              </a:cxn>
            </a:cxnLst>
            <a:rect l="f133" t="f136" r="f134" b="f135"/>
            <a:pathLst>
              <a:path w="198" h="216">
                <a:moveTo>
                  <a:pt x="f8" y="f9"/>
                </a:moveTo>
                <a:cubicBezTo>
                  <a:pt x="f5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5"/>
                  <a:pt x="f6" y="f22"/>
                  <a:pt x="f23" y="f24"/>
                </a:cubicBezTo>
                <a:cubicBezTo>
                  <a:pt x="f19" y="f25"/>
                  <a:pt x="f2" y="f26"/>
                  <a:pt x="f27" y="f28"/>
                </a:cubicBezTo>
                <a:cubicBezTo>
                  <a:pt x="f29" y="f21"/>
                  <a:pt x="f30" y="f31"/>
                  <a:pt x="f32" y="f33"/>
                </a:cubicBezTo>
                <a:cubicBezTo>
                  <a:pt x="f34" y="f35"/>
                  <a:pt x="f36" y="f37"/>
                  <a:pt x="f18" y="f38"/>
                </a:cubicBezTo>
                <a:cubicBezTo>
                  <a:pt x="f18" y="f38"/>
                  <a:pt x="f18" y="f38"/>
                  <a:pt x="f18" y="f38"/>
                </a:cubicBezTo>
                <a:cubicBezTo>
                  <a:pt x="f39" y="f40"/>
                  <a:pt x="f11" y="f7"/>
                  <a:pt x="f41" y="f42"/>
                </a:cubicBezTo>
                <a:cubicBezTo>
                  <a:pt x="f43" y="f44"/>
                  <a:pt x="f41" y="f45"/>
                  <a:pt x="f46" y="f47"/>
                </a:cubicBezTo>
                <a:cubicBezTo>
                  <a:pt x="f48" y="f6"/>
                  <a:pt x="f49" y="f21"/>
                  <a:pt x="f50" y="f51"/>
                </a:cubicBezTo>
                <a:cubicBezTo>
                  <a:pt x="f52" y="f53"/>
                  <a:pt x="f54" y="f55"/>
                  <a:pt x="f8" y="f9"/>
                </a:cubicBezTo>
                <a:close/>
              </a:path>
            </a:pathLst>
          </a:custGeom>
          <a:solidFill>
            <a:srgbClr val="A6C8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reeform 76">
            <a:extLst>
              <a:ext uri="{FF2B5EF4-FFF2-40B4-BE49-F238E27FC236}">
                <a16:creationId xmlns:a16="http://schemas.microsoft.com/office/drawing/2014/main" id="{3A50F17D-5E87-5EDA-DA4D-323A1B768822}"/>
              </a:ext>
            </a:extLst>
          </p:cNvPr>
          <p:cNvSpPr/>
          <p:nvPr/>
        </p:nvSpPr>
        <p:spPr>
          <a:xfrm>
            <a:off x="3836986" y="1836736"/>
            <a:ext cx="614367" cy="9191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"/>
              <a:gd name="f7" fmla="val 243"/>
              <a:gd name="f8" fmla="val 116"/>
              <a:gd name="f9" fmla="val 239"/>
              <a:gd name="f10" fmla="val 121"/>
              <a:gd name="f11" fmla="val 225"/>
              <a:gd name="f12" fmla="val 125"/>
              <a:gd name="f13" fmla="val 212"/>
              <a:gd name="f14" fmla="val 124"/>
              <a:gd name="f15" fmla="val 196"/>
              <a:gd name="f16" fmla="val 123"/>
              <a:gd name="f17" fmla="val 187"/>
              <a:gd name="f18" fmla="val 119"/>
              <a:gd name="f19" fmla="val 182"/>
              <a:gd name="f20" fmla="val 110"/>
              <a:gd name="f21" fmla="val 184"/>
              <a:gd name="f22" fmla="val 50"/>
              <a:gd name="f23" fmla="val 203"/>
              <a:gd name="f24" fmla="val 26"/>
              <a:gd name="f25" fmla="val 161"/>
              <a:gd name="f26" fmla="val 13"/>
              <a:gd name="f27" fmla="val 112"/>
              <a:gd name="f28" fmla="val 5"/>
              <a:gd name="f29" fmla="val 80"/>
              <a:gd name="f30" fmla="val 47"/>
              <a:gd name="f31" fmla="val 1"/>
              <a:gd name="f32" fmla="val 15"/>
              <a:gd name="f33" fmla="val 7"/>
              <a:gd name="f34" fmla="val 3"/>
              <a:gd name="f35" fmla="val 12"/>
              <a:gd name="f36" fmla="val 54"/>
              <a:gd name="f37" fmla="val 102"/>
              <a:gd name="f38" fmla="val 39"/>
              <a:gd name="f39" fmla="val 135"/>
              <a:gd name="f40" fmla="val 76"/>
              <a:gd name="f41" fmla="val 157"/>
              <a:gd name="f42" fmla="val 100"/>
              <a:gd name="f43" fmla="val 127"/>
              <a:gd name="f44" fmla="val 145"/>
              <a:gd name="f45" fmla="val 154"/>
              <a:gd name="f46" fmla="val 136"/>
              <a:gd name="f47" fmla="val 168"/>
              <a:gd name="f48" fmla="val 133"/>
              <a:gd name="f49" fmla="val 181"/>
              <a:gd name="f50" fmla="val 197"/>
              <a:gd name="f51" fmla="val 138"/>
              <a:gd name="f52" fmla="val 211"/>
              <a:gd name="f53" fmla="val 137"/>
              <a:gd name="f54" fmla="val 226"/>
              <a:gd name="f55" fmla="val 128"/>
              <a:gd name="f56" fmla="val 120"/>
              <a:gd name="f57" fmla="+- 0 0 -90"/>
              <a:gd name="f58" fmla="*/ f3 1 162"/>
              <a:gd name="f59" fmla="*/ f4 1 243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162"/>
              <a:gd name="f68" fmla="*/ f64 1 243"/>
              <a:gd name="f69" fmla="*/ 116 f65 1"/>
              <a:gd name="f70" fmla="*/ 239 f64 1"/>
              <a:gd name="f71" fmla="*/ 124 f65 1"/>
              <a:gd name="f72" fmla="*/ 196 f64 1"/>
              <a:gd name="f73" fmla="*/ 110 f65 1"/>
              <a:gd name="f74" fmla="*/ 184 f64 1"/>
              <a:gd name="f75" fmla="*/ 13 f65 1"/>
              <a:gd name="f76" fmla="*/ 112 f64 1"/>
              <a:gd name="f77" fmla="*/ 1 f65 1"/>
              <a:gd name="f78" fmla="*/ 15 f64 1"/>
              <a:gd name="f79" fmla="*/ 12 f65 1"/>
              <a:gd name="f80" fmla="*/ 5 f64 1"/>
              <a:gd name="f81" fmla="*/ 135 f65 1"/>
              <a:gd name="f82" fmla="*/ 76 f64 1"/>
              <a:gd name="f83" fmla="*/ 145 f65 1"/>
              <a:gd name="f84" fmla="*/ 154 f64 1"/>
              <a:gd name="f85" fmla="*/ 136 f65 1"/>
              <a:gd name="f86" fmla="*/ 197 f64 1"/>
              <a:gd name="f87" fmla="*/ 128 f65 1"/>
              <a:gd name="f88" fmla="+- f66 0 f1"/>
              <a:gd name="f89" fmla="*/ f69 1 162"/>
              <a:gd name="f90" fmla="*/ f70 1 243"/>
              <a:gd name="f91" fmla="*/ f71 1 162"/>
              <a:gd name="f92" fmla="*/ f72 1 243"/>
              <a:gd name="f93" fmla="*/ f73 1 162"/>
              <a:gd name="f94" fmla="*/ f74 1 243"/>
              <a:gd name="f95" fmla="*/ f75 1 162"/>
              <a:gd name="f96" fmla="*/ f76 1 243"/>
              <a:gd name="f97" fmla="*/ f77 1 162"/>
              <a:gd name="f98" fmla="*/ f78 1 243"/>
              <a:gd name="f99" fmla="*/ f79 1 162"/>
              <a:gd name="f100" fmla="*/ f80 1 243"/>
              <a:gd name="f101" fmla="*/ f81 1 162"/>
              <a:gd name="f102" fmla="*/ f82 1 243"/>
              <a:gd name="f103" fmla="*/ f83 1 162"/>
              <a:gd name="f104" fmla="*/ f84 1 243"/>
              <a:gd name="f105" fmla="*/ f85 1 162"/>
              <a:gd name="f106" fmla="*/ f86 1 243"/>
              <a:gd name="f107" fmla="*/ f87 1 162"/>
              <a:gd name="f108" fmla="*/ 0 1 f67"/>
              <a:gd name="f109" fmla="*/ f61 1 f67"/>
              <a:gd name="f110" fmla="*/ 0 1 f68"/>
              <a:gd name="f111" fmla="*/ f62 1 f68"/>
              <a:gd name="f112" fmla="*/ f89 1 f67"/>
              <a:gd name="f113" fmla="*/ f90 1 f68"/>
              <a:gd name="f114" fmla="*/ f91 1 f67"/>
              <a:gd name="f115" fmla="*/ f92 1 f68"/>
              <a:gd name="f116" fmla="*/ f93 1 f67"/>
              <a:gd name="f117" fmla="*/ f94 1 f68"/>
              <a:gd name="f118" fmla="*/ f95 1 f67"/>
              <a:gd name="f119" fmla="*/ f96 1 f68"/>
              <a:gd name="f120" fmla="*/ f97 1 f67"/>
              <a:gd name="f121" fmla="*/ f98 1 f68"/>
              <a:gd name="f122" fmla="*/ f99 1 f67"/>
              <a:gd name="f123" fmla="*/ f100 1 f68"/>
              <a:gd name="f124" fmla="*/ f101 1 f67"/>
              <a:gd name="f125" fmla="*/ f102 1 f68"/>
              <a:gd name="f126" fmla="*/ f103 1 f67"/>
              <a:gd name="f127" fmla="*/ f104 1 f68"/>
              <a:gd name="f128" fmla="*/ f105 1 f67"/>
              <a:gd name="f129" fmla="*/ f106 1 f68"/>
              <a:gd name="f130" fmla="*/ f107 1 f67"/>
              <a:gd name="f131" fmla="*/ f108 f58 1"/>
              <a:gd name="f132" fmla="*/ f109 f58 1"/>
              <a:gd name="f133" fmla="*/ f111 f59 1"/>
              <a:gd name="f134" fmla="*/ f110 f59 1"/>
              <a:gd name="f135" fmla="*/ f112 f58 1"/>
              <a:gd name="f136" fmla="*/ f113 f59 1"/>
              <a:gd name="f137" fmla="*/ f114 f58 1"/>
              <a:gd name="f138" fmla="*/ f115 f59 1"/>
              <a:gd name="f139" fmla="*/ f116 f58 1"/>
              <a:gd name="f140" fmla="*/ f117 f59 1"/>
              <a:gd name="f141" fmla="*/ f118 f58 1"/>
              <a:gd name="f142" fmla="*/ f119 f59 1"/>
              <a:gd name="f143" fmla="*/ f120 f58 1"/>
              <a:gd name="f144" fmla="*/ f121 f59 1"/>
              <a:gd name="f145" fmla="*/ f122 f58 1"/>
              <a:gd name="f146" fmla="*/ f123 f59 1"/>
              <a:gd name="f147" fmla="*/ f124 f58 1"/>
              <a:gd name="f148" fmla="*/ f125 f59 1"/>
              <a:gd name="f149" fmla="*/ f126 f58 1"/>
              <a:gd name="f150" fmla="*/ f127 f59 1"/>
              <a:gd name="f151" fmla="*/ f128 f58 1"/>
              <a:gd name="f152" fmla="*/ f129 f59 1"/>
              <a:gd name="f153" fmla="*/ f130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35" y="f136"/>
              </a:cxn>
              <a:cxn ang="f88">
                <a:pos x="f137" y="f138"/>
              </a:cxn>
              <a:cxn ang="f88">
                <a:pos x="f139" y="f140"/>
              </a:cxn>
              <a:cxn ang="f88">
                <a:pos x="f141" y="f142"/>
              </a:cxn>
              <a:cxn ang="f88">
                <a:pos x="f143" y="f144"/>
              </a:cxn>
              <a:cxn ang="f88">
                <a:pos x="f145" y="f146"/>
              </a:cxn>
              <a:cxn ang="f88">
                <a:pos x="f147" y="f148"/>
              </a:cxn>
              <a:cxn ang="f88">
                <a:pos x="f149" y="f150"/>
              </a:cxn>
              <a:cxn ang="f88">
                <a:pos x="f151" y="f152"/>
              </a:cxn>
              <a:cxn ang="f88">
                <a:pos x="f153" y="f136"/>
              </a:cxn>
              <a:cxn ang="f88">
                <a:pos x="f135" y="f136"/>
              </a:cxn>
            </a:cxnLst>
            <a:rect l="f131" t="f134" r="f132" b="f133"/>
            <a:pathLst>
              <a:path w="162" h="2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28" y="f30"/>
                  <a:pt x="f31" y="f32"/>
                </a:cubicBezTo>
                <a:cubicBezTo>
                  <a:pt x="f5" y="f33"/>
                  <a:pt x="f34" y="f5"/>
                  <a:pt x="f35" y="f28"/>
                </a:cubicBezTo>
                <a:cubicBezTo>
                  <a:pt x="f36" y="f24"/>
                  <a:pt x="f37" y="f38"/>
                  <a:pt x="f39" y="f40"/>
                </a:cubicBezTo>
                <a:cubicBezTo>
                  <a:pt x="f41" y="f42"/>
                  <a:pt x="f6" y="f43"/>
                  <a:pt x="f44" y="f45"/>
                </a:cubicBezTo>
                <a:cubicBezTo>
                  <a:pt x="f46" y="f47"/>
                  <a:pt x="f48" y="f49"/>
                  <a:pt x="f46" y="f50"/>
                </a:cubicBezTo>
                <a:cubicBezTo>
                  <a:pt x="f51" y="f52"/>
                  <a:pt x="f53" y="f54"/>
                  <a:pt x="f55" y="f9"/>
                </a:cubicBezTo>
                <a:cubicBezTo>
                  <a:pt x="f14" y="f7"/>
                  <a:pt x="f56" y="f7"/>
                  <a:pt x="f8" y="f9"/>
                </a:cubicBezTo>
                <a:close/>
              </a:path>
            </a:pathLst>
          </a:custGeom>
          <a:solidFill>
            <a:srgbClr val="A6C8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reeform 77">
            <a:extLst>
              <a:ext uri="{FF2B5EF4-FFF2-40B4-BE49-F238E27FC236}">
                <a16:creationId xmlns:a16="http://schemas.microsoft.com/office/drawing/2014/main" id="{40D4D6BD-CFF4-4E77-9B1A-1556D00F6220}"/>
              </a:ext>
            </a:extLst>
          </p:cNvPr>
          <p:cNvSpPr/>
          <p:nvPr/>
        </p:nvSpPr>
        <p:spPr>
          <a:xfrm>
            <a:off x="3651254" y="2033589"/>
            <a:ext cx="417515" cy="9540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252"/>
              <a:gd name="f8" fmla="val 1"/>
              <a:gd name="f9" fmla="val 131"/>
              <a:gd name="f10" fmla="val 96"/>
              <a:gd name="f11" fmla="val 61"/>
              <a:gd name="f12" fmla="val 27"/>
              <a:gd name="f13" fmla="val 18"/>
              <a:gd name="f14" fmla="val 2"/>
              <a:gd name="f15" fmla="val 9"/>
              <a:gd name="f16" fmla="val 13"/>
              <a:gd name="f17" fmla="val 12"/>
              <a:gd name="f18" fmla="val 24"/>
              <a:gd name="f19" fmla="val 15"/>
              <a:gd name="f20" fmla="val 42"/>
              <a:gd name="f21" fmla="val 46"/>
              <a:gd name="f22" fmla="val 50"/>
              <a:gd name="f23" fmla="val 53"/>
              <a:gd name="f24" fmla="val 69"/>
              <a:gd name="f25" fmla="val 62"/>
              <a:gd name="f26" fmla="val 90"/>
              <a:gd name="f27" fmla="val 67"/>
              <a:gd name="f28" fmla="val 103"/>
              <a:gd name="f29" fmla="val 73"/>
              <a:gd name="f30" fmla="val 117"/>
              <a:gd name="f31" fmla="val 84"/>
              <a:gd name="f32" fmla="val 125"/>
              <a:gd name="f33" fmla="val 140"/>
              <a:gd name="f34" fmla="val 106"/>
              <a:gd name="f35" fmla="val 162"/>
              <a:gd name="f36" fmla="val 186"/>
              <a:gd name="f37" fmla="val 102"/>
              <a:gd name="f38" fmla="val 196"/>
              <a:gd name="f39" fmla="val 100"/>
              <a:gd name="f40" fmla="val 208"/>
              <a:gd name="f41" fmla="val 217"/>
              <a:gd name="f42" fmla="val 108"/>
              <a:gd name="f43" fmla="val 233"/>
              <a:gd name="f44" fmla="val 101"/>
              <a:gd name="f45" fmla="val 238"/>
              <a:gd name="f46" fmla="val 88"/>
              <a:gd name="f47" fmla="val 241"/>
              <a:gd name="f48" fmla="val 65"/>
              <a:gd name="f49" fmla="val 246"/>
              <a:gd name="f50" fmla="val 4"/>
              <a:gd name="f51" fmla="val 247"/>
              <a:gd name="f52" fmla="val 235"/>
              <a:gd name="f53" fmla="val 200"/>
              <a:gd name="f54" fmla="val 165"/>
              <a:gd name="f55" fmla="+- 0 0 -90"/>
              <a:gd name="f56" fmla="*/ f3 1 110"/>
              <a:gd name="f57" fmla="*/ f4 1 252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110"/>
              <a:gd name="f66" fmla="*/ f62 1 252"/>
              <a:gd name="f67" fmla="*/ 1 f63 1"/>
              <a:gd name="f68" fmla="*/ 131 f62 1"/>
              <a:gd name="f69" fmla="*/ 27 f62 1"/>
              <a:gd name="f70" fmla="*/ 13 f63 1"/>
              <a:gd name="f71" fmla="*/ 12 f62 1"/>
              <a:gd name="f72" fmla="*/ 46 f63 1"/>
              <a:gd name="f73" fmla="*/ 24 f62 1"/>
              <a:gd name="f74" fmla="*/ 62 f63 1"/>
              <a:gd name="f75" fmla="*/ 90 f62 1"/>
              <a:gd name="f76" fmla="*/ 84 f63 1"/>
              <a:gd name="f77" fmla="*/ 125 f62 1"/>
              <a:gd name="f78" fmla="*/ 103 f63 1"/>
              <a:gd name="f79" fmla="*/ 186 f62 1"/>
              <a:gd name="f80" fmla="*/ 217 f62 1"/>
              <a:gd name="f81" fmla="*/ 88 f63 1"/>
              <a:gd name="f82" fmla="*/ 241 f62 1"/>
              <a:gd name="f83" fmla="*/ 18 f63 1"/>
              <a:gd name="f84" fmla="*/ 252 f62 1"/>
              <a:gd name="f85" fmla="*/ 235 f62 1"/>
              <a:gd name="f86" fmla="+- f64 0 f1"/>
              <a:gd name="f87" fmla="*/ f67 1 110"/>
              <a:gd name="f88" fmla="*/ f68 1 252"/>
              <a:gd name="f89" fmla="*/ f69 1 252"/>
              <a:gd name="f90" fmla="*/ f70 1 110"/>
              <a:gd name="f91" fmla="*/ f71 1 252"/>
              <a:gd name="f92" fmla="*/ f72 1 110"/>
              <a:gd name="f93" fmla="*/ f73 1 252"/>
              <a:gd name="f94" fmla="*/ f74 1 110"/>
              <a:gd name="f95" fmla="*/ f75 1 252"/>
              <a:gd name="f96" fmla="*/ f76 1 110"/>
              <a:gd name="f97" fmla="*/ f77 1 252"/>
              <a:gd name="f98" fmla="*/ f78 1 110"/>
              <a:gd name="f99" fmla="*/ f79 1 252"/>
              <a:gd name="f100" fmla="*/ f80 1 252"/>
              <a:gd name="f101" fmla="*/ f81 1 110"/>
              <a:gd name="f102" fmla="*/ f82 1 252"/>
              <a:gd name="f103" fmla="*/ f83 1 110"/>
              <a:gd name="f104" fmla="*/ f84 1 252"/>
              <a:gd name="f105" fmla="*/ f85 1 252"/>
              <a:gd name="f106" fmla="*/ 0 1 f65"/>
              <a:gd name="f107" fmla="*/ f59 1 f65"/>
              <a:gd name="f108" fmla="*/ 0 1 f66"/>
              <a:gd name="f109" fmla="*/ f60 1 f66"/>
              <a:gd name="f110" fmla="*/ f87 1 f65"/>
              <a:gd name="f111" fmla="*/ f88 1 f66"/>
              <a:gd name="f112" fmla="*/ f89 1 f66"/>
              <a:gd name="f113" fmla="*/ f90 1 f65"/>
              <a:gd name="f114" fmla="*/ f91 1 f66"/>
              <a:gd name="f115" fmla="*/ f92 1 f65"/>
              <a:gd name="f116" fmla="*/ f93 1 f66"/>
              <a:gd name="f117" fmla="*/ f94 1 f65"/>
              <a:gd name="f118" fmla="*/ f95 1 f66"/>
              <a:gd name="f119" fmla="*/ f96 1 f65"/>
              <a:gd name="f120" fmla="*/ f97 1 f66"/>
              <a:gd name="f121" fmla="*/ f98 1 f65"/>
              <a:gd name="f122" fmla="*/ f99 1 f66"/>
              <a:gd name="f123" fmla="*/ f100 1 f66"/>
              <a:gd name="f124" fmla="*/ f101 1 f65"/>
              <a:gd name="f125" fmla="*/ f102 1 f66"/>
              <a:gd name="f126" fmla="*/ f103 1 f65"/>
              <a:gd name="f127" fmla="*/ f104 1 f66"/>
              <a:gd name="f128" fmla="*/ f105 1 f66"/>
              <a:gd name="f129" fmla="*/ f106 f56 1"/>
              <a:gd name="f130" fmla="*/ f107 f56 1"/>
              <a:gd name="f131" fmla="*/ f109 f57 1"/>
              <a:gd name="f132" fmla="*/ f108 f57 1"/>
              <a:gd name="f133" fmla="*/ f110 f56 1"/>
              <a:gd name="f134" fmla="*/ f111 f57 1"/>
              <a:gd name="f135" fmla="*/ f112 f57 1"/>
              <a:gd name="f136" fmla="*/ f113 f56 1"/>
              <a:gd name="f137" fmla="*/ f114 f57 1"/>
              <a:gd name="f138" fmla="*/ f115 f56 1"/>
              <a:gd name="f139" fmla="*/ f116 f57 1"/>
              <a:gd name="f140" fmla="*/ f117 f56 1"/>
              <a:gd name="f141" fmla="*/ f118 f57 1"/>
              <a:gd name="f142" fmla="*/ f119 f56 1"/>
              <a:gd name="f143" fmla="*/ f120 f57 1"/>
              <a:gd name="f144" fmla="*/ f121 f56 1"/>
              <a:gd name="f145" fmla="*/ f122 f57 1"/>
              <a:gd name="f146" fmla="*/ f123 f57 1"/>
              <a:gd name="f147" fmla="*/ f124 f56 1"/>
              <a:gd name="f148" fmla="*/ f125 f57 1"/>
              <a:gd name="f149" fmla="*/ f126 f56 1"/>
              <a:gd name="f150" fmla="*/ f127 f57 1"/>
              <a:gd name="f151" fmla="*/ f128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33" y="f134"/>
              </a:cxn>
              <a:cxn ang="f86">
                <a:pos x="f133" y="f135"/>
              </a:cxn>
              <a:cxn ang="f86">
                <a:pos x="f136" y="f137"/>
              </a:cxn>
              <a:cxn ang="f86">
                <a:pos x="f138" y="f139"/>
              </a:cxn>
              <a:cxn ang="f86">
                <a:pos x="f140" y="f141"/>
              </a:cxn>
              <a:cxn ang="f86">
                <a:pos x="f142" y="f143"/>
              </a:cxn>
              <a:cxn ang="f86">
                <a:pos x="f144" y="f145"/>
              </a:cxn>
              <a:cxn ang="f86">
                <a:pos x="f144" y="f146"/>
              </a:cxn>
              <a:cxn ang="f86">
                <a:pos x="f147" y="f148"/>
              </a:cxn>
              <a:cxn ang="f86">
                <a:pos x="f149" y="f150"/>
              </a:cxn>
              <a:cxn ang="f86">
                <a:pos x="f133" y="f151"/>
              </a:cxn>
              <a:cxn ang="f86">
                <a:pos x="f133" y="f134"/>
              </a:cxn>
            </a:cxnLst>
            <a:rect l="f129" t="f132" r="f130" b="f131"/>
            <a:pathLst>
              <a:path w="110" h="252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15"/>
                  <a:pt x="f16" y="f17"/>
                </a:cubicBezTo>
                <a:cubicBezTo>
                  <a:pt x="f18" y="f19"/>
                  <a:pt x="f20" y="f5"/>
                  <a:pt x="f21" y="f18"/>
                </a:cubicBezTo>
                <a:cubicBezTo>
                  <a:pt x="f22" y="f21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6" y="f33"/>
                  <a:pt x="f34" y="f35"/>
                  <a:pt x="f28" y="f36"/>
                </a:cubicBezTo>
                <a:cubicBezTo>
                  <a:pt x="f37" y="f38"/>
                  <a:pt x="f39" y="f40"/>
                  <a:pt x="f28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20" y="f7"/>
                  <a:pt x="f13" y="f7"/>
                </a:cubicBezTo>
                <a:cubicBezTo>
                  <a:pt x="f50" y="f7"/>
                  <a:pt x="f5" y="f51"/>
                  <a:pt x="f8" y="f52"/>
                </a:cubicBezTo>
                <a:cubicBezTo>
                  <a:pt x="f8" y="f53"/>
                  <a:pt x="f8" y="f54"/>
                  <a:pt x="f8" y="f9"/>
                </a:cubicBezTo>
                <a:close/>
              </a:path>
            </a:pathLst>
          </a:custGeom>
          <a:solidFill>
            <a:srgbClr val="9596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reeform 78">
            <a:extLst>
              <a:ext uri="{FF2B5EF4-FFF2-40B4-BE49-F238E27FC236}">
                <a16:creationId xmlns:a16="http://schemas.microsoft.com/office/drawing/2014/main" id="{3629086B-FCB7-0A15-6069-25FF31573962}"/>
              </a:ext>
            </a:extLst>
          </p:cNvPr>
          <p:cNvSpPr/>
          <p:nvPr/>
        </p:nvSpPr>
        <p:spPr>
          <a:xfrm>
            <a:off x="3481385" y="1454152"/>
            <a:ext cx="730248" cy="15224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3"/>
              <a:gd name="f7" fmla="val 402"/>
              <a:gd name="f8" fmla="val 23"/>
              <a:gd name="f9" fmla="val 222"/>
              <a:gd name="f10" fmla="val 167"/>
              <a:gd name="f11" fmla="val 112"/>
              <a:gd name="f12" fmla="val 58"/>
              <a:gd name="f13" fmla="val 49"/>
              <a:gd name="f14" fmla="val 41"/>
              <a:gd name="f15" fmla="val 13"/>
              <a:gd name="f16" fmla="val 37"/>
              <a:gd name="f17" fmla="val 4"/>
              <a:gd name="f18" fmla="val 32"/>
              <a:gd name="f19" fmla="val 7"/>
              <a:gd name="f20" fmla="val 3"/>
              <a:gd name="f21" fmla="val 15"/>
              <a:gd name="f22" fmla="val 24"/>
              <a:gd name="f23" fmla="val 73"/>
              <a:gd name="f24" fmla="val 121"/>
              <a:gd name="f25" fmla="val 170"/>
              <a:gd name="f26" fmla="val 181"/>
              <a:gd name="f27" fmla="val 188"/>
              <a:gd name="f28" fmla="val 191"/>
              <a:gd name="f29" fmla="val 33"/>
              <a:gd name="f30" fmla="val 171"/>
              <a:gd name="f31" fmla="val 48"/>
              <a:gd name="f32" fmla="val 57"/>
              <a:gd name="f33" fmla="val 74"/>
              <a:gd name="f34" fmla="val 92"/>
              <a:gd name="f35" fmla="val 109"/>
              <a:gd name="f36" fmla="val 114"/>
              <a:gd name="f37" fmla="val 173"/>
              <a:gd name="f38" fmla="val 122"/>
              <a:gd name="f39" fmla="val 166"/>
              <a:gd name="f40" fmla="val 157"/>
              <a:gd name="f41" fmla="val 158"/>
              <a:gd name="f42" fmla="val 108"/>
              <a:gd name="f43" fmla="val 86"/>
              <a:gd name="f44" fmla="val 64"/>
              <a:gd name="f45" fmla="val 42"/>
              <a:gd name="f46" fmla="val 160"/>
              <a:gd name="f47" fmla="val 27"/>
              <a:gd name="f48" fmla="val 26"/>
              <a:gd name="f49" fmla="val 175"/>
              <a:gd name="f50" fmla="val 25"/>
              <a:gd name="f51" fmla="val 178"/>
              <a:gd name="f52" fmla="val 18"/>
              <a:gd name="f53" fmla="val 177"/>
              <a:gd name="f54" fmla="val 11"/>
              <a:gd name="f55" fmla="val 120"/>
              <a:gd name="f56" fmla="val 12"/>
              <a:gd name="f57" fmla="val 22"/>
              <a:gd name="f58" fmla="val 17"/>
              <a:gd name="f59" fmla="val 16"/>
              <a:gd name="f60" fmla="val 19"/>
              <a:gd name="f61" fmla="val 20"/>
              <a:gd name="f62" fmla="val 28"/>
              <a:gd name="f63" fmla="val 36"/>
              <a:gd name="f64" fmla="val 44"/>
              <a:gd name="f65" fmla="val 159"/>
              <a:gd name="f66" fmla="val 274"/>
              <a:gd name="f67" fmla="val 388"/>
              <a:gd name="f68" fmla="val 393"/>
              <a:gd name="f69" fmla="val 38"/>
              <a:gd name="f70" fmla="val 29"/>
              <a:gd name="f71" fmla="val 332"/>
              <a:gd name="f72" fmla="val 277"/>
              <a:gd name="f73" fmla="+- 0 0 -90"/>
              <a:gd name="f74" fmla="*/ f3 1 193"/>
              <a:gd name="f75" fmla="*/ f4 1 402"/>
              <a:gd name="f76" fmla="val f5"/>
              <a:gd name="f77" fmla="val f6"/>
              <a:gd name="f78" fmla="val f7"/>
              <a:gd name="f79" fmla="*/ f73 f0 1"/>
              <a:gd name="f80" fmla="+- f78 0 f76"/>
              <a:gd name="f81" fmla="+- f77 0 f76"/>
              <a:gd name="f82" fmla="*/ f79 1 f2"/>
              <a:gd name="f83" fmla="*/ f81 1 193"/>
              <a:gd name="f84" fmla="*/ f80 1 402"/>
              <a:gd name="f85" fmla="*/ 23 f81 1"/>
              <a:gd name="f86" fmla="*/ 222 f80 1"/>
              <a:gd name="f87" fmla="*/ 58 f80 1"/>
              <a:gd name="f88" fmla="*/ 13 f81 1"/>
              <a:gd name="f89" fmla="*/ 37 f80 1"/>
              <a:gd name="f90" fmla="*/ 4 f81 1"/>
              <a:gd name="f91" fmla="*/ 13 f80 1"/>
              <a:gd name="f92" fmla="*/ 24 f81 1"/>
              <a:gd name="f93" fmla="*/ 0 f80 1"/>
              <a:gd name="f94" fmla="*/ 170 f81 1"/>
              <a:gd name="f95" fmla="*/ 191 f81 1"/>
              <a:gd name="f96" fmla="*/ 15 f80 1"/>
              <a:gd name="f97" fmla="*/ 181 f81 1"/>
              <a:gd name="f98" fmla="*/ 57 f80 1"/>
              <a:gd name="f99" fmla="*/ 109 f80 1"/>
              <a:gd name="f100" fmla="*/ 166 f81 1"/>
              <a:gd name="f101" fmla="*/ 122 f80 1"/>
              <a:gd name="f102" fmla="*/ 158 f81 1"/>
              <a:gd name="f103" fmla="*/ 108 f80 1"/>
              <a:gd name="f104" fmla="*/ 42 f80 1"/>
              <a:gd name="f105" fmla="*/ 26 f80 1"/>
              <a:gd name="f106" fmla="*/ 178 f81 1"/>
              <a:gd name="f107" fmla="*/ 18 f80 1"/>
              <a:gd name="f108" fmla="*/ 167 f81 1"/>
              <a:gd name="f109" fmla="*/ 27 f81 1"/>
              <a:gd name="f110" fmla="*/ 16 f81 1"/>
              <a:gd name="f111" fmla="*/ 19 f80 1"/>
              <a:gd name="f112" fmla="*/ 25 f81 1"/>
              <a:gd name="f113" fmla="*/ 27 f80 1"/>
              <a:gd name="f114" fmla="*/ 36 f81 1"/>
              <a:gd name="f115" fmla="*/ 44 f80 1"/>
              <a:gd name="f116" fmla="*/ 388 f80 1"/>
              <a:gd name="f117" fmla="*/ 29 f81 1"/>
              <a:gd name="f118" fmla="*/ 402 f80 1"/>
              <a:gd name="f119" fmla="+- f82 0 f1"/>
              <a:gd name="f120" fmla="*/ f85 1 193"/>
              <a:gd name="f121" fmla="*/ f86 1 402"/>
              <a:gd name="f122" fmla="*/ f87 1 402"/>
              <a:gd name="f123" fmla="*/ f88 1 193"/>
              <a:gd name="f124" fmla="*/ f89 1 402"/>
              <a:gd name="f125" fmla="*/ f90 1 193"/>
              <a:gd name="f126" fmla="*/ f91 1 402"/>
              <a:gd name="f127" fmla="*/ f92 1 193"/>
              <a:gd name="f128" fmla="*/ f93 1 402"/>
              <a:gd name="f129" fmla="*/ f94 1 193"/>
              <a:gd name="f130" fmla="*/ f95 1 193"/>
              <a:gd name="f131" fmla="*/ f96 1 402"/>
              <a:gd name="f132" fmla="*/ f97 1 193"/>
              <a:gd name="f133" fmla="*/ f98 1 402"/>
              <a:gd name="f134" fmla="*/ f99 1 402"/>
              <a:gd name="f135" fmla="*/ f100 1 193"/>
              <a:gd name="f136" fmla="*/ f101 1 402"/>
              <a:gd name="f137" fmla="*/ f102 1 193"/>
              <a:gd name="f138" fmla="*/ f103 1 402"/>
              <a:gd name="f139" fmla="*/ f104 1 402"/>
              <a:gd name="f140" fmla="*/ f105 1 402"/>
              <a:gd name="f141" fmla="*/ f106 1 193"/>
              <a:gd name="f142" fmla="*/ f107 1 402"/>
              <a:gd name="f143" fmla="*/ f108 1 193"/>
              <a:gd name="f144" fmla="*/ f109 1 193"/>
              <a:gd name="f145" fmla="*/ f110 1 193"/>
              <a:gd name="f146" fmla="*/ f111 1 402"/>
              <a:gd name="f147" fmla="*/ f112 1 193"/>
              <a:gd name="f148" fmla="*/ f113 1 402"/>
              <a:gd name="f149" fmla="*/ f114 1 193"/>
              <a:gd name="f150" fmla="*/ f115 1 402"/>
              <a:gd name="f151" fmla="*/ f116 1 402"/>
              <a:gd name="f152" fmla="*/ f117 1 193"/>
              <a:gd name="f153" fmla="*/ f118 1 402"/>
              <a:gd name="f154" fmla="*/ 0 1 f83"/>
              <a:gd name="f155" fmla="*/ f77 1 f83"/>
              <a:gd name="f156" fmla="*/ 0 1 f84"/>
              <a:gd name="f157" fmla="*/ f78 1 f84"/>
              <a:gd name="f158" fmla="*/ f120 1 f83"/>
              <a:gd name="f159" fmla="*/ f121 1 f84"/>
              <a:gd name="f160" fmla="*/ f122 1 f84"/>
              <a:gd name="f161" fmla="*/ f123 1 f83"/>
              <a:gd name="f162" fmla="*/ f124 1 f84"/>
              <a:gd name="f163" fmla="*/ f125 1 f83"/>
              <a:gd name="f164" fmla="*/ f126 1 f84"/>
              <a:gd name="f165" fmla="*/ f127 1 f83"/>
              <a:gd name="f166" fmla="*/ f128 1 f84"/>
              <a:gd name="f167" fmla="*/ f129 1 f83"/>
              <a:gd name="f168" fmla="*/ f130 1 f83"/>
              <a:gd name="f169" fmla="*/ f131 1 f84"/>
              <a:gd name="f170" fmla="*/ f132 1 f83"/>
              <a:gd name="f171" fmla="*/ f133 1 f84"/>
              <a:gd name="f172" fmla="*/ f134 1 f84"/>
              <a:gd name="f173" fmla="*/ f135 1 f83"/>
              <a:gd name="f174" fmla="*/ f136 1 f84"/>
              <a:gd name="f175" fmla="*/ f137 1 f83"/>
              <a:gd name="f176" fmla="*/ f138 1 f84"/>
              <a:gd name="f177" fmla="*/ f139 1 f84"/>
              <a:gd name="f178" fmla="*/ f140 1 f84"/>
              <a:gd name="f179" fmla="*/ f141 1 f83"/>
              <a:gd name="f180" fmla="*/ f142 1 f84"/>
              <a:gd name="f181" fmla="*/ f143 1 f83"/>
              <a:gd name="f182" fmla="*/ f144 1 f83"/>
              <a:gd name="f183" fmla="*/ f145 1 f83"/>
              <a:gd name="f184" fmla="*/ f146 1 f84"/>
              <a:gd name="f185" fmla="*/ f147 1 f83"/>
              <a:gd name="f186" fmla="*/ f148 1 f84"/>
              <a:gd name="f187" fmla="*/ f149 1 f83"/>
              <a:gd name="f188" fmla="*/ f150 1 f84"/>
              <a:gd name="f189" fmla="*/ f151 1 f84"/>
              <a:gd name="f190" fmla="*/ f152 1 f83"/>
              <a:gd name="f191" fmla="*/ f153 1 f84"/>
              <a:gd name="f192" fmla="*/ f154 f74 1"/>
              <a:gd name="f193" fmla="*/ f155 f74 1"/>
              <a:gd name="f194" fmla="*/ f157 f75 1"/>
              <a:gd name="f195" fmla="*/ f156 f75 1"/>
              <a:gd name="f196" fmla="*/ f158 f74 1"/>
              <a:gd name="f197" fmla="*/ f159 f75 1"/>
              <a:gd name="f198" fmla="*/ f160 f75 1"/>
              <a:gd name="f199" fmla="*/ f161 f74 1"/>
              <a:gd name="f200" fmla="*/ f162 f75 1"/>
              <a:gd name="f201" fmla="*/ f163 f74 1"/>
              <a:gd name="f202" fmla="*/ f164 f75 1"/>
              <a:gd name="f203" fmla="*/ f165 f74 1"/>
              <a:gd name="f204" fmla="*/ f166 f75 1"/>
              <a:gd name="f205" fmla="*/ f167 f74 1"/>
              <a:gd name="f206" fmla="*/ f168 f74 1"/>
              <a:gd name="f207" fmla="*/ f169 f75 1"/>
              <a:gd name="f208" fmla="*/ f170 f74 1"/>
              <a:gd name="f209" fmla="*/ f171 f75 1"/>
              <a:gd name="f210" fmla="*/ f172 f75 1"/>
              <a:gd name="f211" fmla="*/ f173 f74 1"/>
              <a:gd name="f212" fmla="*/ f174 f75 1"/>
              <a:gd name="f213" fmla="*/ f175 f74 1"/>
              <a:gd name="f214" fmla="*/ f176 f75 1"/>
              <a:gd name="f215" fmla="*/ f177 f75 1"/>
              <a:gd name="f216" fmla="*/ f178 f75 1"/>
              <a:gd name="f217" fmla="*/ f179 f74 1"/>
              <a:gd name="f218" fmla="*/ f180 f75 1"/>
              <a:gd name="f219" fmla="*/ f181 f74 1"/>
              <a:gd name="f220" fmla="*/ f182 f74 1"/>
              <a:gd name="f221" fmla="*/ f183 f74 1"/>
              <a:gd name="f222" fmla="*/ f184 f75 1"/>
              <a:gd name="f223" fmla="*/ f185 f74 1"/>
              <a:gd name="f224" fmla="*/ f186 f75 1"/>
              <a:gd name="f225" fmla="*/ f187 f74 1"/>
              <a:gd name="f226" fmla="*/ f188 f75 1"/>
              <a:gd name="f227" fmla="*/ f189 f75 1"/>
              <a:gd name="f228" fmla="*/ f190 f74 1"/>
              <a:gd name="f229" fmla="*/ f191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9">
                <a:pos x="f196" y="f197"/>
              </a:cxn>
              <a:cxn ang="f119">
                <a:pos x="f196" y="f198"/>
              </a:cxn>
              <a:cxn ang="f119">
                <a:pos x="f199" y="f200"/>
              </a:cxn>
              <a:cxn ang="f119">
                <a:pos x="f201" y="f202"/>
              </a:cxn>
              <a:cxn ang="f119">
                <a:pos x="f203" y="f204"/>
              </a:cxn>
              <a:cxn ang="f119">
                <a:pos x="f205" y="f204"/>
              </a:cxn>
              <a:cxn ang="f119">
                <a:pos x="f206" y="f207"/>
              </a:cxn>
              <a:cxn ang="f119">
                <a:pos x="f208" y="f200"/>
              </a:cxn>
              <a:cxn ang="f119">
                <a:pos x="f205" y="f209"/>
              </a:cxn>
              <a:cxn ang="f119">
                <a:pos x="f205" y="f210"/>
              </a:cxn>
              <a:cxn ang="f119">
                <a:pos x="f211" y="f212"/>
              </a:cxn>
              <a:cxn ang="f119">
                <a:pos x="f213" y="f214"/>
              </a:cxn>
              <a:cxn ang="f119">
                <a:pos x="f213" y="f215"/>
              </a:cxn>
              <a:cxn ang="f119">
                <a:pos x="f205" y="f216"/>
              </a:cxn>
              <a:cxn ang="f119">
                <a:pos x="f217" y="f218"/>
              </a:cxn>
              <a:cxn ang="f119">
                <a:pos x="f219" y="f202"/>
              </a:cxn>
              <a:cxn ang="f119">
                <a:pos x="f220" y="f202"/>
              </a:cxn>
              <a:cxn ang="f119">
                <a:pos x="f221" y="f222"/>
              </a:cxn>
              <a:cxn ang="f119">
                <a:pos x="f223" y="f224"/>
              </a:cxn>
              <a:cxn ang="f119">
                <a:pos x="f225" y="f226"/>
              </a:cxn>
              <a:cxn ang="f119">
                <a:pos x="f225" y="f227"/>
              </a:cxn>
              <a:cxn ang="f119">
                <a:pos x="f228" y="f229"/>
              </a:cxn>
              <a:cxn ang="f119">
                <a:pos x="f196" y="f227"/>
              </a:cxn>
              <a:cxn ang="f119">
                <a:pos x="f196" y="f197"/>
              </a:cxn>
              <a:cxn ang="f119">
                <a:pos x="f196" y="f197"/>
              </a:cxn>
            </a:cxnLst>
            <a:rect l="f192" t="f195" r="f193" b="f194"/>
            <a:pathLst>
              <a:path w="193" h="402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4"/>
                  <a:pt x="f15" y="f16"/>
                </a:cubicBezTo>
                <a:cubicBezTo>
                  <a:pt x="f17" y="f18"/>
                  <a:pt x="f5" y="f8"/>
                  <a:pt x="f17" y="f15"/>
                </a:cubicBezTo>
                <a:cubicBezTo>
                  <a:pt x="f19" y="f20"/>
                  <a:pt x="f21" y="f5"/>
                  <a:pt x="f22" y="f5"/>
                </a:cubicBezTo>
                <a:cubicBezTo>
                  <a:pt x="f23" y="f5"/>
                  <a:pt x="f24" y="f5"/>
                  <a:pt x="f25" y="f5"/>
                </a:cubicBezTo>
                <a:cubicBezTo>
                  <a:pt x="f26" y="f5"/>
                  <a:pt x="f27" y="f17"/>
                  <a:pt x="f28" y="f21"/>
                </a:cubicBezTo>
                <a:cubicBezTo>
                  <a:pt x="f6" y="f22"/>
                  <a:pt x="f28" y="f29"/>
                  <a:pt x="f26" y="f16"/>
                </a:cubicBezTo>
                <a:cubicBezTo>
                  <a:pt x="f30" y="f14"/>
                  <a:pt x="f25" y="f31"/>
                  <a:pt x="f25" y="f32"/>
                </a:cubicBezTo>
                <a:cubicBezTo>
                  <a:pt x="f30" y="f33"/>
                  <a:pt x="f30" y="f34"/>
                  <a:pt x="f25" y="f35"/>
                </a:cubicBezTo>
                <a:cubicBezTo>
                  <a:pt x="f25" y="f36"/>
                  <a:pt x="f37" y="f38"/>
                  <a:pt x="f39" y="f38"/>
                </a:cubicBezTo>
                <a:cubicBezTo>
                  <a:pt x="f40" y="f38"/>
                  <a:pt x="f41" y="f36"/>
                  <a:pt x="f41" y="f42"/>
                </a:cubicBezTo>
                <a:cubicBezTo>
                  <a:pt x="f41" y="f43"/>
                  <a:pt x="f41" y="f44"/>
                  <a:pt x="f41" y="f45"/>
                </a:cubicBezTo>
                <a:cubicBezTo>
                  <a:pt x="f41" y="f29"/>
                  <a:pt x="f46" y="f47"/>
                  <a:pt x="f25" y="f48"/>
                </a:cubicBezTo>
                <a:cubicBezTo>
                  <a:pt x="f49" y="f50"/>
                  <a:pt x="f51" y="f8"/>
                  <a:pt x="f51" y="f52"/>
                </a:cubicBezTo>
                <a:cubicBezTo>
                  <a:pt x="f53" y="f54"/>
                  <a:pt x="f30" y="f15"/>
                  <a:pt x="f10" y="f15"/>
                </a:cubicBezTo>
                <a:cubicBezTo>
                  <a:pt x="f55" y="f56"/>
                  <a:pt x="f33" y="f56"/>
                  <a:pt x="f47" y="f15"/>
                </a:cubicBezTo>
                <a:cubicBezTo>
                  <a:pt x="f57" y="f15"/>
                  <a:pt x="f58" y="f15"/>
                  <a:pt x="f59" y="f60"/>
                </a:cubicBezTo>
                <a:cubicBezTo>
                  <a:pt x="f21" y="f50"/>
                  <a:pt x="f61" y="f47"/>
                  <a:pt x="f50" y="f47"/>
                </a:cubicBezTo>
                <a:cubicBezTo>
                  <a:pt x="f16" y="f62"/>
                  <a:pt x="f63" y="f63"/>
                  <a:pt x="f63" y="f64"/>
                </a:cubicBezTo>
                <a:cubicBezTo>
                  <a:pt x="f63" y="f65"/>
                  <a:pt x="f63" y="f66"/>
                  <a:pt x="f63" y="f67"/>
                </a:cubicBezTo>
                <a:cubicBezTo>
                  <a:pt x="f63" y="f68"/>
                  <a:pt x="f69" y="f7"/>
                  <a:pt x="f70" y="f7"/>
                </a:cubicBezTo>
                <a:cubicBezTo>
                  <a:pt x="f57" y="f7"/>
                  <a:pt x="f8" y="f68"/>
                  <a:pt x="f8" y="f67"/>
                </a:cubicBezTo>
                <a:cubicBezTo>
                  <a:pt x="f8" y="f71"/>
                  <a:pt x="f8" y="f72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A2A3A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reeform 79">
            <a:extLst>
              <a:ext uri="{FF2B5EF4-FFF2-40B4-BE49-F238E27FC236}">
                <a16:creationId xmlns:a16="http://schemas.microsoft.com/office/drawing/2014/main" id="{8EB51A33-8F23-EE9A-A283-2FFCD6A25F3C}"/>
              </a:ext>
            </a:extLst>
          </p:cNvPr>
          <p:cNvSpPr/>
          <p:nvPr/>
        </p:nvSpPr>
        <p:spPr>
          <a:xfrm>
            <a:off x="3651254" y="3062289"/>
            <a:ext cx="390521" cy="2428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3"/>
              <a:gd name="f7" fmla="val 64"/>
              <a:gd name="f8" fmla="val 52"/>
              <a:gd name="f9" fmla="val 26"/>
              <a:gd name="f10" fmla="val 6"/>
              <a:gd name="f11" fmla="val 49"/>
              <a:gd name="f12" fmla="val 2"/>
              <a:gd name="f13" fmla="val 27"/>
              <a:gd name="f14" fmla="val 18"/>
              <a:gd name="f15" fmla="val 11"/>
              <a:gd name="f16" fmla="val 13"/>
              <a:gd name="f17" fmla="val 39"/>
              <a:gd name="f18" fmla="val 8"/>
              <a:gd name="f19" fmla="val 89"/>
              <a:gd name="f20" fmla="val 100"/>
              <a:gd name="f21" fmla="val 102"/>
              <a:gd name="f22" fmla="val 3"/>
              <a:gd name="f23" fmla="val 43"/>
              <a:gd name="f24" fmla="val 83"/>
              <a:gd name="f25" fmla="+- 0 0 -90"/>
              <a:gd name="f26" fmla="*/ f3 1 103"/>
              <a:gd name="f27" fmla="*/ f4 1 6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03"/>
              <a:gd name="f36" fmla="*/ f32 1 64"/>
              <a:gd name="f37" fmla="*/ 52 f33 1"/>
              <a:gd name="f38" fmla="*/ 64 f32 1"/>
              <a:gd name="f39" fmla="*/ 2 f33 1"/>
              <a:gd name="f40" fmla="*/ 27 f32 1"/>
              <a:gd name="f41" fmla="*/ 13 f33 1"/>
              <a:gd name="f42" fmla="*/ 11 f32 1"/>
              <a:gd name="f43" fmla="*/ 89 f33 1"/>
              <a:gd name="f44" fmla="*/ 2 f32 1"/>
              <a:gd name="f45" fmla="*/ 102 f33 1"/>
              <a:gd name="f46" fmla="*/ 13 f32 1"/>
              <a:gd name="f47" fmla="+- f34 0 f1"/>
              <a:gd name="f48" fmla="*/ f37 1 103"/>
              <a:gd name="f49" fmla="*/ f38 1 64"/>
              <a:gd name="f50" fmla="*/ f39 1 103"/>
              <a:gd name="f51" fmla="*/ f40 1 64"/>
              <a:gd name="f52" fmla="*/ f41 1 103"/>
              <a:gd name="f53" fmla="*/ f42 1 64"/>
              <a:gd name="f54" fmla="*/ f43 1 103"/>
              <a:gd name="f55" fmla="*/ f44 1 64"/>
              <a:gd name="f56" fmla="*/ f45 1 103"/>
              <a:gd name="f57" fmla="*/ f46 1 64"/>
              <a:gd name="f58" fmla="*/ 0 1 f35"/>
              <a:gd name="f59" fmla="*/ f29 1 f35"/>
              <a:gd name="f60" fmla="*/ 0 1 f36"/>
              <a:gd name="f61" fmla="*/ f30 1 f36"/>
              <a:gd name="f62" fmla="*/ f48 1 f35"/>
              <a:gd name="f63" fmla="*/ f49 1 f36"/>
              <a:gd name="f64" fmla="*/ f50 1 f35"/>
              <a:gd name="f65" fmla="*/ f51 1 f36"/>
              <a:gd name="f66" fmla="*/ f52 1 f35"/>
              <a:gd name="f67" fmla="*/ f53 1 f36"/>
              <a:gd name="f68" fmla="*/ f54 1 f35"/>
              <a:gd name="f69" fmla="*/ f55 1 f36"/>
              <a:gd name="f70" fmla="*/ f56 1 f35"/>
              <a:gd name="f71" fmla="*/ f57 1 f36"/>
              <a:gd name="f72" fmla="*/ f58 f26 1"/>
              <a:gd name="f73" fmla="*/ f59 f26 1"/>
              <a:gd name="f74" fmla="*/ f61 f27 1"/>
              <a:gd name="f75" fmla="*/ f60 f27 1"/>
              <a:gd name="f76" fmla="*/ f62 f26 1"/>
              <a:gd name="f77" fmla="*/ f63 f27 1"/>
              <a:gd name="f78" fmla="*/ f64 f26 1"/>
              <a:gd name="f79" fmla="*/ f65 f27 1"/>
              <a:gd name="f80" fmla="*/ f66 f26 1"/>
              <a:gd name="f81" fmla="*/ f67 f27 1"/>
              <a:gd name="f82" fmla="*/ f68 f26 1"/>
              <a:gd name="f83" fmla="*/ f69 f27 1"/>
              <a:gd name="f84" fmla="*/ f70 f26 1"/>
              <a:gd name="f85" fmla="*/ f71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6" y="f77"/>
              </a:cxn>
              <a:cxn ang="f47">
                <a:pos x="f78" y="f79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5"/>
              </a:cxn>
              <a:cxn ang="f47">
                <a:pos x="f76" y="f77"/>
              </a:cxn>
            </a:cxnLst>
            <a:rect l="f72" t="f75" r="f73" b="f74"/>
            <a:pathLst>
              <a:path w="103" h="64">
                <a:moveTo>
                  <a:pt x="f8" y="f7"/>
                </a:moveTo>
                <a:cubicBezTo>
                  <a:pt x="f9" y="f7"/>
                  <a:pt x="f10" y="f11"/>
                  <a:pt x="f12" y="f13"/>
                </a:cubicBezTo>
                <a:cubicBezTo>
                  <a:pt x="f5" y="f14"/>
                  <a:pt x="f5" y="f15"/>
                  <a:pt x="f16" y="f15"/>
                </a:cubicBezTo>
                <a:cubicBezTo>
                  <a:pt x="f17" y="f16"/>
                  <a:pt x="f7" y="f18"/>
                  <a:pt x="f19" y="f12"/>
                </a:cubicBezTo>
                <a:cubicBezTo>
                  <a:pt x="f20" y="f5"/>
                  <a:pt x="f21" y="f22"/>
                  <a:pt x="f21" y="f16"/>
                </a:cubicBezTo>
                <a:cubicBezTo>
                  <a:pt x="f6" y="f23"/>
                  <a:pt x="f24" y="f7"/>
                  <a:pt x="f8" y="f7"/>
                </a:cubicBezTo>
                <a:close/>
              </a:path>
            </a:pathLst>
          </a:custGeom>
          <a:solidFill>
            <a:srgbClr val="9697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6" name="Freeform 80">
            <a:extLst>
              <a:ext uri="{FF2B5EF4-FFF2-40B4-BE49-F238E27FC236}">
                <a16:creationId xmlns:a16="http://schemas.microsoft.com/office/drawing/2014/main" id="{FFC7CE5C-5730-84C1-4B2D-D87A456F0D2C}"/>
              </a:ext>
            </a:extLst>
          </p:cNvPr>
          <p:cNvSpPr/>
          <p:nvPr/>
        </p:nvSpPr>
        <p:spPr>
          <a:xfrm>
            <a:off x="3292480" y="2601916"/>
            <a:ext cx="719139" cy="495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0"/>
              <a:gd name="f7" fmla="val 131"/>
              <a:gd name="f8" fmla="val 185"/>
              <a:gd name="f9" fmla="val 114"/>
              <a:gd name="f10" fmla="val 138"/>
              <a:gd name="f11" fmla="val 127"/>
              <a:gd name="f12" fmla="val 92"/>
              <a:gd name="f13" fmla="val 46"/>
              <a:gd name="f14" fmla="val 26"/>
              <a:gd name="f15" fmla="val 107"/>
              <a:gd name="f16" fmla="val 7"/>
              <a:gd name="f17" fmla="val 96"/>
              <a:gd name="f18" fmla="val 4"/>
              <a:gd name="f19" fmla="val 71"/>
              <a:gd name="f20" fmla="val 42"/>
              <a:gd name="f21" fmla="val 16"/>
              <a:gd name="f22" fmla="val 22"/>
              <a:gd name="f23" fmla="val 36"/>
              <a:gd name="f24" fmla="val 39"/>
              <a:gd name="f25" fmla="val 2"/>
              <a:gd name="f26" fmla="val 43"/>
              <a:gd name="f27" fmla="val 3"/>
              <a:gd name="f28" fmla="val 52"/>
              <a:gd name="f29" fmla="val 47"/>
              <a:gd name="f30" fmla="val 11"/>
              <a:gd name="f31" fmla="val 45"/>
              <a:gd name="f32" fmla="val 15"/>
              <a:gd name="f33" fmla="val 40"/>
              <a:gd name="f34" fmla="val 21"/>
              <a:gd name="f35" fmla="val 34"/>
              <a:gd name="f36" fmla="val 28"/>
              <a:gd name="f37" fmla="val 35"/>
              <a:gd name="f38" fmla="val 9"/>
              <a:gd name="f39" fmla="val 60"/>
              <a:gd name="f40" fmla="val 83"/>
              <a:gd name="f41" fmla="val 44"/>
              <a:gd name="f42" fmla="val 98"/>
              <a:gd name="f43" fmla="val 74"/>
              <a:gd name="f44" fmla="val 113"/>
              <a:gd name="f45" fmla="val 111"/>
              <a:gd name="f46" fmla="val 139"/>
              <a:gd name="f47" fmla="val 109"/>
              <a:gd name="f48" fmla="val 153"/>
              <a:gd name="f49" fmla="val 108"/>
              <a:gd name="f50" fmla="val 167"/>
              <a:gd name="f51" fmla="val 104"/>
              <a:gd name="f52" fmla="val 101"/>
              <a:gd name="f53" fmla="val 103"/>
              <a:gd name="f54" fmla="val 187"/>
              <a:gd name="f55" fmla="+- 0 0 -90"/>
              <a:gd name="f56" fmla="*/ f3 1 190"/>
              <a:gd name="f57" fmla="*/ f4 1 131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190"/>
              <a:gd name="f66" fmla="*/ f62 1 131"/>
              <a:gd name="f67" fmla="*/ 185 f63 1"/>
              <a:gd name="f68" fmla="*/ 114 f62 1"/>
              <a:gd name="f69" fmla="*/ 46 f63 1"/>
              <a:gd name="f70" fmla="*/ 4 f63 1"/>
              <a:gd name="f71" fmla="*/ 71 f62 1"/>
              <a:gd name="f72" fmla="*/ 36 f63 1"/>
              <a:gd name="f73" fmla="*/ 4 f62 1"/>
              <a:gd name="f74" fmla="*/ 3 f62 1"/>
              <a:gd name="f75" fmla="*/ 45 f63 1"/>
              <a:gd name="f76" fmla="*/ 15 f62 1"/>
              <a:gd name="f77" fmla="*/ 28 f63 1"/>
              <a:gd name="f78" fmla="*/ 35 f62 1"/>
              <a:gd name="f79" fmla="*/ 44 f63 1"/>
              <a:gd name="f80" fmla="*/ 98 f62 1"/>
              <a:gd name="f81" fmla="*/ 139 f63 1"/>
              <a:gd name="f82" fmla="*/ 109 f62 1"/>
              <a:gd name="f83" fmla="*/ 180 f63 1"/>
              <a:gd name="f84" fmla="*/ 101 f62 1"/>
              <a:gd name="f85" fmla="+- f64 0 f1"/>
              <a:gd name="f86" fmla="*/ f67 1 190"/>
              <a:gd name="f87" fmla="*/ f68 1 131"/>
              <a:gd name="f88" fmla="*/ f69 1 190"/>
              <a:gd name="f89" fmla="*/ f70 1 190"/>
              <a:gd name="f90" fmla="*/ f71 1 131"/>
              <a:gd name="f91" fmla="*/ f72 1 190"/>
              <a:gd name="f92" fmla="*/ f73 1 131"/>
              <a:gd name="f93" fmla="*/ f74 1 131"/>
              <a:gd name="f94" fmla="*/ f75 1 190"/>
              <a:gd name="f95" fmla="*/ f76 1 131"/>
              <a:gd name="f96" fmla="*/ f77 1 190"/>
              <a:gd name="f97" fmla="*/ f78 1 131"/>
              <a:gd name="f98" fmla="*/ f79 1 190"/>
              <a:gd name="f99" fmla="*/ f80 1 131"/>
              <a:gd name="f100" fmla="*/ f81 1 190"/>
              <a:gd name="f101" fmla="*/ f82 1 131"/>
              <a:gd name="f102" fmla="*/ f83 1 190"/>
              <a:gd name="f103" fmla="*/ f84 1 131"/>
              <a:gd name="f104" fmla="*/ 0 1 f65"/>
              <a:gd name="f105" fmla="*/ f59 1 f65"/>
              <a:gd name="f106" fmla="*/ 0 1 f66"/>
              <a:gd name="f107" fmla="*/ f60 1 f66"/>
              <a:gd name="f108" fmla="*/ f86 1 f65"/>
              <a:gd name="f109" fmla="*/ f87 1 f66"/>
              <a:gd name="f110" fmla="*/ f88 1 f65"/>
              <a:gd name="f111" fmla="*/ f89 1 f65"/>
              <a:gd name="f112" fmla="*/ f90 1 f66"/>
              <a:gd name="f113" fmla="*/ f91 1 f65"/>
              <a:gd name="f114" fmla="*/ f92 1 f66"/>
              <a:gd name="f115" fmla="*/ f93 1 f66"/>
              <a:gd name="f116" fmla="*/ f94 1 f65"/>
              <a:gd name="f117" fmla="*/ f95 1 f66"/>
              <a:gd name="f118" fmla="*/ f96 1 f65"/>
              <a:gd name="f119" fmla="*/ f97 1 f66"/>
              <a:gd name="f120" fmla="*/ f98 1 f65"/>
              <a:gd name="f121" fmla="*/ f99 1 f66"/>
              <a:gd name="f122" fmla="*/ f100 1 f65"/>
              <a:gd name="f123" fmla="*/ f101 1 f66"/>
              <a:gd name="f124" fmla="*/ f102 1 f65"/>
              <a:gd name="f125" fmla="*/ f103 1 f66"/>
              <a:gd name="f126" fmla="*/ f104 f56 1"/>
              <a:gd name="f127" fmla="*/ f105 f56 1"/>
              <a:gd name="f128" fmla="*/ f107 f57 1"/>
              <a:gd name="f129" fmla="*/ f106 f57 1"/>
              <a:gd name="f130" fmla="*/ f108 f56 1"/>
              <a:gd name="f131" fmla="*/ f109 f57 1"/>
              <a:gd name="f132" fmla="*/ f110 f56 1"/>
              <a:gd name="f133" fmla="*/ f111 f56 1"/>
              <a:gd name="f134" fmla="*/ f112 f57 1"/>
              <a:gd name="f135" fmla="*/ f113 f56 1"/>
              <a:gd name="f136" fmla="*/ f114 f57 1"/>
              <a:gd name="f137" fmla="*/ f115 f57 1"/>
              <a:gd name="f138" fmla="*/ f116 f56 1"/>
              <a:gd name="f139" fmla="*/ f117 f57 1"/>
              <a:gd name="f140" fmla="*/ f118 f56 1"/>
              <a:gd name="f141" fmla="*/ f119 f57 1"/>
              <a:gd name="f142" fmla="*/ f120 f56 1"/>
              <a:gd name="f143" fmla="*/ f121 f57 1"/>
              <a:gd name="f144" fmla="*/ f122 f56 1"/>
              <a:gd name="f145" fmla="*/ f123 f57 1"/>
              <a:gd name="f146" fmla="*/ f124 f56 1"/>
              <a:gd name="f147" fmla="*/ f125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30" y="f131"/>
              </a:cxn>
              <a:cxn ang="f85">
                <a:pos x="f132" y="f131"/>
              </a:cxn>
              <a:cxn ang="f85">
                <a:pos x="f133" y="f134"/>
              </a:cxn>
              <a:cxn ang="f85">
                <a:pos x="f135" y="f136"/>
              </a:cxn>
              <a:cxn ang="f85">
                <a:pos x="f132" y="f137"/>
              </a:cxn>
              <a:cxn ang="f85">
                <a:pos x="f138" y="f139"/>
              </a:cxn>
              <a:cxn ang="f85">
                <a:pos x="f140" y="f141"/>
              </a:cxn>
              <a:cxn ang="f85">
                <a:pos x="f142" y="f143"/>
              </a:cxn>
              <a:cxn ang="f85">
                <a:pos x="f144" y="f145"/>
              </a:cxn>
              <a:cxn ang="f85">
                <a:pos x="f146" y="f147"/>
              </a:cxn>
              <a:cxn ang="f85">
                <a:pos x="f130" y="f131"/>
              </a:cxn>
            </a:cxnLst>
            <a:rect l="f126" t="f129" r="f127" b="f128"/>
            <a:pathLst>
              <a:path w="190" h="131">
                <a:moveTo>
                  <a:pt x="f8" y="f9"/>
                </a:moveTo>
                <a:cubicBezTo>
                  <a:pt x="f10" y="f11"/>
                  <a:pt x="f12" y="f7"/>
                  <a:pt x="f13" y="f9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5" y="f20"/>
                  <a:pt x="f21" y="f22"/>
                  <a:pt x="f23" y="f18"/>
                </a:cubicBezTo>
                <a:cubicBezTo>
                  <a:pt x="f24" y="f25"/>
                  <a:pt x="f26" y="f5"/>
                  <a:pt x="f13" y="f27"/>
                </a:cubicBezTo>
                <a:cubicBezTo>
                  <a:pt x="f28" y="f16"/>
                  <a:pt x="f29" y="f30"/>
                  <a:pt x="f31" y="f32"/>
                </a:cubicBezTo>
                <a:cubicBezTo>
                  <a:pt x="f33" y="f34"/>
                  <a:pt x="f35" y="f36"/>
                  <a:pt x="f36" y="f37"/>
                </a:cubicBezTo>
                <a:cubicBezTo>
                  <a:pt x="f38" y="f39"/>
                  <a:pt x="f32" y="f40"/>
                  <a:pt x="f41" y="f42"/>
                </a:cubicBezTo>
                <a:cubicBezTo>
                  <a:pt x="f43" y="f44"/>
                  <a:pt x="f15" y="f45"/>
                  <a:pt x="f46" y="f47"/>
                </a:cubicBezTo>
                <a:cubicBezTo>
                  <a:pt x="f48" y="f49"/>
                  <a:pt x="f50" y="f51"/>
                  <a:pt x="f2" y="f52"/>
                </a:cubicBezTo>
                <a:cubicBezTo>
                  <a:pt x="f6" y="f53"/>
                  <a:pt x="f54" y="f49"/>
                  <a:pt x="f8" y="f9"/>
                </a:cubicBezTo>
                <a:close/>
              </a:path>
            </a:pathLst>
          </a:custGeom>
          <a:solidFill>
            <a:srgbClr val="B5CD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7" name="Freeform 81">
            <a:extLst>
              <a:ext uri="{FF2B5EF4-FFF2-40B4-BE49-F238E27FC236}">
                <a16:creationId xmlns:a16="http://schemas.microsoft.com/office/drawing/2014/main" id="{1E3FC32C-CDC4-09C6-E178-98ECDDBCCA02}"/>
              </a:ext>
            </a:extLst>
          </p:cNvPr>
          <p:cNvSpPr/>
          <p:nvPr/>
        </p:nvSpPr>
        <p:spPr>
          <a:xfrm>
            <a:off x="3973516" y="2574922"/>
            <a:ext cx="582609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4"/>
              <a:gd name="f7" fmla="val 121"/>
              <a:gd name="f8" fmla="val 5"/>
              <a:gd name="f9" fmla="val 4"/>
              <a:gd name="f10" fmla="val 116"/>
              <a:gd name="f11" fmla="val 111"/>
              <a:gd name="f12" fmla="val 108"/>
              <a:gd name="f13" fmla="val 8"/>
              <a:gd name="f14" fmla="val 102"/>
              <a:gd name="f15" fmla="val 18"/>
              <a:gd name="f16" fmla="val 104"/>
              <a:gd name="f17" fmla="val 26"/>
              <a:gd name="f18" fmla="val 100"/>
              <a:gd name="f19" fmla="val 53"/>
              <a:gd name="f20" fmla="val 89"/>
              <a:gd name="f21" fmla="val 69"/>
              <a:gd name="f22" fmla="val 70"/>
              <a:gd name="f23" fmla="val 80"/>
              <a:gd name="f24" fmla="val 44"/>
              <a:gd name="f25" fmla="val 84"/>
              <a:gd name="f26" fmla="val 88"/>
              <a:gd name="f27" fmla="val 92"/>
              <a:gd name="f28" fmla="val 93"/>
              <a:gd name="f29" fmla="val 50"/>
              <a:gd name="f30" fmla="val 87"/>
              <a:gd name="f31" fmla="val 55"/>
              <a:gd name="f32" fmla="val 90"/>
              <a:gd name="f33" fmla="val 61"/>
              <a:gd name="f34" fmla="val 112"/>
              <a:gd name="f35" fmla="val 54"/>
              <a:gd name="f36" fmla="val 144"/>
              <a:gd name="f37" fmla="val 19"/>
              <a:gd name="f38" fmla="val 145"/>
              <a:gd name="f39" fmla="val 12"/>
              <a:gd name="f40" fmla="val 148"/>
              <a:gd name="f41" fmla="val 142"/>
              <a:gd name="f42" fmla="val 25"/>
              <a:gd name="f43" fmla="val 135"/>
              <a:gd name="f44" fmla="val 31"/>
              <a:gd name="f45" fmla="val 130"/>
              <a:gd name="f46" fmla="val 37"/>
              <a:gd name="f47" fmla="val 48"/>
              <a:gd name="f48" fmla="val 134"/>
              <a:gd name="f49" fmla="val 42"/>
              <a:gd name="f50" fmla="val 136"/>
              <a:gd name="f51" fmla="val 82"/>
              <a:gd name="f52" fmla="val 107"/>
              <a:gd name="f53" fmla="+- 0 0 -90"/>
              <a:gd name="f54" fmla="*/ f3 1 154"/>
              <a:gd name="f55" fmla="*/ f4 1 121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54"/>
              <a:gd name="f64" fmla="*/ f60 1 121"/>
              <a:gd name="f65" fmla="*/ 5 f61 1"/>
              <a:gd name="f66" fmla="*/ 121 f60 1"/>
              <a:gd name="f67" fmla="*/ 0 f61 1"/>
              <a:gd name="f68" fmla="*/ 108 f60 1"/>
              <a:gd name="f69" fmla="*/ 26 f61 1"/>
              <a:gd name="f70" fmla="*/ 100 f60 1"/>
              <a:gd name="f71" fmla="*/ 80 f61 1"/>
              <a:gd name="f72" fmla="*/ 44 f60 1"/>
              <a:gd name="f73" fmla="*/ 92 f61 1"/>
              <a:gd name="f74" fmla="*/ 90 f61 1"/>
              <a:gd name="f75" fmla="*/ 61 f60 1"/>
              <a:gd name="f76" fmla="*/ 145 f61 1"/>
              <a:gd name="f77" fmla="*/ 0 f60 1"/>
              <a:gd name="f78" fmla="*/ 148 f61 1"/>
              <a:gd name="f79" fmla="*/ 19 f60 1"/>
              <a:gd name="f80" fmla="*/ 130 f61 1"/>
              <a:gd name="f81" fmla="*/ 37 f60 1"/>
              <a:gd name="f82" fmla="*/ 136 f61 1"/>
              <a:gd name="f83" fmla="+- f62 0 f1"/>
              <a:gd name="f84" fmla="*/ f65 1 154"/>
              <a:gd name="f85" fmla="*/ f66 1 121"/>
              <a:gd name="f86" fmla="*/ f67 1 154"/>
              <a:gd name="f87" fmla="*/ f68 1 121"/>
              <a:gd name="f88" fmla="*/ f69 1 154"/>
              <a:gd name="f89" fmla="*/ f70 1 121"/>
              <a:gd name="f90" fmla="*/ f71 1 154"/>
              <a:gd name="f91" fmla="*/ f72 1 121"/>
              <a:gd name="f92" fmla="*/ f73 1 154"/>
              <a:gd name="f93" fmla="*/ f74 1 154"/>
              <a:gd name="f94" fmla="*/ f75 1 121"/>
              <a:gd name="f95" fmla="*/ f76 1 154"/>
              <a:gd name="f96" fmla="*/ f77 1 121"/>
              <a:gd name="f97" fmla="*/ f78 1 154"/>
              <a:gd name="f98" fmla="*/ f79 1 121"/>
              <a:gd name="f99" fmla="*/ f80 1 154"/>
              <a:gd name="f100" fmla="*/ f81 1 121"/>
              <a:gd name="f101" fmla="*/ f82 1 154"/>
              <a:gd name="f102" fmla="*/ 0 1 f63"/>
              <a:gd name="f103" fmla="*/ f57 1 f63"/>
              <a:gd name="f104" fmla="*/ 0 1 f64"/>
              <a:gd name="f105" fmla="*/ f58 1 f64"/>
              <a:gd name="f106" fmla="*/ f84 1 f63"/>
              <a:gd name="f107" fmla="*/ f85 1 f64"/>
              <a:gd name="f108" fmla="*/ f86 1 f63"/>
              <a:gd name="f109" fmla="*/ f87 1 f64"/>
              <a:gd name="f110" fmla="*/ f88 1 f63"/>
              <a:gd name="f111" fmla="*/ f89 1 f64"/>
              <a:gd name="f112" fmla="*/ f90 1 f63"/>
              <a:gd name="f113" fmla="*/ f91 1 f64"/>
              <a:gd name="f114" fmla="*/ f92 1 f63"/>
              <a:gd name="f115" fmla="*/ f93 1 f63"/>
              <a:gd name="f116" fmla="*/ f94 1 f64"/>
              <a:gd name="f117" fmla="*/ f95 1 f63"/>
              <a:gd name="f118" fmla="*/ f96 1 f64"/>
              <a:gd name="f119" fmla="*/ f97 1 f63"/>
              <a:gd name="f120" fmla="*/ f98 1 f64"/>
              <a:gd name="f121" fmla="*/ f99 1 f63"/>
              <a:gd name="f122" fmla="*/ f100 1 f64"/>
              <a:gd name="f123" fmla="*/ f101 1 f63"/>
              <a:gd name="f124" fmla="*/ f102 f54 1"/>
              <a:gd name="f125" fmla="*/ f103 f54 1"/>
              <a:gd name="f126" fmla="*/ f105 f55 1"/>
              <a:gd name="f127" fmla="*/ f104 f55 1"/>
              <a:gd name="f128" fmla="*/ f106 f54 1"/>
              <a:gd name="f129" fmla="*/ f107 f55 1"/>
              <a:gd name="f130" fmla="*/ f108 f54 1"/>
              <a:gd name="f131" fmla="*/ f109 f55 1"/>
              <a:gd name="f132" fmla="*/ f110 f54 1"/>
              <a:gd name="f133" fmla="*/ f111 f55 1"/>
              <a:gd name="f134" fmla="*/ f112 f54 1"/>
              <a:gd name="f135" fmla="*/ f113 f55 1"/>
              <a:gd name="f136" fmla="*/ f114 f54 1"/>
              <a:gd name="f137" fmla="*/ f115 f54 1"/>
              <a:gd name="f138" fmla="*/ f116 f55 1"/>
              <a:gd name="f139" fmla="*/ f117 f54 1"/>
              <a:gd name="f140" fmla="*/ f118 f55 1"/>
              <a:gd name="f141" fmla="*/ f119 f54 1"/>
              <a:gd name="f142" fmla="*/ f120 f55 1"/>
              <a:gd name="f143" fmla="*/ f121 f54 1"/>
              <a:gd name="f144" fmla="*/ f122 f55 1"/>
              <a:gd name="f145" fmla="*/ f123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3">
                <a:pos x="f128" y="f129"/>
              </a:cxn>
              <a:cxn ang="f83">
                <a:pos x="f130" y="f131"/>
              </a:cxn>
              <a:cxn ang="f83">
                <a:pos x="f132" y="f133"/>
              </a:cxn>
              <a:cxn ang="f83">
                <a:pos x="f134" y="f135"/>
              </a:cxn>
              <a:cxn ang="f83">
                <a:pos x="f136" y="f135"/>
              </a:cxn>
              <a:cxn ang="f83">
                <a:pos x="f137" y="f138"/>
              </a:cxn>
              <a:cxn ang="f83">
                <a:pos x="f139" y="f140"/>
              </a:cxn>
              <a:cxn ang="f83">
                <a:pos x="f141" y="f142"/>
              </a:cxn>
              <a:cxn ang="f83">
                <a:pos x="f143" y="f144"/>
              </a:cxn>
              <a:cxn ang="f83">
                <a:pos x="f145" y="f135"/>
              </a:cxn>
              <a:cxn ang="f83">
                <a:pos x="f128" y="f129"/>
              </a:cxn>
            </a:cxnLst>
            <a:rect l="f124" t="f127" r="f125" b="f126"/>
            <a:pathLst>
              <a:path w="154" h="121">
                <a:moveTo>
                  <a:pt x="f8" y="f7"/>
                </a:moveTo>
                <a:cubicBezTo>
                  <a:pt x="f9" y="f10"/>
                  <a:pt x="f8" y="f11"/>
                  <a:pt x="f5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4"/>
                  <a:pt x="f26" y="f24"/>
                  <a:pt x="f27" y="f24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5"/>
                </a:cubicBezTo>
                <a:cubicBezTo>
                  <a:pt x="f6" y="f8"/>
                  <a:pt x="f6" y="f39"/>
                  <a:pt x="f40" y="f37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7" y="f47"/>
                  <a:pt x="f48" y="f49"/>
                  <a:pt x="f50" y="f24"/>
                </a:cubicBezTo>
                <a:cubicBezTo>
                  <a:pt x="f18" y="f51"/>
                  <a:pt x="f31" y="f52"/>
                  <a:pt x="f8" y="f7"/>
                </a:cubicBezTo>
                <a:close/>
              </a:path>
            </a:pathLst>
          </a:custGeom>
          <a:solidFill>
            <a:srgbClr val="C4D78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8" name="Freeform 82">
            <a:extLst>
              <a:ext uri="{FF2B5EF4-FFF2-40B4-BE49-F238E27FC236}">
                <a16:creationId xmlns:a16="http://schemas.microsoft.com/office/drawing/2014/main" id="{398C7923-82DE-EB6C-459B-12BBEDB87DE2}"/>
              </a:ext>
            </a:extLst>
          </p:cNvPr>
          <p:cNvSpPr/>
          <p:nvPr/>
        </p:nvSpPr>
        <p:spPr>
          <a:xfrm>
            <a:off x="3568702" y="3028949"/>
            <a:ext cx="579436" cy="3825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"/>
              <a:gd name="f7" fmla="val 101"/>
              <a:gd name="f8" fmla="val 145"/>
              <a:gd name="f9" fmla="val 36"/>
              <a:gd name="f10" fmla="val 138"/>
              <a:gd name="f11" fmla="val 71"/>
              <a:gd name="f12" fmla="val 110"/>
              <a:gd name="f13" fmla="val 87"/>
              <a:gd name="f14" fmla="val 84"/>
              <a:gd name="f15" fmla="val 41"/>
              <a:gd name="f16" fmla="val 94"/>
              <a:gd name="f17" fmla="val 19"/>
              <a:gd name="f18" fmla="val 72"/>
              <a:gd name="f19" fmla="val 8"/>
              <a:gd name="f20" fmla="val 59"/>
              <a:gd name="f21" fmla="val 3"/>
              <a:gd name="f22" fmla="val 44"/>
              <a:gd name="f23" fmla="val 1"/>
              <a:gd name="f24" fmla="val 28"/>
              <a:gd name="f25" fmla="val 24"/>
              <a:gd name="f26" fmla="val 20"/>
              <a:gd name="f27" fmla="val 5"/>
              <a:gd name="f28" fmla="val 10"/>
              <a:gd name="f29" fmla="val 18"/>
              <a:gd name="f30" fmla="val 13"/>
              <a:gd name="f31" fmla="val 22"/>
              <a:gd name="f32" fmla="val 14"/>
              <a:gd name="f33" fmla="val 26"/>
              <a:gd name="f34" fmla="val 15"/>
              <a:gd name="f35" fmla="val 32"/>
              <a:gd name="f36" fmla="val 38"/>
              <a:gd name="f37" fmla="val 17"/>
              <a:gd name="f38" fmla="val 43"/>
              <a:gd name="f39" fmla="val 27"/>
              <a:gd name="f40" fmla="val 54"/>
              <a:gd name="f41" fmla="val 85"/>
              <a:gd name="f42" fmla="val 80"/>
              <a:gd name="f43" fmla="val 114"/>
              <a:gd name="f44" fmla="val 77"/>
              <a:gd name="f45" fmla="val 134"/>
              <a:gd name="f46" fmla="val 136"/>
              <a:gd name="f47" fmla="val 137"/>
              <a:gd name="f48" fmla="val 6"/>
              <a:gd name="f49" fmla="+- 0 0 -90"/>
              <a:gd name="f50" fmla="*/ f3 1 153"/>
              <a:gd name="f51" fmla="*/ f4 1 101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153"/>
              <a:gd name="f60" fmla="*/ f56 1 101"/>
              <a:gd name="f61" fmla="*/ 145 f57 1"/>
              <a:gd name="f62" fmla="*/ 0 f56 1"/>
              <a:gd name="f63" fmla="*/ 110 f57 1"/>
              <a:gd name="f64" fmla="*/ 87 f56 1"/>
              <a:gd name="f65" fmla="*/ 19 f57 1"/>
              <a:gd name="f66" fmla="*/ 72 f56 1"/>
              <a:gd name="f67" fmla="*/ 1 f57 1"/>
              <a:gd name="f68" fmla="*/ 28 f56 1"/>
              <a:gd name="f69" fmla="*/ 5 f57 1"/>
              <a:gd name="f70" fmla="*/ 19 f56 1"/>
              <a:gd name="f71" fmla="*/ 14 f57 1"/>
              <a:gd name="f72" fmla="*/ 26 f56 1"/>
              <a:gd name="f73" fmla="*/ 17 f57 1"/>
              <a:gd name="f74" fmla="*/ 43 f56 1"/>
              <a:gd name="f75" fmla="*/ 87 f57 1"/>
              <a:gd name="f76" fmla="*/ 80 f56 1"/>
              <a:gd name="f77" fmla="*/ 136 f57 1"/>
              <a:gd name="f78" fmla="+- f58 0 f1"/>
              <a:gd name="f79" fmla="*/ f61 1 153"/>
              <a:gd name="f80" fmla="*/ f62 1 101"/>
              <a:gd name="f81" fmla="*/ f63 1 153"/>
              <a:gd name="f82" fmla="*/ f64 1 101"/>
              <a:gd name="f83" fmla="*/ f65 1 153"/>
              <a:gd name="f84" fmla="*/ f66 1 101"/>
              <a:gd name="f85" fmla="*/ f67 1 153"/>
              <a:gd name="f86" fmla="*/ f68 1 101"/>
              <a:gd name="f87" fmla="*/ f69 1 153"/>
              <a:gd name="f88" fmla="*/ f70 1 101"/>
              <a:gd name="f89" fmla="*/ f71 1 153"/>
              <a:gd name="f90" fmla="*/ f72 1 101"/>
              <a:gd name="f91" fmla="*/ f73 1 153"/>
              <a:gd name="f92" fmla="*/ f74 1 101"/>
              <a:gd name="f93" fmla="*/ f75 1 153"/>
              <a:gd name="f94" fmla="*/ f76 1 101"/>
              <a:gd name="f95" fmla="*/ f77 1 153"/>
              <a:gd name="f96" fmla="*/ 0 1 f59"/>
              <a:gd name="f97" fmla="*/ f53 1 f59"/>
              <a:gd name="f98" fmla="*/ 0 1 f60"/>
              <a:gd name="f99" fmla="*/ f54 1 f60"/>
              <a:gd name="f100" fmla="*/ f79 1 f59"/>
              <a:gd name="f101" fmla="*/ f80 1 f60"/>
              <a:gd name="f102" fmla="*/ f81 1 f59"/>
              <a:gd name="f103" fmla="*/ f82 1 f60"/>
              <a:gd name="f104" fmla="*/ f83 1 f59"/>
              <a:gd name="f105" fmla="*/ f84 1 f60"/>
              <a:gd name="f106" fmla="*/ f85 1 f59"/>
              <a:gd name="f107" fmla="*/ f86 1 f60"/>
              <a:gd name="f108" fmla="*/ f87 1 f59"/>
              <a:gd name="f109" fmla="*/ f88 1 f60"/>
              <a:gd name="f110" fmla="*/ f89 1 f59"/>
              <a:gd name="f111" fmla="*/ f90 1 f60"/>
              <a:gd name="f112" fmla="*/ f91 1 f59"/>
              <a:gd name="f113" fmla="*/ f92 1 f60"/>
              <a:gd name="f114" fmla="*/ f93 1 f59"/>
              <a:gd name="f115" fmla="*/ f94 1 f60"/>
              <a:gd name="f116" fmla="*/ f95 1 f59"/>
              <a:gd name="f117" fmla="*/ f96 f50 1"/>
              <a:gd name="f118" fmla="*/ f97 f50 1"/>
              <a:gd name="f119" fmla="*/ f99 f51 1"/>
              <a:gd name="f120" fmla="*/ f98 f51 1"/>
              <a:gd name="f121" fmla="*/ f100 f50 1"/>
              <a:gd name="f122" fmla="*/ f101 f51 1"/>
              <a:gd name="f123" fmla="*/ f102 f50 1"/>
              <a:gd name="f124" fmla="*/ f103 f51 1"/>
              <a:gd name="f125" fmla="*/ f104 f50 1"/>
              <a:gd name="f126" fmla="*/ f105 f51 1"/>
              <a:gd name="f127" fmla="*/ f106 f50 1"/>
              <a:gd name="f128" fmla="*/ f107 f51 1"/>
              <a:gd name="f129" fmla="*/ f108 f50 1"/>
              <a:gd name="f130" fmla="*/ f109 f51 1"/>
              <a:gd name="f131" fmla="*/ f110 f50 1"/>
              <a:gd name="f132" fmla="*/ f111 f51 1"/>
              <a:gd name="f133" fmla="*/ f112 f50 1"/>
              <a:gd name="f134" fmla="*/ f113 f51 1"/>
              <a:gd name="f135" fmla="*/ f114 f50 1"/>
              <a:gd name="f136" fmla="*/ f115 f51 1"/>
              <a:gd name="f137" fmla="*/ f116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7" y="f132"/>
              </a:cxn>
              <a:cxn ang="f78">
                <a:pos x="f121" y="f122"/>
              </a:cxn>
            </a:cxnLst>
            <a:rect l="f117" t="f120" r="f118" b="f119"/>
            <a:pathLst>
              <a:path w="153" h="101">
                <a:moveTo>
                  <a:pt x="f8" y="f5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7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5" y="f25"/>
                  <a:pt x="f23" y="f26"/>
                  <a:pt x="f27" y="f1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4" y="f36"/>
                  <a:pt x="f37" y="f38"/>
                </a:cubicBezTo>
                <a:cubicBezTo>
                  <a:pt x="f39" y="f11"/>
                  <a:pt x="f40" y="f41"/>
                  <a:pt x="f13" y="f42"/>
                </a:cubicBezTo>
                <a:cubicBezTo>
                  <a:pt x="f43" y="f44"/>
                  <a:pt x="f45" y="f40"/>
                  <a:pt x="f46" y="f33"/>
                </a:cubicBezTo>
                <a:cubicBezTo>
                  <a:pt x="f47" y="f48"/>
                  <a:pt x="f47" y="f48"/>
                  <a:pt x="f8" y="f5"/>
                </a:cubicBezTo>
                <a:close/>
              </a:path>
            </a:pathLst>
          </a:custGeom>
          <a:solidFill>
            <a:srgbClr val="A5A6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9" name="Freeform 83">
            <a:extLst>
              <a:ext uri="{FF2B5EF4-FFF2-40B4-BE49-F238E27FC236}">
                <a16:creationId xmlns:a16="http://schemas.microsoft.com/office/drawing/2014/main" id="{34FAC47E-11C2-A3FB-D0F1-EBF65E69B17D}"/>
              </a:ext>
            </a:extLst>
          </p:cNvPr>
          <p:cNvSpPr/>
          <p:nvPr/>
        </p:nvSpPr>
        <p:spPr>
          <a:xfrm>
            <a:off x="4071942" y="2578095"/>
            <a:ext cx="57150" cy="3254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"/>
              <a:gd name="f7" fmla="val 86"/>
              <a:gd name="f8" fmla="val 2"/>
              <a:gd name="f9" fmla="val 44"/>
              <a:gd name="f10" fmla="val 32"/>
              <a:gd name="f11" fmla="val 20"/>
              <a:gd name="f12" fmla="val 8"/>
              <a:gd name="f13" fmla="val 4"/>
              <a:gd name="f14" fmla="val 3"/>
              <a:gd name="f15" fmla="val 1"/>
              <a:gd name="f16" fmla="val 7"/>
              <a:gd name="f17" fmla="val 12"/>
              <a:gd name="f18" fmla="val 14"/>
              <a:gd name="f19" fmla="val 31"/>
              <a:gd name="f20" fmla="val 54"/>
              <a:gd name="f21" fmla="val 77"/>
              <a:gd name="f22" fmla="val 82"/>
              <a:gd name="f23" fmla="val 6"/>
              <a:gd name="f24" fmla="val 85"/>
              <a:gd name="f25" fmla="val 84"/>
              <a:gd name="f26" fmla="val 79"/>
              <a:gd name="f27" fmla="val 75"/>
              <a:gd name="f28" fmla="val 65"/>
              <a:gd name="f29" fmla="+- 0 0 -90"/>
              <a:gd name="f30" fmla="*/ f3 1 15"/>
              <a:gd name="f31" fmla="*/ f4 1 86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5"/>
              <a:gd name="f40" fmla="*/ f36 1 86"/>
              <a:gd name="f41" fmla="*/ 2 f37 1"/>
              <a:gd name="f42" fmla="*/ 44 f36 1"/>
              <a:gd name="f43" fmla="*/ 8 f36 1"/>
              <a:gd name="f44" fmla="*/ 7 f37 1"/>
              <a:gd name="f45" fmla="*/ 0 f36 1"/>
              <a:gd name="f46" fmla="*/ 14 f37 1"/>
              <a:gd name="f47" fmla="*/ 77 f36 1"/>
              <a:gd name="f48" fmla="*/ 6 f37 1"/>
              <a:gd name="f49" fmla="*/ 85 f36 1"/>
              <a:gd name="f50" fmla="*/ 75 f36 1"/>
              <a:gd name="f51" fmla="+- f38 0 f1"/>
              <a:gd name="f52" fmla="*/ f41 1 15"/>
              <a:gd name="f53" fmla="*/ f42 1 86"/>
              <a:gd name="f54" fmla="*/ f43 1 86"/>
              <a:gd name="f55" fmla="*/ f44 1 15"/>
              <a:gd name="f56" fmla="*/ f45 1 86"/>
              <a:gd name="f57" fmla="*/ f46 1 15"/>
              <a:gd name="f58" fmla="*/ f47 1 86"/>
              <a:gd name="f59" fmla="*/ f48 1 15"/>
              <a:gd name="f60" fmla="*/ f49 1 86"/>
              <a:gd name="f61" fmla="*/ f50 1 86"/>
              <a:gd name="f62" fmla="*/ 0 1 f39"/>
              <a:gd name="f63" fmla="*/ f33 1 f39"/>
              <a:gd name="f64" fmla="*/ 0 1 f40"/>
              <a:gd name="f65" fmla="*/ f34 1 f40"/>
              <a:gd name="f66" fmla="*/ f52 1 f39"/>
              <a:gd name="f67" fmla="*/ f53 1 f40"/>
              <a:gd name="f68" fmla="*/ f54 1 f40"/>
              <a:gd name="f69" fmla="*/ f55 1 f39"/>
              <a:gd name="f70" fmla="*/ f56 1 f40"/>
              <a:gd name="f71" fmla="*/ f57 1 f39"/>
              <a:gd name="f72" fmla="*/ f58 1 f40"/>
              <a:gd name="f73" fmla="*/ f59 1 f39"/>
              <a:gd name="f74" fmla="*/ f60 1 f40"/>
              <a:gd name="f75" fmla="*/ f61 1 f40"/>
              <a:gd name="f76" fmla="*/ f62 f30 1"/>
              <a:gd name="f77" fmla="*/ f63 f30 1"/>
              <a:gd name="f78" fmla="*/ f65 f31 1"/>
              <a:gd name="f79" fmla="*/ f64 f31 1"/>
              <a:gd name="f80" fmla="*/ f66 f30 1"/>
              <a:gd name="f81" fmla="*/ f67 f31 1"/>
              <a:gd name="f82" fmla="*/ f68 f31 1"/>
              <a:gd name="f83" fmla="*/ f69 f30 1"/>
              <a:gd name="f84" fmla="*/ f70 f31 1"/>
              <a:gd name="f85" fmla="*/ f71 f30 1"/>
              <a:gd name="f86" fmla="*/ f72 f31 1"/>
              <a:gd name="f87" fmla="*/ f73 f30 1"/>
              <a:gd name="f88" fmla="*/ f74 f31 1"/>
              <a:gd name="f89" fmla="*/ f75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0" y="f81"/>
              </a:cxn>
              <a:cxn ang="f51">
                <a:pos x="f80" y="f82"/>
              </a:cxn>
              <a:cxn ang="f51">
                <a:pos x="f83" y="f84"/>
              </a:cxn>
              <a:cxn ang="f51">
                <a:pos x="f85" y="f82"/>
              </a:cxn>
              <a:cxn ang="f51">
                <a:pos x="f85" y="f86"/>
              </a:cxn>
              <a:cxn ang="f51">
                <a:pos x="f87" y="f88"/>
              </a:cxn>
              <a:cxn ang="f51">
                <a:pos x="f80" y="f89"/>
              </a:cxn>
              <a:cxn ang="f51">
                <a:pos x="f80" y="f81"/>
              </a:cxn>
              <a:cxn ang="f51">
                <a:pos x="f80" y="f81"/>
              </a:cxn>
            </a:cxnLst>
            <a:rect l="f76" t="f79" r="f77" b="f78"/>
            <a:pathLst>
              <a:path w="15" h="86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15"/>
                  <a:pt x="f16" y="f5"/>
                </a:cubicBezTo>
                <a:cubicBezTo>
                  <a:pt x="f17" y="f5"/>
                  <a:pt x="f18" y="f14"/>
                  <a:pt x="f18" y="f12"/>
                </a:cubicBezTo>
                <a:cubicBezTo>
                  <a:pt x="f6" y="f19"/>
                  <a:pt x="f6" y="f20"/>
                  <a:pt x="f18" y="f21"/>
                </a:cubicBezTo>
                <a:cubicBezTo>
                  <a:pt x="f18" y="f22"/>
                  <a:pt x="f17" y="f7"/>
                  <a:pt x="f23" y="f24"/>
                </a:cubicBezTo>
                <a:cubicBezTo>
                  <a:pt x="f5" y="f25"/>
                  <a:pt x="f8" y="f26"/>
                  <a:pt x="f8" y="f27"/>
                </a:cubicBezTo>
                <a:cubicBezTo>
                  <a:pt x="f8" y="f28"/>
                  <a:pt x="f8" y="f20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A8A9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0" name="Freeform 84">
            <a:extLst>
              <a:ext uri="{FF2B5EF4-FFF2-40B4-BE49-F238E27FC236}">
                <a16:creationId xmlns:a16="http://schemas.microsoft.com/office/drawing/2014/main" id="{C832F6C1-ACE0-EB7F-DDC8-48A19173F84F}"/>
              </a:ext>
            </a:extLst>
          </p:cNvPr>
          <p:cNvSpPr/>
          <p:nvPr/>
        </p:nvSpPr>
        <p:spPr>
          <a:xfrm>
            <a:off x="4487866" y="2627308"/>
            <a:ext cx="155576" cy="1143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"/>
              <a:gd name="f7" fmla="val 30"/>
              <a:gd name="f8" fmla="val 13"/>
              <a:gd name="f9" fmla="val 4"/>
              <a:gd name="f10" fmla="val 22"/>
              <a:gd name="f11" fmla="val 10"/>
              <a:gd name="f12" fmla="val 21"/>
              <a:gd name="f13" fmla="val 5"/>
              <a:gd name="f14" fmla="val 23"/>
              <a:gd name="f15" fmla="+- 0 0 -90"/>
              <a:gd name="f16" fmla="*/ f3 1 41"/>
              <a:gd name="f17" fmla="*/ f4 1 30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41"/>
              <a:gd name="f26" fmla="*/ f22 1 30"/>
              <a:gd name="f27" fmla="*/ 0 f23 1"/>
              <a:gd name="f28" fmla="*/ 30 f22 1"/>
              <a:gd name="f29" fmla="*/ 41 f23 1"/>
              <a:gd name="f30" fmla="*/ 10 f22 1"/>
              <a:gd name="f31" fmla="+- f24 0 f1"/>
              <a:gd name="f32" fmla="*/ f27 1 41"/>
              <a:gd name="f33" fmla="*/ f28 1 30"/>
              <a:gd name="f34" fmla="*/ f29 1 41"/>
              <a:gd name="f35" fmla="*/ f30 1 30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51"/>
              </a:cxn>
              <a:cxn ang="f31">
                <a:pos x="f48" y="f49"/>
              </a:cxn>
            </a:cxnLst>
            <a:rect l="f44" t="f47" r="f45" b="f46"/>
            <a:pathLst>
              <a:path w="41" h="30">
                <a:moveTo>
                  <a:pt x="f5" y="f7"/>
                </a:moveTo>
                <a:cubicBezTo>
                  <a:pt x="f8" y="f9"/>
                  <a:pt x="f10" y="f5"/>
                  <a:pt x="f6" y="f11"/>
                </a:cubicBezTo>
                <a:cubicBezTo>
                  <a:pt x="f12" y="f13"/>
                  <a:pt x="f8" y="f14"/>
                  <a:pt x="f5" y="f7"/>
                </a:cubicBezTo>
                <a:close/>
              </a:path>
            </a:pathLst>
          </a:custGeom>
          <a:solidFill>
            <a:srgbClr val="C4D78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1" name="Freeform 88">
            <a:extLst>
              <a:ext uri="{FF2B5EF4-FFF2-40B4-BE49-F238E27FC236}">
                <a16:creationId xmlns:a16="http://schemas.microsoft.com/office/drawing/2014/main" id="{C903EA5F-5C94-579C-15C8-9635593AF66E}"/>
              </a:ext>
            </a:extLst>
          </p:cNvPr>
          <p:cNvSpPr/>
          <p:nvPr/>
        </p:nvSpPr>
        <p:spPr>
          <a:xfrm>
            <a:off x="4086225" y="4332290"/>
            <a:ext cx="696909" cy="538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6"/>
              <a:gd name="f7" fmla="val 198"/>
              <a:gd name="f8" fmla="val 148"/>
              <a:gd name="f9" fmla="val 142"/>
              <a:gd name="f10" fmla="val 197"/>
              <a:gd name="f11" fmla="val 130"/>
              <a:gd name="f12" fmla="val 195"/>
              <a:gd name="f13" fmla="val 118"/>
              <a:gd name="f14" fmla="val 192"/>
              <a:gd name="f15" fmla="val 84"/>
              <a:gd name="f16" fmla="val 184"/>
              <a:gd name="f17" fmla="val 50"/>
              <a:gd name="f18" fmla="val 174"/>
              <a:gd name="f19" fmla="val 16"/>
              <a:gd name="f20" fmla="val 166"/>
              <a:gd name="f21" fmla="val 5"/>
              <a:gd name="f22" fmla="val 163"/>
              <a:gd name="f23" fmla="val 160"/>
              <a:gd name="f24" fmla="val 4"/>
              <a:gd name="f25" fmla="val 147"/>
              <a:gd name="f26" fmla="val 103"/>
              <a:gd name="f27" fmla="val 27"/>
              <a:gd name="f28" fmla="val 60"/>
              <a:gd name="f29" fmla="val 38"/>
              <a:gd name="f30" fmla="val 41"/>
              <a:gd name="f31" fmla="val 46"/>
              <a:gd name="f32" fmla="val 58"/>
              <a:gd name="f33" fmla="val 3"/>
              <a:gd name="f34" fmla="val 97"/>
              <a:gd name="f35" fmla="val 15"/>
              <a:gd name="f36" fmla="val 138"/>
              <a:gd name="f37" fmla="val 24"/>
              <a:gd name="f38" fmla="val 177"/>
              <a:gd name="f39" fmla="val 36"/>
              <a:gd name="f40" fmla="val 241"/>
              <a:gd name="f41" fmla="val 56"/>
              <a:gd name="f42" fmla="val 134"/>
              <a:gd name="f43" fmla="val 207"/>
              <a:gd name="f44" fmla="val 179"/>
              <a:gd name="f45" fmla="val 193"/>
              <a:gd name="f46" fmla="val 190"/>
              <a:gd name="f47" fmla="val 172"/>
              <a:gd name="f48" fmla="+- 0 0 -90"/>
              <a:gd name="f49" fmla="*/ f3 1 256"/>
              <a:gd name="f50" fmla="*/ f4 1 198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56"/>
              <a:gd name="f59" fmla="*/ f55 1 198"/>
              <a:gd name="f60" fmla="*/ 148 f56 1"/>
              <a:gd name="f61" fmla="*/ 198 f55 1"/>
              <a:gd name="f62" fmla="*/ 118 f56 1"/>
              <a:gd name="f63" fmla="*/ 192 f55 1"/>
              <a:gd name="f64" fmla="*/ 16 f56 1"/>
              <a:gd name="f65" fmla="*/ 166 f55 1"/>
              <a:gd name="f66" fmla="*/ 4 f56 1"/>
              <a:gd name="f67" fmla="*/ 147 f55 1"/>
              <a:gd name="f68" fmla="*/ 38 f56 1"/>
              <a:gd name="f69" fmla="*/ 16 f55 1"/>
              <a:gd name="f70" fmla="*/ 58 f56 1"/>
              <a:gd name="f71" fmla="*/ 3 f55 1"/>
              <a:gd name="f72" fmla="*/ 177 f56 1"/>
              <a:gd name="f73" fmla="*/ 36 f55 1"/>
              <a:gd name="f74" fmla="*/ 207 f56 1"/>
              <a:gd name="f75" fmla="*/ 179 f55 1"/>
              <a:gd name="f76" fmla="+- f57 0 f1"/>
              <a:gd name="f77" fmla="*/ f60 1 256"/>
              <a:gd name="f78" fmla="*/ f61 1 198"/>
              <a:gd name="f79" fmla="*/ f62 1 256"/>
              <a:gd name="f80" fmla="*/ f63 1 198"/>
              <a:gd name="f81" fmla="*/ f64 1 256"/>
              <a:gd name="f82" fmla="*/ f65 1 198"/>
              <a:gd name="f83" fmla="*/ f66 1 256"/>
              <a:gd name="f84" fmla="*/ f67 1 198"/>
              <a:gd name="f85" fmla="*/ f68 1 256"/>
              <a:gd name="f86" fmla="*/ f69 1 198"/>
              <a:gd name="f87" fmla="*/ f70 1 256"/>
              <a:gd name="f88" fmla="*/ f71 1 198"/>
              <a:gd name="f89" fmla="*/ f72 1 256"/>
              <a:gd name="f90" fmla="*/ f73 1 198"/>
              <a:gd name="f91" fmla="*/ f74 1 256"/>
              <a:gd name="f92" fmla="*/ f75 1 198"/>
              <a:gd name="f93" fmla="*/ 0 1 f58"/>
              <a:gd name="f94" fmla="*/ f52 1 f58"/>
              <a:gd name="f95" fmla="*/ 0 1 f59"/>
              <a:gd name="f96" fmla="*/ f53 1 f59"/>
              <a:gd name="f97" fmla="*/ f77 1 f58"/>
              <a:gd name="f98" fmla="*/ f78 1 f59"/>
              <a:gd name="f99" fmla="*/ f79 1 f58"/>
              <a:gd name="f100" fmla="*/ f80 1 f59"/>
              <a:gd name="f101" fmla="*/ f81 1 f58"/>
              <a:gd name="f102" fmla="*/ f82 1 f59"/>
              <a:gd name="f103" fmla="*/ f83 1 f58"/>
              <a:gd name="f104" fmla="*/ f84 1 f59"/>
              <a:gd name="f105" fmla="*/ f85 1 f58"/>
              <a:gd name="f106" fmla="*/ f86 1 f59"/>
              <a:gd name="f107" fmla="*/ f87 1 f58"/>
              <a:gd name="f108" fmla="*/ f88 1 f59"/>
              <a:gd name="f109" fmla="*/ f89 1 f58"/>
              <a:gd name="f110" fmla="*/ f90 1 f59"/>
              <a:gd name="f111" fmla="*/ f91 1 f58"/>
              <a:gd name="f112" fmla="*/ f92 1 f59"/>
              <a:gd name="f113" fmla="*/ f93 f49 1"/>
              <a:gd name="f114" fmla="*/ f94 f49 1"/>
              <a:gd name="f115" fmla="*/ f96 f50 1"/>
              <a:gd name="f116" fmla="*/ f95 f50 1"/>
              <a:gd name="f117" fmla="*/ f97 f49 1"/>
              <a:gd name="f118" fmla="*/ f98 f50 1"/>
              <a:gd name="f119" fmla="*/ f99 f49 1"/>
              <a:gd name="f120" fmla="*/ f100 f50 1"/>
              <a:gd name="f121" fmla="*/ f101 f49 1"/>
              <a:gd name="f122" fmla="*/ f102 f50 1"/>
              <a:gd name="f123" fmla="*/ f103 f49 1"/>
              <a:gd name="f124" fmla="*/ f104 f50 1"/>
              <a:gd name="f125" fmla="*/ f105 f49 1"/>
              <a:gd name="f126" fmla="*/ f106 f50 1"/>
              <a:gd name="f127" fmla="*/ f107 f49 1"/>
              <a:gd name="f128" fmla="*/ f108 f50 1"/>
              <a:gd name="f129" fmla="*/ f109 f49 1"/>
              <a:gd name="f130" fmla="*/ f110 f50 1"/>
              <a:gd name="f131" fmla="*/ f111 f49 1"/>
              <a:gd name="f132" fmla="*/ f112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7" y="f118"/>
              </a:cxn>
              <a:cxn ang="f76">
                <a:pos x="f119" y="f120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5" y="f126"/>
              </a:cxn>
              <a:cxn ang="f76">
                <a:pos x="f127" y="f128"/>
              </a:cxn>
              <a:cxn ang="f76">
                <a:pos x="f129" y="f130"/>
              </a:cxn>
              <a:cxn ang="f76">
                <a:pos x="f131" y="f132"/>
              </a:cxn>
              <a:cxn ang="f76">
                <a:pos x="f117" y="f118"/>
              </a:cxn>
            </a:cxnLst>
            <a:rect l="f113" t="f116" r="f114" b="f115"/>
            <a:pathLst>
              <a:path w="256" h="198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5" y="f23"/>
                  <a:pt x="f24" y="f25"/>
                </a:cubicBezTo>
                <a:cubicBezTo>
                  <a:pt x="f19" y="f26"/>
                  <a:pt x="f27" y="f28"/>
                  <a:pt x="f29" y="f19"/>
                </a:cubicBezTo>
                <a:cubicBezTo>
                  <a:pt x="f30" y="f24"/>
                  <a:pt x="f31" y="f5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6" y="f42"/>
                  <a:pt x="f43" y="f44"/>
                </a:cubicBezTo>
                <a:cubicBezTo>
                  <a:pt x="f45" y="f46"/>
                  <a:pt x="f47" y="f7"/>
                  <a:pt x="f8" y="f7"/>
                </a:cubicBezTo>
                <a:close/>
              </a:path>
            </a:pathLst>
          </a:custGeom>
          <a:solidFill>
            <a:srgbClr val="9596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2" name="Freeform 89">
            <a:extLst>
              <a:ext uri="{FF2B5EF4-FFF2-40B4-BE49-F238E27FC236}">
                <a16:creationId xmlns:a16="http://schemas.microsoft.com/office/drawing/2014/main" id="{A24C1035-6CF4-6C5A-F913-64CFD5CB2E4F}"/>
              </a:ext>
            </a:extLst>
          </p:cNvPr>
          <p:cNvSpPr/>
          <p:nvPr/>
        </p:nvSpPr>
        <p:spPr>
          <a:xfrm>
            <a:off x="3392488" y="4332290"/>
            <a:ext cx="661989" cy="5492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"/>
              <a:gd name="f7" fmla="val 202"/>
              <a:gd name="f8" fmla="val 96"/>
              <a:gd name="f9" fmla="val 51"/>
              <a:gd name="f10" fmla="val 16"/>
              <a:gd name="f11" fmla="val 174"/>
              <a:gd name="f12" fmla="val 8"/>
              <a:gd name="f13" fmla="val 138"/>
              <a:gd name="f14" fmla="val 19"/>
              <a:gd name="f15" fmla="val 56"/>
              <a:gd name="f16" fmla="val 58"/>
              <a:gd name="f17" fmla="val 43"/>
              <a:gd name="f18" fmla="val 98"/>
              <a:gd name="f19" fmla="val 28"/>
              <a:gd name="f20" fmla="val 140"/>
              <a:gd name="f21" fmla="val 17"/>
              <a:gd name="f22" fmla="val 181"/>
              <a:gd name="f23" fmla="val 4"/>
              <a:gd name="f24" fmla="val 191"/>
              <a:gd name="f25" fmla="val 196"/>
              <a:gd name="f26" fmla="val 5"/>
              <a:gd name="f27" fmla="val 198"/>
              <a:gd name="f28" fmla="val 14"/>
              <a:gd name="f29" fmla="val 211"/>
              <a:gd name="f30" fmla="val 225"/>
              <a:gd name="f31" fmla="val 102"/>
              <a:gd name="f32" fmla="val 238"/>
              <a:gd name="f33" fmla="val 145"/>
              <a:gd name="f34" fmla="val 240"/>
              <a:gd name="f35" fmla="val 151"/>
              <a:gd name="f36" fmla="val 158"/>
              <a:gd name="f37" fmla="val 235"/>
              <a:gd name="f38" fmla="val 161"/>
              <a:gd name="f39" fmla="val 187"/>
              <a:gd name="f40" fmla="val 176"/>
              <a:gd name="f41" fmla="val 139"/>
              <a:gd name="f42" fmla="val 192"/>
              <a:gd name="f43" fmla="+- 0 0 -90"/>
              <a:gd name="f44" fmla="*/ f3 1 243"/>
              <a:gd name="f45" fmla="*/ f4 1 202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243"/>
              <a:gd name="f54" fmla="*/ f50 1 202"/>
              <a:gd name="f55" fmla="*/ 96 f51 1"/>
              <a:gd name="f56" fmla="*/ 202 f50 1"/>
              <a:gd name="f57" fmla="*/ 8 f51 1"/>
              <a:gd name="f58" fmla="*/ 138 f50 1"/>
              <a:gd name="f59" fmla="*/ 58 f51 1"/>
              <a:gd name="f60" fmla="*/ 43 f50 1"/>
              <a:gd name="f61" fmla="*/ 181 f51 1"/>
              <a:gd name="f62" fmla="*/ 4 f50 1"/>
              <a:gd name="f63" fmla="*/ 198 f51 1"/>
              <a:gd name="f64" fmla="*/ 14 f50 1"/>
              <a:gd name="f65" fmla="*/ 238 f51 1"/>
              <a:gd name="f66" fmla="*/ 145 f50 1"/>
              <a:gd name="f67" fmla="*/ 235 f51 1"/>
              <a:gd name="f68" fmla="*/ 161 f50 1"/>
              <a:gd name="f69" fmla="+- f52 0 f1"/>
              <a:gd name="f70" fmla="*/ f55 1 243"/>
              <a:gd name="f71" fmla="*/ f56 1 202"/>
              <a:gd name="f72" fmla="*/ f57 1 243"/>
              <a:gd name="f73" fmla="*/ f58 1 202"/>
              <a:gd name="f74" fmla="*/ f59 1 243"/>
              <a:gd name="f75" fmla="*/ f60 1 202"/>
              <a:gd name="f76" fmla="*/ f61 1 243"/>
              <a:gd name="f77" fmla="*/ f62 1 202"/>
              <a:gd name="f78" fmla="*/ f63 1 243"/>
              <a:gd name="f79" fmla="*/ f64 1 202"/>
              <a:gd name="f80" fmla="*/ f65 1 243"/>
              <a:gd name="f81" fmla="*/ f66 1 202"/>
              <a:gd name="f82" fmla="*/ f67 1 243"/>
              <a:gd name="f83" fmla="*/ f68 1 202"/>
              <a:gd name="f84" fmla="*/ 0 1 f53"/>
              <a:gd name="f85" fmla="*/ f47 1 f53"/>
              <a:gd name="f86" fmla="*/ 0 1 f54"/>
              <a:gd name="f87" fmla="*/ f48 1 f54"/>
              <a:gd name="f88" fmla="*/ f70 1 f53"/>
              <a:gd name="f89" fmla="*/ f71 1 f54"/>
              <a:gd name="f90" fmla="*/ f72 1 f53"/>
              <a:gd name="f91" fmla="*/ f73 1 f54"/>
              <a:gd name="f92" fmla="*/ f74 1 f53"/>
              <a:gd name="f93" fmla="*/ f75 1 f54"/>
              <a:gd name="f94" fmla="*/ f76 1 f53"/>
              <a:gd name="f95" fmla="*/ f77 1 f54"/>
              <a:gd name="f96" fmla="*/ f78 1 f53"/>
              <a:gd name="f97" fmla="*/ f79 1 f54"/>
              <a:gd name="f98" fmla="*/ f80 1 f53"/>
              <a:gd name="f99" fmla="*/ f81 1 f54"/>
              <a:gd name="f100" fmla="*/ f82 1 f53"/>
              <a:gd name="f101" fmla="*/ f83 1 f54"/>
              <a:gd name="f102" fmla="*/ f84 f44 1"/>
              <a:gd name="f103" fmla="*/ f85 f44 1"/>
              <a:gd name="f104" fmla="*/ f87 f45 1"/>
              <a:gd name="f105" fmla="*/ f86 f45 1"/>
              <a:gd name="f106" fmla="*/ f88 f44 1"/>
              <a:gd name="f107" fmla="*/ f89 f45 1"/>
              <a:gd name="f108" fmla="*/ f90 f44 1"/>
              <a:gd name="f109" fmla="*/ f91 f45 1"/>
              <a:gd name="f110" fmla="*/ f92 f44 1"/>
              <a:gd name="f111" fmla="*/ f93 f45 1"/>
              <a:gd name="f112" fmla="*/ f94 f44 1"/>
              <a:gd name="f113" fmla="*/ f95 f45 1"/>
              <a:gd name="f114" fmla="*/ f96 f44 1"/>
              <a:gd name="f115" fmla="*/ f97 f45 1"/>
              <a:gd name="f116" fmla="*/ f98 f44 1"/>
              <a:gd name="f117" fmla="*/ f99 f45 1"/>
              <a:gd name="f118" fmla="*/ f100 f44 1"/>
              <a:gd name="f119" fmla="*/ f101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6" y="f107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06" y="f107"/>
              </a:cxn>
            </a:cxnLst>
            <a:rect l="f102" t="f105" r="f103" b="f104"/>
            <a:pathLst>
              <a:path w="243" h="202">
                <a:moveTo>
                  <a:pt x="f8" y="f7"/>
                </a:moveTo>
                <a:cubicBezTo>
                  <a:pt x="f9" y="f7"/>
                  <a:pt x="f10" y="f11"/>
                  <a:pt x="f12" y="f13"/>
                </a:cubicBezTo>
                <a:cubicBezTo>
                  <a:pt x="f5" y="f8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5"/>
                  <a:pt x="f25" y="f26"/>
                  <a:pt x="f27" y="f28"/>
                </a:cubicBezTo>
                <a:cubicBezTo>
                  <a:pt x="f29" y="f16"/>
                  <a:pt x="f30" y="f31"/>
                  <a:pt x="f32" y="f33"/>
                </a:cubicBezTo>
                <a:cubicBezTo>
                  <a:pt x="f34" y="f35"/>
                  <a:pt x="f6" y="f36"/>
                  <a:pt x="f37" y="f38"/>
                </a:cubicBezTo>
                <a:cubicBezTo>
                  <a:pt x="f39" y="f40"/>
                  <a:pt x="f41" y="f42"/>
                  <a:pt x="f8" y="f7"/>
                </a:cubicBezTo>
                <a:close/>
              </a:path>
            </a:pathLst>
          </a:custGeom>
          <a:solidFill>
            <a:srgbClr val="9999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3" name="Freeform 90">
            <a:extLst>
              <a:ext uri="{FF2B5EF4-FFF2-40B4-BE49-F238E27FC236}">
                <a16:creationId xmlns:a16="http://schemas.microsoft.com/office/drawing/2014/main" id="{225C75DF-C20D-C401-C8BC-FA33873329EA}"/>
              </a:ext>
            </a:extLst>
          </p:cNvPr>
          <p:cNvSpPr/>
          <p:nvPr/>
        </p:nvSpPr>
        <p:spPr>
          <a:xfrm>
            <a:off x="4264030" y="4394204"/>
            <a:ext cx="419096" cy="255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4"/>
              <a:gd name="f7" fmla="val 94"/>
              <a:gd name="f8" fmla="val 153"/>
              <a:gd name="f9" fmla="val 83"/>
              <a:gd name="f10" fmla="val 88"/>
              <a:gd name="f11" fmla="val 93"/>
              <a:gd name="f12" fmla="val 148"/>
              <a:gd name="f13" fmla="val 143"/>
              <a:gd name="f14" fmla="val 142"/>
              <a:gd name="f15" fmla="val 90"/>
              <a:gd name="f16" fmla="val 141"/>
              <a:gd name="f17" fmla="val 86"/>
              <a:gd name="f18" fmla="val 134"/>
              <a:gd name="f19" fmla="val 61"/>
              <a:gd name="f20" fmla="val 117"/>
              <a:gd name="f21" fmla="val 48"/>
              <a:gd name="f22" fmla="val 41"/>
              <a:gd name="f23" fmla="val 66"/>
              <a:gd name="f24" fmla="val 34"/>
              <a:gd name="f25" fmla="val 40"/>
              <a:gd name="f26" fmla="val 26"/>
              <a:gd name="f27" fmla="val 15"/>
              <a:gd name="f28" fmla="val 18"/>
              <a:gd name="f29" fmla="val 9"/>
              <a:gd name="f30" fmla="val 16"/>
              <a:gd name="f31" fmla="val 3"/>
              <a:gd name="f32" fmla="val 7"/>
              <a:gd name="f33" fmla="val 5"/>
              <a:gd name="f34" fmla="val 13"/>
              <a:gd name="f35" fmla="val 4"/>
              <a:gd name="f36" fmla="val 6"/>
              <a:gd name="f37" fmla="val 78"/>
              <a:gd name="f38" fmla="val 23"/>
              <a:gd name="f39" fmla="val 108"/>
              <a:gd name="f40" fmla="val 33"/>
              <a:gd name="f41" fmla="val 132"/>
              <a:gd name="f42" fmla="val 58"/>
              <a:gd name="f43" fmla="+- 0 0 -90"/>
              <a:gd name="f44" fmla="*/ f3 1 154"/>
              <a:gd name="f45" fmla="*/ f4 1 94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154"/>
              <a:gd name="f54" fmla="*/ f50 1 94"/>
              <a:gd name="f55" fmla="*/ 153 f51 1"/>
              <a:gd name="f56" fmla="*/ 83 f50 1"/>
              <a:gd name="f57" fmla="*/ 148 f51 1"/>
              <a:gd name="f58" fmla="*/ 93 f50 1"/>
              <a:gd name="f59" fmla="*/ 141 f51 1"/>
              <a:gd name="f60" fmla="*/ 86 f50 1"/>
              <a:gd name="f61" fmla="*/ 93 f51 1"/>
              <a:gd name="f62" fmla="*/ 41 f50 1"/>
              <a:gd name="f63" fmla="*/ 15 f51 1"/>
              <a:gd name="f64" fmla="*/ 18 f50 1"/>
              <a:gd name="f65" fmla="*/ 3 f51 1"/>
              <a:gd name="f66" fmla="*/ 7 f50 1"/>
              <a:gd name="f67" fmla="*/ 18 f51 1"/>
              <a:gd name="f68" fmla="*/ 6 f50 1"/>
              <a:gd name="f69" fmla="*/ 108 f51 1"/>
              <a:gd name="f70" fmla="*/ 33 f50 1"/>
              <a:gd name="f71" fmla="+- f52 0 f1"/>
              <a:gd name="f72" fmla="*/ f55 1 154"/>
              <a:gd name="f73" fmla="*/ f56 1 94"/>
              <a:gd name="f74" fmla="*/ f57 1 154"/>
              <a:gd name="f75" fmla="*/ f58 1 94"/>
              <a:gd name="f76" fmla="*/ f59 1 154"/>
              <a:gd name="f77" fmla="*/ f60 1 94"/>
              <a:gd name="f78" fmla="*/ f61 1 154"/>
              <a:gd name="f79" fmla="*/ f62 1 94"/>
              <a:gd name="f80" fmla="*/ f63 1 154"/>
              <a:gd name="f81" fmla="*/ f64 1 94"/>
              <a:gd name="f82" fmla="*/ f65 1 154"/>
              <a:gd name="f83" fmla="*/ f66 1 94"/>
              <a:gd name="f84" fmla="*/ f67 1 154"/>
              <a:gd name="f85" fmla="*/ f68 1 94"/>
              <a:gd name="f86" fmla="*/ f69 1 154"/>
              <a:gd name="f87" fmla="*/ f70 1 94"/>
              <a:gd name="f88" fmla="*/ 0 1 f53"/>
              <a:gd name="f89" fmla="*/ f47 1 f53"/>
              <a:gd name="f90" fmla="*/ 0 1 f54"/>
              <a:gd name="f91" fmla="*/ f48 1 f54"/>
              <a:gd name="f92" fmla="*/ f72 1 f53"/>
              <a:gd name="f93" fmla="*/ f73 1 f54"/>
              <a:gd name="f94" fmla="*/ f74 1 f53"/>
              <a:gd name="f95" fmla="*/ f75 1 f54"/>
              <a:gd name="f96" fmla="*/ f76 1 f53"/>
              <a:gd name="f97" fmla="*/ f77 1 f54"/>
              <a:gd name="f98" fmla="*/ f78 1 f53"/>
              <a:gd name="f99" fmla="*/ f79 1 f54"/>
              <a:gd name="f100" fmla="*/ f80 1 f53"/>
              <a:gd name="f101" fmla="*/ f81 1 f54"/>
              <a:gd name="f102" fmla="*/ f82 1 f53"/>
              <a:gd name="f103" fmla="*/ f83 1 f54"/>
              <a:gd name="f104" fmla="*/ f84 1 f53"/>
              <a:gd name="f105" fmla="*/ f85 1 f54"/>
              <a:gd name="f106" fmla="*/ f86 1 f53"/>
              <a:gd name="f107" fmla="*/ f87 1 f54"/>
              <a:gd name="f108" fmla="*/ f88 f44 1"/>
              <a:gd name="f109" fmla="*/ f89 f44 1"/>
              <a:gd name="f110" fmla="*/ f91 f45 1"/>
              <a:gd name="f111" fmla="*/ f90 f45 1"/>
              <a:gd name="f112" fmla="*/ f92 f44 1"/>
              <a:gd name="f113" fmla="*/ f93 f45 1"/>
              <a:gd name="f114" fmla="*/ f94 f44 1"/>
              <a:gd name="f115" fmla="*/ f95 f45 1"/>
              <a:gd name="f116" fmla="*/ f96 f44 1"/>
              <a:gd name="f117" fmla="*/ f97 f45 1"/>
              <a:gd name="f118" fmla="*/ f98 f44 1"/>
              <a:gd name="f119" fmla="*/ f99 f45 1"/>
              <a:gd name="f120" fmla="*/ f100 f44 1"/>
              <a:gd name="f121" fmla="*/ f101 f45 1"/>
              <a:gd name="f122" fmla="*/ f102 f44 1"/>
              <a:gd name="f123" fmla="*/ f103 f45 1"/>
              <a:gd name="f124" fmla="*/ f104 f44 1"/>
              <a:gd name="f125" fmla="*/ f105 f45 1"/>
              <a:gd name="f126" fmla="*/ f106 f44 1"/>
              <a:gd name="f127" fmla="*/ f107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112" y="f113"/>
              </a:cxn>
              <a:cxn ang="f71">
                <a:pos x="f114" y="f115"/>
              </a:cxn>
              <a:cxn ang="f71">
                <a:pos x="f116" y="f117"/>
              </a:cxn>
              <a:cxn ang="f71">
                <a:pos x="f118" y="f119"/>
              </a:cxn>
              <a:cxn ang="f71">
                <a:pos x="f120" y="f121"/>
              </a:cxn>
              <a:cxn ang="f71">
                <a:pos x="f122" y="f123"/>
              </a:cxn>
              <a:cxn ang="f71">
                <a:pos x="f124" y="f125"/>
              </a:cxn>
              <a:cxn ang="f71">
                <a:pos x="f126" y="f127"/>
              </a:cxn>
              <a:cxn ang="f71">
                <a:pos x="f112" y="f113"/>
              </a:cxn>
            </a:cxnLst>
            <a:rect l="f108" t="f111" r="f109" b="f110"/>
            <a:pathLst>
              <a:path w="154" h="94">
                <a:moveTo>
                  <a:pt x="f8" y="f9"/>
                </a:moveTo>
                <a:cubicBezTo>
                  <a:pt x="f8" y="f10"/>
                  <a:pt x="f6" y="f11"/>
                  <a:pt x="f12" y="f11"/>
                </a:cubicBezTo>
                <a:cubicBezTo>
                  <a:pt x="f13" y="f7"/>
                  <a:pt x="f14" y="f15"/>
                  <a:pt x="f16" y="f17"/>
                </a:cubicBezTo>
                <a:cubicBezTo>
                  <a:pt x="f18" y="f19"/>
                  <a:pt x="f20" y="f21"/>
                  <a:pt x="f1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5" y="f27"/>
                  <a:pt x="f31" y="f32"/>
                </a:cubicBezTo>
                <a:cubicBezTo>
                  <a:pt x="f33" y="f5"/>
                  <a:pt x="f34" y="f35"/>
                  <a:pt x="f28" y="f36"/>
                </a:cubicBezTo>
                <a:cubicBezTo>
                  <a:pt x="f21" y="f27"/>
                  <a:pt x="f37" y="f38"/>
                  <a:pt x="f39" y="f40"/>
                </a:cubicBezTo>
                <a:cubicBezTo>
                  <a:pt x="f41" y="f22"/>
                  <a:pt x="f12" y="f42"/>
                  <a:pt x="f8" y="f9"/>
                </a:cubicBezTo>
                <a:close/>
              </a:path>
            </a:pathLst>
          </a:custGeom>
          <a:solidFill>
            <a:srgbClr val="F4F5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4" name="Freeform 91">
            <a:extLst>
              <a:ext uri="{FF2B5EF4-FFF2-40B4-BE49-F238E27FC236}">
                <a16:creationId xmlns:a16="http://schemas.microsoft.com/office/drawing/2014/main" id="{8E2DDA16-A46E-010B-2462-79C75A992996}"/>
              </a:ext>
            </a:extLst>
          </p:cNvPr>
          <p:cNvSpPr/>
          <p:nvPr/>
        </p:nvSpPr>
        <p:spPr>
          <a:xfrm>
            <a:off x="3595685" y="3471867"/>
            <a:ext cx="1019171" cy="101282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74"/>
              <a:gd name="f8" fmla="val 372"/>
              <a:gd name="f9" fmla="val 359"/>
              <a:gd name="f10" fmla="val 153"/>
              <a:gd name="f11" fmla="val 335"/>
              <a:gd name="f12" fmla="val 160"/>
              <a:gd name="f13" fmla="val 309"/>
              <a:gd name="f14" fmla="val 159"/>
              <a:gd name="f15" fmla="val 285"/>
              <a:gd name="f16" fmla="val 167"/>
              <a:gd name="f17" fmla="val 281"/>
              <a:gd name="f18" fmla="val 170"/>
              <a:gd name="f19" fmla="val 276"/>
              <a:gd name="f20" fmla="val 171"/>
              <a:gd name="f21" fmla="val 270"/>
              <a:gd name="f22" fmla="val 254"/>
              <a:gd name="f23" fmla="val 175"/>
              <a:gd name="f24" fmla="val 238"/>
              <a:gd name="f25" fmla="val 225"/>
              <a:gd name="f26" fmla="val 191"/>
              <a:gd name="f27" fmla="val 204"/>
              <a:gd name="f28" fmla="val 207"/>
              <a:gd name="f29" fmla="val 226"/>
              <a:gd name="f30" fmla="val 201"/>
              <a:gd name="f31" fmla="val 199"/>
              <a:gd name="f32" fmla="val 264"/>
              <a:gd name="f33" fmla="val 274"/>
              <a:gd name="f34" fmla="val 282"/>
              <a:gd name="f35" fmla="val 184"/>
              <a:gd name="f36" fmla="val 297"/>
              <a:gd name="f37" fmla="val 176"/>
              <a:gd name="f38" fmla="val 317"/>
              <a:gd name="f39" fmla="val 337"/>
              <a:gd name="f40" fmla="val 161"/>
              <a:gd name="f41" fmla="val 333"/>
              <a:gd name="f42" fmla="val 158"/>
              <a:gd name="f43" fmla="val 326"/>
              <a:gd name="f44" fmla="val 155"/>
              <a:gd name="f45" fmla="val 320"/>
              <a:gd name="f46" fmla="val 149"/>
              <a:gd name="f47" fmla="val 307"/>
              <a:gd name="f48" fmla="val 140"/>
              <a:gd name="f49" fmla="val 295"/>
              <a:gd name="f50" fmla="val 139"/>
              <a:gd name="f51" fmla="val 138"/>
              <a:gd name="f52" fmla="val 269"/>
              <a:gd name="f53" fmla="val 265"/>
              <a:gd name="f54" fmla="val 162"/>
              <a:gd name="f55" fmla="val 256"/>
              <a:gd name="f56" fmla="val 163"/>
              <a:gd name="f57" fmla="val 253"/>
              <a:gd name="f58" fmla="val 165"/>
              <a:gd name="f59" fmla="val 250"/>
              <a:gd name="f60" fmla="val 166"/>
              <a:gd name="f61" fmla="val 247"/>
              <a:gd name="f62" fmla="val 181"/>
              <a:gd name="f63" fmla="val 227"/>
              <a:gd name="f64" fmla="val 185"/>
              <a:gd name="f65" fmla="val 215"/>
              <a:gd name="f66" fmla="val 194"/>
              <a:gd name="f67" fmla="val 178"/>
              <a:gd name="f68" fmla="val 179"/>
              <a:gd name="f69" fmla="val 148"/>
              <a:gd name="f70" fmla="val 157"/>
              <a:gd name="f71" fmla="val 121"/>
              <a:gd name="f72" fmla="val 127"/>
              <a:gd name="f73" fmla="val 82"/>
              <a:gd name="f74" fmla="val 89"/>
              <a:gd name="f75" fmla="val 54"/>
              <a:gd name="f76" fmla="val 52"/>
              <a:gd name="f77" fmla="val 23"/>
              <a:gd name="f78" fmla="val 24"/>
              <a:gd name="f79" fmla="val 18"/>
              <a:gd name="f80" fmla="val 33"/>
              <a:gd name="f81" fmla="val 10"/>
              <a:gd name="f82" fmla="val 80"/>
              <a:gd name="f83" fmla="val 126"/>
              <a:gd name="f84" fmla="val 2"/>
              <a:gd name="f85" fmla="val 174"/>
              <a:gd name="f86" fmla="val 4"/>
              <a:gd name="f87" fmla="val 212"/>
              <a:gd name="f88" fmla="val 49"/>
              <a:gd name="f89" fmla="val 271"/>
              <a:gd name="f90" fmla="val 64"/>
              <a:gd name="f91" fmla="val 284"/>
              <a:gd name="f92" fmla="val 84"/>
              <a:gd name="f93" fmla="val 102"/>
              <a:gd name="f94" fmla="val 283"/>
              <a:gd name="f95" fmla="val 118"/>
              <a:gd name="f96" fmla="val 125"/>
              <a:gd name="f97" fmla="val 289"/>
              <a:gd name="f98" fmla="val 131"/>
              <a:gd name="f99" fmla="val 303"/>
              <a:gd name="f100" fmla="val 325"/>
              <a:gd name="f101" fmla="val 151"/>
              <a:gd name="f102" fmla="val 348"/>
              <a:gd name="f103" fmla="val 169"/>
              <a:gd name="f104" fmla="val 365"/>
              <a:gd name="f105" fmla="val 172"/>
              <a:gd name="f106" fmla="val 368"/>
              <a:gd name="f107" fmla="val 370"/>
              <a:gd name="f108" fmla="val 186"/>
              <a:gd name="f109" fmla="val 364"/>
              <a:gd name="f110" fmla="val 182"/>
              <a:gd name="f111" fmla="val 193"/>
              <a:gd name="f112" fmla="val 311"/>
              <a:gd name="f113" fmla="val 210"/>
              <a:gd name="f114" fmla="val 291"/>
              <a:gd name="f115" fmla="val 216"/>
              <a:gd name="f116" fmla="val 290"/>
              <a:gd name="f117" fmla="val 220"/>
              <a:gd name="f118" fmla="val 293"/>
              <a:gd name="f119" fmla="val 263"/>
              <a:gd name="f120" fmla="val 316"/>
              <a:gd name="f121" fmla="val 275"/>
              <a:gd name="f122" fmla="val 347"/>
              <a:gd name="f123" fmla="val 214"/>
              <a:gd name="f124" fmla="val 361"/>
              <a:gd name="f125" fmla="val 177"/>
              <a:gd name="f126" fmla="val 150"/>
              <a:gd name="f127" fmla="val 48"/>
              <a:gd name="f128" fmla="val 59"/>
              <a:gd name="f129" fmla="val 168"/>
              <a:gd name="f130" fmla="val 74"/>
              <a:gd name="f131" fmla="val 98"/>
              <a:gd name="f132" fmla="val 88"/>
              <a:gd name="f133" fmla="val 78"/>
              <a:gd name="f134" fmla="val 132"/>
              <a:gd name="f135" fmla="val 67"/>
              <a:gd name="f136" fmla="val 110"/>
              <a:gd name="f137" fmla="val 65"/>
              <a:gd name="f138" fmla="val 106"/>
              <a:gd name="f139" fmla="val 60"/>
              <a:gd name="f140" fmla="val 101"/>
              <a:gd name="f141" fmla="val 66"/>
              <a:gd name="f142" fmla="val 97"/>
              <a:gd name="f143" fmla="val 73"/>
              <a:gd name="f144" fmla="val 93"/>
              <a:gd name="f145" fmla="val 75"/>
              <a:gd name="f146" fmla="val 77"/>
              <a:gd name="f147" fmla="val 104"/>
              <a:gd name="f148" fmla="val 108"/>
              <a:gd name="f149" fmla="val 114"/>
              <a:gd name="f150" fmla="val 94"/>
              <a:gd name="f151" fmla="val 137"/>
              <a:gd name="f152" fmla="val 107"/>
              <a:gd name="f153" fmla="val 115"/>
              <a:gd name="f154" fmla="val 117"/>
              <a:gd name="f155" fmla="val 119"/>
              <a:gd name="f156" fmla="val 124"/>
              <a:gd name="f157" fmla="val 112"/>
              <a:gd name="f158" fmla="val 111"/>
              <a:gd name="f159" fmla="val 116"/>
              <a:gd name="f160" fmla="val 205"/>
              <a:gd name="f161" fmla="val 123"/>
              <a:gd name="f162" fmla="val 129"/>
              <a:gd name="f163" fmla="val 208"/>
              <a:gd name="f164" fmla="val 136"/>
              <a:gd name="f165" fmla="val 145"/>
              <a:gd name="f166" fmla="val 203"/>
              <a:gd name="f167" fmla="val 143"/>
              <a:gd name="f168" fmla="val 209"/>
              <a:gd name="f169" fmla="val 217"/>
              <a:gd name="f170" fmla="val 236"/>
              <a:gd name="f171" fmla="val 252"/>
              <a:gd name="f172" fmla="val 255"/>
              <a:gd name="f173" fmla="val 260"/>
              <a:gd name="f174" fmla="val 261"/>
              <a:gd name="f175" fmla="val 257"/>
              <a:gd name="f176" fmla="val 113"/>
              <a:gd name="f177" fmla="val 251"/>
              <a:gd name="f178" fmla="val 213"/>
              <a:gd name="f179" fmla="val 190"/>
              <a:gd name="f180" fmla="val 58"/>
              <a:gd name="f181" fmla="val 53"/>
              <a:gd name="f182" fmla="val 44"/>
              <a:gd name="f183" fmla="val 322"/>
              <a:gd name="f184" fmla="val 310"/>
              <a:gd name="f185" fmla="val 298"/>
              <a:gd name="f186" fmla="val 286"/>
              <a:gd name="f187" fmla="val 228"/>
              <a:gd name="f188" fmla="val 278"/>
              <a:gd name="f189" fmla="val 230"/>
              <a:gd name="f190" fmla="val 279"/>
              <a:gd name="f191" fmla="val 235"/>
              <a:gd name="f192" fmla="val 241"/>
              <a:gd name="f193" fmla="val 301"/>
              <a:gd name="f194" fmla="val 299"/>
              <a:gd name="f195" fmla="val 246"/>
              <a:gd name="f196" fmla="val 240"/>
              <a:gd name="f197" fmla="val 273"/>
              <a:gd name="f198" fmla="val 231"/>
              <a:gd name="f199" fmla="val 224"/>
              <a:gd name="f200" fmla="val 272"/>
              <a:gd name="f201" fmla="val 266"/>
              <a:gd name="f202" fmla="val 229"/>
              <a:gd name="f203" fmla="val 232"/>
              <a:gd name="f204" fmla="val 242"/>
              <a:gd name="f205" fmla="val 233"/>
              <a:gd name="f206" fmla="val 234"/>
              <a:gd name="f207" fmla="val 244"/>
              <a:gd name="f208" fmla="val 248"/>
              <a:gd name="f209" fmla="val 189"/>
              <a:gd name="f210" fmla="val 288"/>
              <a:gd name="f211" fmla="val 294"/>
              <a:gd name="f212" fmla="val 183"/>
              <a:gd name="f213" fmla="val 187"/>
              <a:gd name="f214" fmla="val 200"/>
              <a:gd name="f215" fmla="val 192"/>
              <a:gd name="f216" fmla="val 313"/>
              <a:gd name="f217" fmla="val 315"/>
              <a:gd name="f218" fmla="val 188"/>
              <a:gd name="f219" fmla="val 319"/>
              <a:gd name="f220" fmla="val 324"/>
              <a:gd name="f221" fmla="val 327"/>
              <a:gd name="f222" fmla="val 330"/>
              <a:gd name="f223" fmla="val 197"/>
              <a:gd name="f224" fmla="+- 0 0 -90"/>
              <a:gd name="f225" fmla="*/ f4 1 374"/>
              <a:gd name="f226" fmla="*/ f5 1 372"/>
              <a:gd name="f227" fmla="val f6"/>
              <a:gd name="f228" fmla="val f7"/>
              <a:gd name="f229" fmla="val f8"/>
              <a:gd name="f230" fmla="*/ f224 f0 1"/>
              <a:gd name="f231" fmla="+- f229 0 f227"/>
              <a:gd name="f232" fmla="+- f228 0 f227"/>
              <a:gd name="f233" fmla="*/ f230 1 f3"/>
              <a:gd name="f234" fmla="*/ f232 1 374"/>
              <a:gd name="f235" fmla="*/ f231 1 372"/>
              <a:gd name="f236" fmla="*/ 285 f232 1"/>
              <a:gd name="f237" fmla="*/ 167 f231 1"/>
              <a:gd name="f238" fmla="*/ 225 f232 1"/>
              <a:gd name="f239" fmla="*/ 191 f231 1"/>
              <a:gd name="f240" fmla="*/ 201 f232 1"/>
              <a:gd name="f241" fmla="*/ 254 f231 1"/>
              <a:gd name="f242" fmla="*/ 199 f232 1"/>
              <a:gd name="f243" fmla="*/ 282 f231 1"/>
              <a:gd name="f244" fmla="*/ 155 f232 1"/>
              <a:gd name="f245" fmla="*/ 320 f231 1"/>
              <a:gd name="f246" fmla="*/ 162 f232 1"/>
              <a:gd name="f247" fmla="*/ 256 f231 1"/>
              <a:gd name="f248" fmla="*/ 166 f232 1"/>
              <a:gd name="f249" fmla="*/ 247 f231 1"/>
              <a:gd name="f250" fmla="*/ 157 f232 1"/>
              <a:gd name="f251" fmla="*/ 121 f231 1"/>
              <a:gd name="f252" fmla="*/ 18 f232 1"/>
              <a:gd name="f253" fmla="*/ 33 f231 1"/>
              <a:gd name="f254" fmla="*/ 49 f232 1"/>
              <a:gd name="f255" fmla="*/ 271 f231 1"/>
              <a:gd name="f256" fmla="*/ 102 f232 1"/>
              <a:gd name="f257" fmla="*/ 283 f231 1"/>
              <a:gd name="f258" fmla="*/ 169 f232 1"/>
              <a:gd name="f259" fmla="*/ 365 f231 1"/>
              <a:gd name="f260" fmla="*/ 186 f232 1"/>
              <a:gd name="f261" fmla="*/ 360 f231 1"/>
              <a:gd name="f262" fmla="*/ 210 f232 1"/>
              <a:gd name="f263" fmla="*/ 291 f231 1"/>
              <a:gd name="f264" fmla="*/ 316 f232 1"/>
              <a:gd name="f265" fmla="*/ 275 f231 1"/>
              <a:gd name="f266" fmla="*/ 368 f232 1"/>
              <a:gd name="f267" fmla="*/ 166 f231 1"/>
              <a:gd name="f268" fmla="*/ 48 f232 1"/>
              <a:gd name="f269" fmla="*/ 98 f232 1"/>
              <a:gd name="f270" fmla="*/ 185 f231 1"/>
              <a:gd name="f271" fmla="*/ 66 f232 1"/>
              <a:gd name="f272" fmla="*/ 97 f231 1"/>
              <a:gd name="f273" fmla="*/ 84 f232 1"/>
              <a:gd name="f274" fmla="*/ 118 f231 1"/>
              <a:gd name="f275" fmla="*/ 110 f232 1"/>
              <a:gd name="f276" fmla="*/ 117 f231 1"/>
              <a:gd name="f277" fmla="*/ 116 f232 1"/>
              <a:gd name="f278" fmla="*/ 205 f231 1"/>
              <a:gd name="f279" fmla="*/ 151 f232 1"/>
              <a:gd name="f280" fmla="*/ 193 f231 1"/>
              <a:gd name="f281" fmla="*/ 125 f232 1"/>
              <a:gd name="f282" fmla="*/ 252 f231 1"/>
              <a:gd name="f283" fmla="*/ 113 f232 1"/>
              <a:gd name="f284" fmla="*/ 253 f231 1"/>
              <a:gd name="f285" fmla="*/ 58 f232 1"/>
              <a:gd name="f286" fmla="*/ 178 f231 1"/>
              <a:gd name="f287" fmla="*/ 322 f232 1"/>
              <a:gd name="f288" fmla="*/ 199 f231 1"/>
              <a:gd name="f289" fmla="*/ 279 f232 1"/>
              <a:gd name="f290" fmla="*/ 235 f231 1"/>
              <a:gd name="f291" fmla="*/ 275 f232 1"/>
              <a:gd name="f292" fmla="*/ 250 f231 1"/>
              <a:gd name="f293" fmla="*/ 224 f232 1"/>
              <a:gd name="f294" fmla="*/ 278 f231 1"/>
              <a:gd name="f295" fmla="*/ 233 f232 1"/>
              <a:gd name="f296" fmla="*/ 233 f231 1"/>
              <a:gd name="f297" fmla="*/ 246 f232 1"/>
              <a:gd name="f298" fmla="*/ 281 f232 1"/>
              <a:gd name="f299" fmla="*/ 189 f231 1"/>
              <a:gd name="f300" fmla="*/ 294 f232 1"/>
              <a:gd name="f301" fmla="*/ 187 f231 1"/>
              <a:gd name="f302" fmla="*/ 315 f232 1"/>
              <a:gd name="f303" fmla="*/ 188 f231 1"/>
              <a:gd name="f304" fmla="+- f233 0 f1"/>
              <a:gd name="f305" fmla="*/ f236 1 374"/>
              <a:gd name="f306" fmla="*/ f237 1 372"/>
              <a:gd name="f307" fmla="*/ f238 1 374"/>
              <a:gd name="f308" fmla="*/ f239 1 372"/>
              <a:gd name="f309" fmla="*/ f240 1 374"/>
              <a:gd name="f310" fmla="*/ f241 1 372"/>
              <a:gd name="f311" fmla="*/ f242 1 374"/>
              <a:gd name="f312" fmla="*/ f243 1 372"/>
              <a:gd name="f313" fmla="*/ f244 1 374"/>
              <a:gd name="f314" fmla="*/ f245 1 372"/>
              <a:gd name="f315" fmla="*/ f246 1 374"/>
              <a:gd name="f316" fmla="*/ f247 1 372"/>
              <a:gd name="f317" fmla="*/ f248 1 374"/>
              <a:gd name="f318" fmla="*/ f249 1 372"/>
              <a:gd name="f319" fmla="*/ f250 1 374"/>
              <a:gd name="f320" fmla="*/ f251 1 372"/>
              <a:gd name="f321" fmla="*/ f252 1 374"/>
              <a:gd name="f322" fmla="*/ f253 1 372"/>
              <a:gd name="f323" fmla="*/ f254 1 374"/>
              <a:gd name="f324" fmla="*/ f255 1 372"/>
              <a:gd name="f325" fmla="*/ f256 1 374"/>
              <a:gd name="f326" fmla="*/ f257 1 372"/>
              <a:gd name="f327" fmla="*/ f258 1 374"/>
              <a:gd name="f328" fmla="*/ f259 1 372"/>
              <a:gd name="f329" fmla="*/ f260 1 374"/>
              <a:gd name="f330" fmla="*/ f261 1 372"/>
              <a:gd name="f331" fmla="*/ f262 1 374"/>
              <a:gd name="f332" fmla="*/ f263 1 372"/>
              <a:gd name="f333" fmla="*/ f264 1 374"/>
              <a:gd name="f334" fmla="*/ f265 1 372"/>
              <a:gd name="f335" fmla="*/ f266 1 374"/>
              <a:gd name="f336" fmla="*/ f267 1 372"/>
              <a:gd name="f337" fmla="*/ f268 1 374"/>
              <a:gd name="f338" fmla="*/ f269 1 374"/>
              <a:gd name="f339" fmla="*/ f270 1 372"/>
              <a:gd name="f340" fmla="*/ f271 1 374"/>
              <a:gd name="f341" fmla="*/ f272 1 372"/>
              <a:gd name="f342" fmla="*/ f273 1 374"/>
              <a:gd name="f343" fmla="*/ f274 1 372"/>
              <a:gd name="f344" fmla="*/ f275 1 374"/>
              <a:gd name="f345" fmla="*/ f276 1 372"/>
              <a:gd name="f346" fmla="*/ f277 1 374"/>
              <a:gd name="f347" fmla="*/ f278 1 372"/>
              <a:gd name="f348" fmla="*/ f279 1 374"/>
              <a:gd name="f349" fmla="*/ f280 1 372"/>
              <a:gd name="f350" fmla="*/ f281 1 374"/>
              <a:gd name="f351" fmla="*/ f282 1 372"/>
              <a:gd name="f352" fmla="*/ f283 1 374"/>
              <a:gd name="f353" fmla="*/ f284 1 372"/>
              <a:gd name="f354" fmla="*/ f285 1 374"/>
              <a:gd name="f355" fmla="*/ f286 1 372"/>
              <a:gd name="f356" fmla="*/ f287 1 374"/>
              <a:gd name="f357" fmla="*/ f288 1 372"/>
              <a:gd name="f358" fmla="*/ f289 1 374"/>
              <a:gd name="f359" fmla="*/ f290 1 372"/>
              <a:gd name="f360" fmla="*/ f291 1 374"/>
              <a:gd name="f361" fmla="*/ f292 1 372"/>
              <a:gd name="f362" fmla="*/ f293 1 374"/>
              <a:gd name="f363" fmla="*/ f294 1 372"/>
              <a:gd name="f364" fmla="*/ f295 1 374"/>
              <a:gd name="f365" fmla="*/ f296 1 372"/>
              <a:gd name="f366" fmla="*/ f297 1 374"/>
              <a:gd name="f367" fmla="*/ f298 1 374"/>
              <a:gd name="f368" fmla="*/ f299 1 372"/>
              <a:gd name="f369" fmla="*/ f300 1 374"/>
              <a:gd name="f370" fmla="*/ f301 1 372"/>
              <a:gd name="f371" fmla="*/ f302 1 374"/>
              <a:gd name="f372" fmla="*/ f303 1 372"/>
              <a:gd name="f373" fmla="*/ 0 1 f234"/>
              <a:gd name="f374" fmla="*/ f228 1 f234"/>
              <a:gd name="f375" fmla="*/ 0 1 f235"/>
              <a:gd name="f376" fmla="*/ f229 1 f235"/>
              <a:gd name="f377" fmla="*/ f305 1 f234"/>
              <a:gd name="f378" fmla="*/ f306 1 f235"/>
              <a:gd name="f379" fmla="*/ f307 1 f234"/>
              <a:gd name="f380" fmla="*/ f308 1 f235"/>
              <a:gd name="f381" fmla="*/ f309 1 f234"/>
              <a:gd name="f382" fmla="*/ f310 1 f235"/>
              <a:gd name="f383" fmla="*/ f311 1 f234"/>
              <a:gd name="f384" fmla="*/ f312 1 f235"/>
              <a:gd name="f385" fmla="*/ f313 1 f234"/>
              <a:gd name="f386" fmla="*/ f314 1 f235"/>
              <a:gd name="f387" fmla="*/ f315 1 f234"/>
              <a:gd name="f388" fmla="*/ f316 1 f235"/>
              <a:gd name="f389" fmla="*/ f317 1 f234"/>
              <a:gd name="f390" fmla="*/ f318 1 f235"/>
              <a:gd name="f391" fmla="*/ f319 1 f234"/>
              <a:gd name="f392" fmla="*/ f320 1 f235"/>
              <a:gd name="f393" fmla="*/ f321 1 f234"/>
              <a:gd name="f394" fmla="*/ f322 1 f235"/>
              <a:gd name="f395" fmla="*/ f323 1 f234"/>
              <a:gd name="f396" fmla="*/ f324 1 f235"/>
              <a:gd name="f397" fmla="*/ f325 1 f234"/>
              <a:gd name="f398" fmla="*/ f326 1 f235"/>
              <a:gd name="f399" fmla="*/ f327 1 f234"/>
              <a:gd name="f400" fmla="*/ f328 1 f235"/>
              <a:gd name="f401" fmla="*/ f329 1 f234"/>
              <a:gd name="f402" fmla="*/ f330 1 f235"/>
              <a:gd name="f403" fmla="*/ f331 1 f234"/>
              <a:gd name="f404" fmla="*/ f332 1 f235"/>
              <a:gd name="f405" fmla="*/ f333 1 f234"/>
              <a:gd name="f406" fmla="*/ f334 1 f235"/>
              <a:gd name="f407" fmla="*/ f335 1 f234"/>
              <a:gd name="f408" fmla="*/ f336 1 f235"/>
              <a:gd name="f409" fmla="*/ f337 1 f234"/>
              <a:gd name="f410" fmla="*/ f338 1 f234"/>
              <a:gd name="f411" fmla="*/ f339 1 f235"/>
              <a:gd name="f412" fmla="*/ f340 1 f234"/>
              <a:gd name="f413" fmla="*/ f341 1 f235"/>
              <a:gd name="f414" fmla="*/ f342 1 f234"/>
              <a:gd name="f415" fmla="*/ f343 1 f235"/>
              <a:gd name="f416" fmla="*/ f344 1 f234"/>
              <a:gd name="f417" fmla="*/ f345 1 f235"/>
              <a:gd name="f418" fmla="*/ f346 1 f234"/>
              <a:gd name="f419" fmla="*/ f347 1 f235"/>
              <a:gd name="f420" fmla="*/ f348 1 f234"/>
              <a:gd name="f421" fmla="*/ f349 1 f235"/>
              <a:gd name="f422" fmla="*/ f350 1 f234"/>
              <a:gd name="f423" fmla="*/ f351 1 f235"/>
              <a:gd name="f424" fmla="*/ f352 1 f234"/>
              <a:gd name="f425" fmla="*/ f353 1 f235"/>
              <a:gd name="f426" fmla="*/ f354 1 f234"/>
              <a:gd name="f427" fmla="*/ f355 1 f235"/>
              <a:gd name="f428" fmla="*/ f356 1 f234"/>
              <a:gd name="f429" fmla="*/ f357 1 f235"/>
              <a:gd name="f430" fmla="*/ f358 1 f234"/>
              <a:gd name="f431" fmla="*/ f359 1 f235"/>
              <a:gd name="f432" fmla="*/ f360 1 f234"/>
              <a:gd name="f433" fmla="*/ f361 1 f235"/>
              <a:gd name="f434" fmla="*/ f362 1 f234"/>
              <a:gd name="f435" fmla="*/ f363 1 f235"/>
              <a:gd name="f436" fmla="*/ f364 1 f234"/>
              <a:gd name="f437" fmla="*/ f365 1 f235"/>
              <a:gd name="f438" fmla="*/ f366 1 f234"/>
              <a:gd name="f439" fmla="*/ f367 1 f234"/>
              <a:gd name="f440" fmla="*/ f368 1 f235"/>
              <a:gd name="f441" fmla="*/ f369 1 f234"/>
              <a:gd name="f442" fmla="*/ f370 1 f235"/>
              <a:gd name="f443" fmla="*/ f371 1 f234"/>
              <a:gd name="f444" fmla="*/ f372 1 f235"/>
              <a:gd name="f445" fmla="*/ f373 f225 1"/>
              <a:gd name="f446" fmla="*/ f374 f225 1"/>
              <a:gd name="f447" fmla="*/ f376 f226 1"/>
              <a:gd name="f448" fmla="*/ f375 f226 1"/>
              <a:gd name="f449" fmla="*/ f377 f225 1"/>
              <a:gd name="f450" fmla="*/ f378 f226 1"/>
              <a:gd name="f451" fmla="*/ f379 f225 1"/>
              <a:gd name="f452" fmla="*/ f380 f226 1"/>
              <a:gd name="f453" fmla="*/ f381 f225 1"/>
              <a:gd name="f454" fmla="*/ f382 f226 1"/>
              <a:gd name="f455" fmla="*/ f383 f225 1"/>
              <a:gd name="f456" fmla="*/ f384 f226 1"/>
              <a:gd name="f457" fmla="*/ f385 f225 1"/>
              <a:gd name="f458" fmla="*/ f386 f226 1"/>
              <a:gd name="f459" fmla="*/ f387 f225 1"/>
              <a:gd name="f460" fmla="*/ f388 f226 1"/>
              <a:gd name="f461" fmla="*/ f389 f225 1"/>
              <a:gd name="f462" fmla="*/ f390 f226 1"/>
              <a:gd name="f463" fmla="*/ f391 f225 1"/>
              <a:gd name="f464" fmla="*/ f392 f226 1"/>
              <a:gd name="f465" fmla="*/ f393 f225 1"/>
              <a:gd name="f466" fmla="*/ f394 f226 1"/>
              <a:gd name="f467" fmla="*/ f395 f225 1"/>
              <a:gd name="f468" fmla="*/ f396 f226 1"/>
              <a:gd name="f469" fmla="*/ f397 f225 1"/>
              <a:gd name="f470" fmla="*/ f398 f226 1"/>
              <a:gd name="f471" fmla="*/ f399 f225 1"/>
              <a:gd name="f472" fmla="*/ f400 f226 1"/>
              <a:gd name="f473" fmla="*/ f401 f225 1"/>
              <a:gd name="f474" fmla="*/ f402 f226 1"/>
              <a:gd name="f475" fmla="*/ f403 f225 1"/>
              <a:gd name="f476" fmla="*/ f404 f226 1"/>
              <a:gd name="f477" fmla="*/ f405 f225 1"/>
              <a:gd name="f478" fmla="*/ f406 f226 1"/>
              <a:gd name="f479" fmla="*/ f407 f225 1"/>
              <a:gd name="f480" fmla="*/ f408 f226 1"/>
              <a:gd name="f481" fmla="*/ f409 f225 1"/>
              <a:gd name="f482" fmla="*/ f410 f225 1"/>
              <a:gd name="f483" fmla="*/ f411 f226 1"/>
              <a:gd name="f484" fmla="*/ f412 f225 1"/>
              <a:gd name="f485" fmla="*/ f413 f226 1"/>
              <a:gd name="f486" fmla="*/ f414 f225 1"/>
              <a:gd name="f487" fmla="*/ f415 f226 1"/>
              <a:gd name="f488" fmla="*/ f416 f225 1"/>
              <a:gd name="f489" fmla="*/ f417 f226 1"/>
              <a:gd name="f490" fmla="*/ f418 f225 1"/>
              <a:gd name="f491" fmla="*/ f419 f226 1"/>
              <a:gd name="f492" fmla="*/ f420 f225 1"/>
              <a:gd name="f493" fmla="*/ f421 f226 1"/>
              <a:gd name="f494" fmla="*/ f422 f225 1"/>
              <a:gd name="f495" fmla="*/ f423 f226 1"/>
              <a:gd name="f496" fmla="*/ f424 f225 1"/>
              <a:gd name="f497" fmla="*/ f425 f226 1"/>
              <a:gd name="f498" fmla="*/ f426 f225 1"/>
              <a:gd name="f499" fmla="*/ f427 f226 1"/>
              <a:gd name="f500" fmla="*/ f428 f225 1"/>
              <a:gd name="f501" fmla="*/ f429 f226 1"/>
              <a:gd name="f502" fmla="*/ f430 f225 1"/>
              <a:gd name="f503" fmla="*/ f431 f226 1"/>
              <a:gd name="f504" fmla="*/ f432 f225 1"/>
              <a:gd name="f505" fmla="*/ f433 f226 1"/>
              <a:gd name="f506" fmla="*/ f434 f225 1"/>
              <a:gd name="f507" fmla="*/ f435 f226 1"/>
              <a:gd name="f508" fmla="*/ f436 f225 1"/>
              <a:gd name="f509" fmla="*/ f437 f226 1"/>
              <a:gd name="f510" fmla="*/ f438 f225 1"/>
              <a:gd name="f511" fmla="*/ f439 f225 1"/>
              <a:gd name="f512" fmla="*/ f440 f226 1"/>
              <a:gd name="f513" fmla="*/ f441 f225 1"/>
              <a:gd name="f514" fmla="*/ f442 f226 1"/>
              <a:gd name="f515" fmla="*/ f443 f225 1"/>
              <a:gd name="f516" fmla="*/ f444 f2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4">
                <a:pos x="f449" y="f450"/>
              </a:cxn>
              <a:cxn ang="f304">
                <a:pos x="f451" y="f452"/>
              </a:cxn>
              <a:cxn ang="f304">
                <a:pos x="f453" y="f454"/>
              </a:cxn>
              <a:cxn ang="f304">
                <a:pos x="f455" y="f456"/>
              </a:cxn>
              <a:cxn ang="f304">
                <a:pos x="f457" y="f458"/>
              </a:cxn>
              <a:cxn ang="f304">
                <a:pos x="f459" y="f460"/>
              </a:cxn>
              <a:cxn ang="f304">
                <a:pos x="f461" y="f462"/>
              </a:cxn>
              <a:cxn ang="f304">
                <a:pos x="f463" y="f464"/>
              </a:cxn>
              <a:cxn ang="f304">
                <a:pos x="f465" y="f466"/>
              </a:cxn>
              <a:cxn ang="f304">
                <a:pos x="f467" y="f468"/>
              </a:cxn>
              <a:cxn ang="f304">
                <a:pos x="f469" y="f470"/>
              </a:cxn>
              <a:cxn ang="f304">
                <a:pos x="f471" y="f472"/>
              </a:cxn>
              <a:cxn ang="f304">
                <a:pos x="f473" y="f474"/>
              </a:cxn>
              <a:cxn ang="f304">
                <a:pos x="f475" y="f476"/>
              </a:cxn>
              <a:cxn ang="f304">
                <a:pos x="f477" y="f478"/>
              </a:cxn>
              <a:cxn ang="f304">
                <a:pos x="f479" y="f480"/>
              </a:cxn>
              <a:cxn ang="f304">
                <a:pos x="f481" y="f450"/>
              </a:cxn>
              <a:cxn ang="f304">
                <a:pos x="f482" y="f483"/>
              </a:cxn>
              <a:cxn ang="f304">
                <a:pos x="f484" y="f485"/>
              </a:cxn>
              <a:cxn ang="f304">
                <a:pos x="f486" y="f487"/>
              </a:cxn>
              <a:cxn ang="f304">
                <a:pos x="f488" y="f489"/>
              </a:cxn>
              <a:cxn ang="f304">
                <a:pos x="f490" y="f491"/>
              </a:cxn>
              <a:cxn ang="f304">
                <a:pos x="f492" y="f493"/>
              </a:cxn>
              <a:cxn ang="f304">
                <a:pos x="f494" y="f495"/>
              </a:cxn>
              <a:cxn ang="f304">
                <a:pos x="f496" y="f497"/>
              </a:cxn>
              <a:cxn ang="f304">
                <a:pos x="f498" y="f499"/>
              </a:cxn>
              <a:cxn ang="f304">
                <a:pos x="f500" y="f501"/>
              </a:cxn>
              <a:cxn ang="f304">
                <a:pos x="f502" y="f503"/>
              </a:cxn>
              <a:cxn ang="f304">
                <a:pos x="f504" y="f505"/>
              </a:cxn>
              <a:cxn ang="f304">
                <a:pos x="f506" y="f507"/>
              </a:cxn>
              <a:cxn ang="f304">
                <a:pos x="f508" y="f509"/>
              </a:cxn>
              <a:cxn ang="f304">
                <a:pos x="f510" y="f509"/>
              </a:cxn>
              <a:cxn ang="f304">
                <a:pos x="f511" y="f512"/>
              </a:cxn>
              <a:cxn ang="f304">
                <a:pos x="f513" y="f514"/>
              </a:cxn>
              <a:cxn ang="f304">
                <a:pos x="f515" y="f516"/>
              </a:cxn>
              <a:cxn ang="f304">
                <a:pos x="f500" y="f501"/>
              </a:cxn>
            </a:cxnLst>
            <a:rect l="f445" t="f448" r="f446" b="f447"/>
            <a:pathLst>
              <a:path w="374" h="372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2" y="f23"/>
                  <a:pt x="f24" y="f3"/>
                  <a:pt x="f25" y="f26"/>
                </a:cubicBezTo>
                <a:cubicBezTo>
                  <a:pt x="f27" y="f28"/>
                  <a:pt x="f26" y="f29"/>
                  <a:pt x="f30" y="f22"/>
                </a:cubicBezTo>
                <a:cubicBezTo>
                  <a:pt x="f30" y="f22"/>
                  <a:pt x="f30" y="f22"/>
                  <a:pt x="f30" y="f22"/>
                </a:cubicBezTo>
                <a:cubicBezTo>
                  <a:pt x="f30" y="f22"/>
                  <a:pt x="f30" y="f22"/>
                  <a:pt x="f30" y="f22"/>
                </a:cubicBezTo>
                <a:cubicBezTo>
                  <a:pt x="f31" y="f32"/>
                  <a:pt x="f28" y="f33"/>
                  <a:pt x="f31" y="f34"/>
                </a:cubicBezTo>
                <a:cubicBezTo>
                  <a:pt x="f35" y="f36"/>
                  <a:pt x="f37" y="f38"/>
                  <a:pt x="f1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17"/>
                </a:cubicBezTo>
                <a:cubicBezTo>
                  <a:pt x="f51" y="f52"/>
                  <a:pt x="f44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0" y="f61"/>
                  <a:pt x="f60" y="f61"/>
                  <a:pt x="f60" y="f61"/>
                </a:cubicBezTo>
                <a:cubicBezTo>
                  <a:pt x="f37" y="f24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6"/>
                  <a:pt x="f78" y="f6"/>
                  <a:pt x="f79" y="f80"/>
                </a:cubicBezTo>
                <a:cubicBezTo>
                  <a:pt x="f81" y="f82"/>
                  <a:pt x="f6" y="f83"/>
                  <a:pt x="f84" y="f85"/>
                </a:cubicBezTo>
                <a:cubicBezTo>
                  <a:pt x="f86" y="f87"/>
                  <a:pt x="f81" y="f59"/>
                  <a:pt x="f88" y="f89"/>
                </a:cubicBezTo>
                <a:cubicBezTo>
                  <a:pt x="f88" y="f89"/>
                  <a:pt x="f88" y="f89"/>
                  <a:pt x="f88" y="f89"/>
                </a:cubicBezTo>
                <a:cubicBezTo>
                  <a:pt x="f90" y="f91"/>
                  <a:pt x="f92" y="f91"/>
                  <a:pt x="f93" y="f94"/>
                </a:cubicBezTo>
                <a:cubicBezTo>
                  <a:pt x="f95" y="f34"/>
                  <a:pt x="f96" y="f97"/>
                  <a:pt x="f98" y="f99"/>
                </a:cubicBezTo>
                <a:cubicBezTo>
                  <a:pt x="f48" y="f100"/>
                  <a:pt x="f101" y="f102"/>
                  <a:pt x="f103" y="f104"/>
                </a:cubicBezTo>
                <a:cubicBezTo>
                  <a:pt x="f105" y="f106"/>
                  <a:pt x="f37" y="f8"/>
                  <a:pt x="f62" y="f107"/>
                </a:cubicBezTo>
                <a:cubicBezTo>
                  <a:pt x="f64" y="f106"/>
                  <a:pt x="f108" y="f109"/>
                  <a:pt x="f108" y="f2"/>
                </a:cubicBezTo>
                <a:cubicBezTo>
                  <a:pt x="f110" y="f41"/>
                  <a:pt x="f111" y="f112"/>
                  <a:pt x="f113" y="f114"/>
                </a:cubicBezTo>
                <a:cubicBezTo>
                  <a:pt x="f113" y="f114"/>
                  <a:pt x="f113" y="f114"/>
                  <a:pt x="f113" y="f114"/>
                </a:cubicBezTo>
                <a:cubicBezTo>
                  <a:pt x="f115" y="f116"/>
                  <a:pt x="f117" y="f118"/>
                  <a:pt x="f25" y="f49"/>
                </a:cubicBezTo>
                <a:cubicBezTo>
                  <a:pt x="f119" y="f120"/>
                  <a:pt x="f116" y="f13"/>
                  <a:pt x="f120" y="f121"/>
                </a:cubicBezTo>
                <a:cubicBezTo>
                  <a:pt x="f39" y="f61"/>
                  <a:pt x="f122" y="f123"/>
                  <a:pt x="f124" y="f110"/>
                </a:cubicBezTo>
                <a:cubicBezTo>
                  <a:pt x="f109" y="f125"/>
                  <a:pt x="f104" y="f20"/>
                  <a:pt x="f106" y="f60"/>
                </a:cubicBezTo>
                <a:cubicBezTo>
                  <a:pt x="f7" y="f44"/>
                  <a:pt x="f107" y="f126"/>
                  <a:pt x="f9" y="f10"/>
                </a:cubicBezTo>
                <a:close/>
                <a:moveTo>
                  <a:pt x="f127" y="f16"/>
                </a:moveTo>
                <a:cubicBezTo>
                  <a:pt x="f76" y="f14"/>
                  <a:pt x="f128" y="f60"/>
                  <a:pt x="f90" y="f129"/>
                </a:cubicBezTo>
                <a:cubicBezTo>
                  <a:pt x="f130" y="f105"/>
                  <a:pt x="f92" y="f67"/>
                  <a:pt x="f131" y="f64"/>
                </a:cubicBezTo>
                <a:cubicBezTo>
                  <a:pt x="f132" y="f44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0"/>
                  <a:pt x="f146" y="f147"/>
                </a:cubicBezTo>
                <a:cubicBezTo>
                  <a:pt x="f82" y="f148"/>
                  <a:pt x="f73" y="f149"/>
                  <a:pt x="f92" y="f95"/>
                </a:cubicBezTo>
                <a:cubicBezTo>
                  <a:pt x="f74" y="f72"/>
                  <a:pt x="f150" y="f151"/>
                  <a:pt x="f93" y="f71"/>
                </a:cubicBezTo>
                <a:cubicBezTo>
                  <a:pt x="f147" y="f95"/>
                  <a:pt x="f152" y="f153"/>
                  <a:pt x="f136" y="f154"/>
                </a:cubicBezTo>
                <a:cubicBezTo>
                  <a:pt x="f153" y="f155"/>
                  <a:pt x="f149" y="f156"/>
                  <a:pt x="f157" y="f72"/>
                </a:cubicBezTo>
                <a:cubicBezTo>
                  <a:pt x="f144" y="f44"/>
                  <a:pt x="f158" y="f68"/>
                  <a:pt x="f159" y="f160"/>
                </a:cubicBezTo>
                <a:cubicBezTo>
                  <a:pt x="f155" y="f115"/>
                  <a:pt x="f161" y="f123"/>
                  <a:pt x="f162" y="f163"/>
                </a:cubicBezTo>
                <a:cubicBezTo>
                  <a:pt x="f164" y="f30"/>
                  <a:pt x="f165" y="f108"/>
                  <a:pt x="f101" y="f111"/>
                </a:cubicBezTo>
                <a:cubicBezTo>
                  <a:pt x="f14" y="f166"/>
                  <a:pt x="f167" y="f168"/>
                  <a:pt x="f151" y="f169"/>
                </a:cubicBezTo>
                <a:cubicBezTo>
                  <a:pt x="f162" y="f63"/>
                  <a:pt x="f155" y="f170"/>
                  <a:pt x="f96" y="f171"/>
                </a:cubicBezTo>
                <a:cubicBezTo>
                  <a:pt x="f83" y="f172"/>
                  <a:pt x="f83" y="f173"/>
                  <a:pt x="f71" y="f174"/>
                </a:cubicBezTo>
                <a:cubicBezTo>
                  <a:pt x="f149" y="f119"/>
                  <a:pt x="f149" y="f175"/>
                  <a:pt x="f176" y="f57"/>
                </a:cubicBezTo>
                <a:cubicBezTo>
                  <a:pt x="f176" y="f171"/>
                  <a:pt x="f176" y="f171"/>
                  <a:pt x="f176" y="f177"/>
                </a:cubicBezTo>
                <a:cubicBezTo>
                  <a:pt x="f176" y="f178"/>
                  <a:pt x="f144" y="f179"/>
                  <a:pt x="f180" y="f67"/>
                </a:cubicBezTo>
                <a:cubicBezTo>
                  <a:pt x="f181" y="f125"/>
                  <a:pt x="f182" y="f85"/>
                  <a:pt x="f127" y="f16"/>
                </a:cubicBezTo>
                <a:close/>
                <a:moveTo>
                  <a:pt x="f183" y="f31"/>
                </a:moveTo>
                <a:cubicBezTo>
                  <a:pt x="f184" y="f163"/>
                  <a:pt x="f185" y="f169"/>
                  <a:pt x="f186" y="f29"/>
                </a:cubicBezTo>
                <a:cubicBezTo>
                  <a:pt x="f34" y="f187"/>
                  <a:pt x="f188" y="f189"/>
                  <a:pt x="f190" y="f191"/>
                </a:cubicBezTo>
                <a:cubicBezTo>
                  <a:pt x="f91" y="f192"/>
                  <a:pt x="f193" y="f191"/>
                  <a:pt x="f194" y="f195"/>
                </a:cubicBezTo>
                <a:cubicBezTo>
                  <a:pt x="f36" y="f175"/>
                  <a:pt x="f94" y="f177"/>
                  <a:pt x="f121" y="f59"/>
                </a:cubicBezTo>
                <a:cubicBezTo>
                  <a:pt x="f175" y="f61"/>
                  <a:pt x="f59" y="f173"/>
                  <a:pt x="f196" y="f52"/>
                </a:cubicBezTo>
                <a:cubicBezTo>
                  <a:pt x="f170" y="f197"/>
                  <a:pt x="f198" y="f34"/>
                  <a:pt x="f199" y="f188"/>
                </a:cubicBezTo>
                <a:cubicBezTo>
                  <a:pt x="f115" y="f200"/>
                  <a:pt x="f25" y="f201"/>
                  <a:pt x="f202" y="f174"/>
                </a:cubicBezTo>
                <a:cubicBezTo>
                  <a:pt x="f170" y="f57"/>
                  <a:pt x="f203" y="f204"/>
                  <a:pt x="f205" y="f205"/>
                </a:cubicBezTo>
                <a:cubicBezTo>
                  <a:pt x="f206" y="f63"/>
                  <a:pt x="f198" y="f169"/>
                  <a:pt x="f196" y="f169"/>
                </a:cubicBezTo>
                <a:cubicBezTo>
                  <a:pt x="f59" y="f169"/>
                  <a:pt x="f207" y="f63"/>
                  <a:pt x="f195" y="f205"/>
                </a:cubicBezTo>
                <a:cubicBezTo>
                  <a:pt x="f61" y="f206"/>
                  <a:pt x="f61" y="f191"/>
                  <a:pt x="f208" y="f24"/>
                </a:cubicBezTo>
                <a:cubicBezTo>
                  <a:pt x="f52" y="f63"/>
                  <a:pt x="f34" y="f87"/>
                  <a:pt x="f17" y="f209"/>
                </a:cubicBezTo>
                <a:cubicBezTo>
                  <a:pt x="f17" y="f64"/>
                  <a:pt x="f34" y="f68"/>
                  <a:pt x="f210" y="f68"/>
                </a:cubicBezTo>
                <a:cubicBezTo>
                  <a:pt x="f118" y="f67"/>
                  <a:pt x="f211" y="f212"/>
                  <a:pt x="f211" y="f213"/>
                </a:cubicBezTo>
                <a:cubicBezTo>
                  <a:pt x="f118" y="f27"/>
                  <a:pt x="f193" y="f214"/>
                  <a:pt x="f13" y="f111"/>
                </a:cubicBezTo>
                <a:cubicBezTo>
                  <a:pt x="f112" y="f215"/>
                  <a:pt x="f216" y="f179"/>
                  <a:pt x="f217" y="f218"/>
                </a:cubicBezTo>
                <a:cubicBezTo>
                  <a:pt x="f219" y="f108"/>
                  <a:pt x="f220" y="f35"/>
                  <a:pt x="f221" y="f209"/>
                </a:cubicBezTo>
                <a:cubicBezTo>
                  <a:pt x="f222" y="f66"/>
                  <a:pt x="f43" y="f223"/>
                  <a:pt x="f183" y="f31"/>
                </a:cubicBezTo>
                <a:close/>
              </a:path>
            </a:pathLst>
          </a:custGeom>
          <a:solidFill>
            <a:srgbClr val="A7C9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5" name="Freeform 92">
            <a:extLst>
              <a:ext uri="{FF2B5EF4-FFF2-40B4-BE49-F238E27FC236}">
                <a16:creationId xmlns:a16="http://schemas.microsoft.com/office/drawing/2014/main" id="{5E1097E1-F0DF-D715-C056-265972DE1E80}"/>
              </a:ext>
            </a:extLst>
          </p:cNvPr>
          <p:cNvSpPr/>
          <p:nvPr/>
        </p:nvSpPr>
        <p:spPr>
          <a:xfrm>
            <a:off x="3471867" y="4410078"/>
            <a:ext cx="415923" cy="2508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"/>
              <a:gd name="f7" fmla="val 92"/>
              <a:gd name="f8" fmla="val 7"/>
              <a:gd name="f9" fmla="val 91"/>
              <a:gd name="f10" fmla="val 86"/>
              <a:gd name="f11" fmla="val 2"/>
              <a:gd name="f12" fmla="val 80"/>
              <a:gd name="f13" fmla="val 9"/>
              <a:gd name="f14" fmla="val 59"/>
              <a:gd name="f15" fmla="val 21"/>
              <a:gd name="f16" fmla="val 41"/>
              <a:gd name="f17" fmla="val 42"/>
              <a:gd name="f18" fmla="val 34"/>
              <a:gd name="f19" fmla="val 74"/>
              <a:gd name="f20" fmla="val 23"/>
              <a:gd name="f21" fmla="val 107"/>
              <a:gd name="f22" fmla="val 14"/>
              <a:gd name="f23" fmla="val 139"/>
              <a:gd name="f24" fmla="val 4"/>
              <a:gd name="f25" fmla="val 144"/>
              <a:gd name="f26" fmla="val 149"/>
              <a:gd name="f27" fmla="val 151"/>
              <a:gd name="f28" fmla="val 6"/>
              <a:gd name="f29" fmla="val 146"/>
              <a:gd name="f30" fmla="val 15"/>
              <a:gd name="f31" fmla="val 141"/>
              <a:gd name="f32" fmla="val 16"/>
              <a:gd name="f33" fmla="val 116"/>
              <a:gd name="f34" fmla="val 24"/>
              <a:gd name="f35" fmla="val 90"/>
              <a:gd name="f36" fmla="val 33"/>
              <a:gd name="f37" fmla="val 63"/>
              <a:gd name="f38" fmla="val 40"/>
              <a:gd name="f39" fmla="val 39"/>
              <a:gd name="f40" fmla="val 46"/>
              <a:gd name="f41" fmla="val 58"/>
              <a:gd name="f42" fmla="val 83"/>
              <a:gd name="f43" fmla="val 11"/>
              <a:gd name="f44" fmla="val 10"/>
              <a:gd name="f45" fmla="+- 0 0 -90"/>
              <a:gd name="f46" fmla="*/ f3 1 153"/>
              <a:gd name="f47" fmla="*/ f4 1 92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153"/>
              <a:gd name="f56" fmla="*/ f52 1 92"/>
              <a:gd name="f57" fmla="*/ 7 f53 1"/>
              <a:gd name="f58" fmla="*/ 92 f52 1"/>
              <a:gd name="f59" fmla="*/ 2 f53 1"/>
              <a:gd name="f60" fmla="*/ 80 f52 1"/>
              <a:gd name="f61" fmla="*/ 42 f53 1"/>
              <a:gd name="f62" fmla="*/ 34 f52 1"/>
              <a:gd name="f63" fmla="*/ 139 f53 1"/>
              <a:gd name="f64" fmla="*/ 4 f52 1"/>
              <a:gd name="f65" fmla="*/ 151 f53 1"/>
              <a:gd name="f66" fmla="*/ 6 f52 1"/>
              <a:gd name="f67" fmla="*/ 141 f53 1"/>
              <a:gd name="f68" fmla="*/ 16 f52 1"/>
              <a:gd name="f69" fmla="*/ 63 f53 1"/>
              <a:gd name="f70" fmla="*/ 40 f52 1"/>
              <a:gd name="f71" fmla="*/ 14 f53 1"/>
              <a:gd name="f72" fmla="*/ 83 f52 1"/>
              <a:gd name="f73" fmla="+- f54 0 f1"/>
              <a:gd name="f74" fmla="*/ f57 1 153"/>
              <a:gd name="f75" fmla="*/ f58 1 92"/>
              <a:gd name="f76" fmla="*/ f59 1 153"/>
              <a:gd name="f77" fmla="*/ f60 1 92"/>
              <a:gd name="f78" fmla="*/ f61 1 153"/>
              <a:gd name="f79" fmla="*/ f62 1 92"/>
              <a:gd name="f80" fmla="*/ f63 1 153"/>
              <a:gd name="f81" fmla="*/ f64 1 92"/>
              <a:gd name="f82" fmla="*/ f65 1 153"/>
              <a:gd name="f83" fmla="*/ f66 1 92"/>
              <a:gd name="f84" fmla="*/ f67 1 153"/>
              <a:gd name="f85" fmla="*/ f68 1 92"/>
              <a:gd name="f86" fmla="*/ f69 1 153"/>
              <a:gd name="f87" fmla="*/ f70 1 92"/>
              <a:gd name="f88" fmla="*/ f71 1 153"/>
              <a:gd name="f89" fmla="*/ f72 1 92"/>
              <a:gd name="f90" fmla="*/ 0 1 f55"/>
              <a:gd name="f91" fmla="*/ f49 1 f55"/>
              <a:gd name="f92" fmla="*/ 0 1 f56"/>
              <a:gd name="f93" fmla="*/ f50 1 f56"/>
              <a:gd name="f94" fmla="*/ f74 1 f55"/>
              <a:gd name="f95" fmla="*/ f75 1 f56"/>
              <a:gd name="f96" fmla="*/ f76 1 f55"/>
              <a:gd name="f97" fmla="*/ f77 1 f56"/>
              <a:gd name="f98" fmla="*/ f78 1 f55"/>
              <a:gd name="f99" fmla="*/ f79 1 f56"/>
              <a:gd name="f100" fmla="*/ f80 1 f55"/>
              <a:gd name="f101" fmla="*/ f81 1 f56"/>
              <a:gd name="f102" fmla="*/ f82 1 f55"/>
              <a:gd name="f103" fmla="*/ f83 1 f56"/>
              <a:gd name="f104" fmla="*/ f84 1 f55"/>
              <a:gd name="f105" fmla="*/ f85 1 f56"/>
              <a:gd name="f106" fmla="*/ f86 1 f55"/>
              <a:gd name="f107" fmla="*/ f87 1 f56"/>
              <a:gd name="f108" fmla="*/ f88 1 f55"/>
              <a:gd name="f109" fmla="*/ f89 1 f56"/>
              <a:gd name="f110" fmla="*/ f90 f46 1"/>
              <a:gd name="f111" fmla="*/ f91 f46 1"/>
              <a:gd name="f112" fmla="*/ f93 f47 1"/>
              <a:gd name="f113" fmla="*/ f92 f47 1"/>
              <a:gd name="f114" fmla="*/ f94 f46 1"/>
              <a:gd name="f115" fmla="*/ f95 f47 1"/>
              <a:gd name="f116" fmla="*/ f96 f46 1"/>
              <a:gd name="f117" fmla="*/ f97 f47 1"/>
              <a:gd name="f118" fmla="*/ f98 f46 1"/>
              <a:gd name="f119" fmla="*/ f99 f47 1"/>
              <a:gd name="f120" fmla="*/ f100 f46 1"/>
              <a:gd name="f121" fmla="*/ f101 f47 1"/>
              <a:gd name="f122" fmla="*/ f102 f46 1"/>
              <a:gd name="f123" fmla="*/ f103 f47 1"/>
              <a:gd name="f124" fmla="*/ f104 f46 1"/>
              <a:gd name="f125" fmla="*/ f105 f47 1"/>
              <a:gd name="f126" fmla="*/ f106 f46 1"/>
              <a:gd name="f127" fmla="*/ f107 f47 1"/>
              <a:gd name="f128" fmla="*/ f108 f46 1"/>
              <a:gd name="f129" fmla="*/ f109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24" y="f125"/>
              </a:cxn>
              <a:cxn ang="f73">
                <a:pos x="f126" y="f127"/>
              </a:cxn>
              <a:cxn ang="f73">
                <a:pos x="f128" y="f129"/>
              </a:cxn>
              <a:cxn ang="f73">
                <a:pos x="f114" y="f115"/>
              </a:cxn>
            </a:cxnLst>
            <a:rect l="f110" t="f113" r="f111" b="f112"/>
            <a:pathLst>
              <a:path w="153" h="92">
                <a:moveTo>
                  <a:pt x="f8" y="f7"/>
                </a:moveTo>
                <a:cubicBezTo>
                  <a:pt x="f5" y="f9"/>
                  <a:pt x="f5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11"/>
                  <a:pt x="f26" y="f5"/>
                  <a:pt x="f27" y="f28"/>
                </a:cubicBezTo>
                <a:cubicBezTo>
                  <a:pt x="f6" y="f22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15" y="f41"/>
                  <a:pt x="f22" y="f42"/>
                </a:cubicBezTo>
                <a:cubicBezTo>
                  <a:pt x="f43" y="f7"/>
                  <a:pt x="f44" y="f7"/>
                  <a:pt x="f8" y="f7"/>
                </a:cubicBezTo>
                <a:close/>
              </a:path>
            </a:pathLst>
          </a:custGeom>
          <a:solidFill>
            <a:srgbClr val="9C9C9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6" name="Freeform 96">
            <a:extLst>
              <a:ext uri="{FF2B5EF4-FFF2-40B4-BE49-F238E27FC236}">
                <a16:creationId xmlns:a16="http://schemas.microsoft.com/office/drawing/2014/main" id="{A9C57BC2-FD35-18AB-EC6F-27486A7B5CDA}"/>
              </a:ext>
            </a:extLst>
          </p:cNvPr>
          <p:cNvSpPr/>
          <p:nvPr/>
        </p:nvSpPr>
        <p:spPr>
          <a:xfrm>
            <a:off x="708029" y="4244973"/>
            <a:ext cx="415923" cy="5730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9"/>
              <a:gd name="f7" fmla="val 301"/>
              <a:gd name="f8" fmla="val 116"/>
              <a:gd name="f9" fmla="val 289"/>
              <a:gd name="f10" fmla="val 38"/>
              <a:gd name="f11" fmla="val 241"/>
              <a:gd name="f12" fmla="val 170"/>
              <a:gd name="f13" fmla="val 2"/>
              <a:gd name="f14" fmla="val 78"/>
              <a:gd name="f15" fmla="val 5"/>
              <a:gd name="f16" fmla="val 70"/>
              <a:gd name="f17" fmla="val 13"/>
              <a:gd name="f18" fmla="val 71"/>
              <a:gd name="f19" fmla="val 20"/>
              <a:gd name="f20" fmla="val 41"/>
              <a:gd name="f21" fmla="val 69"/>
              <a:gd name="f22" fmla="val 48"/>
              <a:gd name="f23" fmla="val 60"/>
              <a:gd name="f24" fmla="val 49"/>
              <a:gd name="f25" fmla="val 39"/>
              <a:gd name="f26" fmla="val 36"/>
              <a:gd name="f27" fmla="val 34"/>
              <a:gd name="f28" fmla="val 50"/>
              <a:gd name="f29" fmla="val 31"/>
              <a:gd name="f30" fmla="val 4"/>
              <a:gd name="f31" fmla="val 53"/>
              <a:gd name="f32" fmla="val 1"/>
              <a:gd name="f33" fmla="val 76"/>
              <a:gd name="f34" fmla="val 98"/>
              <a:gd name="f35" fmla="val 104"/>
              <a:gd name="f36" fmla="val 7"/>
              <a:gd name="f37" fmla="val 106"/>
              <a:gd name="f38" fmla="val 32"/>
              <a:gd name="f39" fmla="val 108"/>
              <a:gd name="f40" fmla="val 68"/>
              <a:gd name="f41" fmla="val 111"/>
              <a:gd name="f42" fmla="val 124"/>
              <a:gd name="f43" fmla="val 138"/>
              <a:gd name="f44" fmla="val 177"/>
              <a:gd name="f45" fmla="val 160"/>
              <a:gd name="f46" fmla="val 195"/>
              <a:gd name="f47" fmla="val 201"/>
              <a:gd name="f48" fmla="val 190"/>
              <a:gd name="f49" fmla="val 214"/>
              <a:gd name="f50" fmla="val 188"/>
              <a:gd name="f51" fmla="val 194"/>
              <a:gd name="f52" fmla="val 205"/>
              <a:gd name="f53" fmla="val 255"/>
              <a:gd name="f54" fmla="val 173"/>
              <a:gd name="f55" fmla="+- 0 0 -90"/>
              <a:gd name="f56" fmla="*/ f3 1 219"/>
              <a:gd name="f57" fmla="*/ f4 1 301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219"/>
              <a:gd name="f66" fmla="*/ f62 1 301"/>
              <a:gd name="f67" fmla="*/ 116 f63 1"/>
              <a:gd name="f68" fmla="*/ 289 f62 1"/>
              <a:gd name="f69" fmla="*/ 2 f63 1"/>
              <a:gd name="f70" fmla="*/ 78 f62 1"/>
              <a:gd name="f71" fmla="*/ 20 f63 1"/>
              <a:gd name="f72" fmla="*/ 70 f62 1"/>
              <a:gd name="f73" fmla="*/ 49 f63 1"/>
              <a:gd name="f74" fmla="*/ 39 f62 1"/>
              <a:gd name="f75" fmla="*/ 50 f63 1"/>
              <a:gd name="f76" fmla="*/ 31 f62 1"/>
              <a:gd name="f77" fmla="*/ 76 f63 1"/>
              <a:gd name="f78" fmla="*/ 1 f62 1"/>
              <a:gd name="f79" fmla="*/ 106 f63 1"/>
              <a:gd name="f80" fmla="*/ 32 f62 1"/>
              <a:gd name="f81" fmla="*/ 124 f63 1"/>
              <a:gd name="f82" fmla="*/ 138 f62 1"/>
              <a:gd name="f83" fmla="*/ 201 f63 1"/>
              <a:gd name="f84" fmla="*/ 190 f62 1"/>
              <a:gd name="f85" fmla="*/ 219 f63 1"/>
              <a:gd name="f86" fmla="*/ 205 f62 1"/>
              <a:gd name="f87" fmla="+- f64 0 f1"/>
              <a:gd name="f88" fmla="*/ f67 1 219"/>
              <a:gd name="f89" fmla="*/ f68 1 301"/>
              <a:gd name="f90" fmla="*/ f69 1 219"/>
              <a:gd name="f91" fmla="*/ f70 1 301"/>
              <a:gd name="f92" fmla="*/ f71 1 219"/>
              <a:gd name="f93" fmla="*/ f72 1 301"/>
              <a:gd name="f94" fmla="*/ f73 1 219"/>
              <a:gd name="f95" fmla="*/ f74 1 301"/>
              <a:gd name="f96" fmla="*/ f75 1 219"/>
              <a:gd name="f97" fmla="*/ f76 1 301"/>
              <a:gd name="f98" fmla="*/ f77 1 219"/>
              <a:gd name="f99" fmla="*/ f78 1 301"/>
              <a:gd name="f100" fmla="*/ f79 1 219"/>
              <a:gd name="f101" fmla="*/ f80 1 301"/>
              <a:gd name="f102" fmla="*/ f81 1 219"/>
              <a:gd name="f103" fmla="*/ f82 1 301"/>
              <a:gd name="f104" fmla="*/ f83 1 219"/>
              <a:gd name="f105" fmla="*/ f84 1 301"/>
              <a:gd name="f106" fmla="*/ f85 1 219"/>
              <a:gd name="f107" fmla="*/ f86 1 301"/>
              <a:gd name="f108" fmla="*/ 0 1 f65"/>
              <a:gd name="f109" fmla="*/ f59 1 f65"/>
              <a:gd name="f110" fmla="*/ 0 1 f66"/>
              <a:gd name="f111" fmla="*/ f60 1 f66"/>
              <a:gd name="f112" fmla="*/ f88 1 f65"/>
              <a:gd name="f113" fmla="*/ f89 1 f66"/>
              <a:gd name="f114" fmla="*/ f90 1 f65"/>
              <a:gd name="f115" fmla="*/ f91 1 f66"/>
              <a:gd name="f116" fmla="*/ f92 1 f65"/>
              <a:gd name="f117" fmla="*/ f93 1 f66"/>
              <a:gd name="f118" fmla="*/ f94 1 f65"/>
              <a:gd name="f119" fmla="*/ f95 1 f66"/>
              <a:gd name="f120" fmla="*/ f96 1 f65"/>
              <a:gd name="f121" fmla="*/ f97 1 f66"/>
              <a:gd name="f122" fmla="*/ f98 1 f65"/>
              <a:gd name="f123" fmla="*/ f99 1 f66"/>
              <a:gd name="f124" fmla="*/ f100 1 f65"/>
              <a:gd name="f125" fmla="*/ f101 1 f66"/>
              <a:gd name="f126" fmla="*/ f102 1 f65"/>
              <a:gd name="f127" fmla="*/ f103 1 f66"/>
              <a:gd name="f128" fmla="*/ f104 1 f65"/>
              <a:gd name="f129" fmla="*/ f105 1 f66"/>
              <a:gd name="f130" fmla="*/ f106 1 f65"/>
              <a:gd name="f131" fmla="*/ f107 1 f66"/>
              <a:gd name="f132" fmla="*/ f108 f56 1"/>
              <a:gd name="f133" fmla="*/ f109 f56 1"/>
              <a:gd name="f134" fmla="*/ f111 f57 1"/>
              <a:gd name="f135" fmla="*/ f110 f57 1"/>
              <a:gd name="f136" fmla="*/ f112 f56 1"/>
              <a:gd name="f137" fmla="*/ f113 f57 1"/>
              <a:gd name="f138" fmla="*/ f114 f56 1"/>
              <a:gd name="f139" fmla="*/ f115 f57 1"/>
              <a:gd name="f140" fmla="*/ f116 f56 1"/>
              <a:gd name="f141" fmla="*/ f117 f57 1"/>
              <a:gd name="f142" fmla="*/ f118 f56 1"/>
              <a:gd name="f143" fmla="*/ f119 f57 1"/>
              <a:gd name="f144" fmla="*/ f120 f56 1"/>
              <a:gd name="f145" fmla="*/ f121 f57 1"/>
              <a:gd name="f146" fmla="*/ f122 f56 1"/>
              <a:gd name="f147" fmla="*/ f123 f57 1"/>
              <a:gd name="f148" fmla="*/ f124 f56 1"/>
              <a:gd name="f149" fmla="*/ f125 f57 1"/>
              <a:gd name="f150" fmla="*/ f126 f56 1"/>
              <a:gd name="f151" fmla="*/ f127 f57 1"/>
              <a:gd name="f152" fmla="*/ f128 f56 1"/>
              <a:gd name="f153" fmla="*/ f129 f57 1"/>
              <a:gd name="f154" fmla="*/ f130 f56 1"/>
              <a:gd name="f155" fmla="*/ f131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36" y="f137"/>
              </a:cxn>
              <a:cxn ang="f87">
                <a:pos x="f138" y="f139"/>
              </a:cxn>
              <a:cxn ang="f87">
                <a:pos x="f140" y="f141"/>
              </a:cxn>
              <a:cxn ang="f87">
                <a:pos x="f142" y="f143"/>
              </a:cxn>
              <a:cxn ang="f87">
                <a:pos x="f144" y="f145"/>
              </a:cxn>
              <a:cxn ang="f87">
                <a:pos x="f146" y="f147"/>
              </a:cxn>
              <a:cxn ang="f87">
                <a:pos x="f148" y="f149"/>
              </a:cxn>
              <a:cxn ang="f87">
                <a:pos x="f150" y="f151"/>
              </a:cxn>
              <a:cxn ang="f87">
                <a:pos x="f152" y="f153"/>
              </a:cxn>
              <a:cxn ang="f87">
                <a:pos x="f154" y="f155"/>
              </a:cxn>
              <a:cxn ang="f87">
                <a:pos x="f136" y="f137"/>
              </a:cxn>
            </a:cxnLst>
            <a:rect l="f132" t="f135" r="f133" b="f134"/>
            <a:pathLst>
              <a:path w="219" h="301">
                <a:moveTo>
                  <a:pt x="f8" y="f9"/>
                </a:moveTo>
                <a:cubicBezTo>
                  <a:pt x="f10" y="f11"/>
                  <a:pt x="f5" y="f12"/>
                  <a:pt x="f13" y="f14"/>
                </a:cubicBezTo>
                <a:cubicBezTo>
                  <a:pt x="f15" y="f16"/>
                  <a:pt x="f17" y="f18"/>
                  <a:pt x="f19" y="f16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4" y="f26"/>
                  <a:pt x="f24" y="f27"/>
                  <a:pt x="f28" y="f29"/>
                </a:cubicBezTo>
                <a:cubicBezTo>
                  <a:pt x="f28" y="f30"/>
                  <a:pt x="f31" y="f32"/>
                  <a:pt x="f33" y="f32"/>
                </a:cubicBezTo>
                <a:cubicBezTo>
                  <a:pt x="f34" y="f5"/>
                  <a:pt x="f35" y="f36"/>
                  <a:pt x="f37" y="f38"/>
                </a:cubicBezTo>
                <a:cubicBezTo>
                  <a:pt x="f39" y="f40"/>
                  <a:pt x="f41" y="f35"/>
                  <a:pt x="f42" y="f43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6" y="f51"/>
                  <a:pt x="f6" y="f52"/>
                </a:cubicBezTo>
                <a:cubicBezTo>
                  <a:pt x="f6" y="f53"/>
                  <a:pt x="f54" y="f7"/>
                  <a:pt x="f8" y="f9"/>
                </a:cubicBezTo>
                <a:close/>
              </a:path>
            </a:pathLst>
          </a:custGeom>
          <a:solidFill>
            <a:srgbClr val="9596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7" name="Freeform 97">
            <a:extLst>
              <a:ext uri="{FF2B5EF4-FFF2-40B4-BE49-F238E27FC236}">
                <a16:creationId xmlns:a16="http://schemas.microsoft.com/office/drawing/2014/main" id="{B1CFBC80-E4E5-DD90-19E9-D04F41C1FF90}"/>
              </a:ext>
            </a:extLst>
          </p:cNvPr>
          <p:cNvSpPr/>
          <p:nvPr/>
        </p:nvSpPr>
        <p:spPr>
          <a:xfrm>
            <a:off x="708029" y="3775072"/>
            <a:ext cx="449263" cy="5587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6"/>
              <a:gd name="f7" fmla="val 293"/>
              <a:gd name="f8" fmla="val 1"/>
              <a:gd name="f9" fmla="val 36"/>
              <a:gd name="f10" fmla="val 33"/>
              <a:gd name="f11" fmla="val 4"/>
              <a:gd name="f12" fmla="val 142"/>
              <a:gd name="f13" fmla="val 17"/>
              <a:gd name="f14" fmla="val 233"/>
              <a:gd name="f15" fmla="val 116"/>
              <a:gd name="f16" fmla="val 226"/>
              <a:gd name="f17" fmla="val 247"/>
              <a:gd name="f18" fmla="val 268"/>
              <a:gd name="f19" fmla="val 288"/>
              <a:gd name="f20" fmla="val 231"/>
              <a:gd name="f21" fmla="val 290"/>
              <a:gd name="f22" fmla="val 221"/>
              <a:gd name="f23" fmla="val 287"/>
              <a:gd name="f24" fmla="val 195"/>
              <a:gd name="f25" fmla="val 270"/>
              <a:gd name="f26" fmla="val 166"/>
              <a:gd name="f27" fmla="val 258"/>
              <a:gd name="f28" fmla="val 137"/>
              <a:gd name="f29" fmla="val 245"/>
              <a:gd name="f30" fmla="val 122"/>
              <a:gd name="f31" fmla="val 239"/>
              <a:gd name="f32" fmla="val 115"/>
              <a:gd name="f33" fmla="val 230"/>
              <a:gd name="f34" fmla="val 120"/>
              <a:gd name="f35" fmla="val 211"/>
              <a:gd name="f36" fmla="val 126"/>
              <a:gd name="f37" fmla="val 188"/>
              <a:gd name="f38" fmla="val 124"/>
              <a:gd name="f39" fmla="val 164"/>
              <a:gd name="f40" fmla="val 121"/>
              <a:gd name="f41" fmla="val 140"/>
              <a:gd name="f42" fmla="val 123"/>
              <a:gd name="f43" fmla="val 107"/>
              <a:gd name="f44" fmla="val 117"/>
              <a:gd name="f45" fmla="val 91"/>
              <a:gd name="f46" fmla="val 54"/>
              <a:gd name="f47" fmla="val 114"/>
              <a:gd name="f48" fmla="val 50"/>
              <a:gd name="f49" fmla="val 77"/>
              <a:gd name="f50" fmla="val 48"/>
              <a:gd name="f51" fmla="val 53"/>
              <a:gd name="f52" fmla="val 41"/>
              <a:gd name="f53" fmla="val 47"/>
              <a:gd name="f54" fmla="val 42"/>
              <a:gd name="f55" fmla="val 11"/>
              <a:gd name="f56" fmla="val 5"/>
              <a:gd name="f57" fmla="+- 0 0 -90"/>
              <a:gd name="f58" fmla="*/ f3 1 236"/>
              <a:gd name="f59" fmla="*/ f4 1 293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236"/>
              <a:gd name="f68" fmla="*/ f64 1 293"/>
              <a:gd name="f69" fmla="*/ 1 f65 1"/>
              <a:gd name="f70" fmla="*/ 36 f64 1"/>
              <a:gd name="f71" fmla="*/ 33 f65 1"/>
              <a:gd name="f72" fmla="*/ 4 f64 1"/>
              <a:gd name="f73" fmla="*/ 236 f65 1"/>
              <a:gd name="f74" fmla="*/ 226 f64 1"/>
              <a:gd name="f75" fmla="*/ 288 f64 1"/>
              <a:gd name="f76" fmla="*/ 221 f65 1"/>
              <a:gd name="f77" fmla="*/ 287 f64 1"/>
              <a:gd name="f78" fmla="*/ 137 f65 1"/>
              <a:gd name="f79" fmla="*/ 245 f64 1"/>
              <a:gd name="f80" fmla="*/ 120 f65 1"/>
              <a:gd name="f81" fmla="*/ 211 f64 1"/>
              <a:gd name="f82" fmla="*/ 121 f65 1"/>
              <a:gd name="f83" fmla="*/ 140 f64 1"/>
              <a:gd name="f84" fmla="*/ 91 f65 1"/>
              <a:gd name="f85" fmla="*/ 117 f64 1"/>
              <a:gd name="f86" fmla="*/ 50 f65 1"/>
              <a:gd name="f87" fmla="*/ 77 f64 1"/>
              <a:gd name="f88" fmla="*/ 17 f65 1"/>
              <a:gd name="f89" fmla="*/ 42 f64 1"/>
              <a:gd name="f90" fmla="+- f66 0 f1"/>
              <a:gd name="f91" fmla="*/ f69 1 236"/>
              <a:gd name="f92" fmla="*/ f70 1 293"/>
              <a:gd name="f93" fmla="*/ f71 1 236"/>
              <a:gd name="f94" fmla="*/ f72 1 293"/>
              <a:gd name="f95" fmla="*/ f73 1 236"/>
              <a:gd name="f96" fmla="*/ f74 1 293"/>
              <a:gd name="f97" fmla="*/ f75 1 293"/>
              <a:gd name="f98" fmla="*/ f76 1 236"/>
              <a:gd name="f99" fmla="*/ f77 1 293"/>
              <a:gd name="f100" fmla="*/ f78 1 236"/>
              <a:gd name="f101" fmla="*/ f79 1 293"/>
              <a:gd name="f102" fmla="*/ f80 1 236"/>
              <a:gd name="f103" fmla="*/ f81 1 293"/>
              <a:gd name="f104" fmla="*/ f82 1 236"/>
              <a:gd name="f105" fmla="*/ f83 1 293"/>
              <a:gd name="f106" fmla="*/ f84 1 236"/>
              <a:gd name="f107" fmla="*/ f85 1 293"/>
              <a:gd name="f108" fmla="*/ f86 1 236"/>
              <a:gd name="f109" fmla="*/ f87 1 293"/>
              <a:gd name="f110" fmla="*/ f88 1 236"/>
              <a:gd name="f111" fmla="*/ f89 1 293"/>
              <a:gd name="f112" fmla="*/ 0 1 f67"/>
              <a:gd name="f113" fmla="*/ f61 1 f67"/>
              <a:gd name="f114" fmla="*/ 0 1 f68"/>
              <a:gd name="f115" fmla="*/ f62 1 f68"/>
              <a:gd name="f116" fmla="*/ f91 1 f67"/>
              <a:gd name="f117" fmla="*/ f92 1 f68"/>
              <a:gd name="f118" fmla="*/ f93 1 f67"/>
              <a:gd name="f119" fmla="*/ f94 1 f68"/>
              <a:gd name="f120" fmla="*/ f95 1 f67"/>
              <a:gd name="f121" fmla="*/ f96 1 f68"/>
              <a:gd name="f122" fmla="*/ f97 1 f68"/>
              <a:gd name="f123" fmla="*/ f98 1 f67"/>
              <a:gd name="f124" fmla="*/ f99 1 f68"/>
              <a:gd name="f125" fmla="*/ f100 1 f67"/>
              <a:gd name="f126" fmla="*/ f101 1 f68"/>
              <a:gd name="f127" fmla="*/ f102 1 f67"/>
              <a:gd name="f128" fmla="*/ f103 1 f68"/>
              <a:gd name="f129" fmla="*/ f104 1 f67"/>
              <a:gd name="f130" fmla="*/ f105 1 f68"/>
              <a:gd name="f131" fmla="*/ f106 1 f67"/>
              <a:gd name="f132" fmla="*/ f107 1 f68"/>
              <a:gd name="f133" fmla="*/ f108 1 f67"/>
              <a:gd name="f134" fmla="*/ f109 1 f68"/>
              <a:gd name="f135" fmla="*/ f110 1 f67"/>
              <a:gd name="f136" fmla="*/ f111 1 f68"/>
              <a:gd name="f137" fmla="*/ f112 f58 1"/>
              <a:gd name="f138" fmla="*/ f113 f58 1"/>
              <a:gd name="f139" fmla="*/ f115 f59 1"/>
              <a:gd name="f140" fmla="*/ f114 f59 1"/>
              <a:gd name="f141" fmla="*/ f116 f58 1"/>
              <a:gd name="f142" fmla="*/ f117 f59 1"/>
              <a:gd name="f143" fmla="*/ f118 f58 1"/>
              <a:gd name="f144" fmla="*/ f119 f59 1"/>
              <a:gd name="f145" fmla="*/ f120 f58 1"/>
              <a:gd name="f146" fmla="*/ f121 f59 1"/>
              <a:gd name="f147" fmla="*/ f122 f59 1"/>
              <a:gd name="f148" fmla="*/ f123 f58 1"/>
              <a:gd name="f149" fmla="*/ f124 f59 1"/>
              <a:gd name="f150" fmla="*/ f125 f58 1"/>
              <a:gd name="f151" fmla="*/ f126 f59 1"/>
              <a:gd name="f152" fmla="*/ f127 f58 1"/>
              <a:gd name="f153" fmla="*/ f128 f59 1"/>
              <a:gd name="f154" fmla="*/ f129 f58 1"/>
              <a:gd name="f155" fmla="*/ f130 f59 1"/>
              <a:gd name="f156" fmla="*/ f131 f58 1"/>
              <a:gd name="f157" fmla="*/ f132 f59 1"/>
              <a:gd name="f158" fmla="*/ f133 f58 1"/>
              <a:gd name="f159" fmla="*/ f134 f59 1"/>
              <a:gd name="f160" fmla="*/ f135 f58 1"/>
              <a:gd name="f161" fmla="*/ f136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41" y="f142"/>
              </a:cxn>
              <a:cxn ang="f90">
                <a:pos x="f143" y="f144"/>
              </a:cxn>
              <a:cxn ang="f90">
                <a:pos x="f145" y="f146"/>
              </a:cxn>
              <a:cxn ang="f90">
                <a:pos x="f145" y="f147"/>
              </a:cxn>
              <a:cxn ang="f90">
                <a:pos x="f148" y="f149"/>
              </a:cxn>
              <a:cxn ang="f90">
                <a:pos x="f150" y="f151"/>
              </a:cxn>
              <a:cxn ang="f90">
                <a:pos x="f152" y="f153"/>
              </a:cxn>
              <a:cxn ang="f90">
                <a:pos x="f154" y="f155"/>
              </a:cxn>
              <a:cxn ang="f90">
                <a:pos x="f156" y="f157"/>
              </a:cxn>
              <a:cxn ang="f90">
                <a:pos x="f158" y="f159"/>
              </a:cxn>
              <a:cxn ang="f90">
                <a:pos x="f160" y="f161"/>
              </a:cxn>
              <a:cxn ang="f90">
                <a:pos x="f141" y="f142"/>
              </a:cxn>
            </a:cxnLst>
            <a:rect l="f137" t="f140" r="f138" b="f139"/>
            <a:pathLst>
              <a:path w="236" h="293">
                <a:moveTo>
                  <a:pt x="f8" y="f9"/>
                </a:moveTo>
                <a:cubicBezTo>
                  <a:pt x="f5" y="f5"/>
                  <a:pt x="f5" y="f5"/>
                  <a:pt x="f10" y="f11"/>
                </a:cubicBezTo>
                <a:cubicBezTo>
                  <a:pt x="f12" y="f13"/>
                  <a:pt x="f14" y="f15"/>
                  <a:pt x="f6" y="f16"/>
                </a:cubicBezTo>
                <a:cubicBezTo>
                  <a:pt x="f6" y="f17"/>
                  <a:pt x="f6" y="f18"/>
                  <a:pt x="f6" y="f19"/>
                </a:cubicBezTo>
                <a:cubicBezTo>
                  <a:pt x="f20" y="f7"/>
                  <a:pt x="f16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34" y="f42"/>
                  <a:pt x="f43" y="f44"/>
                  <a:pt x="f45" y="f44"/>
                </a:cubicBezTo>
                <a:cubicBezTo>
                  <a:pt x="f46" y="f32"/>
                  <a:pt x="f46" y="f47"/>
                  <a:pt x="f48" y="f49"/>
                </a:cubicBezTo>
                <a:cubicBezTo>
                  <a:pt x="f50" y="f51"/>
                  <a:pt x="f52" y="f53"/>
                  <a:pt x="f13" y="f54"/>
                </a:cubicBezTo>
                <a:cubicBezTo>
                  <a:pt x="f55" y="f52"/>
                  <a:pt x="f56" y="f52"/>
                  <a:pt x="f8" y="f9"/>
                </a:cubicBezTo>
                <a:close/>
              </a:path>
            </a:pathLst>
          </a:custGeom>
          <a:solidFill>
            <a:srgbClr val="9596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8" name="Freeform 98">
            <a:extLst>
              <a:ext uri="{FF2B5EF4-FFF2-40B4-BE49-F238E27FC236}">
                <a16:creationId xmlns:a16="http://schemas.microsoft.com/office/drawing/2014/main" id="{ED5DC621-5C44-902F-C059-08084F765851}"/>
              </a:ext>
            </a:extLst>
          </p:cNvPr>
          <p:cNvSpPr/>
          <p:nvPr/>
        </p:nvSpPr>
        <p:spPr>
          <a:xfrm>
            <a:off x="1042992" y="4791071"/>
            <a:ext cx="115891" cy="77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"/>
              <a:gd name="f7" fmla="val 41"/>
              <a:gd name="f8" fmla="val 28"/>
              <a:gd name="f9" fmla="val 20"/>
              <a:gd name="f10" fmla="val 18"/>
              <a:gd name="f11" fmla="val 36"/>
              <a:gd name="f12" fmla="val 10"/>
              <a:gd name="f13" fmla="val 55"/>
              <a:gd name="f14" fmla="val 56"/>
              <a:gd name="f15" fmla="val 12"/>
              <a:gd name="f16" fmla="val 53"/>
              <a:gd name="f17" fmla="val 32"/>
              <a:gd name="f18" fmla="val 38"/>
              <a:gd name="f19" fmla="val 21"/>
              <a:gd name="f20" fmla="val 35"/>
              <a:gd name="f21" fmla="+- 0 0 -90"/>
              <a:gd name="f22" fmla="*/ f3 1 61"/>
              <a:gd name="f23" fmla="*/ f4 1 41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61"/>
              <a:gd name="f32" fmla="*/ f28 1 41"/>
              <a:gd name="f33" fmla="*/ 0 f29 1"/>
              <a:gd name="f34" fmla="*/ 28 f28 1"/>
              <a:gd name="f35" fmla="*/ 55 f29 1"/>
              <a:gd name="f36" fmla="*/ 0 f28 1"/>
              <a:gd name="f37" fmla="*/ 53 f29 1"/>
              <a:gd name="f38" fmla="*/ 32 f28 1"/>
              <a:gd name="f39" fmla="+- f30 0 f1"/>
              <a:gd name="f40" fmla="*/ f33 1 61"/>
              <a:gd name="f41" fmla="*/ f34 1 41"/>
              <a:gd name="f42" fmla="*/ f35 1 61"/>
              <a:gd name="f43" fmla="*/ f36 1 41"/>
              <a:gd name="f44" fmla="*/ f37 1 61"/>
              <a:gd name="f45" fmla="*/ f38 1 41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1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2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4" y="f65"/>
              </a:cxn>
              <a:cxn ang="f39">
                <a:pos x="f60" y="f61"/>
              </a:cxn>
            </a:cxnLst>
            <a:rect l="f56" t="f59" r="f57" b="f58"/>
            <a:pathLst>
              <a:path w="61" h="41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14" y="f15"/>
                  <a:pt x="f6" y="f8"/>
                  <a:pt x="f16" y="f17"/>
                </a:cubicBezTo>
                <a:cubicBezTo>
                  <a:pt x="f18" y="f7"/>
                  <a:pt x="f19" y="f20"/>
                  <a:pt x="f5" y="f8"/>
                </a:cubicBezTo>
                <a:close/>
              </a:path>
            </a:pathLst>
          </a:custGeom>
          <a:solidFill>
            <a:srgbClr val="9A9A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9" name="Freeform 99">
            <a:extLst>
              <a:ext uri="{FF2B5EF4-FFF2-40B4-BE49-F238E27FC236}">
                <a16:creationId xmlns:a16="http://schemas.microsoft.com/office/drawing/2014/main" id="{29E07B6A-4D09-3B08-2C1C-7A447A0CF05B}"/>
              </a:ext>
            </a:extLst>
          </p:cNvPr>
          <p:cNvSpPr/>
          <p:nvPr/>
        </p:nvSpPr>
        <p:spPr>
          <a:xfrm>
            <a:off x="1474790" y="4279904"/>
            <a:ext cx="106363" cy="58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31"/>
              <a:gd name="f8" fmla="val 49"/>
              <a:gd name="f9" fmla="val 50"/>
              <a:gd name="f10" fmla="val 14"/>
              <a:gd name="f11" fmla="val 46"/>
              <a:gd name="f12" fmla="val 7"/>
              <a:gd name="f13" fmla="val 28"/>
              <a:gd name="f14" fmla="val 17"/>
              <a:gd name="f15" fmla="val 20"/>
              <a:gd name="f16" fmla="val 21"/>
              <a:gd name="f17" fmla="val 10"/>
              <a:gd name="f18" fmla="val 24"/>
              <a:gd name="f19" fmla="val 23"/>
              <a:gd name="f20" fmla="val 9"/>
              <a:gd name="f21" fmla="val 15"/>
              <a:gd name="f22" fmla="val 11"/>
              <a:gd name="f23" fmla="val 38"/>
              <a:gd name="f24" fmla="val 8"/>
              <a:gd name="f25" fmla="val 52"/>
              <a:gd name="f26" fmla="+- 0 0 -90"/>
              <a:gd name="f27" fmla="*/ f3 1 56"/>
              <a:gd name="f28" fmla="*/ f4 1 31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56"/>
              <a:gd name="f37" fmla="*/ f33 1 31"/>
              <a:gd name="f38" fmla="*/ 49 f34 1"/>
              <a:gd name="f39" fmla="*/ 31 f33 1"/>
              <a:gd name="f40" fmla="*/ 28 f34 1"/>
              <a:gd name="f41" fmla="*/ 17 f33 1"/>
              <a:gd name="f42" fmla="*/ 0 f34 1"/>
              <a:gd name="f43" fmla="*/ 23 f33 1"/>
              <a:gd name="f44" fmla="*/ 31 f34 1"/>
              <a:gd name="f45" fmla="*/ 11 f33 1"/>
              <a:gd name="f46" fmla="*/ 52 f34 1"/>
              <a:gd name="f47" fmla="*/ 8 f33 1"/>
              <a:gd name="f48" fmla="+- f35 0 f1"/>
              <a:gd name="f49" fmla="*/ f38 1 56"/>
              <a:gd name="f50" fmla="*/ f39 1 31"/>
              <a:gd name="f51" fmla="*/ f40 1 56"/>
              <a:gd name="f52" fmla="*/ f41 1 31"/>
              <a:gd name="f53" fmla="*/ f42 1 56"/>
              <a:gd name="f54" fmla="*/ f43 1 31"/>
              <a:gd name="f55" fmla="*/ f44 1 56"/>
              <a:gd name="f56" fmla="*/ f45 1 31"/>
              <a:gd name="f57" fmla="*/ f46 1 56"/>
              <a:gd name="f58" fmla="*/ f47 1 31"/>
              <a:gd name="f59" fmla="*/ 0 1 f36"/>
              <a:gd name="f60" fmla="*/ f30 1 f36"/>
              <a:gd name="f61" fmla="*/ 0 1 f37"/>
              <a:gd name="f62" fmla="*/ f31 1 f37"/>
              <a:gd name="f63" fmla="*/ f49 1 f36"/>
              <a:gd name="f64" fmla="*/ f50 1 f37"/>
              <a:gd name="f65" fmla="*/ f51 1 f36"/>
              <a:gd name="f66" fmla="*/ f52 1 f37"/>
              <a:gd name="f67" fmla="*/ f53 1 f36"/>
              <a:gd name="f68" fmla="*/ f54 1 f37"/>
              <a:gd name="f69" fmla="*/ f55 1 f36"/>
              <a:gd name="f70" fmla="*/ f56 1 f37"/>
              <a:gd name="f71" fmla="*/ f57 1 f36"/>
              <a:gd name="f72" fmla="*/ f58 1 f37"/>
              <a:gd name="f73" fmla="*/ f59 f27 1"/>
              <a:gd name="f74" fmla="*/ f60 f27 1"/>
              <a:gd name="f75" fmla="*/ f62 f28 1"/>
              <a:gd name="f76" fmla="*/ f61 f28 1"/>
              <a:gd name="f77" fmla="*/ f63 f27 1"/>
              <a:gd name="f78" fmla="*/ f64 f28 1"/>
              <a:gd name="f79" fmla="*/ f65 f27 1"/>
              <a:gd name="f80" fmla="*/ f66 f28 1"/>
              <a:gd name="f81" fmla="*/ f67 f27 1"/>
              <a:gd name="f82" fmla="*/ f68 f28 1"/>
              <a:gd name="f83" fmla="*/ f69 f27 1"/>
              <a:gd name="f84" fmla="*/ f70 f28 1"/>
              <a:gd name="f85" fmla="*/ f71 f27 1"/>
              <a:gd name="f86" fmla="*/ f72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3" y="f84"/>
              </a:cxn>
              <a:cxn ang="f48">
                <a:pos x="f85" y="f86"/>
              </a:cxn>
              <a:cxn ang="f48">
                <a:pos x="f77" y="f78"/>
              </a:cxn>
            </a:cxnLst>
            <a:rect l="f73" t="f76" r="f74" b="f75"/>
            <a:pathLst>
              <a:path w="56" h="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19"/>
                </a:cubicBezTo>
                <a:cubicBezTo>
                  <a:pt x="f20" y="f21"/>
                  <a:pt x="f15" y="f10"/>
                  <a:pt x="f7" y="f22"/>
                </a:cubicBezTo>
                <a:cubicBezTo>
                  <a:pt x="f23" y="f24"/>
                  <a:pt x="f11" y="f5"/>
                  <a:pt x="f25" y="f24"/>
                </a:cubicBezTo>
                <a:cubicBezTo>
                  <a:pt x="f6" y="f10"/>
                  <a:pt x="f6" y="f18"/>
                  <a:pt x="f8" y="f7"/>
                </a:cubicBezTo>
                <a:close/>
              </a:path>
            </a:pathLst>
          </a:custGeom>
          <a:solidFill>
            <a:srgbClr val="C0D67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0" name="Freeform 100">
            <a:extLst>
              <a:ext uri="{FF2B5EF4-FFF2-40B4-BE49-F238E27FC236}">
                <a16:creationId xmlns:a16="http://schemas.microsoft.com/office/drawing/2014/main" id="{249E890C-BC4A-F142-82E4-AE553EEC1307}"/>
              </a:ext>
            </a:extLst>
          </p:cNvPr>
          <p:cNvSpPr/>
          <p:nvPr/>
        </p:nvSpPr>
        <p:spPr>
          <a:xfrm>
            <a:off x="433389" y="3873498"/>
            <a:ext cx="501648" cy="4984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3"/>
              <a:gd name="f7" fmla="val 262"/>
              <a:gd name="f8" fmla="val 261"/>
              <a:gd name="f9" fmla="val 100"/>
              <a:gd name="f10" fmla="val 260"/>
              <a:gd name="f11" fmla="val 81"/>
              <a:gd name="f12" fmla="val 250"/>
              <a:gd name="f13" fmla="val 71"/>
              <a:gd name="f14" fmla="val 232"/>
              <a:gd name="f15" fmla="val 68"/>
              <a:gd name="f16" fmla="val 223"/>
              <a:gd name="f17" fmla="val 67"/>
              <a:gd name="f18" fmla="val 214"/>
              <a:gd name="f19" fmla="val 206"/>
              <a:gd name="f20" fmla="val 194"/>
              <a:gd name="f21" fmla="val 189"/>
              <a:gd name="f22" fmla="val 63"/>
              <a:gd name="f23" fmla="val 190"/>
              <a:gd name="f24" fmla="val 51"/>
              <a:gd name="f25" fmla="val 42"/>
              <a:gd name="f26" fmla="val 191"/>
              <a:gd name="f27" fmla="val 32"/>
              <a:gd name="f28" fmla="val 187"/>
              <a:gd name="f29" fmla="val 23"/>
              <a:gd name="f30" fmla="val 186"/>
              <a:gd name="f31" fmla="val 21"/>
              <a:gd name="f32" fmla="val 185"/>
              <a:gd name="f33" fmla="val 19"/>
              <a:gd name="f34" fmla="val 183"/>
              <a:gd name="f35" fmla="val 18"/>
              <a:gd name="f36" fmla="val 5"/>
              <a:gd name="f37" fmla="val 170"/>
              <a:gd name="f38" fmla="val 1"/>
              <a:gd name="f39" fmla="val 157"/>
              <a:gd name="f40" fmla="val 135"/>
              <a:gd name="f41" fmla="val 114"/>
              <a:gd name="f42" fmla="val 92"/>
              <a:gd name="f43" fmla="val 7"/>
              <a:gd name="f44" fmla="val 79"/>
              <a:gd name="f45" fmla="val 17"/>
              <a:gd name="f46" fmla="val 28"/>
              <a:gd name="f47" fmla="val 78"/>
              <a:gd name="f48" fmla="val 35"/>
              <a:gd name="f49" fmla="val 73"/>
              <a:gd name="f50" fmla="val 25"/>
              <a:gd name="f51" fmla="val 13"/>
              <a:gd name="f52" fmla="val 74"/>
              <a:gd name="f53" fmla="val 9"/>
              <a:gd name="f54" fmla="val 84"/>
              <a:gd name="f55" fmla="val 111"/>
              <a:gd name="f56" fmla="val 140"/>
              <a:gd name="f57" fmla="val 10"/>
              <a:gd name="f58" fmla="val 167"/>
              <a:gd name="f59" fmla="val 179"/>
              <a:gd name="f60" fmla="val 60"/>
              <a:gd name="f61" fmla="val 181"/>
              <a:gd name="f62" fmla="val 61"/>
              <a:gd name="f63" fmla="val 62"/>
              <a:gd name="f64" fmla="val 64"/>
              <a:gd name="f65" fmla="val 76"/>
              <a:gd name="f66" fmla="val 197"/>
              <a:gd name="f67" fmla="val 80"/>
              <a:gd name="f68" fmla="val 212"/>
              <a:gd name="f69" fmla="val 75"/>
              <a:gd name="f70" fmla="val 228"/>
              <a:gd name="f71" fmla="val 242"/>
              <a:gd name="f72" fmla="val 85"/>
              <a:gd name="f73" fmla="val 244"/>
              <a:gd name="f74" fmla="val 87"/>
              <a:gd name="f75" fmla="val 246"/>
              <a:gd name="f76" fmla="val 88"/>
              <a:gd name="f77" fmla="val 249"/>
              <a:gd name="f78" fmla="val 94"/>
              <a:gd name="f79" fmla="val 255"/>
              <a:gd name="f80" fmla="val 102"/>
              <a:gd name="f81" fmla="val 110"/>
              <a:gd name="f82" fmla="val 120"/>
              <a:gd name="f83" fmla="val 130"/>
              <a:gd name="f84" fmla="val 254"/>
              <a:gd name="f85" fmla="val 256"/>
              <a:gd name="f86" fmla="val 175"/>
              <a:gd name="f87" fmla="val 251"/>
              <a:gd name="f88" fmla="val 217"/>
              <a:gd name="f89" fmla="val 184"/>
              <a:gd name="f90" fmla="val 224"/>
              <a:gd name="f91" fmla="val 227"/>
              <a:gd name="f92" fmla="val 230"/>
              <a:gd name="f93" fmla="val 233"/>
              <a:gd name="f94" fmla="val 252"/>
              <a:gd name="f95" fmla="val 174"/>
              <a:gd name="f96" fmla="val 156"/>
              <a:gd name="f97" fmla="val 137"/>
              <a:gd name="f98" fmla="val 118"/>
              <a:gd name="f99" fmla="val 33"/>
              <a:gd name="f100" fmla="val 89"/>
              <a:gd name="f101" fmla="val 27"/>
              <a:gd name="f102" fmla="val 22"/>
              <a:gd name="f103" fmla="val 96"/>
              <a:gd name="f104" fmla="val 20"/>
              <a:gd name="f105" fmla="val 26"/>
              <a:gd name="f106" fmla="val 90"/>
              <a:gd name="f107" fmla="val 31"/>
              <a:gd name="f108" fmla="val 93"/>
              <a:gd name="f109" fmla="val 14"/>
              <a:gd name="f110" fmla="val 138"/>
              <a:gd name="f111" fmla="val 155"/>
              <a:gd name="f112" fmla="val 16"/>
              <a:gd name="f113" fmla="val 153"/>
              <a:gd name="f114" fmla="val 151"/>
              <a:gd name="f115" fmla="val 148"/>
              <a:gd name="f116" fmla="val 133"/>
              <a:gd name="f117" fmla="val 117"/>
              <a:gd name="f118" fmla="val 97"/>
              <a:gd name="f119" fmla="+- 0 0 -90"/>
              <a:gd name="f120" fmla="*/ f3 1 263"/>
              <a:gd name="f121" fmla="*/ f4 1 262"/>
              <a:gd name="f122" fmla="val f5"/>
              <a:gd name="f123" fmla="val f6"/>
              <a:gd name="f124" fmla="val f7"/>
              <a:gd name="f125" fmla="*/ f119 f0 1"/>
              <a:gd name="f126" fmla="+- f124 0 f122"/>
              <a:gd name="f127" fmla="+- f123 0 f122"/>
              <a:gd name="f128" fmla="*/ f125 1 f2"/>
              <a:gd name="f129" fmla="*/ f127 1 263"/>
              <a:gd name="f130" fmla="*/ f126 1 262"/>
              <a:gd name="f131" fmla="*/ 261 f127 1"/>
              <a:gd name="f132" fmla="*/ 100 f126 1"/>
              <a:gd name="f133" fmla="*/ 232 f127 1"/>
              <a:gd name="f134" fmla="*/ 68 f126 1"/>
              <a:gd name="f135" fmla="*/ 206 f127 1"/>
              <a:gd name="f136" fmla="*/ 190 f127 1"/>
              <a:gd name="f137" fmla="*/ 51 f126 1"/>
              <a:gd name="f138" fmla="*/ 187 f127 1"/>
              <a:gd name="f139" fmla="*/ 23 f126 1"/>
              <a:gd name="f140" fmla="*/ 183 f127 1"/>
              <a:gd name="f141" fmla="*/ 18 f126 1"/>
              <a:gd name="f142" fmla="*/ 157 f127 1"/>
              <a:gd name="f143" fmla="*/ 1 f126 1"/>
              <a:gd name="f144" fmla="*/ 92 f127 1"/>
              <a:gd name="f145" fmla="*/ 79 f127 1"/>
              <a:gd name="f146" fmla="*/ 28 f126 1"/>
              <a:gd name="f147" fmla="*/ 35 f127 1"/>
              <a:gd name="f148" fmla="*/ 73 f126 1"/>
              <a:gd name="f149" fmla="*/ 9 f127 1"/>
              <a:gd name="f150" fmla="*/ 84 f126 1"/>
              <a:gd name="f151" fmla="*/ 10 f127 1"/>
              <a:gd name="f152" fmla="*/ 167 f126 1"/>
              <a:gd name="f153" fmla="*/ 60 f127 1"/>
              <a:gd name="f154" fmla="*/ 181 f126 1"/>
              <a:gd name="f155" fmla="*/ 64 f127 1"/>
              <a:gd name="f156" fmla="*/ 197 f126 1"/>
              <a:gd name="f157" fmla="*/ 84 f127 1"/>
              <a:gd name="f158" fmla="*/ 242 f126 1"/>
              <a:gd name="f159" fmla="*/ 88 f127 1"/>
              <a:gd name="f160" fmla="*/ 249 f126 1"/>
              <a:gd name="f161" fmla="*/ 110 f127 1"/>
              <a:gd name="f162" fmla="*/ 255 f126 1"/>
              <a:gd name="f163" fmla="*/ 140 f127 1"/>
              <a:gd name="f164" fmla="*/ 256 f126 1"/>
              <a:gd name="f165" fmla="*/ 217 f126 1"/>
              <a:gd name="f166" fmla="*/ 224 f127 1"/>
              <a:gd name="f167" fmla="*/ 183 f126 1"/>
              <a:gd name="f168" fmla="*/ 233 f127 1"/>
              <a:gd name="f169" fmla="*/ 156 f126 1"/>
              <a:gd name="f170" fmla="*/ 33 f127 1"/>
              <a:gd name="f171" fmla="*/ 89 f126 1"/>
              <a:gd name="f172" fmla="*/ 20 f127 1"/>
              <a:gd name="f173" fmla="*/ 102 f126 1"/>
              <a:gd name="f174" fmla="*/ 31 f126 1"/>
              <a:gd name="f175" fmla="*/ 102 f127 1"/>
              <a:gd name="f176" fmla="*/ 17 f126 1"/>
              <a:gd name="f177" fmla="*/ 155 f127 1"/>
              <a:gd name="f178" fmla="*/ 16 f126 1"/>
              <a:gd name="f179" fmla="*/ 148 f127 1"/>
              <a:gd name="f180" fmla="+- f128 0 f1"/>
              <a:gd name="f181" fmla="*/ f131 1 263"/>
              <a:gd name="f182" fmla="*/ f132 1 262"/>
              <a:gd name="f183" fmla="*/ f133 1 263"/>
              <a:gd name="f184" fmla="*/ f134 1 262"/>
              <a:gd name="f185" fmla="*/ f135 1 263"/>
              <a:gd name="f186" fmla="*/ f136 1 263"/>
              <a:gd name="f187" fmla="*/ f137 1 262"/>
              <a:gd name="f188" fmla="*/ f138 1 263"/>
              <a:gd name="f189" fmla="*/ f139 1 262"/>
              <a:gd name="f190" fmla="*/ f140 1 263"/>
              <a:gd name="f191" fmla="*/ f141 1 262"/>
              <a:gd name="f192" fmla="*/ f142 1 263"/>
              <a:gd name="f193" fmla="*/ f143 1 262"/>
              <a:gd name="f194" fmla="*/ f144 1 263"/>
              <a:gd name="f195" fmla="*/ f145 1 263"/>
              <a:gd name="f196" fmla="*/ f146 1 262"/>
              <a:gd name="f197" fmla="*/ f147 1 263"/>
              <a:gd name="f198" fmla="*/ f148 1 262"/>
              <a:gd name="f199" fmla="*/ f149 1 263"/>
              <a:gd name="f200" fmla="*/ f150 1 262"/>
              <a:gd name="f201" fmla="*/ f151 1 263"/>
              <a:gd name="f202" fmla="*/ f152 1 262"/>
              <a:gd name="f203" fmla="*/ f153 1 263"/>
              <a:gd name="f204" fmla="*/ f154 1 262"/>
              <a:gd name="f205" fmla="*/ f155 1 263"/>
              <a:gd name="f206" fmla="*/ f156 1 262"/>
              <a:gd name="f207" fmla="*/ f157 1 263"/>
              <a:gd name="f208" fmla="*/ f158 1 262"/>
              <a:gd name="f209" fmla="*/ f159 1 263"/>
              <a:gd name="f210" fmla="*/ f160 1 262"/>
              <a:gd name="f211" fmla="*/ f161 1 263"/>
              <a:gd name="f212" fmla="*/ f162 1 262"/>
              <a:gd name="f213" fmla="*/ f163 1 263"/>
              <a:gd name="f214" fmla="*/ f164 1 262"/>
              <a:gd name="f215" fmla="*/ f165 1 262"/>
              <a:gd name="f216" fmla="*/ f166 1 263"/>
              <a:gd name="f217" fmla="*/ f167 1 262"/>
              <a:gd name="f218" fmla="*/ f168 1 263"/>
              <a:gd name="f219" fmla="*/ f169 1 262"/>
              <a:gd name="f220" fmla="*/ f170 1 263"/>
              <a:gd name="f221" fmla="*/ f171 1 262"/>
              <a:gd name="f222" fmla="*/ f172 1 263"/>
              <a:gd name="f223" fmla="*/ f173 1 262"/>
              <a:gd name="f224" fmla="*/ f174 1 262"/>
              <a:gd name="f225" fmla="*/ f175 1 263"/>
              <a:gd name="f226" fmla="*/ f176 1 262"/>
              <a:gd name="f227" fmla="*/ f177 1 263"/>
              <a:gd name="f228" fmla="*/ f178 1 262"/>
              <a:gd name="f229" fmla="*/ f179 1 263"/>
              <a:gd name="f230" fmla="*/ 0 1 f129"/>
              <a:gd name="f231" fmla="*/ f123 1 f129"/>
              <a:gd name="f232" fmla="*/ 0 1 f130"/>
              <a:gd name="f233" fmla="*/ f124 1 f130"/>
              <a:gd name="f234" fmla="*/ f181 1 f129"/>
              <a:gd name="f235" fmla="*/ f182 1 f130"/>
              <a:gd name="f236" fmla="*/ f183 1 f129"/>
              <a:gd name="f237" fmla="*/ f184 1 f130"/>
              <a:gd name="f238" fmla="*/ f185 1 f129"/>
              <a:gd name="f239" fmla="*/ f186 1 f129"/>
              <a:gd name="f240" fmla="*/ f187 1 f130"/>
              <a:gd name="f241" fmla="*/ f188 1 f129"/>
              <a:gd name="f242" fmla="*/ f189 1 f130"/>
              <a:gd name="f243" fmla="*/ f190 1 f129"/>
              <a:gd name="f244" fmla="*/ f191 1 f130"/>
              <a:gd name="f245" fmla="*/ f192 1 f129"/>
              <a:gd name="f246" fmla="*/ f193 1 f130"/>
              <a:gd name="f247" fmla="*/ f194 1 f129"/>
              <a:gd name="f248" fmla="*/ f195 1 f129"/>
              <a:gd name="f249" fmla="*/ f196 1 f130"/>
              <a:gd name="f250" fmla="*/ f197 1 f129"/>
              <a:gd name="f251" fmla="*/ f198 1 f130"/>
              <a:gd name="f252" fmla="*/ f199 1 f129"/>
              <a:gd name="f253" fmla="*/ f200 1 f130"/>
              <a:gd name="f254" fmla="*/ f201 1 f129"/>
              <a:gd name="f255" fmla="*/ f202 1 f130"/>
              <a:gd name="f256" fmla="*/ f203 1 f129"/>
              <a:gd name="f257" fmla="*/ f204 1 f130"/>
              <a:gd name="f258" fmla="*/ f205 1 f129"/>
              <a:gd name="f259" fmla="*/ f206 1 f130"/>
              <a:gd name="f260" fmla="*/ f207 1 f129"/>
              <a:gd name="f261" fmla="*/ f208 1 f130"/>
              <a:gd name="f262" fmla="*/ f209 1 f129"/>
              <a:gd name="f263" fmla="*/ f210 1 f130"/>
              <a:gd name="f264" fmla="*/ f211 1 f129"/>
              <a:gd name="f265" fmla="*/ f212 1 f130"/>
              <a:gd name="f266" fmla="*/ f213 1 f129"/>
              <a:gd name="f267" fmla="*/ f214 1 f130"/>
              <a:gd name="f268" fmla="*/ f215 1 f130"/>
              <a:gd name="f269" fmla="*/ f216 1 f129"/>
              <a:gd name="f270" fmla="*/ f217 1 f130"/>
              <a:gd name="f271" fmla="*/ f218 1 f129"/>
              <a:gd name="f272" fmla="*/ f219 1 f130"/>
              <a:gd name="f273" fmla="*/ f220 1 f129"/>
              <a:gd name="f274" fmla="*/ f221 1 f130"/>
              <a:gd name="f275" fmla="*/ f222 1 f129"/>
              <a:gd name="f276" fmla="*/ f223 1 f130"/>
              <a:gd name="f277" fmla="*/ f224 1 f130"/>
              <a:gd name="f278" fmla="*/ f225 1 f129"/>
              <a:gd name="f279" fmla="*/ f226 1 f130"/>
              <a:gd name="f280" fmla="*/ f227 1 f129"/>
              <a:gd name="f281" fmla="*/ f228 1 f130"/>
              <a:gd name="f282" fmla="*/ f229 1 f129"/>
              <a:gd name="f283" fmla="*/ f230 f120 1"/>
              <a:gd name="f284" fmla="*/ f231 f120 1"/>
              <a:gd name="f285" fmla="*/ f233 f121 1"/>
              <a:gd name="f286" fmla="*/ f232 f121 1"/>
              <a:gd name="f287" fmla="*/ f234 f120 1"/>
              <a:gd name="f288" fmla="*/ f235 f121 1"/>
              <a:gd name="f289" fmla="*/ f236 f120 1"/>
              <a:gd name="f290" fmla="*/ f237 f121 1"/>
              <a:gd name="f291" fmla="*/ f238 f120 1"/>
              <a:gd name="f292" fmla="*/ f239 f120 1"/>
              <a:gd name="f293" fmla="*/ f240 f121 1"/>
              <a:gd name="f294" fmla="*/ f241 f120 1"/>
              <a:gd name="f295" fmla="*/ f242 f121 1"/>
              <a:gd name="f296" fmla="*/ f243 f120 1"/>
              <a:gd name="f297" fmla="*/ f244 f121 1"/>
              <a:gd name="f298" fmla="*/ f245 f120 1"/>
              <a:gd name="f299" fmla="*/ f246 f121 1"/>
              <a:gd name="f300" fmla="*/ f247 f120 1"/>
              <a:gd name="f301" fmla="*/ f248 f120 1"/>
              <a:gd name="f302" fmla="*/ f249 f121 1"/>
              <a:gd name="f303" fmla="*/ f250 f120 1"/>
              <a:gd name="f304" fmla="*/ f251 f121 1"/>
              <a:gd name="f305" fmla="*/ f252 f120 1"/>
              <a:gd name="f306" fmla="*/ f253 f121 1"/>
              <a:gd name="f307" fmla="*/ f254 f120 1"/>
              <a:gd name="f308" fmla="*/ f255 f121 1"/>
              <a:gd name="f309" fmla="*/ f256 f120 1"/>
              <a:gd name="f310" fmla="*/ f257 f121 1"/>
              <a:gd name="f311" fmla="*/ f258 f120 1"/>
              <a:gd name="f312" fmla="*/ f259 f121 1"/>
              <a:gd name="f313" fmla="*/ f260 f120 1"/>
              <a:gd name="f314" fmla="*/ f261 f121 1"/>
              <a:gd name="f315" fmla="*/ f262 f120 1"/>
              <a:gd name="f316" fmla="*/ f263 f121 1"/>
              <a:gd name="f317" fmla="*/ f264 f120 1"/>
              <a:gd name="f318" fmla="*/ f265 f121 1"/>
              <a:gd name="f319" fmla="*/ f266 f120 1"/>
              <a:gd name="f320" fmla="*/ f267 f121 1"/>
              <a:gd name="f321" fmla="*/ f268 f121 1"/>
              <a:gd name="f322" fmla="*/ f269 f120 1"/>
              <a:gd name="f323" fmla="*/ f270 f121 1"/>
              <a:gd name="f324" fmla="*/ f271 f120 1"/>
              <a:gd name="f325" fmla="*/ f272 f121 1"/>
              <a:gd name="f326" fmla="*/ f273 f120 1"/>
              <a:gd name="f327" fmla="*/ f274 f121 1"/>
              <a:gd name="f328" fmla="*/ f275 f120 1"/>
              <a:gd name="f329" fmla="*/ f276 f121 1"/>
              <a:gd name="f330" fmla="*/ f277 f121 1"/>
              <a:gd name="f331" fmla="*/ f278 f120 1"/>
              <a:gd name="f332" fmla="*/ f279 f121 1"/>
              <a:gd name="f333" fmla="*/ f280 f120 1"/>
              <a:gd name="f334" fmla="*/ f281 f121 1"/>
              <a:gd name="f335" fmla="*/ f282 f1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0">
                <a:pos x="f287" y="f288"/>
              </a:cxn>
              <a:cxn ang="f180">
                <a:pos x="f289" y="f290"/>
              </a:cxn>
              <a:cxn ang="f180">
                <a:pos x="f291" y="f290"/>
              </a:cxn>
              <a:cxn ang="f180">
                <a:pos x="f292" y="f293"/>
              </a:cxn>
              <a:cxn ang="f180">
                <a:pos x="f294" y="f295"/>
              </a:cxn>
              <a:cxn ang="f180">
                <a:pos x="f296" y="f297"/>
              </a:cxn>
              <a:cxn ang="f180">
                <a:pos x="f298" y="f299"/>
              </a:cxn>
              <a:cxn ang="f180">
                <a:pos x="f300" y="f299"/>
              </a:cxn>
              <a:cxn ang="f180">
                <a:pos x="f301" y="f302"/>
              </a:cxn>
              <a:cxn ang="f180">
                <a:pos x="f303" y="f304"/>
              </a:cxn>
              <a:cxn ang="f180">
                <a:pos x="f305" y="f306"/>
              </a:cxn>
              <a:cxn ang="f180">
                <a:pos x="f307" y="f308"/>
              </a:cxn>
              <a:cxn ang="f180">
                <a:pos x="f309" y="f310"/>
              </a:cxn>
              <a:cxn ang="f180">
                <a:pos x="f311" y="f310"/>
              </a:cxn>
              <a:cxn ang="f180">
                <a:pos x="f301" y="f312"/>
              </a:cxn>
              <a:cxn ang="f180">
                <a:pos x="f313" y="f314"/>
              </a:cxn>
              <a:cxn ang="f180">
                <a:pos x="f313" y="f314"/>
              </a:cxn>
              <a:cxn ang="f180">
                <a:pos x="f315" y="f316"/>
              </a:cxn>
              <a:cxn ang="f180">
                <a:pos x="f317" y="f318"/>
              </a:cxn>
              <a:cxn ang="f180">
                <a:pos x="f319" y="f320"/>
              </a:cxn>
              <a:cxn ang="f180">
                <a:pos x="f292" y="f321"/>
              </a:cxn>
              <a:cxn ang="f180">
                <a:pos x="f322" y="f323"/>
              </a:cxn>
              <a:cxn ang="f180">
                <a:pos x="f324" y="f323"/>
              </a:cxn>
              <a:cxn ang="f180">
                <a:pos x="f287" y="f325"/>
              </a:cxn>
              <a:cxn ang="f180">
                <a:pos x="f287" y="f288"/>
              </a:cxn>
              <a:cxn ang="f180">
                <a:pos x="f326" y="f327"/>
              </a:cxn>
              <a:cxn ang="f180">
                <a:pos x="f328" y="f329"/>
              </a:cxn>
              <a:cxn ang="f180">
                <a:pos x="f326" y="f327"/>
              </a:cxn>
              <a:cxn ang="f180">
                <a:pos x="f300" y="f330"/>
              </a:cxn>
              <a:cxn ang="f180">
                <a:pos x="f331" y="f332"/>
              </a:cxn>
              <a:cxn ang="f180">
                <a:pos x="f333" y="f334"/>
              </a:cxn>
              <a:cxn ang="f180">
                <a:pos x="f335" y="f334"/>
              </a:cxn>
              <a:cxn ang="f180">
                <a:pos x="f331" y="f297"/>
              </a:cxn>
              <a:cxn ang="f180">
                <a:pos x="f300" y="f330"/>
              </a:cxn>
            </a:cxnLst>
            <a:rect l="f283" t="f286" r="f284" b="f285"/>
            <a:pathLst>
              <a:path w="263" h="26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5"/>
                </a:cubicBezTo>
                <a:cubicBezTo>
                  <a:pt x="f20" y="f15"/>
                  <a:pt x="f21" y="f22"/>
                  <a:pt x="f23" y="f24"/>
                </a:cubicBezTo>
                <a:cubicBezTo>
                  <a:pt x="f23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2" y="f36"/>
                  <a:pt x="f37" y="f38"/>
                  <a:pt x="f39" y="f38"/>
                </a:cubicBezTo>
                <a:cubicBezTo>
                  <a:pt x="f40" y="f5"/>
                  <a:pt x="f41" y="f38"/>
                  <a:pt x="f42" y="f38"/>
                </a:cubicBezTo>
                <a:cubicBezTo>
                  <a:pt x="f11" y="f43"/>
                  <a:pt x="f44" y="f45"/>
                  <a:pt x="f44" y="f46"/>
                </a:cubicBezTo>
                <a:cubicBezTo>
                  <a:pt x="f47" y="f13"/>
                  <a:pt x="f47" y="f13"/>
                  <a:pt x="f48" y="f49"/>
                </a:cubicBezTo>
                <a:cubicBezTo>
                  <a:pt x="f50" y="f49"/>
                  <a:pt x="f51" y="f52"/>
                  <a:pt x="f53" y="f54"/>
                </a:cubicBezTo>
                <a:cubicBezTo>
                  <a:pt x="f38" y="f55"/>
                  <a:pt x="f5" y="f56"/>
                  <a:pt x="f57" y="f58"/>
                </a:cubicBezTo>
                <a:cubicBezTo>
                  <a:pt x="f35" y="f21"/>
                  <a:pt x="f25" y="f59"/>
                  <a:pt x="f60" y="f61"/>
                </a:cubicBezTo>
                <a:cubicBezTo>
                  <a:pt x="f62" y="f61"/>
                  <a:pt x="f63" y="f61"/>
                  <a:pt x="f64" y="f61"/>
                </a:cubicBezTo>
                <a:cubicBezTo>
                  <a:pt x="f65" y="f59"/>
                  <a:pt x="f44" y="f32"/>
                  <a:pt x="f44" y="f66"/>
                </a:cubicBezTo>
                <a:cubicBezTo>
                  <a:pt x="f67" y="f68"/>
                  <a:pt x="f69" y="f70"/>
                  <a:pt x="f54" y="f71"/>
                </a:cubicBezTo>
                <a:cubicBezTo>
                  <a:pt x="f54" y="f71"/>
                  <a:pt x="f54" y="f71"/>
                  <a:pt x="f54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79"/>
                  <a:pt x="f81" y="f79"/>
                </a:cubicBezTo>
                <a:cubicBezTo>
                  <a:pt x="f82" y="f79"/>
                  <a:pt x="f83" y="f84"/>
                  <a:pt x="f56" y="f85"/>
                </a:cubicBezTo>
                <a:cubicBezTo>
                  <a:pt x="f86" y="f7"/>
                  <a:pt x="f21" y="f87"/>
                  <a:pt x="f23" y="f88"/>
                </a:cubicBezTo>
                <a:cubicBezTo>
                  <a:pt x="f23" y="f32"/>
                  <a:pt x="f26" y="f89"/>
                  <a:pt x="f90" y="f34"/>
                </a:cubicBezTo>
                <a:cubicBezTo>
                  <a:pt x="f91" y="f34"/>
                  <a:pt x="f92" y="f34"/>
                  <a:pt x="f93" y="f34"/>
                </a:cubicBezTo>
                <a:cubicBezTo>
                  <a:pt x="f94" y="f61"/>
                  <a:pt x="f10" y="f95"/>
                  <a:pt x="f8" y="f96"/>
                </a:cubicBezTo>
                <a:cubicBezTo>
                  <a:pt x="f6" y="f97"/>
                  <a:pt x="f7" y="f98"/>
                  <a:pt x="f8" y="f9"/>
                </a:cubicBezTo>
                <a:close/>
                <a:moveTo>
                  <a:pt x="f99" y="f100"/>
                </a:moveTo>
                <a:cubicBezTo>
                  <a:pt x="f101" y="f42"/>
                  <a:pt x="f102" y="f103"/>
                  <a:pt x="f104" y="f80"/>
                </a:cubicBezTo>
                <a:cubicBezTo>
                  <a:pt x="f31" y="f78"/>
                  <a:pt x="f105" y="f106"/>
                  <a:pt x="f99" y="f100"/>
                </a:cubicBezTo>
                <a:close/>
                <a:moveTo>
                  <a:pt x="f42" y="f107"/>
                </a:moveTo>
                <a:cubicBezTo>
                  <a:pt x="f108" y="f50"/>
                  <a:pt x="f78" y="f33"/>
                  <a:pt x="f80" y="f45"/>
                </a:cubicBezTo>
                <a:cubicBezTo>
                  <a:pt x="f82" y="f109"/>
                  <a:pt x="f110" y="f109"/>
                  <a:pt x="f111" y="f112"/>
                </a:cubicBezTo>
                <a:cubicBezTo>
                  <a:pt x="f113" y="f112"/>
                  <a:pt x="f114" y="f112"/>
                  <a:pt x="f115" y="f112"/>
                </a:cubicBezTo>
                <a:cubicBezTo>
                  <a:pt x="f116" y="f45"/>
                  <a:pt x="f117" y="f51"/>
                  <a:pt x="f80" y="f35"/>
                </a:cubicBezTo>
                <a:cubicBezTo>
                  <a:pt x="f118" y="f102"/>
                  <a:pt x="f78" y="f105"/>
                  <a:pt x="f42" y="f107"/>
                </a:cubicBezTo>
                <a:close/>
              </a:path>
            </a:pathLst>
          </a:custGeom>
          <a:solidFill>
            <a:srgbClr val="A6C8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1" name="Freeform 101">
            <a:extLst>
              <a:ext uri="{FF2B5EF4-FFF2-40B4-BE49-F238E27FC236}">
                <a16:creationId xmlns:a16="http://schemas.microsoft.com/office/drawing/2014/main" id="{8BF89028-A8A6-0A25-543A-7D7221859336}"/>
              </a:ext>
            </a:extLst>
          </p:cNvPr>
          <p:cNvSpPr/>
          <p:nvPr/>
        </p:nvSpPr>
        <p:spPr>
          <a:xfrm>
            <a:off x="633414" y="4238628"/>
            <a:ext cx="941383" cy="6318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5"/>
              <a:gd name="f7" fmla="val 332"/>
              <a:gd name="f8" fmla="val 472"/>
              <a:gd name="f9" fmla="val 35"/>
              <a:gd name="f10" fmla="val 462"/>
              <a:gd name="f11" fmla="val 39"/>
              <a:gd name="f12" fmla="val 452"/>
              <a:gd name="f13" fmla="val 42"/>
              <a:gd name="f14" fmla="val 442"/>
              <a:gd name="f15" fmla="val 45"/>
              <a:gd name="f16" fmla="val 434"/>
              <a:gd name="f17" fmla="val 47"/>
              <a:gd name="f18" fmla="val 426"/>
              <a:gd name="f19" fmla="val 48"/>
              <a:gd name="f20" fmla="val 419"/>
              <a:gd name="f21" fmla="val 53"/>
              <a:gd name="f22" fmla="val 396"/>
              <a:gd name="f23" fmla="val 58"/>
              <a:gd name="f24" fmla="val 376"/>
              <a:gd name="f25" fmla="val 66"/>
              <a:gd name="f26" fmla="val 358"/>
              <a:gd name="f27" fmla="val 81"/>
              <a:gd name="f28" fmla="val 356"/>
              <a:gd name="f29" fmla="val 82"/>
              <a:gd name="f30" fmla="val 353"/>
              <a:gd name="f31" fmla="val 84"/>
              <a:gd name="f32" fmla="val 351"/>
              <a:gd name="f33" fmla="val 86"/>
              <a:gd name="f34" fmla="val 328"/>
              <a:gd name="f35" fmla="val 95"/>
              <a:gd name="f36" fmla="val 318"/>
              <a:gd name="f37" fmla="val 114"/>
              <a:gd name="f38" fmla="val 314"/>
              <a:gd name="f39" fmla="val 137"/>
              <a:gd name="f40" fmla="val 308"/>
              <a:gd name="f41" fmla="val 148"/>
              <a:gd name="f42" fmla="val 311"/>
              <a:gd name="f43" fmla="val 158"/>
              <a:gd name="f44" fmla="val 315"/>
              <a:gd name="f45" fmla="val 169"/>
              <a:gd name="f46" fmla="val 322"/>
              <a:gd name="f47" fmla="val 189"/>
              <a:gd name="f48" fmla="val 330"/>
              <a:gd name="f49" fmla="val 197"/>
              <a:gd name="f50" fmla="val 324"/>
              <a:gd name="f51" fmla="val 224"/>
              <a:gd name="f52" fmla="val 301"/>
              <a:gd name="f53" fmla="val 236"/>
              <a:gd name="f54" fmla="val 284"/>
              <a:gd name="f55" fmla="val 251"/>
              <a:gd name="f56" fmla="val 276"/>
              <a:gd name="f57" fmla="val 258"/>
              <a:gd name="f58" fmla="val 247"/>
              <a:gd name="f59" fmla="val 241"/>
              <a:gd name="f60" fmla="val 282"/>
              <a:gd name="f61" fmla="val 227"/>
              <a:gd name="f62" fmla="val 285"/>
              <a:gd name="f63" fmla="val 211"/>
              <a:gd name="f64" fmla="val 195"/>
              <a:gd name="f65" fmla="val 279"/>
              <a:gd name="f66" fmla="val 181"/>
              <a:gd name="f67" fmla="val 168"/>
              <a:gd name="f68" fmla="val 291"/>
              <a:gd name="f69" fmla="val 157"/>
              <a:gd name="f70" fmla="val 156"/>
              <a:gd name="f71" fmla="val 292"/>
              <a:gd name="f72" fmla="val 155"/>
              <a:gd name="f73" fmla="val 154"/>
              <a:gd name="f74" fmla="val 305"/>
              <a:gd name="f75" fmla="val 133"/>
              <a:gd name="f76" fmla="val 304"/>
              <a:gd name="f77" fmla="val 112"/>
              <a:gd name="f78" fmla="val 295"/>
              <a:gd name="f79" fmla="val 89"/>
              <a:gd name="f80" fmla="val 283"/>
              <a:gd name="f81" fmla="val 79"/>
              <a:gd name="f82" fmla="val 273"/>
              <a:gd name="f83" fmla="val 65"/>
              <a:gd name="f84" fmla="val 259"/>
              <a:gd name="f85" fmla="val 257"/>
              <a:gd name="f86" fmla="val 56"/>
              <a:gd name="f87" fmla="val 255"/>
              <a:gd name="f88" fmla="val 55"/>
              <a:gd name="f89" fmla="val 254"/>
              <a:gd name="f90" fmla="val 54"/>
              <a:gd name="f91" fmla="val 244"/>
              <a:gd name="f92" fmla="val 43"/>
              <a:gd name="f93" fmla="val 232"/>
              <a:gd name="f94" fmla="val 37"/>
              <a:gd name="f95" fmla="val 219"/>
              <a:gd name="f96" fmla="val 33"/>
              <a:gd name="f97" fmla="val 199"/>
              <a:gd name="f98" fmla="val 24"/>
              <a:gd name="f99" fmla="val 179"/>
              <a:gd name="f100" fmla="val 15"/>
              <a:gd name="f101" fmla="val 160"/>
              <a:gd name="f102" fmla="val 5"/>
              <a:gd name="f103" fmla="val 149"/>
              <a:gd name="f104" fmla="val 147"/>
              <a:gd name="f105" fmla="val 4"/>
              <a:gd name="f106" fmla="val 14"/>
              <a:gd name="f107" fmla="val 152"/>
              <a:gd name="f108" fmla="val 46"/>
              <a:gd name="f109" fmla="val 78"/>
              <a:gd name="f110" fmla="val 108"/>
              <a:gd name="f111" fmla="val 167"/>
              <a:gd name="f112" fmla="val 134"/>
              <a:gd name="f113" fmla="val 173"/>
              <a:gd name="f114" fmla="val 161"/>
              <a:gd name="f115" fmla="val 177"/>
              <a:gd name="f116" fmla="val 217"/>
              <a:gd name="f117" fmla="val 184"/>
              <a:gd name="f118" fmla="val 234"/>
              <a:gd name="f119" fmla="val 193"/>
              <a:gd name="f120" fmla="val 183"/>
              <a:gd name="f121" fmla="val 264"/>
              <a:gd name="f122" fmla="val 178"/>
              <a:gd name="f123" fmla="val 271"/>
              <a:gd name="f124" fmla="val 212"/>
              <a:gd name="f125" fmla="val 265"/>
              <a:gd name="f126" fmla="val 228"/>
              <a:gd name="f127" fmla="val 262"/>
              <a:gd name="f128" fmla="val 260"/>
              <a:gd name="f129" fmla="val 248"/>
              <a:gd name="f130" fmla="val 253"/>
              <a:gd name="f131" fmla="val 225"/>
              <a:gd name="f132" fmla="val 298"/>
              <a:gd name="f133" fmla="val 139"/>
              <a:gd name="f134" fmla="val 325"/>
              <a:gd name="f135" fmla="val 87"/>
              <a:gd name="f136" fmla="val 309"/>
              <a:gd name="f137" fmla="val 73"/>
              <a:gd name="f138" fmla="val 60"/>
              <a:gd name="f139" fmla="val 306"/>
              <a:gd name="f140" fmla="val 300"/>
              <a:gd name="f141" fmla="val 18"/>
              <a:gd name="f142" fmla="val 287"/>
              <a:gd name="f143" fmla="val 11"/>
              <a:gd name="f144" fmla="val 32"/>
              <a:gd name="f145" fmla="val 229"/>
              <a:gd name="f146" fmla="val 49"/>
              <a:gd name="f147" fmla="val 214"/>
              <a:gd name="f148" fmla="val 209"/>
              <a:gd name="f149" fmla="val 203"/>
              <a:gd name="f150" fmla="val 205"/>
              <a:gd name="f151" fmla="val 208"/>
              <a:gd name="f152" fmla="val 218"/>
              <a:gd name="f153" fmla="val 230"/>
              <a:gd name="f154" fmla="val 9"/>
              <a:gd name="f155" fmla="val 267"/>
              <a:gd name="f156" fmla="val 7"/>
              <a:gd name="f157" fmla="val 27"/>
              <a:gd name="f158" fmla="val 59"/>
              <a:gd name="f159" fmla="val 323"/>
              <a:gd name="f160" fmla="val 77"/>
              <a:gd name="f161" fmla="val 151"/>
              <a:gd name="f162" fmla="val 272"/>
              <a:gd name="f163" fmla="val 299"/>
              <a:gd name="f164" fmla="val 246"/>
              <a:gd name="f165" fmla="val 337"/>
              <a:gd name="f166" fmla="val 222"/>
              <a:gd name="f167" fmla="val 343"/>
              <a:gd name="f168" fmla="val 215"/>
              <a:gd name="f169" fmla="val 355"/>
              <a:gd name="f170" fmla="val 382"/>
              <a:gd name="f171" fmla="val 408"/>
              <a:gd name="f172" fmla="val 431"/>
              <a:gd name="f173" fmla="val 210"/>
              <a:gd name="f174" fmla="val 441"/>
              <a:gd name="f175" fmla="val 202"/>
              <a:gd name="f176" fmla="val 455"/>
              <a:gd name="f177" fmla="val 474"/>
              <a:gd name="f178" fmla="val 140"/>
              <a:gd name="f179" fmla="val 483"/>
              <a:gd name="f180" fmla="val 97"/>
              <a:gd name="f181" fmla="val 491"/>
              <a:gd name="f182" fmla="val 29"/>
              <a:gd name="f183" fmla="val 493"/>
              <a:gd name="f184" fmla="val 28"/>
              <a:gd name="f185" fmla="+- 0 0 -90"/>
              <a:gd name="f186" fmla="*/ f3 1 495"/>
              <a:gd name="f187" fmla="*/ f4 1 332"/>
              <a:gd name="f188" fmla="val f5"/>
              <a:gd name="f189" fmla="val f6"/>
              <a:gd name="f190" fmla="val f7"/>
              <a:gd name="f191" fmla="*/ f185 f0 1"/>
              <a:gd name="f192" fmla="+- f190 0 f188"/>
              <a:gd name="f193" fmla="+- f189 0 f188"/>
              <a:gd name="f194" fmla="*/ f191 1 f2"/>
              <a:gd name="f195" fmla="*/ f193 1 495"/>
              <a:gd name="f196" fmla="*/ f192 1 332"/>
              <a:gd name="f197" fmla="*/ 472 f193 1"/>
              <a:gd name="f198" fmla="*/ 35 f192 1"/>
              <a:gd name="f199" fmla="*/ 442 f193 1"/>
              <a:gd name="f200" fmla="*/ 45 f192 1"/>
              <a:gd name="f201" fmla="*/ 419 f193 1"/>
              <a:gd name="f202" fmla="*/ 53 f192 1"/>
              <a:gd name="f203" fmla="*/ 358 f193 1"/>
              <a:gd name="f204" fmla="*/ 81 f192 1"/>
              <a:gd name="f205" fmla="*/ 351 f193 1"/>
              <a:gd name="f206" fmla="*/ 86 f192 1"/>
              <a:gd name="f207" fmla="*/ 314 f193 1"/>
              <a:gd name="f208" fmla="*/ 137 f192 1"/>
              <a:gd name="f209" fmla="*/ 315 f193 1"/>
              <a:gd name="f210" fmla="*/ 169 f192 1"/>
              <a:gd name="f211" fmla="*/ 330 f193 1"/>
              <a:gd name="f212" fmla="*/ 197 f192 1"/>
              <a:gd name="f213" fmla="*/ 284 f193 1"/>
              <a:gd name="f214" fmla="*/ 251 f192 1"/>
              <a:gd name="f215" fmla="*/ 276 f193 1"/>
              <a:gd name="f216" fmla="*/ 241 f192 1"/>
              <a:gd name="f217" fmla="*/ 282 f193 1"/>
              <a:gd name="f218" fmla="*/ 195 f192 1"/>
              <a:gd name="f219" fmla="*/ 291 f193 1"/>
              <a:gd name="f220" fmla="*/ 157 f192 1"/>
              <a:gd name="f221" fmla="*/ 292 f193 1"/>
              <a:gd name="f222" fmla="*/ 154 f192 1"/>
              <a:gd name="f223" fmla="*/ 295 f193 1"/>
              <a:gd name="f224" fmla="*/ 89 f192 1"/>
              <a:gd name="f225" fmla="*/ 259 f193 1"/>
              <a:gd name="f226" fmla="*/ 58 f192 1"/>
              <a:gd name="f227" fmla="*/ 254 f193 1"/>
              <a:gd name="f228" fmla="*/ 54 f192 1"/>
              <a:gd name="f229" fmla="*/ 219 f193 1"/>
              <a:gd name="f230" fmla="*/ 33 f192 1"/>
              <a:gd name="f231" fmla="*/ 160 f193 1"/>
              <a:gd name="f232" fmla="*/ 5 f192 1"/>
              <a:gd name="f233" fmla="*/ 148 f193 1"/>
              <a:gd name="f234" fmla="*/ 14 f192 1"/>
              <a:gd name="f235" fmla="*/ 108 f192 1"/>
              <a:gd name="f236" fmla="*/ 199 f193 1"/>
              <a:gd name="f237" fmla="*/ 177 f192 1"/>
              <a:gd name="f238" fmla="*/ 255 f193 1"/>
              <a:gd name="f239" fmla="*/ 183 f192 1"/>
              <a:gd name="f240" fmla="*/ 271 f193 1"/>
              <a:gd name="f241" fmla="*/ 262 f193 1"/>
              <a:gd name="f242" fmla="*/ 244 f192 1"/>
              <a:gd name="f243" fmla="*/ 257 f192 1"/>
              <a:gd name="f244" fmla="*/ 87 f193 1"/>
              <a:gd name="f245" fmla="*/ 309 f192 1"/>
              <a:gd name="f246" fmla="*/ 48 f193 1"/>
              <a:gd name="f247" fmla="*/ 300 f192 1"/>
              <a:gd name="f248" fmla="*/ 32 f193 1"/>
              <a:gd name="f249" fmla="*/ 234 f192 1"/>
              <a:gd name="f250" fmla="*/ 45 f193 1"/>
              <a:gd name="f251" fmla="*/ 219 f192 1"/>
              <a:gd name="f252" fmla="*/ 203 f192 1"/>
              <a:gd name="f253" fmla="*/ 35 f193 1"/>
              <a:gd name="f254" fmla="*/ 208 f192 1"/>
              <a:gd name="f255" fmla="*/ 9 f193 1"/>
              <a:gd name="f256" fmla="*/ 27 f193 1"/>
              <a:gd name="f257" fmla="*/ 305 f192 1"/>
              <a:gd name="f258" fmla="*/ 77 f193 1"/>
              <a:gd name="f259" fmla="*/ 325 f192 1"/>
              <a:gd name="f260" fmla="*/ 279 f193 1"/>
              <a:gd name="f261" fmla="*/ 272 f192 1"/>
              <a:gd name="f262" fmla="*/ 229 f192 1"/>
              <a:gd name="f263" fmla="*/ 355 f193 1"/>
              <a:gd name="f264" fmla="*/ 218 f192 1"/>
              <a:gd name="f265" fmla="*/ 431 f193 1"/>
              <a:gd name="f266" fmla="*/ 210 f192 1"/>
              <a:gd name="f267" fmla="*/ 455 f193 1"/>
              <a:gd name="f268" fmla="*/ 181 f192 1"/>
              <a:gd name="f269" fmla="*/ 491 f193 1"/>
              <a:gd name="f270" fmla="*/ 149 f192 1"/>
              <a:gd name="f271" fmla="+- f194 0 f1"/>
              <a:gd name="f272" fmla="*/ f197 1 495"/>
              <a:gd name="f273" fmla="*/ f198 1 332"/>
              <a:gd name="f274" fmla="*/ f199 1 495"/>
              <a:gd name="f275" fmla="*/ f200 1 332"/>
              <a:gd name="f276" fmla="*/ f201 1 495"/>
              <a:gd name="f277" fmla="*/ f202 1 332"/>
              <a:gd name="f278" fmla="*/ f203 1 495"/>
              <a:gd name="f279" fmla="*/ f204 1 332"/>
              <a:gd name="f280" fmla="*/ f205 1 495"/>
              <a:gd name="f281" fmla="*/ f206 1 332"/>
              <a:gd name="f282" fmla="*/ f207 1 495"/>
              <a:gd name="f283" fmla="*/ f208 1 332"/>
              <a:gd name="f284" fmla="*/ f209 1 495"/>
              <a:gd name="f285" fmla="*/ f210 1 332"/>
              <a:gd name="f286" fmla="*/ f211 1 495"/>
              <a:gd name="f287" fmla="*/ f212 1 332"/>
              <a:gd name="f288" fmla="*/ f213 1 495"/>
              <a:gd name="f289" fmla="*/ f214 1 332"/>
              <a:gd name="f290" fmla="*/ f215 1 495"/>
              <a:gd name="f291" fmla="*/ f216 1 332"/>
              <a:gd name="f292" fmla="*/ f217 1 495"/>
              <a:gd name="f293" fmla="*/ f218 1 332"/>
              <a:gd name="f294" fmla="*/ f219 1 495"/>
              <a:gd name="f295" fmla="*/ f220 1 332"/>
              <a:gd name="f296" fmla="*/ f221 1 495"/>
              <a:gd name="f297" fmla="*/ f222 1 332"/>
              <a:gd name="f298" fmla="*/ f223 1 495"/>
              <a:gd name="f299" fmla="*/ f224 1 332"/>
              <a:gd name="f300" fmla="*/ f225 1 495"/>
              <a:gd name="f301" fmla="*/ f226 1 332"/>
              <a:gd name="f302" fmla="*/ f227 1 495"/>
              <a:gd name="f303" fmla="*/ f228 1 332"/>
              <a:gd name="f304" fmla="*/ f229 1 495"/>
              <a:gd name="f305" fmla="*/ f230 1 332"/>
              <a:gd name="f306" fmla="*/ f231 1 495"/>
              <a:gd name="f307" fmla="*/ f232 1 332"/>
              <a:gd name="f308" fmla="*/ f233 1 495"/>
              <a:gd name="f309" fmla="*/ f234 1 332"/>
              <a:gd name="f310" fmla="*/ f235 1 332"/>
              <a:gd name="f311" fmla="*/ f236 1 495"/>
              <a:gd name="f312" fmla="*/ f237 1 332"/>
              <a:gd name="f313" fmla="*/ f238 1 495"/>
              <a:gd name="f314" fmla="*/ f239 1 332"/>
              <a:gd name="f315" fmla="*/ f240 1 495"/>
              <a:gd name="f316" fmla="*/ f241 1 495"/>
              <a:gd name="f317" fmla="*/ f242 1 332"/>
              <a:gd name="f318" fmla="*/ f243 1 332"/>
              <a:gd name="f319" fmla="*/ f244 1 495"/>
              <a:gd name="f320" fmla="*/ f245 1 332"/>
              <a:gd name="f321" fmla="*/ f246 1 495"/>
              <a:gd name="f322" fmla="*/ f247 1 332"/>
              <a:gd name="f323" fmla="*/ f248 1 495"/>
              <a:gd name="f324" fmla="*/ f249 1 332"/>
              <a:gd name="f325" fmla="*/ f250 1 495"/>
              <a:gd name="f326" fmla="*/ f251 1 332"/>
              <a:gd name="f327" fmla="*/ f252 1 332"/>
              <a:gd name="f328" fmla="*/ f253 1 495"/>
              <a:gd name="f329" fmla="*/ f254 1 332"/>
              <a:gd name="f330" fmla="*/ f255 1 495"/>
              <a:gd name="f331" fmla="*/ f256 1 495"/>
              <a:gd name="f332" fmla="*/ f257 1 332"/>
              <a:gd name="f333" fmla="*/ f258 1 495"/>
              <a:gd name="f334" fmla="*/ f259 1 332"/>
              <a:gd name="f335" fmla="*/ f260 1 495"/>
              <a:gd name="f336" fmla="*/ f261 1 332"/>
              <a:gd name="f337" fmla="*/ f262 1 332"/>
              <a:gd name="f338" fmla="*/ f263 1 495"/>
              <a:gd name="f339" fmla="*/ f264 1 332"/>
              <a:gd name="f340" fmla="*/ f265 1 495"/>
              <a:gd name="f341" fmla="*/ f266 1 332"/>
              <a:gd name="f342" fmla="*/ f267 1 495"/>
              <a:gd name="f343" fmla="*/ f268 1 332"/>
              <a:gd name="f344" fmla="*/ f269 1 495"/>
              <a:gd name="f345" fmla="*/ f270 1 332"/>
              <a:gd name="f346" fmla="*/ 0 1 f195"/>
              <a:gd name="f347" fmla="*/ f189 1 f195"/>
              <a:gd name="f348" fmla="*/ 0 1 f196"/>
              <a:gd name="f349" fmla="*/ f190 1 f196"/>
              <a:gd name="f350" fmla="*/ f272 1 f195"/>
              <a:gd name="f351" fmla="*/ f273 1 f196"/>
              <a:gd name="f352" fmla="*/ f274 1 f195"/>
              <a:gd name="f353" fmla="*/ f275 1 f196"/>
              <a:gd name="f354" fmla="*/ f276 1 f195"/>
              <a:gd name="f355" fmla="*/ f277 1 f196"/>
              <a:gd name="f356" fmla="*/ f278 1 f195"/>
              <a:gd name="f357" fmla="*/ f279 1 f196"/>
              <a:gd name="f358" fmla="*/ f280 1 f195"/>
              <a:gd name="f359" fmla="*/ f281 1 f196"/>
              <a:gd name="f360" fmla="*/ f282 1 f195"/>
              <a:gd name="f361" fmla="*/ f283 1 f196"/>
              <a:gd name="f362" fmla="*/ f284 1 f195"/>
              <a:gd name="f363" fmla="*/ f285 1 f196"/>
              <a:gd name="f364" fmla="*/ f286 1 f195"/>
              <a:gd name="f365" fmla="*/ f287 1 f196"/>
              <a:gd name="f366" fmla="*/ f288 1 f195"/>
              <a:gd name="f367" fmla="*/ f289 1 f196"/>
              <a:gd name="f368" fmla="*/ f290 1 f195"/>
              <a:gd name="f369" fmla="*/ f291 1 f196"/>
              <a:gd name="f370" fmla="*/ f292 1 f195"/>
              <a:gd name="f371" fmla="*/ f293 1 f196"/>
              <a:gd name="f372" fmla="*/ f294 1 f195"/>
              <a:gd name="f373" fmla="*/ f295 1 f196"/>
              <a:gd name="f374" fmla="*/ f296 1 f195"/>
              <a:gd name="f375" fmla="*/ f297 1 f196"/>
              <a:gd name="f376" fmla="*/ f298 1 f195"/>
              <a:gd name="f377" fmla="*/ f299 1 f196"/>
              <a:gd name="f378" fmla="*/ f300 1 f195"/>
              <a:gd name="f379" fmla="*/ f301 1 f196"/>
              <a:gd name="f380" fmla="*/ f302 1 f195"/>
              <a:gd name="f381" fmla="*/ f303 1 f196"/>
              <a:gd name="f382" fmla="*/ f304 1 f195"/>
              <a:gd name="f383" fmla="*/ f305 1 f196"/>
              <a:gd name="f384" fmla="*/ f306 1 f195"/>
              <a:gd name="f385" fmla="*/ f307 1 f196"/>
              <a:gd name="f386" fmla="*/ f308 1 f195"/>
              <a:gd name="f387" fmla="*/ f309 1 f196"/>
              <a:gd name="f388" fmla="*/ f310 1 f196"/>
              <a:gd name="f389" fmla="*/ f311 1 f195"/>
              <a:gd name="f390" fmla="*/ f312 1 f196"/>
              <a:gd name="f391" fmla="*/ f313 1 f195"/>
              <a:gd name="f392" fmla="*/ f314 1 f196"/>
              <a:gd name="f393" fmla="*/ f315 1 f195"/>
              <a:gd name="f394" fmla="*/ f316 1 f195"/>
              <a:gd name="f395" fmla="*/ f317 1 f196"/>
              <a:gd name="f396" fmla="*/ f318 1 f196"/>
              <a:gd name="f397" fmla="*/ f319 1 f195"/>
              <a:gd name="f398" fmla="*/ f320 1 f196"/>
              <a:gd name="f399" fmla="*/ f321 1 f195"/>
              <a:gd name="f400" fmla="*/ f322 1 f196"/>
              <a:gd name="f401" fmla="*/ f323 1 f195"/>
              <a:gd name="f402" fmla="*/ f324 1 f196"/>
              <a:gd name="f403" fmla="*/ f325 1 f195"/>
              <a:gd name="f404" fmla="*/ f326 1 f196"/>
              <a:gd name="f405" fmla="*/ f327 1 f196"/>
              <a:gd name="f406" fmla="*/ f328 1 f195"/>
              <a:gd name="f407" fmla="*/ f329 1 f196"/>
              <a:gd name="f408" fmla="*/ f330 1 f195"/>
              <a:gd name="f409" fmla="*/ f331 1 f195"/>
              <a:gd name="f410" fmla="*/ f332 1 f196"/>
              <a:gd name="f411" fmla="*/ f333 1 f195"/>
              <a:gd name="f412" fmla="*/ f334 1 f196"/>
              <a:gd name="f413" fmla="*/ f335 1 f195"/>
              <a:gd name="f414" fmla="*/ f336 1 f196"/>
              <a:gd name="f415" fmla="*/ f337 1 f196"/>
              <a:gd name="f416" fmla="*/ f338 1 f195"/>
              <a:gd name="f417" fmla="*/ f339 1 f196"/>
              <a:gd name="f418" fmla="*/ f340 1 f195"/>
              <a:gd name="f419" fmla="*/ f341 1 f196"/>
              <a:gd name="f420" fmla="*/ f342 1 f195"/>
              <a:gd name="f421" fmla="*/ f343 1 f196"/>
              <a:gd name="f422" fmla="*/ f344 1 f195"/>
              <a:gd name="f423" fmla="*/ f345 1 f196"/>
              <a:gd name="f424" fmla="*/ f346 f186 1"/>
              <a:gd name="f425" fmla="*/ f347 f186 1"/>
              <a:gd name="f426" fmla="*/ f349 f187 1"/>
              <a:gd name="f427" fmla="*/ f348 f187 1"/>
              <a:gd name="f428" fmla="*/ f350 f186 1"/>
              <a:gd name="f429" fmla="*/ f351 f187 1"/>
              <a:gd name="f430" fmla="*/ f352 f186 1"/>
              <a:gd name="f431" fmla="*/ f353 f187 1"/>
              <a:gd name="f432" fmla="*/ f354 f186 1"/>
              <a:gd name="f433" fmla="*/ f355 f187 1"/>
              <a:gd name="f434" fmla="*/ f356 f186 1"/>
              <a:gd name="f435" fmla="*/ f357 f187 1"/>
              <a:gd name="f436" fmla="*/ f358 f186 1"/>
              <a:gd name="f437" fmla="*/ f359 f187 1"/>
              <a:gd name="f438" fmla="*/ f360 f186 1"/>
              <a:gd name="f439" fmla="*/ f361 f187 1"/>
              <a:gd name="f440" fmla="*/ f362 f186 1"/>
              <a:gd name="f441" fmla="*/ f363 f187 1"/>
              <a:gd name="f442" fmla="*/ f364 f186 1"/>
              <a:gd name="f443" fmla="*/ f365 f187 1"/>
              <a:gd name="f444" fmla="*/ f366 f186 1"/>
              <a:gd name="f445" fmla="*/ f367 f187 1"/>
              <a:gd name="f446" fmla="*/ f368 f186 1"/>
              <a:gd name="f447" fmla="*/ f369 f187 1"/>
              <a:gd name="f448" fmla="*/ f370 f186 1"/>
              <a:gd name="f449" fmla="*/ f371 f187 1"/>
              <a:gd name="f450" fmla="*/ f372 f186 1"/>
              <a:gd name="f451" fmla="*/ f373 f187 1"/>
              <a:gd name="f452" fmla="*/ f374 f186 1"/>
              <a:gd name="f453" fmla="*/ f375 f187 1"/>
              <a:gd name="f454" fmla="*/ f376 f186 1"/>
              <a:gd name="f455" fmla="*/ f377 f187 1"/>
              <a:gd name="f456" fmla="*/ f378 f186 1"/>
              <a:gd name="f457" fmla="*/ f379 f187 1"/>
              <a:gd name="f458" fmla="*/ f380 f186 1"/>
              <a:gd name="f459" fmla="*/ f381 f187 1"/>
              <a:gd name="f460" fmla="*/ f382 f186 1"/>
              <a:gd name="f461" fmla="*/ f383 f187 1"/>
              <a:gd name="f462" fmla="*/ f384 f186 1"/>
              <a:gd name="f463" fmla="*/ f385 f187 1"/>
              <a:gd name="f464" fmla="*/ f386 f186 1"/>
              <a:gd name="f465" fmla="*/ f387 f187 1"/>
              <a:gd name="f466" fmla="*/ f388 f187 1"/>
              <a:gd name="f467" fmla="*/ f389 f186 1"/>
              <a:gd name="f468" fmla="*/ f390 f187 1"/>
              <a:gd name="f469" fmla="*/ f391 f186 1"/>
              <a:gd name="f470" fmla="*/ f392 f187 1"/>
              <a:gd name="f471" fmla="*/ f393 f186 1"/>
              <a:gd name="f472" fmla="*/ f394 f186 1"/>
              <a:gd name="f473" fmla="*/ f395 f187 1"/>
              <a:gd name="f474" fmla="*/ f396 f187 1"/>
              <a:gd name="f475" fmla="*/ f397 f186 1"/>
              <a:gd name="f476" fmla="*/ f398 f187 1"/>
              <a:gd name="f477" fmla="*/ f399 f186 1"/>
              <a:gd name="f478" fmla="*/ f400 f187 1"/>
              <a:gd name="f479" fmla="*/ f401 f186 1"/>
              <a:gd name="f480" fmla="*/ f402 f187 1"/>
              <a:gd name="f481" fmla="*/ f403 f186 1"/>
              <a:gd name="f482" fmla="*/ f404 f187 1"/>
              <a:gd name="f483" fmla="*/ f405 f187 1"/>
              <a:gd name="f484" fmla="*/ f406 f186 1"/>
              <a:gd name="f485" fmla="*/ f407 f187 1"/>
              <a:gd name="f486" fmla="*/ f408 f186 1"/>
              <a:gd name="f487" fmla="*/ f409 f186 1"/>
              <a:gd name="f488" fmla="*/ f410 f187 1"/>
              <a:gd name="f489" fmla="*/ f411 f186 1"/>
              <a:gd name="f490" fmla="*/ f412 f187 1"/>
              <a:gd name="f491" fmla="*/ f413 f186 1"/>
              <a:gd name="f492" fmla="*/ f414 f187 1"/>
              <a:gd name="f493" fmla="*/ f415 f187 1"/>
              <a:gd name="f494" fmla="*/ f416 f186 1"/>
              <a:gd name="f495" fmla="*/ f417 f187 1"/>
              <a:gd name="f496" fmla="*/ f418 f186 1"/>
              <a:gd name="f497" fmla="*/ f419 f187 1"/>
              <a:gd name="f498" fmla="*/ f420 f186 1"/>
              <a:gd name="f499" fmla="*/ f421 f187 1"/>
              <a:gd name="f500" fmla="*/ f422 f186 1"/>
              <a:gd name="f501" fmla="*/ f423 f1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1">
                <a:pos x="f428" y="f429"/>
              </a:cxn>
              <a:cxn ang="f271">
                <a:pos x="f430" y="f431"/>
              </a:cxn>
              <a:cxn ang="f271">
                <a:pos x="f432" y="f433"/>
              </a:cxn>
              <a:cxn ang="f271">
                <a:pos x="f434" y="f435"/>
              </a:cxn>
              <a:cxn ang="f271">
                <a:pos x="f436" y="f437"/>
              </a:cxn>
              <a:cxn ang="f271">
                <a:pos x="f436" y="f437"/>
              </a:cxn>
              <a:cxn ang="f271">
                <a:pos x="f436" y="f437"/>
              </a:cxn>
              <a:cxn ang="f271">
                <a:pos x="f438" y="f439"/>
              </a:cxn>
              <a:cxn ang="f271">
                <a:pos x="f440" y="f441"/>
              </a:cxn>
              <a:cxn ang="f271">
                <a:pos x="f440" y="f441"/>
              </a:cxn>
              <a:cxn ang="f271">
                <a:pos x="f442" y="f443"/>
              </a:cxn>
              <a:cxn ang="f271">
                <a:pos x="f442" y="f443"/>
              </a:cxn>
              <a:cxn ang="f271">
                <a:pos x="f444" y="f445"/>
              </a:cxn>
              <a:cxn ang="f271">
                <a:pos x="f446" y="f447"/>
              </a:cxn>
              <a:cxn ang="f271">
                <a:pos x="f446" y="f447"/>
              </a:cxn>
              <a:cxn ang="f271">
                <a:pos x="f448" y="f449"/>
              </a:cxn>
              <a:cxn ang="f271">
                <a:pos x="f450" y="f451"/>
              </a:cxn>
              <a:cxn ang="f271">
                <a:pos x="f452" y="f453"/>
              </a:cxn>
              <a:cxn ang="f271">
                <a:pos x="f454" y="f455"/>
              </a:cxn>
              <a:cxn ang="f271">
                <a:pos x="f456" y="f457"/>
              </a:cxn>
              <a:cxn ang="f271">
                <a:pos x="f458" y="f459"/>
              </a:cxn>
              <a:cxn ang="f271">
                <a:pos x="f460" y="f461"/>
              </a:cxn>
              <a:cxn ang="f271">
                <a:pos x="f460" y="f461"/>
              </a:cxn>
              <a:cxn ang="f271">
                <a:pos x="f462" y="f463"/>
              </a:cxn>
              <a:cxn ang="f271">
                <a:pos x="f464" y="f465"/>
              </a:cxn>
              <a:cxn ang="f271">
                <a:pos x="f462" y="f466"/>
              </a:cxn>
              <a:cxn ang="f271">
                <a:pos x="f467" y="f468"/>
              </a:cxn>
              <a:cxn ang="f271">
                <a:pos x="f469" y="f470"/>
              </a:cxn>
              <a:cxn ang="f271">
                <a:pos x="f471" y="f449"/>
              </a:cxn>
              <a:cxn ang="f271">
                <a:pos x="f472" y="f473"/>
              </a:cxn>
              <a:cxn ang="f271">
                <a:pos x="f472" y="f473"/>
              </a:cxn>
              <a:cxn ang="f271">
                <a:pos x="f469" y="f474"/>
              </a:cxn>
              <a:cxn ang="f271">
                <a:pos x="f469" y="f474"/>
              </a:cxn>
              <a:cxn ang="f271">
                <a:pos x="f475" y="f476"/>
              </a:cxn>
              <a:cxn ang="f271">
                <a:pos x="f477" y="f478"/>
              </a:cxn>
              <a:cxn ang="f271">
                <a:pos x="f479" y="f480"/>
              </a:cxn>
              <a:cxn ang="f271">
                <a:pos x="f481" y="f482"/>
              </a:cxn>
              <a:cxn ang="f271">
                <a:pos x="f477" y="f483"/>
              </a:cxn>
              <a:cxn ang="f271">
                <a:pos x="f484" y="f485"/>
              </a:cxn>
              <a:cxn ang="f271">
                <a:pos x="f486" y="f473"/>
              </a:cxn>
              <a:cxn ang="f271">
                <a:pos x="f487" y="f488"/>
              </a:cxn>
              <a:cxn ang="f271">
                <a:pos x="f489" y="f490"/>
              </a:cxn>
              <a:cxn ang="f271">
                <a:pos x="f491" y="f492"/>
              </a:cxn>
              <a:cxn ang="f271">
                <a:pos x="f491" y="f492"/>
              </a:cxn>
              <a:cxn ang="f271">
                <a:pos x="f491" y="f492"/>
              </a:cxn>
              <a:cxn ang="f271">
                <a:pos x="f442" y="f493"/>
              </a:cxn>
              <a:cxn ang="f271">
                <a:pos x="f494" y="f495"/>
              </a:cxn>
              <a:cxn ang="f271">
                <a:pos x="f494" y="f495"/>
              </a:cxn>
              <a:cxn ang="f271">
                <a:pos x="f496" y="f497"/>
              </a:cxn>
              <a:cxn ang="f271">
                <a:pos x="f496" y="f497"/>
              </a:cxn>
              <a:cxn ang="f271">
                <a:pos x="f498" y="f499"/>
              </a:cxn>
              <a:cxn ang="f271">
                <a:pos x="f500" y="f433"/>
              </a:cxn>
              <a:cxn ang="f271">
                <a:pos x="f428" y="f429"/>
              </a:cxn>
              <a:cxn ang="f271">
                <a:pos x="f450" y="f501"/>
              </a:cxn>
              <a:cxn ang="f271">
                <a:pos x="f450" y="f501"/>
              </a:cxn>
              <a:cxn ang="f271">
                <a:pos x="f450" y="f501"/>
              </a:cxn>
              <a:cxn ang="f271">
                <a:pos x="f450" y="f501"/>
              </a:cxn>
            </a:cxnLst>
            <a:rect l="f424" t="f427" r="f425" b="f426"/>
            <a:pathLst>
              <a:path w="495" h="33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2" y="f33"/>
                  <a:pt x="f32" y="f33"/>
                  <a:pt x="f32" y="f33"/>
                </a:cubicBezTo>
                <a:cubicBezTo>
                  <a:pt x="f32" y="f33"/>
                  <a:pt x="f32" y="f33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4" y="f45"/>
                  <a:pt x="f44" y="f45"/>
                  <a:pt x="f44" y="f45"/>
                </a:cubicBezTo>
                <a:cubicBezTo>
                  <a:pt x="f36" y="f2"/>
                  <a:pt x="f46" y="f47"/>
                  <a:pt x="f48" y="f49"/>
                </a:cubicBezTo>
                <a:cubicBezTo>
                  <a:pt x="f48" y="f49"/>
                  <a:pt x="f48" y="f49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6" y="f58"/>
                  <a:pt x="f56" y="f59"/>
                </a:cubicBezTo>
                <a:cubicBezTo>
                  <a:pt x="f56" y="f59"/>
                  <a:pt x="f56" y="f59"/>
                  <a:pt x="f56" y="f59"/>
                </a:cubicBezTo>
                <a:cubicBezTo>
                  <a:pt x="f60" y="f61"/>
                  <a:pt x="f62" y="f63"/>
                  <a:pt x="f60" y="f64"/>
                </a:cubicBezTo>
                <a:cubicBezTo>
                  <a:pt x="f65" y="f66"/>
                  <a:pt x="f60" y="f67"/>
                  <a:pt x="f68" y="f69"/>
                </a:cubicBezTo>
                <a:cubicBezTo>
                  <a:pt x="f68" y="f70"/>
                  <a:pt x="f71" y="f72"/>
                  <a:pt x="f71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23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5" y="f96"/>
                  <a:pt x="f95" y="f96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5"/>
                  <a:pt x="f104" y="f105"/>
                  <a:pt x="f41" y="f106"/>
                </a:cubicBezTo>
                <a:cubicBezTo>
                  <a:pt x="f107" y="f108"/>
                  <a:pt x="f107" y="f109"/>
                  <a:pt x="f101" y="f110"/>
                </a:cubicBezTo>
                <a:cubicBezTo>
                  <a:pt x="f111" y="f112"/>
                  <a:pt x="f113" y="f114"/>
                  <a:pt x="f97" y="f115"/>
                </a:cubicBezTo>
                <a:cubicBezTo>
                  <a:pt x="f116" y="f117"/>
                  <a:pt x="f118" y="f119"/>
                  <a:pt x="f87" y="f120"/>
                </a:cubicBezTo>
                <a:cubicBezTo>
                  <a:pt x="f121" y="f122"/>
                  <a:pt x="f123" y="f120"/>
                  <a:pt x="f123" y="f64"/>
                </a:cubicBezTo>
                <a:cubicBezTo>
                  <a:pt x="f123" y="f124"/>
                  <a:pt x="f125" y="f126"/>
                  <a:pt x="f127" y="f91"/>
                </a:cubicBezTo>
                <a:cubicBezTo>
                  <a:pt x="f127" y="f91"/>
                  <a:pt x="f127" y="f91"/>
                  <a:pt x="f127" y="f91"/>
                </a:cubicBezTo>
                <a:cubicBezTo>
                  <a:pt x="f128" y="f129"/>
                  <a:pt x="f85" y="f130"/>
                  <a:pt x="f87" y="f85"/>
                </a:cubicBezTo>
                <a:cubicBezTo>
                  <a:pt x="f87" y="f85"/>
                  <a:pt x="f87" y="f85"/>
                  <a:pt x="f87" y="f85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42"/>
                  <a:pt x="f138" y="f139"/>
                  <a:pt x="f19" y="f140"/>
                </a:cubicBezTo>
                <a:cubicBezTo>
                  <a:pt x="f141" y="f142"/>
                  <a:pt x="f143" y="f128"/>
                  <a:pt x="f144" y="f118"/>
                </a:cubicBezTo>
                <a:cubicBezTo>
                  <a:pt x="f94" y="f145"/>
                  <a:pt x="f13" y="f51"/>
                  <a:pt x="f15" y="f95"/>
                </a:cubicBezTo>
                <a:cubicBezTo>
                  <a:pt x="f146" y="f147"/>
                  <a:pt x="f88" y="f148"/>
                  <a:pt x="f19" y="f149"/>
                </a:cubicBezTo>
                <a:cubicBezTo>
                  <a:pt x="f92" y="f97"/>
                  <a:pt x="f11" y="f150"/>
                  <a:pt x="f9" y="f151"/>
                </a:cubicBezTo>
                <a:cubicBezTo>
                  <a:pt x="f98" y="f152"/>
                  <a:pt x="f100" y="f153"/>
                  <a:pt x="f154" y="f91"/>
                </a:cubicBezTo>
                <a:cubicBezTo>
                  <a:pt x="f5" y="f155"/>
                  <a:pt x="f156" y="f71"/>
                  <a:pt x="f157" y="f74"/>
                </a:cubicBezTo>
                <a:cubicBezTo>
                  <a:pt x="f13" y="f44"/>
                  <a:pt x="f158" y="f159"/>
                  <a:pt x="f160" y="f134"/>
                </a:cubicBezTo>
                <a:cubicBezTo>
                  <a:pt x="f161" y="f7"/>
                  <a:pt x="f152" y="f44"/>
                  <a:pt x="f65" y="f162"/>
                </a:cubicBezTo>
                <a:cubicBezTo>
                  <a:pt x="f65" y="f162"/>
                  <a:pt x="f65" y="f162"/>
                  <a:pt x="f65" y="f162"/>
                </a:cubicBezTo>
                <a:cubicBezTo>
                  <a:pt x="f65" y="f162"/>
                  <a:pt x="f65" y="f162"/>
                  <a:pt x="f65" y="f162"/>
                </a:cubicBezTo>
                <a:cubicBezTo>
                  <a:pt x="f163" y="f127"/>
                  <a:pt x="f44" y="f164"/>
                  <a:pt x="f48" y="f145"/>
                </a:cubicBezTo>
                <a:cubicBezTo>
                  <a:pt x="f165" y="f166"/>
                  <a:pt x="f167" y="f168"/>
                  <a:pt x="f169" y="f152"/>
                </a:cubicBezTo>
                <a:cubicBezTo>
                  <a:pt x="f169" y="f152"/>
                  <a:pt x="f169" y="f152"/>
                  <a:pt x="f169" y="f152"/>
                </a:cubicBezTo>
                <a:cubicBezTo>
                  <a:pt x="f170" y="f145"/>
                  <a:pt x="f171" y="f153"/>
                  <a:pt x="f172" y="f173"/>
                </a:cubicBezTo>
                <a:cubicBezTo>
                  <a:pt x="f172" y="f173"/>
                  <a:pt x="f172" y="f173"/>
                  <a:pt x="f172" y="f173"/>
                </a:cubicBezTo>
                <a:cubicBezTo>
                  <a:pt x="f174" y="f175"/>
                  <a:pt x="f12" y="f64"/>
                  <a:pt x="f176" y="f66"/>
                </a:cubicBezTo>
                <a:cubicBezTo>
                  <a:pt x="f177" y="f178"/>
                  <a:pt x="f179" y="f180"/>
                  <a:pt x="f181" y="f21"/>
                </a:cubicBezTo>
                <a:cubicBezTo>
                  <a:pt x="f6" y="f182"/>
                  <a:pt x="f183" y="f184"/>
                  <a:pt x="f8" y="f9"/>
                </a:cubicBezTo>
                <a:close/>
                <a:moveTo>
                  <a:pt x="f68" y="f103"/>
                </a:moveTo>
                <a:cubicBezTo>
                  <a:pt x="f68" y="f103"/>
                  <a:pt x="f68" y="f103"/>
                  <a:pt x="f68" y="f103"/>
                </a:cubicBezTo>
                <a:cubicBezTo>
                  <a:pt x="f68" y="f103"/>
                  <a:pt x="f68" y="f103"/>
                  <a:pt x="f68" y="f103"/>
                </a:cubicBezTo>
                <a:cubicBezTo>
                  <a:pt x="f68" y="f103"/>
                  <a:pt x="f68" y="f103"/>
                  <a:pt x="f68" y="f103"/>
                </a:cubicBezTo>
                <a:close/>
              </a:path>
            </a:pathLst>
          </a:custGeom>
          <a:solidFill>
            <a:srgbClr val="A6C84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2" name="Freeform 105">
            <a:extLst>
              <a:ext uri="{FF2B5EF4-FFF2-40B4-BE49-F238E27FC236}">
                <a16:creationId xmlns:a16="http://schemas.microsoft.com/office/drawing/2014/main" id="{E8C6C10D-C4D3-7A6C-472E-42EA1E277014}"/>
              </a:ext>
            </a:extLst>
          </p:cNvPr>
          <p:cNvSpPr/>
          <p:nvPr/>
        </p:nvSpPr>
        <p:spPr>
          <a:xfrm>
            <a:off x="1966910" y="4435480"/>
            <a:ext cx="1020763" cy="3508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9"/>
              <a:gd name="f7" fmla="val 147"/>
              <a:gd name="f8" fmla="val 215"/>
              <a:gd name="f9" fmla="val 2"/>
              <a:gd name="f10" fmla="val 279"/>
              <a:gd name="f11" fmla="val 343"/>
              <a:gd name="f12" fmla="val 3"/>
              <a:gd name="f13" fmla="val 407"/>
              <a:gd name="f14" fmla="val 426"/>
              <a:gd name="f15" fmla="val 1"/>
              <a:gd name="f16" fmla="val 8"/>
              <a:gd name="f17" fmla="val 428"/>
              <a:gd name="f18" fmla="val 25"/>
              <a:gd name="f19" fmla="val 424"/>
              <a:gd name="f20" fmla="val 77"/>
              <a:gd name="f21" fmla="val 394"/>
              <a:gd name="f22" fmla="val 117"/>
              <a:gd name="f23" fmla="val 334"/>
              <a:gd name="f24" fmla="val 129"/>
              <a:gd name="f25" fmla="val 251"/>
              <a:gd name="f26" fmla="val 144"/>
              <a:gd name="f27" fmla="val 166"/>
              <a:gd name="f28" fmla="val 83"/>
              <a:gd name="f29" fmla="val 125"/>
              <a:gd name="f30" fmla="val 30"/>
              <a:gd name="f31" fmla="val 112"/>
              <a:gd name="f32" fmla="val 68"/>
              <a:gd name="f33" fmla="val 14"/>
              <a:gd name="f34" fmla="val 16"/>
              <a:gd name="f35" fmla="val 82"/>
              <a:gd name="f36" fmla="val 149"/>
              <a:gd name="f37" fmla="+- 0 0 -90"/>
              <a:gd name="f38" fmla="*/ f3 1 429"/>
              <a:gd name="f39" fmla="*/ f4 1 147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429"/>
              <a:gd name="f48" fmla="*/ f44 1 147"/>
              <a:gd name="f49" fmla="*/ 215 f45 1"/>
              <a:gd name="f50" fmla="*/ 2 f44 1"/>
              <a:gd name="f51" fmla="*/ 407 f45 1"/>
              <a:gd name="f52" fmla="*/ 428 f45 1"/>
              <a:gd name="f53" fmla="*/ 25 f44 1"/>
              <a:gd name="f54" fmla="*/ 334 f45 1"/>
              <a:gd name="f55" fmla="*/ 129 f44 1"/>
              <a:gd name="f56" fmla="*/ 83 f45 1"/>
              <a:gd name="f57" fmla="*/ 125 f44 1"/>
              <a:gd name="f58" fmla="*/ 0 f45 1"/>
              <a:gd name="f59" fmla="*/ 14 f44 1"/>
              <a:gd name="f60" fmla="*/ 16 f45 1"/>
              <a:gd name="f61" fmla="+- f46 0 f1"/>
              <a:gd name="f62" fmla="*/ f49 1 429"/>
              <a:gd name="f63" fmla="*/ f50 1 147"/>
              <a:gd name="f64" fmla="*/ f51 1 429"/>
              <a:gd name="f65" fmla="*/ f52 1 429"/>
              <a:gd name="f66" fmla="*/ f53 1 147"/>
              <a:gd name="f67" fmla="*/ f54 1 429"/>
              <a:gd name="f68" fmla="*/ f55 1 147"/>
              <a:gd name="f69" fmla="*/ f56 1 429"/>
              <a:gd name="f70" fmla="*/ f57 1 147"/>
              <a:gd name="f71" fmla="*/ f58 1 429"/>
              <a:gd name="f72" fmla="*/ f59 1 147"/>
              <a:gd name="f73" fmla="*/ f60 1 429"/>
              <a:gd name="f74" fmla="*/ 0 1 f47"/>
              <a:gd name="f75" fmla="*/ f41 1 f47"/>
              <a:gd name="f76" fmla="*/ 0 1 f48"/>
              <a:gd name="f77" fmla="*/ f42 1 f48"/>
              <a:gd name="f78" fmla="*/ f62 1 f47"/>
              <a:gd name="f79" fmla="*/ f63 1 f48"/>
              <a:gd name="f80" fmla="*/ f64 1 f47"/>
              <a:gd name="f81" fmla="*/ f65 1 f47"/>
              <a:gd name="f82" fmla="*/ f66 1 f48"/>
              <a:gd name="f83" fmla="*/ f67 1 f47"/>
              <a:gd name="f84" fmla="*/ f68 1 f48"/>
              <a:gd name="f85" fmla="*/ f69 1 f47"/>
              <a:gd name="f86" fmla="*/ f70 1 f48"/>
              <a:gd name="f87" fmla="*/ f71 1 f47"/>
              <a:gd name="f88" fmla="*/ f72 1 f48"/>
              <a:gd name="f89" fmla="*/ f73 1 f47"/>
              <a:gd name="f90" fmla="*/ f74 f38 1"/>
              <a:gd name="f91" fmla="*/ f75 f38 1"/>
              <a:gd name="f92" fmla="*/ f77 f39 1"/>
              <a:gd name="f93" fmla="*/ f76 f39 1"/>
              <a:gd name="f94" fmla="*/ f78 f38 1"/>
              <a:gd name="f95" fmla="*/ f79 f39 1"/>
              <a:gd name="f96" fmla="*/ f80 f38 1"/>
              <a:gd name="f97" fmla="*/ f81 f38 1"/>
              <a:gd name="f98" fmla="*/ f82 f39 1"/>
              <a:gd name="f99" fmla="*/ f83 f38 1"/>
              <a:gd name="f100" fmla="*/ f84 f39 1"/>
              <a:gd name="f101" fmla="*/ f85 f38 1"/>
              <a:gd name="f102" fmla="*/ f86 f39 1"/>
              <a:gd name="f103" fmla="*/ f87 f38 1"/>
              <a:gd name="f104" fmla="*/ f88 f39 1"/>
              <a:gd name="f105" fmla="*/ f89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1">
                <a:pos x="f94" y="f95"/>
              </a:cxn>
              <a:cxn ang="f61">
                <a:pos x="f96" y="f95"/>
              </a:cxn>
              <a:cxn ang="f61">
                <a:pos x="f97" y="f98"/>
              </a:cxn>
              <a:cxn ang="f61">
                <a:pos x="f99" y="f100"/>
              </a:cxn>
              <a:cxn ang="f61">
                <a:pos x="f101" y="f102"/>
              </a:cxn>
              <a:cxn ang="f61">
                <a:pos x="f103" y="f104"/>
              </a:cxn>
              <a:cxn ang="f61">
                <a:pos x="f105" y="f95"/>
              </a:cxn>
              <a:cxn ang="f61">
                <a:pos x="f94" y="f95"/>
              </a:cxn>
            </a:cxnLst>
            <a:rect l="f90" t="f93" r="f91" b="f92"/>
            <a:pathLst>
              <a:path w="429" h="147">
                <a:moveTo>
                  <a:pt x="f8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15"/>
                  <a:pt x="f6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7"/>
                  <a:pt x="f28" y="f29"/>
                </a:cubicBezTo>
                <a:cubicBezTo>
                  <a:pt x="f30" y="f31"/>
                  <a:pt x="f9" y="f32"/>
                  <a:pt x="f5" y="f33"/>
                </a:cubicBezTo>
                <a:cubicBezTo>
                  <a:pt x="f5" y="f5"/>
                  <a:pt x="f16" y="f9"/>
                  <a:pt x="f34" y="f9"/>
                </a:cubicBezTo>
                <a:cubicBezTo>
                  <a:pt x="f35" y="f9"/>
                  <a:pt x="f36" y="f9"/>
                  <a:pt x="f8" y="f9"/>
                </a:cubicBezTo>
                <a:close/>
              </a:path>
            </a:pathLst>
          </a:custGeom>
          <a:solidFill>
            <a:srgbClr val="9596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3" name="Freeform 106">
            <a:extLst>
              <a:ext uri="{FF2B5EF4-FFF2-40B4-BE49-F238E27FC236}">
                <a16:creationId xmlns:a16="http://schemas.microsoft.com/office/drawing/2014/main" id="{4D956E54-439C-DDA6-17DC-935708B23ECC}"/>
              </a:ext>
            </a:extLst>
          </p:cNvPr>
          <p:cNvSpPr/>
          <p:nvPr/>
        </p:nvSpPr>
        <p:spPr>
          <a:xfrm>
            <a:off x="2173291" y="4786317"/>
            <a:ext cx="609603" cy="1301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6"/>
              <a:gd name="f7" fmla="val 55"/>
              <a:gd name="f8" fmla="val 128"/>
              <a:gd name="f9" fmla="val 94"/>
              <a:gd name="f10" fmla="val 59"/>
              <a:gd name="f11" fmla="val 54"/>
              <a:gd name="f12" fmla="val 25"/>
              <a:gd name="f13" fmla="val 5"/>
              <a:gd name="f14" fmla="val 45"/>
              <a:gd name="f15" fmla="val 27"/>
              <a:gd name="f16" fmla="val 1"/>
              <a:gd name="f17" fmla="val 10"/>
              <a:gd name="f18" fmla="val 93"/>
              <a:gd name="f19" fmla="val 161"/>
              <a:gd name="f20" fmla="val 229"/>
              <a:gd name="f21" fmla="val 250"/>
              <a:gd name="f22" fmla="val 255"/>
              <a:gd name="f23" fmla="val 7"/>
              <a:gd name="f24" fmla="val 30"/>
              <a:gd name="f25" fmla="val 50"/>
              <a:gd name="f26" fmla="val 246"/>
              <a:gd name="f27" fmla="val 228"/>
              <a:gd name="f28" fmla="val 195"/>
              <a:gd name="f29" fmla="val 162"/>
              <a:gd name="f30" fmla="+- 0 0 -90"/>
              <a:gd name="f31" fmla="*/ f3 1 256"/>
              <a:gd name="f32" fmla="*/ f4 1 55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256"/>
              <a:gd name="f41" fmla="*/ f37 1 55"/>
              <a:gd name="f42" fmla="*/ 128 f38 1"/>
              <a:gd name="f43" fmla="*/ 55 f37 1"/>
              <a:gd name="f44" fmla="*/ 25 f38 1"/>
              <a:gd name="f45" fmla="*/ 0 f38 1"/>
              <a:gd name="f46" fmla="*/ 27 f37 1"/>
              <a:gd name="f47" fmla="*/ 0 f37 1"/>
              <a:gd name="f48" fmla="*/ 229 f38 1"/>
              <a:gd name="f49" fmla="*/ 255 f38 1"/>
              <a:gd name="f50" fmla="*/ 30 f37 1"/>
              <a:gd name="f51" fmla="*/ 228 f38 1"/>
              <a:gd name="f52" fmla="+- f39 0 f1"/>
              <a:gd name="f53" fmla="*/ f42 1 256"/>
              <a:gd name="f54" fmla="*/ f43 1 55"/>
              <a:gd name="f55" fmla="*/ f44 1 256"/>
              <a:gd name="f56" fmla="*/ f45 1 256"/>
              <a:gd name="f57" fmla="*/ f46 1 55"/>
              <a:gd name="f58" fmla="*/ f47 1 55"/>
              <a:gd name="f59" fmla="*/ f48 1 256"/>
              <a:gd name="f60" fmla="*/ f49 1 256"/>
              <a:gd name="f61" fmla="*/ f50 1 55"/>
              <a:gd name="f62" fmla="*/ f51 1 256"/>
              <a:gd name="f63" fmla="*/ 0 1 f40"/>
              <a:gd name="f64" fmla="*/ f34 1 f40"/>
              <a:gd name="f65" fmla="*/ 0 1 f41"/>
              <a:gd name="f66" fmla="*/ f35 1 f41"/>
              <a:gd name="f67" fmla="*/ f53 1 f40"/>
              <a:gd name="f68" fmla="*/ f54 1 f41"/>
              <a:gd name="f69" fmla="*/ f55 1 f40"/>
              <a:gd name="f70" fmla="*/ f56 1 f40"/>
              <a:gd name="f71" fmla="*/ f57 1 f41"/>
              <a:gd name="f72" fmla="*/ f58 1 f41"/>
              <a:gd name="f73" fmla="*/ f59 1 f40"/>
              <a:gd name="f74" fmla="*/ f60 1 f40"/>
              <a:gd name="f75" fmla="*/ f61 1 f41"/>
              <a:gd name="f76" fmla="*/ f62 1 f40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1 1"/>
              <a:gd name="f85" fmla="*/ f71 f32 1"/>
              <a:gd name="f86" fmla="*/ f72 f32 1"/>
              <a:gd name="f87" fmla="*/ f73 f31 1"/>
              <a:gd name="f88" fmla="*/ f74 f31 1"/>
              <a:gd name="f89" fmla="*/ f75 f32 1"/>
              <a:gd name="f90" fmla="*/ f76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2"/>
              </a:cxn>
              <a:cxn ang="f52">
                <a:pos x="f84" y="f85"/>
              </a:cxn>
              <a:cxn ang="f52">
                <a:pos x="f83" y="f86"/>
              </a:cxn>
              <a:cxn ang="f52">
                <a:pos x="f87" y="f86"/>
              </a:cxn>
              <a:cxn ang="f52">
                <a:pos x="f88" y="f89"/>
              </a:cxn>
              <a:cxn ang="f52">
                <a:pos x="f90" y="f82"/>
              </a:cxn>
              <a:cxn ang="f52">
                <a:pos x="f81" y="f82"/>
              </a:cxn>
            </a:cxnLst>
            <a:rect l="f77" t="f80" r="f78" b="f79"/>
            <a:pathLst>
              <a:path w="256" h="55">
                <a:moveTo>
                  <a:pt x="f8" y="f7"/>
                </a:moveTo>
                <a:cubicBezTo>
                  <a:pt x="f9" y="f7"/>
                  <a:pt x="f10" y="f11"/>
                  <a:pt x="f12" y="f7"/>
                </a:cubicBezTo>
                <a:cubicBezTo>
                  <a:pt x="f13" y="f7"/>
                  <a:pt x="f5" y="f14"/>
                  <a:pt x="f5" y="f15"/>
                </a:cubicBezTo>
                <a:cubicBezTo>
                  <a:pt x="f16" y="f17"/>
                  <a:pt x="f13" y="f5"/>
                  <a:pt x="f12" y="f5"/>
                </a:cubicBezTo>
                <a:cubicBezTo>
                  <a:pt x="f18" y="f5"/>
                  <a:pt x="f19" y="f5"/>
                  <a:pt x="f20" y="f5"/>
                </a:cubicBezTo>
                <a:cubicBezTo>
                  <a:pt x="f21" y="f5"/>
                  <a:pt x="f22" y="f23"/>
                  <a:pt x="f22" y="f24"/>
                </a:cubicBezTo>
                <a:cubicBezTo>
                  <a:pt x="f6" y="f25"/>
                  <a:pt x="f26" y="f7"/>
                  <a:pt x="f27" y="f7"/>
                </a:cubicBezTo>
                <a:cubicBezTo>
                  <a:pt x="f28" y="f11"/>
                  <a:pt x="f29" y="f7"/>
                  <a:pt x="f8" y="f7"/>
                </a:cubicBezTo>
                <a:close/>
              </a:path>
            </a:pathLst>
          </a:custGeom>
          <a:solidFill>
            <a:srgbClr val="9697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4" name="Freeform 107">
            <a:extLst>
              <a:ext uri="{FF2B5EF4-FFF2-40B4-BE49-F238E27FC236}">
                <a16:creationId xmlns:a16="http://schemas.microsoft.com/office/drawing/2014/main" id="{36C20AAA-E25C-1779-8B83-90B4A6869964}"/>
              </a:ext>
            </a:extLst>
          </p:cNvPr>
          <p:cNvSpPr/>
          <p:nvPr/>
        </p:nvSpPr>
        <p:spPr>
          <a:xfrm>
            <a:off x="1963738" y="4335463"/>
            <a:ext cx="1028700" cy="80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"/>
              <a:gd name="f7" fmla="val 34"/>
              <a:gd name="f8" fmla="val 215"/>
              <a:gd name="f9" fmla="val 33"/>
              <a:gd name="f10" fmla="val 150"/>
              <a:gd name="f11" fmla="val 85"/>
              <a:gd name="f12" fmla="val 21"/>
              <a:gd name="f13" fmla="val 10"/>
              <a:gd name="f14" fmla="val 17"/>
              <a:gd name="f15" fmla="val 1"/>
              <a:gd name="f16" fmla="val 11"/>
              <a:gd name="f17" fmla="val 3"/>
              <a:gd name="f18" fmla="val 151"/>
              <a:gd name="f19" fmla="val 282"/>
              <a:gd name="f20" fmla="val 412"/>
              <a:gd name="f21" fmla="val 423"/>
              <a:gd name="f22" fmla="val 2"/>
              <a:gd name="f23" fmla="val 18"/>
              <a:gd name="f24" fmla="val 346"/>
              <a:gd name="f25" fmla="val 281"/>
              <a:gd name="f26" fmla="+- 0 0 -90"/>
              <a:gd name="f27" fmla="*/ f3 1 432"/>
              <a:gd name="f28" fmla="*/ f4 1 34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432"/>
              <a:gd name="f37" fmla="*/ f33 1 34"/>
              <a:gd name="f38" fmla="*/ 215 f34 1"/>
              <a:gd name="f39" fmla="*/ 33 f33 1"/>
              <a:gd name="f40" fmla="*/ 21 f34 1"/>
              <a:gd name="f41" fmla="*/ 0 f34 1"/>
              <a:gd name="f42" fmla="*/ 17 f33 1"/>
              <a:gd name="f43" fmla="*/ 3 f33 1"/>
              <a:gd name="f44" fmla="*/ 412 f34 1"/>
              <a:gd name="f45" fmla="*/ 432 f34 1"/>
              <a:gd name="f46" fmla="*/ 18 f33 1"/>
              <a:gd name="f47" fmla="+- f35 0 f1"/>
              <a:gd name="f48" fmla="*/ f38 1 432"/>
              <a:gd name="f49" fmla="*/ f39 1 34"/>
              <a:gd name="f50" fmla="*/ f40 1 432"/>
              <a:gd name="f51" fmla="*/ f41 1 432"/>
              <a:gd name="f52" fmla="*/ f42 1 34"/>
              <a:gd name="f53" fmla="*/ f43 1 34"/>
              <a:gd name="f54" fmla="*/ f44 1 432"/>
              <a:gd name="f55" fmla="*/ f45 1 432"/>
              <a:gd name="f56" fmla="*/ f46 1 34"/>
              <a:gd name="f57" fmla="*/ 0 1 f36"/>
              <a:gd name="f58" fmla="*/ f30 1 f36"/>
              <a:gd name="f59" fmla="*/ 0 1 f37"/>
              <a:gd name="f60" fmla="*/ f31 1 f37"/>
              <a:gd name="f61" fmla="*/ f48 1 f36"/>
              <a:gd name="f62" fmla="*/ f49 1 f37"/>
              <a:gd name="f63" fmla="*/ f50 1 f36"/>
              <a:gd name="f64" fmla="*/ f51 1 f36"/>
              <a:gd name="f65" fmla="*/ f52 1 f37"/>
              <a:gd name="f66" fmla="*/ f53 1 f37"/>
              <a:gd name="f67" fmla="*/ f54 1 f36"/>
              <a:gd name="f68" fmla="*/ f55 1 f36"/>
              <a:gd name="f69" fmla="*/ f56 1 f37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7 1"/>
              <a:gd name="f77" fmla="*/ f64 f27 1"/>
              <a:gd name="f78" fmla="*/ f65 f28 1"/>
              <a:gd name="f79" fmla="*/ f66 f28 1"/>
              <a:gd name="f80" fmla="*/ f67 f27 1"/>
              <a:gd name="f81" fmla="*/ f68 f27 1"/>
              <a:gd name="f82" fmla="*/ f69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6" y="f75"/>
              </a:cxn>
              <a:cxn ang="f47">
                <a:pos x="f77" y="f78"/>
              </a:cxn>
              <a:cxn ang="f47">
                <a:pos x="f76" y="f79"/>
              </a:cxn>
              <a:cxn ang="f47">
                <a:pos x="f80" y="f79"/>
              </a:cxn>
              <a:cxn ang="f47">
                <a:pos x="f81" y="f82"/>
              </a:cxn>
              <a:cxn ang="f47">
                <a:pos x="f80" y="f75"/>
              </a:cxn>
              <a:cxn ang="f47">
                <a:pos x="f74" y="f75"/>
              </a:cxn>
            </a:cxnLst>
            <a:rect l="f70" t="f73" r="f71" b="f72"/>
            <a:pathLst>
              <a:path w="432" h="34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5" y="f7"/>
                  <a:pt x="f5" y="f14"/>
                </a:cubicBezTo>
                <a:cubicBezTo>
                  <a:pt x="f15" y="f5"/>
                  <a:pt x="f16" y="f17"/>
                  <a:pt x="f12" y="f17"/>
                </a:cubicBezTo>
                <a:cubicBezTo>
                  <a:pt x="f18" y="f17"/>
                  <a:pt x="f19" y="f17"/>
                  <a:pt x="f20" y="f17"/>
                </a:cubicBezTo>
                <a:cubicBezTo>
                  <a:pt x="f21" y="f17"/>
                  <a:pt x="f6" y="f22"/>
                  <a:pt x="f6" y="f23"/>
                </a:cubicBezTo>
                <a:cubicBezTo>
                  <a:pt x="f6" y="f7"/>
                  <a:pt x="f21" y="f9"/>
                  <a:pt x="f20" y="f9"/>
                </a:cubicBezTo>
                <a:cubicBezTo>
                  <a:pt x="f24" y="f9"/>
                  <a:pt x="f25" y="f9"/>
                  <a:pt x="f8" y="f9"/>
                </a:cubicBezTo>
                <a:close/>
              </a:path>
            </a:pathLst>
          </a:custGeom>
          <a:solidFill>
            <a:srgbClr val="999A9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5" name="Freeform 108">
            <a:extLst>
              <a:ext uri="{FF2B5EF4-FFF2-40B4-BE49-F238E27FC236}">
                <a16:creationId xmlns:a16="http://schemas.microsoft.com/office/drawing/2014/main" id="{80E76CAC-C701-9844-7A4D-D921D6F33CC2}"/>
              </a:ext>
            </a:extLst>
          </p:cNvPr>
          <p:cNvSpPr/>
          <p:nvPr/>
        </p:nvSpPr>
        <p:spPr>
          <a:xfrm>
            <a:off x="2762246" y="3886200"/>
            <a:ext cx="285750" cy="2968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0"/>
              <a:gd name="f7" fmla="val 125"/>
              <a:gd name="f8" fmla="val 41"/>
              <a:gd name="f9" fmla="val 31"/>
              <a:gd name="f10" fmla="val 30"/>
              <a:gd name="f11" fmla="val 29"/>
              <a:gd name="f12" fmla="val 37"/>
              <a:gd name="f13" fmla="val 21"/>
              <a:gd name="f14" fmla="val 11"/>
              <a:gd name="f15" fmla="val 43"/>
              <a:gd name="f16" fmla="val 5"/>
              <a:gd name="f17" fmla="val 55"/>
              <a:gd name="f18" fmla="val 63"/>
              <a:gd name="f19" fmla="val 10"/>
              <a:gd name="f20" fmla="val 70"/>
              <a:gd name="f21" fmla="val 17"/>
              <a:gd name="f22" fmla="val 83"/>
              <a:gd name="f23" fmla="val 96"/>
              <a:gd name="f24" fmla="val 44"/>
              <a:gd name="f25" fmla="val 110"/>
              <a:gd name="f26" fmla="val 57"/>
              <a:gd name="f27" fmla="val 116"/>
              <a:gd name="f28" fmla="val 115"/>
              <a:gd name="f29" fmla="val 78"/>
              <a:gd name="f30" fmla="val 109"/>
              <a:gd name="f31" fmla="val 86"/>
              <a:gd name="f32" fmla="val 102"/>
              <a:gd name="f33" fmla="val 87"/>
              <a:gd name="f34" fmla="val 94"/>
              <a:gd name="f35" fmla="val 81"/>
              <a:gd name="f36" fmla="val 88"/>
              <a:gd name="f37" fmla="val 76"/>
              <a:gd name="f38" fmla="val 85"/>
              <a:gd name="f39" fmla="val 80"/>
              <a:gd name="f40" fmla="val 74"/>
              <a:gd name="f41" fmla="val 91"/>
              <a:gd name="f42" fmla="val 40"/>
              <a:gd name="f43" fmla="val 34"/>
              <a:gd name="f44" fmla="val 124"/>
              <a:gd name="f45" fmla="val 84"/>
              <a:gd name="f46" fmla="val 77"/>
              <a:gd name="f47" fmla="val 2"/>
              <a:gd name="f48" fmla="val 7"/>
              <a:gd name="f49" fmla="val 69"/>
              <a:gd name="f50" fmla="val 16"/>
              <a:gd name="f51" fmla="val 60"/>
              <a:gd name="f52" fmla="val 25"/>
              <a:gd name="f53" fmla="val 51"/>
              <a:gd name="f54" fmla="val 42"/>
              <a:gd name="f55" fmla="val 39"/>
              <a:gd name="f56" fmla="+- 0 0 -90"/>
              <a:gd name="f57" fmla="*/ f3 1 120"/>
              <a:gd name="f58" fmla="*/ f4 1 125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120"/>
              <a:gd name="f67" fmla="*/ f63 1 125"/>
              <a:gd name="f68" fmla="*/ 41 f64 1"/>
              <a:gd name="f69" fmla="*/ 31 f63 1"/>
              <a:gd name="f70" fmla="*/ 29 f63 1"/>
              <a:gd name="f71" fmla="*/ 43 f64 1"/>
              <a:gd name="f72" fmla="*/ 5 f63 1"/>
              <a:gd name="f73" fmla="*/ 70 f64 1"/>
              <a:gd name="f74" fmla="*/ 17 f63 1"/>
              <a:gd name="f75" fmla="*/ 110 f64 1"/>
              <a:gd name="f76" fmla="*/ 57 f63 1"/>
              <a:gd name="f77" fmla="*/ 115 f64 1"/>
              <a:gd name="f78" fmla="*/ 78 f63 1"/>
              <a:gd name="f79" fmla="*/ 94 f64 1"/>
              <a:gd name="f80" fmla="*/ 81 f63 1"/>
              <a:gd name="f81" fmla="*/ 81 f64 1"/>
              <a:gd name="f82" fmla="*/ 83 f63 1"/>
              <a:gd name="f83" fmla="*/ 74 f64 1"/>
              <a:gd name="f84" fmla="*/ 91 f63 1"/>
              <a:gd name="f85" fmla="*/ 5 f64 1"/>
              <a:gd name="f86" fmla="*/ 84 f63 1"/>
              <a:gd name="f87" fmla="*/ 7 f64 1"/>
              <a:gd name="f88" fmla="*/ 69 f63 1"/>
              <a:gd name="f89" fmla="*/ 34 f64 1"/>
              <a:gd name="f90" fmla="*/ 42 f63 1"/>
              <a:gd name="f91" fmla="+- f65 0 f1"/>
              <a:gd name="f92" fmla="*/ f68 1 120"/>
              <a:gd name="f93" fmla="*/ f69 1 125"/>
              <a:gd name="f94" fmla="*/ f70 1 125"/>
              <a:gd name="f95" fmla="*/ f71 1 120"/>
              <a:gd name="f96" fmla="*/ f72 1 125"/>
              <a:gd name="f97" fmla="*/ f73 1 120"/>
              <a:gd name="f98" fmla="*/ f74 1 125"/>
              <a:gd name="f99" fmla="*/ f75 1 120"/>
              <a:gd name="f100" fmla="*/ f76 1 125"/>
              <a:gd name="f101" fmla="*/ f77 1 120"/>
              <a:gd name="f102" fmla="*/ f78 1 125"/>
              <a:gd name="f103" fmla="*/ f79 1 120"/>
              <a:gd name="f104" fmla="*/ f80 1 125"/>
              <a:gd name="f105" fmla="*/ f81 1 120"/>
              <a:gd name="f106" fmla="*/ f82 1 125"/>
              <a:gd name="f107" fmla="*/ f83 1 120"/>
              <a:gd name="f108" fmla="*/ f84 1 125"/>
              <a:gd name="f109" fmla="*/ f85 1 120"/>
              <a:gd name="f110" fmla="*/ f86 1 125"/>
              <a:gd name="f111" fmla="*/ f87 1 120"/>
              <a:gd name="f112" fmla="*/ f88 1 125"/>
              <a:gd name="f113" fmla="*/ f89 1 120"/>
              <a:gd name="f114" fmla="*/ f90 1 125"/>
              <a:gd name="f115" fmla="*/ 0 1 f66"/>
              <a:gd name="f116" fmla="*/ f60 1 f66"/>
              <a:gd name="f117" fmla="*/ 0 1 f67"/>
              <a:gd name="f118" fmla="*/ f61 1 f67"/>
              <a:gd name="f119" fmla="*/ f92 1 f66"/>
              <a:gd name="f120" fmla="*/ f93 1 f67"/>
              <a:gd name="f121" fmla="*/ f94 1 f67"/>
              <a:gd name="f122" fmla="*/ f95 1 f66"/>
              <a:gd name="f123" fmla="*/ f96 1 f67"/>
              <a:gd name="f124" fmla="*/ f97 1 f66"/>
              <a:gd name="f125" fmla="*/ f98 1 f67"/>
              <a:gd name="f126" fmla="*/ f99 1 f66"/>
              <a:gd name="f127" fmla="*/ f100 1 f67"/>
              <a:gd name="f128" fmla="*/ f101 1 f66"/>
              <a:gd name="f129" fmla="*/ f102 1 f67"/>
              <a:gd name="f130" fmla="*/ f103 1 f66"/>
              <a:gd name="f131" fmla="*/ f104 1 f67"/>
              <a:gd name="f132" fmla="*/ f105 1 f66"/>
              <a:gd name="f133" fmla="*/ f106 1 f67"/>
              <a:gd name="f134" fmla="*/ f107 1 f66"/>
              <a:gd name="f135" fmla="*/ f108 1 f67"/>
              <a:gd name="f136" fmla="*/ f109 1 f66"/>
              <a:gd name="f137" fmla="*/ f110 1 f67"/>
              <a:gd name="f138" fmla="*/ f111 1 f66"/>
              <a:gd name="f139" fmla="*/ f112 1 f67"/>
              <a:gd name="f140" fmla="*/ f113 1 f66"/>
              <a:gd name="f141" fmla="*/ f114 1 f67"/>
              <a:gd name="f142" fmla="*/ f115 f57 1"/>
              <a:gd name="f143" fmla="*/ f116 f57 1"/>
              <a:gd name="f144" fmla="*/ f118 f58 1"/>
              <a:gd name="f145" fmla="*/ f117 f58 1"/>
              <a:gd name="f146" fmla="*/ f119 f57 1"/>
              <a:gd name="f147" fmla="*/ f120 f58 1"/>
              <a:gd name="f148" fmla="*/ f121 f58 1"/>
              <a:gd name="f149" fmla="*/ f122 f57 1"/>
              <a:gd name="f150" fmla="*/ f123 f58 1"/>
              <a:gd name="f151" fmla="*/ f124 f57 1"/>
              <a:gd name="f152" fmla="*/ f125 f58 1"/>
              <a:gd name="f153" fmla="*/ f126 f57 1"/>
              <a:gd name="f154" fmla="*/ f127 f58 1"/>
              <a:gd name="f155" fmla="*/ f128 f57 1"/>
              <a:gd name="f156" fmla="*/ f129 f58 1"/>
              <a:gd name="f157" fmla="*/ f130 f57 1"/>
              <a:gd name="f158" fmla="*/ f131 f58 1"/>
              <a:gd name="f159" fmla="*/ f132 f57 1"/>
              <a:gd name="f160" fmla="*/ f133 f58 1"/>
              <a:gd name="f161" fmla="*/ f134 f57 1"/>
              <a:gd name="f162" fmla="*/ f135 f58 1"/>
              <a:gd name="f163" fmla="*/ f136 f57 1"/>
              <a:gd name="f164" fmla="*/ f137 f58 1"/>
              <a:gd name="f165" fmla="*/ f138 f57 1"/>
              <a:gd name="f166" fmla="*/ f139 f58 1"/>
              <a:gd name="f167" fmla="*/ f140 f57 1"/>
              <a:gd name="f168" fmla="*/ f141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146" y="f147"/>
              </a:cxn>
              <a:cxn ang="f91">
                <a:pos x="f146" y="f148"/>
              </a:cxn>
              <a:cxn ang="f91">
                <a:pos x="f149" y="f150"/>
              </a:cxn>
              <a:cxn ang="f91">
                <a:pos x="f151" y="f152"/>
              </a:cxn>
              <a:cxn ang="f91">
                <a:pos x="f153" y="f154"/>
              </a:cxn>
              <a:cxn ang="f91">
                <a:pos x="f155" y="f156"/>
              </a:cxn>
              <a:cxn ang="f91">
                <a:pos x="f157" y="f158"/>
              </a:cxn>
              <a:cxn ang="f91">
                <a:pos x="f159" y="f160"/>
              </a:cxn>
              <a:cxn ang="f91">
                <a:pos x="f161" y="f162"/>
              </a:cxn>
              <a:cxn ang="f91">
                <a:pos x="f163" y="f164"/>
              </a:cxn>
              <a:cxn ang="f91">
                <a:pos x="f165" y="f166"/>
              </a:cxn>
              <a:cxn ang="f91">
                <a:pos x="f167" y="f168"/>
              </a:cxn>
              <a:cxn ang="f91">
                <a:pos x="f146" y="f147"/>
              </a:cxn>
            </a:cxnLst>
            <a:rect l="f142" t="f145" r="f143" b="f144"/>
            <a:pathLst>
              <a:path w="120" h="125">
                <a:moveTo>
                  <a:pt x="f8" y="f9"/>
                </a:moveTo>
                <a:cubicBezTo>
                  <a:pt x="f8" y="f9"/>
                  <a:pt x="f8" y="f10"/>
                  <a:pt x="f8" y="f11"/>
                </a:cubicBezTo>
                <a:cubicBezTo>
                  <a:pt x="f12" y="f13"/>
                  <a:pt x="f9" y="f14"/>
                  <a:pt x="f15" y="f16"/>
                </a:cubicBezTo>
                <a:cubicBezTo>
                  <a:pt x="f17" y="f5"/>
                  <a:pt x="f18" y="f19"/>
                  <a:pt x="f20" y="f21"/>
                </a:cubicBezTo>
                <a:cubicBezTo>
                  <a:pt x="f22" y="f10"/>
                  <a:pt x="f23" y="f24"/>
                  <a:pt x="f25" y="f26"/>
                </a:cubicBezTo>
                <a:cubicBezTo>
                  <a:pt x="f27" y="f18"/>
                  <a:pt x="f6" y="f20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35" y="f22"/>
                </a:cubicBezTo>
                <a:cubicBezTo>
                  <a:pt x="f29" y="f31"/>
                  <a:pt x="f37" y="f36"/>
                  <a:pt x="f40" y="f41"/>
                </a:cubicBezTo>
                <a:cubicBezTo>
                  <a:pt x="f42" y="f7"/>
                  <a:pt x="f43" y="f44"/>
                  <a:pt x="f16" y="f45"/>
                </a:cubicBezTo>
                <a:cubicBezTo>
                  <a:pt x="f5" y="f46"/>
                  <a:pt x="f47" y="f40"/>
                  <a:pt x="f48" y="f49"/>
                </a:cubicBezTo>
                <a:cubicBezTo>
                  <a:pt x="f50" y="f51"/>
                  <a:pt x="f52" y="f53"/>
                  <a:pt x="f43" y="f54"/>
                </a:cubicBezTo>
                <a:cubicBezTo>
                  <a:pt x="f12" y="f55"/>
                  <a:pt x="f8" y="f12"/>
                  <a:pt x="f8" y="f9"/>
                </a:cubicBezTo>
                <a:close/>
              </a:path>
            </a:pathLst>
          </a:custGeom>
          <a:solidFill>
            <a:srgbClr val="9596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6" name="Freeform 109">
            <a:extLst>
              <a:ext uri="{FF2B5EF4-FFF2-40B4-BE49-F238E27FC236}">
                <a16:creationId xmlns:a16="http://schemas.microsoft.com/office/drawing/2014/main" id="{309123F6-35CE-82B4-56CA-FD3C1F12BF95}"/>
              </a:ext>
            </a:extLst>
          </p:cNvPr>
          <p:cNvSpPr/>
          <p:nvPr/>
        </p:nvSpPr>
        <p:spPr>
          <a:xfrm>
            <a:off x="2524128" y="4157667"/>
            <a:ext cx="266703" cy="1619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2"/>
              <a:gd name="f7" fmla="val 68"/>
              <a:gd name="f8" fmla="val 58"/>
              <a:gd name="f9" fmla="val 18"/>
              <a:gd name="f10" fmla="val 40"/>
              <a:gd name="f11" fmla="val 35"/>
              <a:gd name="f12" fmla="val 23"/>
              <a:gd name="f13" fmla="val 53"/>
              <a:gd name="f14" fmla="val 6"/>
              <a:gd name="f15" fmla="val 55"/>
              <a:gd name="f16" fmla="val 4"/>
              <a:gd name="f17" fmla="val 57"/>
              <a:gd name="f18" fmla="val 59"/>
              <a:gd name="f19" fmla="val 1"/>
              <a:gd name="f20" fmla="val 80"/>
              <a:gd name="f21" fmla="val 5"/>
              <a:gd name="f22" fmla="val 90"/>
              <a:gd name="f23" fmla="val 24"/>
              <a:gd name="f24" fmla="val 103"/>
              <a:gd name="f25" fmla="val 38"/>
              <a:gd name="f26" fmla="val 48"/>
              <a:gd name="f27" fmla="val 100"/>
              <a:gd name="f28" fmla="val 54"/>
              <a:gd name="f29" fmla="val 93"/>
              <a:gd name="f30" fmla="val 87"/>
              <a:gd name="f31" fmla="val 64"/>
              <a:gd name="f32" fmla="val 79"/>
              <a:gd name="f33" fmla="val 65"/>
              <a:gd name="f34" fmla="val 71"/>
              <a:gd name="f35" fmla="val 52"/>
              <a:gd name="f36" fmla="val 32"/>
              <a:gd name="f37" fmla="val 13"/>
              <a:gd name="f38" fmla="val 8"/>
              <a:gd name="f39" fmla="+- 0 0 -90"/>
              <a:gd name="f40" fmla="*/ f3 1 112"/>
              <a:gd name="f41" fmla="*/ f4 1 68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112"/>
              <a:gd name="f50" fmla="*/ f46 1 68"/>
              <a:gd name="f51" fmla="*/ 0 f47 1"/>
              <a:gd name="f52" fmla="*/ 58 f46 1"/>
              <a:gd name="f53" fmla="*/ 53 f47 1"/>
              <a:gd name="f54" fmla="*/ 6 f46 1"/>
              <a:gd name="f55" fmla="*/ 59 f47 1"/>
              <a:gd name="f56" fmla="*/ 1 f46 1"/>
              <a:gd name="f57" fmla="*/ 103 f47 1"/>
              <a:gd name="f58" fmla="*/ 38 f46 1"/>
              <a:gd name="f59" fmla="*/ 93 f47 1"/>
              <a:gd name="f60" fmla="*/ 59 f46 1"/>
              <a:gd name="f61" fmla="*/ 71 f47 1"/>
              <a:gd name="f62" fmla="*/ 65 f46 1"/>
              <a:gd name="f63" fmla="*/ 13 f47 1"/>
              <a:gd name="f64" fmla="+- f48 0 f1"/>
              <a:gd name="f65" fmla="*/ f51 1 112"/>
              <a:gd name="f66" fmla="*/ f52 1 68"/>
              <a:gd name="f67" fmla="*/ f53 1 112"/>
              <a:gd name="f68" fmla="*/ f54 1 68"/>
              <a:gd name="f69" fmla="*/ f55 1 112"/>
              <a:gd name="f70" fmla="*/ f56 1 68"/>
              <a:gd name="f71" fmla="*/ f57 1 112"/>
              <a:gd name="f72" fmla="*/ f58 1 68"/>
              <a:gd name="f73" fmla="*/ f59 1 112"/>
              <a:gd name="f74" fmla="*/ f60 1 68"/>
              <a:gd name="f75" fmla="*/ f61 1 112"/>
              <a:gd name="f76" fmla="*/ f62 1 68"/>
              <a:gd name="f77" fmla="*/ f63 1 112"/>
              <a:gd name="f78" fmla="*/ 0 1 f49"/>
              <a:gd name="f79" fmla="*/ f43 1 f49"/>
              <a:gd name="f80" fmla="*/ 0 1 f50"/>
              <a:gd name="f81" fmla="*/ f44 1 f50"/>
              <a:gd name="f82" fmla="*/ f65 1 f49"/>
              <a:gd name="f83" fmla="*/ f66 1 f50"/>
              <a:gd name="f84" fmla="*/ f67 1 f49"/>
              <a:gd name="f85" fmla="*/ f68 1 f50"/>
              <a:gd name="f86" fmla="*/ f69 1 f49"/>
              <a:gd name="f87" fmla="*/ f70 1 f50"/>
              <a:gd name="f88" fmla="*/ f71 1 f49"/>
              <a:gd name="f89" fmla="*/ f72 1 f50"/>
              <a:gd name="f90" fmla="*/ f73 1 f49"/>
              <a:gd name="f91" fmla="*/ f74 1 f50"/>
              <a:gd name="f92" fmla="*/ f75 1 f49"/>
              <a:gd name="f93" fmla="*/ f76 1 f50"/>
              <a:gd name="f94" fmla="*/ f77 1 f49"/>
              <a:gd name="f95" fmla="*/ f78 f40 1"/>
              <a:gd name="f96" fmla="*/ f79 f40 1"/>
              <a:gd name="f97" fmla="*/ f81 f41 1"/>
              <a:gd name="f98" fmla="*/ f80 f41 1"/>
              <a:gd name="f99" fmla="*/ f82 f40 1"/>
              <a:gd name="f100" fmla="*/ f83 f41 1"/>
              <a:gd name="f101" fmla="*/ f84 f40 1"/>
              <a:gd name="f102" fmla="*/ f85 f41 1"/>
              <a:gd name="f103" fmla="*/ f86 f40 1"/>
              <a:gd name="f104" fmla="*/ f87 f41 1"/>
              <a:gd name="f105" fmla="*/ f88 f40 1"/>
              <a:gd name="f106" fmla="*/ f89 f41 1"/>
              <a:gd name="f107" fmla="*/ f90 f40 1"/>
              <a:gd name="f108" fmla="*/ f91 f41 1"/>
              <a:gd name="f109" fmla="*/ f92 f40 1"/>
              <a:gd name="f110" fmla="*/ f93 f41 1"/>
              <a:gd name="f111" fmla="*/ f94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99" y="f100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6"/>
              </a:cxn>
              <a:cxn ang="f64">
                <a:pos x="f107" y="f108"/>
              </a:cxn>
              <a:cxn ang="f64">
                <a:pos x="f109" y="f110"/>
              </a:cxn>
              <a:cxn ang="f64">
                <a:pos x="f111" y="f110"/>
              </a:cxn>
              <a:cxn ang="f64">
                <a:pos x="f99" y="f100"/>
              </a:cxn>
            </a:cxnLst>
            <a:rect l="f95" t="f98" r="f96" b="f97"/>
            <a:pathLst>
              <a:path w="112" h="68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5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6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3"/>
                </a:cubicBezTo>
                <a:cubicBezTo>
                  <a:pt x="f35" y="f33"/>
                  <a:pt x="f36" y="f33"/>
                  <a:pt x="f37" y="f33"/>
                </a:cubicBezTo>
                <a:cubicBezTo>
                  <a:pt x="f38" y="f33"/>
                  <a:pt x="f5" y="f7"/>
                  <a:pt x="f5" y="f8"/>
                </a:cubicBezTo>
                <a:close/>
              </a:path>
            </a:pathLst>
          </a:custGeom>
          <a:solidFill>
            <a:srgbClr val="9697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7" name="Freeform 110">
            <a:extLst>
              <a:ext uri="{FF2B5EF4-FFF2-40B4-BE49-F238E27FC236}">
                <a16:creationId xmlns:a16="http://schemas.microsoft.com/office/drawing/2014/main" id="{F8F64DD5-D85A-8313-97CE-A021A21A9964}"/>
              </a:ext>
            </a:extLst>
          </p:cNvPr>
          <p:cNvSpPr/>
          <p:nvPr/>
        </p:nvSpPr>
        <p:spPr>
          <a:xfrm>
            <a:off x="2697159" y="4090989"/>
            <a:ext cx="141283" cy="1444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61"/>
              <a:gd name="f8" fmla="val 44"/>
              <a:gd name="f9" fmla="val 51"/>
              <a:gd name="f10" fmla="val 54"/>
              <a:gd name="f11" fmla="val 50"/>
              <a:gd name="f12" fmla="val 58"/>
              <a:gd name="f13" fmla="val 46"/>
              <a:gd name="f14" fmla="val 42"/>
              <a:gd name="f15" fmla="val 60"/>
              <a:gd name="f16" fmla="val 38"/>
              <a:gd name="f17" fmla="val 56"/>
              <a:gd name="f18" fmla="val 28"/>
              <a:gd name="f19" fmla="val 18"/>
              <a:gd name="f20" fmla="val 35"/>
              <a:gd name="f21" fmla="val 7"/>
              <a:gd name="f22" fmla="val 25"/>
              <a:gd name="f23" fmla="val 19"/>
              <a:gd name="f24" fmla="val 14"/>
              <a:gd name="f25" fmla="val 13"/>
              <a:gd name="f26" fmla="val 1"/>
              <a:gd name="f27" fmla="val 24"/>
              <a:gd name="f28" fmla="val 8"/>
              <a:gd name="f29" fmla="val 34"/>
              <a:gd name="f30" fmla="val 27"/>
              <a:gd name="f31" fmla="val 53"/>
              <a:gd name="f32" fmla="val 37"/>
              <a:gd name="f33" fmla="val 40"/>
              <a:gd name="f34" fmla="+- 0 0 -90"/>
              <a:gd name="f35" fmla="*/ f3 1 59"/>
              <a:gd name="f36" fmla="*/ f4 1 61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59"/>
              <a:gd name="f45" fmla="*/ f41 1 61"/>
              <a:gd name="f46" fmla="*/ 59 f42 1"/>
              <a:gd name="f47" fmla="*/ 44 f41 1"/>
              <a:gd name="f48" fmla="*/ 50 f42 1"/>
              <a:gd name="f49" fmla="*/ 58 f41 1"/>
              <a:gd name="f50" fmla="*/ 38 f42 1"/>
              <a:gd name="f51" fmla="*/ 56 f41 1"/>
              <a:gd name="f52" fmla="*/ 7 f42 1"/>
              <a:gd name="f53" fmla="*/ 25 f41 1"/>
              <a:gd name="f54" fmla="*/ 7 f41 1"/>
              <a:gd name="f55" fmla="*/ 24 f42 1"/>
              <a:gd name="f56" fmla="*/ 8 f41 1"/>
              <a:gd name="f57" fmla="*/ 53 f42 1"/>
              <a:gd name="f58" fmla="*/ 37 f41 1"/>
              <a:gd name="f59" fmla="+- f43 0 f1"/>
              <a:gd name="f60" fmla="*/ f46 1 59"/>
              <a:gd name="f61" fmla="*/ f47 1 61"/>
              <a:gd name="f62" fmla="*/ f48 1 59"/>
              <a:gd name="f63" fmla="*/ f49 1 61"/>
              <a:gd name="f64" fmla="*/ f50 1 59"/>
              <a:gd name="f65" fmla="*/ f51 1 61"/>
              <a:gd name="f66" fmla="*/ f52 1 59"/>
              <a:gd name="f67" fmla="*/ f53 1 61"/>
              <a:gd name="f68" fmla="*/ f54 1 61"/>
              <a:gd name="f69" fmla="*/ f55 1 59"/>
              <a:gd name="f70" fmla="*/ f56 1 61"/>
              <a:gd name="f71" fmla="*/ f57 1 59"/>
              <a:gd name="f72" fmla="*/ f58 1 61"/>
              <a:gd name="f73" fmla="*/ 0 1 f44"/>
              <a:gd name="f74" fmla="*/ f38 1 f44"/>
              <a:gd name="f75" fmla="*/ 0 1 f45"/>
              <a:gd name="f76" fmla="*/ f39 1 f45"/>
              <a:gd name="f77" fmla="*/ f60 1 f44"/>
              <a:gd name="f78" fmla="*/ f61 1 f45"/>
              <a:gd name="f79" fmla="*/ f62 1 f44"/>
              <a:gd name="f80" fmla="*/ f63 1 f45"/>
              <a:gd name="f81" fmla="*/ f64 1 f44"/>
              <a:gd name="f82" fmla="*/ f65 1 f45"/>
              <a:gd name="f83" fmla="*/ f66 1 f44"/>
              <a:gd name="f84" fmla="*/ f67 1 f45"/>
              <a:gd name="f85" fmla="*/ f68 1 f45"/>
              <a:gd name="f86" fmla="*/ f69 1 f44"/>
              <a:gd name="f87" fmla="*/ f70 1 f45"/>
              <a:gd name="f88" fmla="*/ f71 1 f44"/>
              <a:gd name="f89" fmla="*/ f72 1 f45"/>
              <a:gd name="f90" fmla="*/ f73 f35 1"/>
              <a:gd name="f91" fmla="*/ f74 f35 1"/>
              <a:gd name="f92" fmla="*/ f76 f36 1"/>
              <a:gd name="f93" fmla="*/ f75 f36 1"/>
              <a:gd name="f94" fmla="*/ f77 f35 1"/>
              <a:gd name="f95" fmla="*/ f78 f36 1"/>
              <a:gd name="f96" fmla="*/ f79 f35 1"/>
              <a:gd name="f97" fmla="*/ f80 f36 1"/>
              <a:gd name="f98" fmla="*/ f81 f35 1"/>
              <a:gd name="f99" fmla="*/ f82 f36 1"/>
              <a:gd name="f100" fmla="*/ f83 f35 1"/>
              <a:gd name="f101" fmla="*/ f84 f36 1"/>
              <a:gd name="f102" fmla="*/ f85 f36 1"/>
              <a:gd name="f103" fmla="*/ f86 f35 1"/>
              <a:gd name="f104" fmla="*/ f87 f36 1"/>
              <a:gd name="f105" fmla="*/ f88 f35 1"/>
              <a:gd name="f106" fmla="*/ f8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0" y="f102"/>
              </a:cxn>
              <a:cxn ang="f59">
                <a:pos x="f103" y="f104"/>
              </a:cxn>
              <a:cxn ang="f59">
                <a:pos x="f105" y="f106"/>
              </a:cxn>
              <a:cxn ang="f59">
                <a:pos x="f94" y="f95"/>
              </a:cxn>
            </a:cxnLst>
            <a:rect l="f90" t="f93" r="f91" b="f92"/>
            <a:pathLst>
              <a:path w="59" h="61">
                <a:moveTo>
                  <a:pt x="f6" y="f8"/>
                </a:moveTo>
                <a:cubicBezTo>
                  <a:pt x="f6" y="f9"/>
                  <a:pt x="f10" y="f10"/>
                  <a:pt x="f11" y="f12"/>
                </a:cubicBezTo>
                <a:cubicBezTo>
                  <a:pt x="f13" y="f7"/>
                  <a:pt x="f14" y="f15"/>
                  <a:pt x="f16" y="f17"/>
                </a:cubicBezTo>
                <a:cubicBezTo>
                  <a:pt x="f18" y="f13"/>
                  <a:pt x="f19" y="f20"/>
                  <a:pt x="f21" y="f22"/>
                </a:cubicBezTo>
                <a:cubicBezTo>
                  <a:pt x="f5" y="f23"/>
                  <a:pt x="f5" y="f24"/>
                  <a:pt x="f21" y="f21"/>
                </a:cubicBezTo>
                <a:cubicBezTo>
                  <a:pt x="f25" y="f5"/>
                  <a:pt x="f19" y="f26"/>
                  <a:pt x="f27" y="f28"/>
                </a:cubicBezTo>
                <a:cubicBezTo>
                  <a:pt x="f29" y="f19"/>
                  <a:pt x="f8" y="f30"/>
                  <a:pt x="f31" y="f32"/>
                </a:cubicBezTo>
                <a:cubicBezTo>
                  <a:pt x="f17" y="f33"/>
                  <a:pt x="f12" y="f14"/>
                  <a:pt x="f6" y="f8"/>
                </a:cubicBezTo>
                <a:close/>
              </a:path>
            </a:pathLst>
          </a:custGeom>
          <a:solidFill>
            <a:srgbClr val="9899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8" name="Freeform 111">
            <a:extLst>
              <a:ext uri="{FF2B5EF4-FFF2-40B4-BE49-F238E27FC236}">
                <a16:creationId xmlns:a16="http://schemas.microsoft.com/office/drawing/2014/main" id="{55107BBD-FBD6-39A1-2B0F-8C4CF3250095}"/>
              </a:ext>
            </a:extLst>
          </p:cNvPr>
          <p:cNvSpPr/>
          <p:nvPr/>
        </p:nvSpPr>
        <p:spPr>
          <a:xfrm>
            <a:off x="2500317" y="4295778"/>
            <a:ext cx="244473" cy="238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3"/>
              <a:gd name="f7" fmla="val 10"/>
              <a:gd name="f8" fmla="val 15"/>
              <a:gd name="f9" fmla="val 7"/>
              <a:gd name="f10" fmla="val 23"/>
              <a:gd name="f11" fmla="val 5"/>
              <a:gd name="f12" fmla="val 30"/>
              <a:gd name="f13" fmla="val 55"/>
              <a:gd name="f14" fmla="val 4"/>
              <a:gd name="f15" fmla="val 79"/>
              <a:gd name="f16" fmla="val 9"/>
              <a:gd name="f17" fmla="val 1"/>
              <a:gd name="f18" fmla="val 101"/>
              <a:gd name="f19" fmla="val 8"/>
              <a:gd name="f20" fmla="val 95"/>
              <a:gd name="f21" fmla="val 89"/>
              <a:gd name="f22" fmla="val 64"/>
              <a:gd name="f23" fmla="val 38"/>
              <a:gd name="f24" fmla="val 13"/>
              <a:gd name="f25" fmla="val 3"/>
              <a:gd name="f26" fmla="val 6"/>
              <a:gd name="f27" fmla="+- 0 0 -90"/>
              <a:gd name="f28" fmla="*/ f3 1 103"/>
              <a:gd name="f29" fmla="*/ f4 1 10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4 1 10"/>
              <a:gd name="f38" fmla="*/ f35 1 103"/>
              <a:gd name="f39" fmla="*/ 10 f35 1"/>
              <a:gd name="f40" fmla="*/ 0 f34 1"/>
              <a:gd name="f41" fmla="*/ 30 f35 1"/>
              <a:gd name="f42" fmla="*/ 5 f34 1"/>
              <a:gd name="f43" fmla="*/ 103 f35 1"/>
              <a:gd name="f44" fmla="*/ 1 f34 1"/>
              <a:gd name="f45" fmla="*/ 89 f35 1"/>
              <a:gd name="f46" fmla="*/ 10 f34 1"/>
              <a:gd name="f47" fmla="*/ 13 f35 1"/>
              <a:gd name="f48" fmla="*/ 9 f34 1"/>
              <a:gd name="f49" fmla="+- f36 0 f1"/>
              <a:gd name="f50" fmla="*/ f39 1 103"/>
              <a:gd name="f51" fmla="*/ f40 1 10"/>
              <a:gd name="f52" fmla="*/ f41 1 103"/>
              <a:gd name="f53" fmla="*/ f42 1 10"/>
              <a:gd name="f54" fmla="*/ f43 1 103"/>
              <a:gd name="f55" fmla="*/ f44 1 10"/>
              <a:gd name="f56" fmla="*/ f45 1 103"/>
              <a:gd name="f57" fmla="*/ f46 1 10"/>
              <a:gd name="f58" fmla="*/ f47 1 103"/>
              <a:gd name="f59" fmla="*/ f48 1 10"/>
              <a:gd name="f60" fmla="*/ 0 1 f38"/>
              <a:gd name="f61" fmla="*/ f31 1 f38"/>
              <a:gd name="f62" fmla="*/ 0 1 f37"/>
              <a:gd name="f63" fmla="*/ f32 1 f37"/>
              <a:gd name="f64" fmla="*/ f50 1 f38"/>
              <a:gd name="f65" fmla="*/ f51 1 f37"/>
              <a:gd name="f66" fmla="*/ f52 1 f38"/>
              <a:gd name="f67" fmla="*/ f53 1 f37"/>
              <a:gd name="f68" fmla="*/ f54 1 f38"/>
              <a:gd name="f69" fmla="*/ f55 1 f37"/>
              <a:gd name="f70" fmla="*/ f56 1 f38"/>
              <a:gd name="f71" fmla="*/ f57 1 f37"/>
              <a:gd name="f72" fmla="*/ f58 1 f38"/>
              <a:gd name="f73" fmla="*/ f59 1 f37"/>
              <a:gd name="f74" fmla="*/ f60 f28 1"/>
              <a:gd name="f75" fmla="*/ f61 f28 1"/>
              <a:gd name="f76" fmla="*/ f63 f29 1"/>
              <a:gd name="f77" fmla="*/ f62 f29 1"/>
              <a:gd name="f78" fmla="*/ f64 f28 1"/>
              <a:gd name="f79" fmla="*/ f65 f29 1"/>
              <a:gd name="f80" fmla="*/ f66 f28 1"/>
              <a:gd name="f81" fmla="*/ f67 f29 1"/>
              <a:gd name="f82" fmla="*/ f68 f28 1"/>
              <a:gd name="f83" fmla="*/ f69 f29 1"/>
              <a:gd name="f84" fmla="*/ f70 f28 1"/>
              <a:gd name="f85" fmla="*/ f71 f29 1"/>
              <a:gd name="f86" fmla="*/ f72 f28 1"/>
              <a:gd name="f87" fmla="*/ f73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8" y="f79"/>
              </a:cxn>
              <a:cxn ang="f49">
                <a:pos x="f80" y="f81"/>
              </a:cxn>
              <a:cxn ang="f49">
                <a:pos x="f82" y="f83"/>
              </a:cxn>
              <a:cxn ang="f49">
                <a:pos x="f84" y="f85"/>
              </a:cxn>
              <a:cxn ang="f49">
                <a:pos x="f86" y="f87"/>
              </a:cxn>
              <a:cxn ang="f49">
                <a:pos x="f78" y="f79"/>
              </a:cxn>
            </a:cxnLst>
            <a:rect l="f74" t="f77" r="f75" b="f76"/>
            <a:pathLst>
              <a:path w="103" h="10">
                <a:moveTo>
                  <a:pt x="f7" y="f5"/>
                </a:moveTo>
                <a:cubicBezTo>
                  <a:pt x="f8" y="f9"/>
                  <a:pt x="f10" y="f11"/>
                  <a:pt x="f12" y="f11"/>
                </a:cubicBezTo>
                <a:cubicBezTo>
                  <a:pt x="f13" y="f14"/>
                  <a:pt x="f15" y="f16"/>
                  <a:pt x="f6" y="f17"/>
                </a:cubicBezTo>
                <a:cubicBezTo>
                  <a:pt x="f18" y="f19"/>
                  <a:pt x="f20" y="f7"/>
                  <a:pt x="f21" y="f7"/>
                </a:cubicBezTo>
                <a:cubicBezTo>
                  <a:pt x="f22" y="f7"/>
                  <a:pt x="f23" y="f7"/>
                  <a:pt x="f24" y="f16"/>
                </a:cubicBezTo>
                <a:cubicBezTo>
                  <a:pt x="f25" y="f16"/>
                  <a:pt x="f5" y="f26"/>
                  <a:pt x="f7" y="f5"/>
                </a:cubicBezTo>
                <a:close/>
              </a:path>
            </a:pathLst>
          </a:custGeom>
          <a:solidFill>
            <a:srgbClr val="999A9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9" name="Freeform 112">
            <a:extLst>
              <a:ext uri="{FF2B5EF4-FFF2-40B4-BE49-F238E27FC236}">
                <a16:creationId xmlns:a16="http://schemas.microsoft.com/office/drawing/2014/main" id="{88E10085-25EF-8E52-EE72-DA079AFAAEA0}"/>
              </a:ext>
            </a:extLst>
          </p:cNvPr>
          <p:cNvSpPr/>
          <p:nvPr/>
        </p:nvSpPr>
        <p:spPr>
          <a:xfrm>
            <a:off x="1838328" y="3840159"/>
            <a:ext cx="539752" cy="4889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7"/>
              <a:gd name="f7" fmla="val 205"/>
              <a:gd name="f8" fmla="val 174"/>
              <a:gd name="f9" fmla="val 60"/>
              <a:gd name="f10" fmla="val 133"/>
              <a:gd name="f11" fmla="val 34"/>
              <a:gd name="f12" fmla="val 86"/>
              <a:gd name="f13" fmla="val 23"/>
              <a:gd name="f14" fmla="val 40"/>
              <a:gd name="f15" fmla="val 11"/>
              <a:gd name="f16" fmla="val 1"/>
              <a:gd name="f17" fmla="val 10"/>
              <a:gd name="f18" fmla="val 38"/>
              <a:gd name="f19" fmla="val 84"/>
              <a:gd name="f20" fmla="val 32"/>
              <a:gd name="f21" fmla="val 132"/>
              <a:gd name="f22" fmla="val 59"/>
              <a:gd name="f23" fmla="val 173"/>
              <a:gd name="f24" fmla="val 71"/>
              <a:gd name="f25" fmla="val 192"/>
              <a:gd name="f26" fmla="val 108"/>
              <a:gd name="f27" fmla="val 201"/>
              <a:gd name="f28" fmla="val 119"/>
              <a:gd name="f29" fmla="val 200"/>
              <a:gd name="f30" fmla="val 130"/>
              <a:gd name="f31" fmla="val 140"/>
              <a:gd name="f32" fmla="val 156"/>
              <a:gd name="f33" fmla="val 172"/>
              <a:gd name="f34" fmla="val 188"/>
              <a:gd name="f35" fmla="val 193"/>
              <a:gd name="f36" fmla="val 203"/>
              <a:gd name="f37" fmla="val 194"/>
              <a:gd name="f38" fmla="val 199"/>
              <a:gd name="f39" fmla="val 184"/>
              <a:gd name="f40" fmla="val 178"/>
              <a:gd name="f41" fmla="val 208"/>
              <a:gd name="f42" fmla="val 171"/>
              <a:gd name="f43" fmla="val 128"/>
              <a:gd name="f44" fmla="val 213"/>
              <a:gd name="f45" fmla="val 85"/>
              <a:gd name="f46" fmla="val 182"/>
              <a:gd name="f47" fmla="val 175"/>
              <a:gd name="f48" fmla="val 183"/>
              <a:gd name="f49" fmla="val 181"/>
              <a:gd name="f50" fmla="val 170"/>
              <a:gd name="f51" fmla="val 157"/>
              <a:gd name="f52" fmla="val 142"/>
              <a:gd name="f53" fmla="val 127"/>
              <a:gd name="f54" fmla="val 135"/>
              <a:gd name="f55" fmla="val 94"/>
              <a:gd name="f56" fmla="val 136"/>
              <a:gd name="f57" fmla="val 89"/>
              <a:gd name="f58" fmla="val 137"/>
              <a:gd name="f59" fmla="val 83"/>
              <a:gd name="f60" fmla="val 123"/>
              <a:gd name="f61" fmla="val 90"/>
              <a:gd name="f62" fmla="val 126"/>
              <a:gd name="f63" fmla="val 125"/>
              <a:gd name="f64" fmla="val 104"/>
              <a:gd name="f65" fmla="val 120"/>
              <a:gd name="f66" fmla="val 131"/>
              <a:gd name="f67" fmla="val 121"/>
              <a:gd name="f68" fmla="val 111"/>
              <a:gd name="f69" fmla="val 110"/>
              <a:gd name="f70" fmla="val 102"/>
              <a:gd name="f71" fmla="val 96"/>
              <a:gd name="f72" fmla="val 92"/>
              <a:gd name="f73" fmla="val 79"/>
              <a:gd name="f74" fmla="val 69"/>
              <a:gd name="f75" fmla="val 66"/>
              <a:gd name="f76" fmla="val 87"/>
              <a:gd name="f77" fmla="val 62"/>
              <a:gd name="f78" fmla="val 93"/>
              <a:gd name="f79" fmla="val 77"/>
              <a:gd name="f80" fmla="val 106"/>
              <a:gd name="f81" fmla="val 81"/>
              <a:gd name="f82" fmla="val 109"/>
              <a:gd name="f83" fmla="val 75"/>
              <a:gd name="f84" fmla="val 72"/>
              <a:gd name="f85" fmla="val 113"/>
              <a:gd name="f86" fmla="val 65"/>
              <a:gd name="f87" fmla="val 117"/>
              <a:gd name="f88" fmla="val 122"/>
              <a:gd name="f89" fmla="val 70"/>
              <a:gd name="f90" fmla="val 73"/>
              <a:gd name="f91" fmla="val 116"/>
              <a:gd name="f92" fmla="val 107"/>
              <a:gd name="f93" fmla="val 147"/>
              <a:gd name="f94" fmla="val 162"/>
              <a:gd name="f95" fmla="val 145"/>
              <a:gd name="f96" fmla="val 166"/>
              <a:gd name="f97" fmla="val 168"/>
              <a:gd name="f98" fmla="val 179"/>
              <a:gd name="f99" fmla="val 129"/>
              <a:gd name="f100" fmla="val 148"/>
              <a:gd name="f101" fmla="val 160"/>
              <a:gd name="f102" fmla="+- 0 0 -90"/>
              <a:gd name="f103" fmla="*/ f3 1 227"/>
              <a:gd name="f104" fmla="*/ f4 1 205"/>
              <a:gd name="f105" fmla="val f5"/>
              <a:gd name="f106" fmla="val f6"/>
              <a:gd name="f107" fmla="val f7"/>
              <a:gd name="f108" fmla="*/ f102 f0 1"/>
              <a:gd name="f109" fmla="+- f107 0 f105"/>
              <a:gd name="f110" fmla="+- f106 0 f105"/>
              <a:gd name="f111" fmla="*/ f108 1 f2"/>
              <a:gd name="f112" fmla="*/ f110 1 227"/>
              <a:gd name="f113" fmla="*/ f109 1 205"/>
              <a:gd name="f114" fmla="*/ 174 f110 1"/>
              <a:gd name="f115" fmla="*/ 60 f109 1"/>
              <a:gd name="f116" fmla="*/ 40 f110 1"/>
              <a:gd name="f117" fmla="*/ 11 f109 1"/>
              <a:gd name="f118" fmla="*/ 10 f110 1"/>
              <a:gd name="f119" fmla="*/ 38 f109 1"/>
              <a:gd name="f120" fmla="*/ 59 f110 1"/>
              <a:gd name="f121" fmla="*/ 173 f109 1"/>
              <a:gd name="f122" fmla="*/ 108 f110 1"/>
              <a:gd name="f123" fmla="*/ 201 f109 1"/>
              <a:gd name="f124" fmla="*/ 140 f110 1"/>
              <a:gd name="f125" fmla="*/ 188 f110 1"/>
              <a:gd name="f126" fmla="*/ 200 f110 1"/>
              <a:gd name="f127" fmla="*/ 194 f109 1"/>
              <a:gd name="f128" fmla="*/ 208 f110 1"/>
              <a:gd name="f129" fmla="*/ 171 f109 1"/>
              <a:gd name="f130" fmla="*/ 180 f110 1"/>
              <a:gd name="f131" fmla="*/ 172 f109 1"/>
              <a:gd name="f132" fmla="*/ 178 f110 1"/>
              <a:gd name="f133" fmla="*/ 182 f109 1"/>
              <a:gd name="f134" fmla="*/ 170 f110 1"/>
              <a:gd name="f135" fmla="*/ 178 f109 1"/>
              <a:gd name="f136" fmla="*/ 94 f110 1"/>
              <a:gd name="f137" fmla="*/ 136 f109 1"/>
              <a:gd name="f138" fmla="*/ 83 f110 1"/>
              <a:gd name="f139" fmla="*/ 130 f109 1"/>
              <a:gd name="f140" fmla="*/ 125 f109 1"/>
              <a:gd name="f141" fmla="*/ 123 f110 1"/>
              <a:gd name="f142" fmla="*/ 121 f109 1"/>
              <a:gd name="f143" fmla="*/ 102 f110 1"/>
              <a:gd name="f144" fmla="*/ 96 f109 1"/>
              <a:gd name="f145" fmla="*/ 69 f110 1"/>
              <a:gd name="f146" fmla="*/ 66 f109 1"/>
              <a:gd name="f147" fmla="*/ 106 f110 1"/>
              <a:gd name="f148" fmla="*/ 81 f109 1"/>
              <a:gd name="f149" fmla="*/ 110 f110 1"/>
              <a:gd name="f150" fmla="*/ 72 f109 1"/>
              <a:gd name="f151" fmla="*/ 117 f110 1"/>
              <a:gd name="f152" fmla="*/ 121 f110 1"/>
              <a:gd name="f153" fmla="*/ 73 f109 1"/>
              <a:gd name="f154" fmla="*/ 162 f110 1"/>
              <a:gd name="f155" fmla="*/ 145 f109 1"/>
              <a:gd name="f156" fmla="*/ 171 f110 1"/>
              <a:gd name="f157" fmla="*/ 179 f110 1"/>
              <a:gd name="f158" fmla="*/ 110 f109 1"/>
              <a:gd name="f159" fmla="*/ 181 f110 1"/>
              <a:gd name="f160" fmla="*/ 135 f109 1"/>
              <a:gd name="f161" fmla="+- f111 0 f1"/>
              <a:gd name="f162" fmla="*/ f114 1 227"/>
              <a:gd name="f163" fmla="*/ f115 1 205"/>
              <a:gd name="f164" fmla="*/ f116 1 227"/>
              <a:gd name="f165" fmla="*/ f117 1 205"/>
              <a:gd name="f166" fmla="*/ f118 1 227"/>
              <a:gd name="f167" fmla="*/ f119 1 205"/>
              <a:gd name="f168" fmla="*/ f120 1 227"/>
              <a:gd name="f169" fmla="*/ f121 1 205"/>
              <a:gd name="f170" fmla="*/ f122 1 227"/>
              <a:gd name="f171" fmla="*/ f123 1 205"/>
              <a:gd name="f172" fmla="*/ f124 1 227"/>
              <a:gd name="f173" fmla="*/ f125 1 227"/>
              <a:gd name="f174" fmla="*/ f126 1 227"/>
              <a:gd name="f175" fmla="*/ f127 1 205"/>
              <a:gd name="f176" fmla="*/ f128 1 227"/>
              <a:gd name="f177" fmla="*/ f129 1 205"/>
              <a:gd name="f178" fmla="*/ f130 1 227"/>
              <a:gd name="f179" fmla="*/ f131 1 205"/>
              <a:gd name="f180" fmla="*/ f132 1 227"/>
              <a:gd name="f181" fmla="*/ f133 1 205"/>
              <a:gd name="f182" fmla="*/ f134 1 227"/>
              <a:gd name="f183" fmla="*/ f135 1 205"/>
              <a:gd name="f184" fmla="*/ f136 1 227"/>
              <a:gd name="f185" fmla="*/ f137 1 205"/>
              <a:gd name="f186" fmla="*/ f138 1 227"/>
              <a:gd name="f187" fmla="*/ f139 1 205"/>
              <a:gd name="f188" fmla="*/ f140 1 205"/>
              <a:gd name="f189" fmla="*/ f141 1 227"/>
              <a:gd name="f190" fmla="*/ f142 1 205"/>
              <a:gd name="f191" fmla="*/ f143 1 227"/>
              <a:gd name="f192" fmla="*/ f144 1 205"/>
              <a:gd name="f193" fmla="*/ f145 1 227"/>
              <a:gd name="f194" fmla="*/ f146 1 205"/>
              <a:gd name="f195" fmla="*/ f147 1 227"/>
              <a:gd name="f196" fmla="*/ f148 1 205"/>
              <a:gd name="f197" fmla="*/ f149 1 227"/>
              <a:gd name="f198" fmla="*/ f150 1 205"/>
              <a:gd name="f199" fmla="*/ f151 1 227"/>
              <a:gd name="f200" fmla="*/ f152 1 227"/>
              <a:gd name="f201" fmla="*/ f153 1 205"/>
              <a:gd name="f202" fmla="*/ f154 1 227"/>
              <a:gd name="f203" fmla="*/ f155 1 205"/>
              <a:gd name="f204" fmla="*/ f156 1 227"/>
              <a:gd name="f205" fmla="*/ f157 1 227"/>
              <a:gd name="f206" fmla="*/ f158 1 205"/>
              <a:gd name="f207" fmla="*/ f159 1 227"/>
              <a:gd name="f208" fmla="*/ f160 1 205"/>
              <a:gd name="f209" fmla="*/ 0 1 f112"/>
              <a:gd name="f210" fmla="*/ f106 1 f112"/>
              <a:gd name="f211" fmla="*/ 0 1 f113"/>
              <a:gd name="f212" fmla="*/ f107 1 f113"/>
              <a:gd name="f213" fmla="*/ f162 1 f112"/>
              <a:gd name="f214" fmla="*/ f163 1 f113"/>
              <a:gd name="f215" fmla="*/ f164 1 f112"/>
              <a:gd name="f216" fmla="*/ f165 1 f113"/>
              <a:gd name="f217" fmla="*/ f166 1 f112"/>
              <a:gd name="f218" fmla="*/ f167 1 f113"/>
              <a:gd name="f219" fmla="*/ f168 1 f112"/>
              <a:gd name="f220" fmla="*/ f169 1 f113"/>
              <a:gd name="f221" fmla="*/ f170 1 f112"/>
              <a:gd name="f222" fmla="*/ f171 1 f113"/>
              <a:gd name="f223" fmla="*/ f172 1 f112"/>
              <a:gd name="f224" fmla="*/ f173 1 f112"/>
              <a:gd name="f225" fmla="*/ f174 1 f112"/>
              <a:gd name="f226" fmla="*/ f175 1 f113"/>
              <a:gd name="f227" fmla="*/ f176 1 f112"/>
              <a:gd name="f228" fmla="*/ f177 1 f113"/>
              <a:gd name="f229" fmla="*/ f178 1 f112"/>
              <a:gd name="f230" fmla="*/ f179 1 f113"/>
              <a:gd name="f231" fmla="*/ f180 1 f112"/>
              <a:gd name="f232" fmla="*/ f181 1 f113"/>
              <a:gd name="f233" fmla="*/ f182 1 f112"/>
              <a:gd name="f234" fmla="*/ f183 1 f113"/>
              <a:gd name="f235" fmla="*/ f184 1 f112"/>
              <a:gd name="f236" fmla="*/ f185 1 f113"/>
              <a:gd name="f237" fmla="*/ f186 1 f112"/>
              <a:gd name="f238" fmla="*/ f187 1 f113"/>
              <a:gd name="f239" fmla="*/ f188 1 f113"/>
              <a:gd name="f240" fmla="*/ f189 1 f112"/>
              <a:gd name="f241" fmla="*/ f190 1 f113"/>
              <a:gd name="f242" fmla="*/ f191 1 f112"/>
              <a:gd name="f243" fmla="*/ f192 1 f113"/>
              <a:gd name="f244" fmla="*/ f193 1 f112"/>
              <a:gd name="f245" fmla="*/ f194 1 f113"/>
              <a:gd name="f246" fmla="*/ f195 1 f112"/>
              <a:gd name="f247" fmla="*/ f196 1 f113"/>
              <a:gd name="f248" fmla="*/ f197 1 f112"/>
              <a:gd name="f249" fmla="*/ f198 1 f113"/>
              <a:gd name="f250" fmla="*/ f199 1 f112"/>
              <a:gd name="f251" fmla="*/ f200 1 f112"/>
              <a:gd name="f252" fmla="*/ f201 1 f113"/>
              <a:gd name="f253" fmla="*/ f202 1 f112"/>
              <a:gd name="f254" fmla="*/ f203 1 f113"/>
              <a:gd name="f255" fmla="*/ f204 1 f112"/>
              <a:gd name="f256" fmla="*/ f205 1 f112"/>
              <a:gd name="f257" fmla="*/ f206 1 f113"/>
              <a:gd name="f258" fmla="*/ f207 1 f112"/>
              <a:gd name="f259" fmla="*/ f208 1 f113"/>
              <a:gd name="f260" fmla="*/ f209 f103 1"/>
              <a:gd name="f261" fmla="*/ f210 f103 1"/>
              <a:gd name="f262" fmla="*/ f212 f104 1"/>
              <a:gd name="f263" fmla="*/ f211 f104 1"/>
              <a:gd name="f264" fmla="*/ f213 f103 1"/>
              <a:gd name="f265" fmla="*/ f214 f104 1"/>
              <a:gd name="f266" fmla="*/ f215 f103 1"/>
              <a:gd name="f267" fmla="*/ f216 f104 1"/>
              <a:gd name="f268" fmla="*/ f217 f103 1"/>
              <a:gd name="f269" fmla="*/ f218 f104 1"/>
              <a:gd name="f270" fmla="*/ f219 f103 1"/>
              <a:gd name="f271" fmla="*/ f220 f104 1"/>
              <a:gd name="f272" fmla="*/ f221 f103 1"/>
              <a:gd name="f273" fmla="*/ f222 f104 1"/>
              <a:gd name="f274" fmla="*/ f223 f103 1"/>
              <a:gd name="f275" fmla="*/ f224 f103 1"/>
              <a:gd name="f276" fmla="*/ f225 f103 1"/>
              <a:gd name="f277" fmla="*/ f226 f104 1"/>
              <a:gd name="f278" fmla="*/ f227 f103 1"/>
              <a:gd name="f279" fmla="*/ f228 f104 1"/>
              <a:gd name="f280" fmla="*/ f229 f103 1"/>
              <a:gd name="f281" fmla="*/ f230 f104 1"/>
              <a:gd name="f282" fmla="*/ f231 f103 1"/>
              <a:gd name="f283" fmla="*/ f232 f104 1"/>
              <a:gd name="f284" fmla="*/ f233 f103 1"/>
              <a:gd name="f285" fmla="*/ f234 f104 1"/>
              <a:gd name="f286" fmla="*/ f235 f103 1"/>
              <a:gd name="f287" fmla="*/ f236 f104 1"/>
              <a:gd name="f288" fmla="*/ f237 f103 1"/>
              <a:gd name="f289" fmla="*/ f238 f104 1"/>
              <a:gd name="f290" fmla="*/ f239 f104 1"/>
              <a:gd name="f291" fmla="*/ f240 f103 1"/>
              <a:gd name="f292" fmla="*/ f241 f104 1"/>
              <a:gd name="f293" fmla="*/ f242 f103 1"/>
              <a:gd name="f294" fmla="*/ f243 f104 1"/>
              <a:gd name="f295" fmla="*/ f244 f103 1"/>
              <a:gd name="f296" fmla="*/ f245 f104 1"/>
              <a:gd name="f297" fmla="*/ f246 f103 1"/>
              <a:gd name="f298" fmla="*/ f247 f104 1"/>
              <a:gd name="f299" fmla="*/ f248 f103 1"/>
              <a:gd name="f300" fmla="*/ f249 f104 1"/>
              <a:gd name="f301" fmla="*/ f250 f103 1"/>
              <a:gd name="f302" fmla="*/ f251 f103 1"/>
              <a:gd name="f303" fmla="*/ f252 f104 1"/>
              <a:gd name="f304" fmla="*/ f253 f103 1"/>
              <a:gd name="f305" fmla="*/ f254 f104 1"/>
              <a:gd name="f306" fmla="*/ f255 f103 1"/>
              <a:gd name="f307" fmla="*/ f256 f103 1"/>
              <a:gd name="f308" fmla="*/ f257 f104 1"/>
              <a:gd name="f309" fmla="*/ f258 f103 1"/>
              <a:gd name="f310" fmla="*/ f259 f1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1">
                <a:pos x="f264" y="f265"/>
              </a:cxn>
              <a:cxn ang="f161">
                <a:pos x="f266" y="f267"/>
              </a:cxn>
              <a:cxn ang="f161">
                <a:pos x="f268" y="f269"/>
              </a:cxn>
              <a:cxn ang="f161">
                <a:pos x="f270" y="f271"/>
              </a:cxn>
              <a:cxn ang="f161">
                <a:pos x="f272" y="f273"/>
              </a:cxn>
              <a:cxn ang="f161">
                <a:pos x="f274" y="f273"/>
              </a:cxn>
              <a:cxn ang="f161">
                <a:pos x="f274" y="f273"/>
              </a:cxn>
              <a:cxn ang="f161">
                <a:pos x="f275" y="f273"/>
              </a:cxn>
              <a:cxn ang="f161">
                <a:pos x="f276" y="f277"/>
              </a:cxn>
              <a:cxn ang="f161">
                <a:pos x="f278" y="f279"/>
              </a:cxn>
              <a:cxn ang="f161">
                <a:pos x="f264" y="f265"/>
              </a:cxn>
              <a:cxn ang="f161">
                <a:pos x="f280" y="f281"/>
              </a:cxn>
              <a:cxn ang="f161">
                <a:pos x="f282" y="f283"/>
              </a:cxn>
              <a:cxn ang="f161">
                <a:pos x="f284" y="f285"/>
              </a:cxn>
              <a:cxn ang="f161">
                <a:pos x="f286" y="f287"/>
              </a:cxn>
              <a:cxn ang="f161">
                <a:pos x="f288" y="f289"/>
              </a:cxn>
              <a:cxn ang="f161">
                <a:pos x="f286" y="f290"/>
              </a:cxn>
              <a:cxn ang="f161">
                <a:pos x="f291" y="f292"/>
              </a:cxn>
              <a:cxn ang="f161">
                <a:pos x="f293" y="f294"/>
              </a:cxn>
              <a:cxn ang="f161">
                <a:pos x="f295" y="f296"/>
              </a:cxn>
              <a:cxn ang="f161">
                <a:pos x="f297" y="f298"/>
              </a:cxn>
              <a:cxn ang="f161">
                <a:pos x="f299" y="f300"/>
              </a:cxn>
              <a:cxn ang="f161">
                <a:pos x="f301" y="f296"/>
              </a:cxn>
              <a:cxn ang="f161">
                <a:pos x="f302" y="f303"/>
              </a:cxn>
              <a:cxn ang="f161">
                <a:pos x="f304" y="f305"/>
              </a:cxn>
              <a:cxn ang="f161">
                <a:pos x="f306" y="f292"/>
              </a:cxn>
              <a:cxn ang="f161">
                <a:pos x="f307" y="f308"/>
              </a:cxn>
              <a:cxn ang="f161">
                <a:pos x="f309" y="f290"/>
              </a:cxn>
              <a:cxn ang="f161">
                <a:pos x="f307" y="f310"/>
              </a:cxn>
              <a:cxn ang="f161">
                <a:pos x="f280" y="f281"/>
              </a:cxn>
            </a:cxnLst>
            <a:rect l="f260" t="f263" r="f261" b="f262"/>
            <a:pathLst>
              <a:path w="227" h="20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6"/>
                  <a:pt x="f5" y="f5"/>
                  <a:pt x="f17" y="f18"/>
                </a:cubicBezTo>
                <a:cubicBezTo>
                  <a:pt x="f13" y="f19"/>
                  <a:pt x="f20" y="f21"/>
                  <a:pt x="f22" y="f23"/>
                </a:cubicBezTo>
                <a:cubicBezTo>
                  <a:pt x="f24" y="f25"/>
                  <a:pt x="f19" y="f7"/>
                  <a:pt x="f26" y="f27"/>
                </a:cubicBezTo>
                <a:cubicBezTo>
                  <a:pt x="f28" y="f29"/>
                  <a:pt x="f30" y="f27"/>
                  <a:pt x="f31" y="f27"/>
                </a:cubicBezTo>
                <a:cubicBezTo>
                  <a:pt x="f31" y="f27"/>
                  <a:pt x="f31" y="f27"/>
                  <a:pt x="f31" y="f27"/>
                </a:cubicBezTo>
                <a:cubicBezTo>
                  <a:pt x="f32" y="f27"/>
                  <a:pt x="f33" y="f27"/>
                  <a:pt x="f34" y="f27"/>
                </a:cubicBezTo>
                <a:cubicBezTo>
                  <a:pt x="f35" y="f29"/>
                  <a:pt x="f27" y="f36"/>
                  <a:pt x="f29" y="f37"/>
                </a:cubicBezTo>
                <a:cubicBezTo>
                  <a:pt x="f38" y="f39"/>
                  <a:pt x="f7" y="f40"/>
                  <a:pt x="f41" y="f42"/>
                </a:cubicBezTo>
                <a:cubicBezTo>
                  <a:pt x="f6" y="f43"/>
                  <a:pt x="f44" y="f45"/>
                  <a:pt x="f8" y="f9"/>
                </a:cubicBezTo>
                <a:close/>
                <a:moveTo>
                  <a:pt x="f2" y="f33"/>
                </a:moveTo>
                <a:cubicBezTo>
                  <a:pt x="f46" y="f47"/>
                  <a:pt x="f48" y="f2"/>
                  <a:pt x="f40" y="f46"/>
                </a:cubicBezTo>
                <a:cubicBezTo>
                  <a:pt x="f8" y="f39"/>
                  <a:pt x="f33" y="f49"/>
                  <a:pt x="f50" y="f4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54"/>
                  <a:pt x="f59" y="f30"/>
                </a:cubicBezTo>
                <a:cubicBezTo>
                  <a:pt x="f59" y="f60"/>
                  <a:pt x="f61" y="f62"/>
                  <a:pt x="f55" y="f63"/>
                </a:cubicBezTo>
                <a:cubicBezTo>
                  <a:pt x="f64" y="f60"/>
                  <a:pt x="f65" y="f66"/>
                  <a:pt x="f60" y="f67"/>
                </a:cubicBezTo>
                <a:cubicBezTo>
                  <a:pt x="f63" y="f68"/>
                  <a:pt x="f69" y="f64"/>
                  <a:pt x="f70" y="f71"/>
                </a:cubicBezTo>
                <a:cubicBezTo>
                  <a:pt x="f72" y="f12"/>
                  <a:pt x="f73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68" y="f81"/>
                  <a:pt x="f82" y="f83"/>
                  <a:pt x="f69" y="f84"/>
                </a:cubicBezTo>
                <a:cubicBezTo>
                  <a:pt x="f68" y="f74"/>
                  <a:pt x="f85" y="f86"/>
                  <a:pt x="f87" y="f75"/>
                </a:cubicBezTo>
                <a:cubicBezTo>
                  <a:pt x="f67" y="f75"/>
                  <a:pt x="f88" y="f89"/>
                  <a:pt x="f67" y="f90"/>
                </a:cubicBezTo>
                <a:cubicBezTo>
                  <a:pt x="f91" y="f92"/>
                  <a:pt x="f93" y="f65"/>
                  <a:pt x="f94" y="f95"/>
                </a:cubicBezTo>
                <a:cubicBezTo>
                  <a:pt x="f96" y="f54"/>
                  <a:pt x="f97" y="f43"/>
                  <a:pt x="f42" y="f67"/>
                </a:cubicBezTo>
                <a:cubicBezTo>
                  <a:pt x="f23" y="f87"/>
                  <a:pt x="f33" y="f26"/>
                  <a:pt x="f98" y="f69"/>
                </a:cubicBezTo>
                <a:cubicBezTo>
                  <a:pt x="f34" y="f85"/>
                  <a:pt x="f46" y="f65"/>
                  <a:pt x="f49" y="f63"/>
                </a:cubicBezTo>
                <a:cubicBezTo>
                  <a:pt x="f49" y="f99"/>
                  <a:pt x="f49" y="f21"/>
                  <a:pt x="f98" y="f54"/>
                </a:cubicBezTo>
                <a:cubicBezTo>
                  <a:pt x="f23" y="f100"/>
                  <a:pt x="f50" y="f101"/>
                  <a:pt x="f2" y="f33"/>
                </a:cubicBezTo>
                <a:close/>
              </a:path>
            </a:pathLst>
          </a:custGeom>
          <a:solidFill>
            <a:srgbClr val="A7C8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0" name="Freeform 113">
            <a:extLst>
              <a:ext uri="{FF2B5EF4-FFF2-40B4-BE49-F238E27FC236}">
                <a16:creationId xmlns:a16="http://schemas.microsoft.com/office/drawing/2014/main" id="{854020FD-324E-A603-C4F9-110071C6A450}"/>
              </a:ext>
            </a:extLst>
          </p:cNvPr>
          <p:cNvSpPr/>
          <p:nvPr/>
        </p:nvSpPr>
        <p:spPr>
          <a:xfrm>
            <a:off x="2371725" y="3833814"/>
            <a:ext cx="311152" cy="4762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1"/>
              <a:gd name="f7" fmla="val 200"/>
              <a:gd name="f8" fmla="val 124"/>
              <a:gd name="f9" fmla="val 90"/>
              <a:gd name="f10" fmla="val 22"/>
              <a:gd name="f11" fmla="val 58"/>
              <a:gd name="f12" fmla="val 40"/>
              <a:gd name="f13" fmla="val 32"/>
              <a:gd name="f14" fmla="val 67"/>
              <a:gd name="f15" fmla="val 3"/>
              <a:gd name="f16" fmla="val 95"/>
              <a:gd name="f17" fmla="val 21"/>
              <a:gd name="f18" fmla="val 151"/>
              <a:gd name="f19" fmla="val 29"/>
              <a:gd name="f20" fmla="val 160"/>
              <a:gd name="f21" fmla="val 37"/>
              <a:gd name="f22" fmla="val 168"/>
              <a:gd name="f23" fmla="val 28"/>
              <a:gd name="f24" fmla="val 181"/>
              <a:gd name="f25" fmla="val 26"/>
              <a:gd name="f26" fmla="val 184"/>
              <a:gd name="f27" fmla="val 27"/>
              <a:gd name="f28" fmla="val 188"/>
              <a:gd name="f29" fmla="val 192"/>
              <a:gd name="f30" fmla="val 196"/>
              <a:gd name="f31" fmla="val 199"/>
              <a:gd name="f32" fmla="val 36"/>
              <a:gd name="f33" fmla="val 198"/>
              <a:gd name="f34" fmla="val 35"/>
              <a:gd name="f35" fmla="val 193"/>
              <a:gd name="f36" fmla="val 191"/>
              <a:gd name="f37" fmla="val 190"/>
              <a:gd name="f38" fmla="val 38"/>
              <a:gd name="f39" fmla="val 189"/>
              <a:gd name="f40" fmla="val 41"/>
              <a:gd name="f41" fmla="val 167"/>
              <a:gd name="f42" fmla="val 59"/>
              <a:gd name="f43" fmla="val 176"/>
              <a:gd name="f44" fmla="val 70"/>
              <a:gd name="f45" fmla="val 172"/>
              <a:gd name="f46" fmla="val 83"/>
              <a:gd name="f47" fmla="val 97"/>
              <a:gd name="f48" fmla="val 148"/>
              <a:gd name="f49" fmla="val 110"/>
              <a:gd name="f50" fmla="val 136"/>
              <a:gd name="f51" fmla="val 117"/>
              <a:gd name="f52" fmla="val 129"/>
              <a:gd name="f53" fmla="val 126"/>
              <a:gd name="f54" fmla="val 123"/>
              <a:gd name="f55" fmla="val 127"/>
              <a:gd name="f56" fmla="val 112"/>
              <a:gd name="f57" fmla="val 75"/>
              <a:gd name="f58" fmla="val 128"/>
              <a:gd name="f59" fmla="val 39"/>
              <a:gd name="f60" fmla="val 99"/>
              <a:gd name="f61" fmla="val 105"/>
              <a:gd name="f62" fmla="val 100"/>
              <a:gd name="f63" fmla="val 111"/>
              <a:gd name="f64" fmla="val 92"/>
              <a:gd name="f65" fmla="val 72"/>
              <a:gd name="f66" fmla="val 61"/>
              <a:gd name="f67" fmla="val 57"/>
              <a:gd name="f68" fmla="val 56"/>
              <a:gd name="f69" fmla="val 153"/>
              <a:gd name="f70" fmla="val 55"/>
              <a:gd name="f71" fmla="val 159"/>
              <a:gd name="f72" fmla="val 49"/>
              <a:gd name="f73" fmla="val 158"/>
              <a:gd name="f74" fmla="val 43"/>
              <a:gd name="f75" fmla="val 157"/>
              <a:gd name="f76" fmla="val 45"/>
              <a:gd name="f77" fmla="val 46"/>
              <a:gd name="f78" fmla="val 147"/>
              <a:gd name="f79" fmla="val 48"/>
              <a:gd name="f80" fmla="val 135"/>
              <a:gd name="f81" fmla="val 42"/>
              <a:gd name="f82" fmla="val 116"/>
              <a:gd name="f83" fmla="val 113"/>
              <a:gd name="f84" fmla="val 108"/>
              <a:gd name="f85" fmla="val 101"/>
              <a:gd name="f86" fmla="val 106"/>
              <a:gd name="f87" fmla="val 109"/>
              <a:gd name="f88" fmla="val 53"/>
              <a:gd name="f89" fmla="val 118"/>
              <a:gd name="f90" fmla="val 115"/>
              <a:gd name="f91" fmla="val 60"/>
              <a:gd name="f92" fmla="val 65"/>
              <a:gd name="f93" fmla="val 73"/>
              <a:gd name="f94" fmla="val 87"/>
              <a:gd name="f95" fmla="val 74"/>
              <a:gd name="f96" fmla="val 64"/>
              <a:gd name="f97" fmla="val 68"/>
              <a:gd name="f98" fmla="val 54"/>
              <a:gd name="f99" fmla="val 80"/>
              <a:gd name="f100" fmla="val 88"/>
              <a:gd name="f101" fmla="val 102"/>
              <a:gd name="f102" fmla="val 47"/>
              <a:gd name="f103" fmla="val 69"/>
              <a:gd name="f104" fmla="val 79"/>
              <a:gd name="f105" fmla="val 81"/>
              <a:gd name="f106" fmla="val 85"/>
              <a:gd name="f107" fmla="val 94"/>
              <a:gd name="f108" fmla="val 98"/>
              <a:gd name="f109" fmla="+- 0 0 -90"/>
              <a:gd name="f110" fmla="*/ f3 1 131"/>
              <a:gd name="f111" fmla="*/ f4 1 200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131"/>
              <a:gd name="f120" fmla="*/ f116 1 200"/>
              <a:gd name="f121" fmla="*/ 124 f117 1"/>
              <a:gd name="f122" fmla="*/ 0 f116 1"/>
              <a:gd name="f123" fmla="*/ 32 f117 1"/>
              <a:gd name="f124" fmla="*/ 67 f116 1"/>
              <a:gd name="f125" fmla="*/ 21 f117 1"/>
              <a:gd name="f126" fmla="*/ 151 f116 1"/>
              <a:gd name="f127" fmla="*/ 28 f117 1"/>
              <a:gd name="f128" fmla="*/ 181 f116 1"/>
              <a:gd name="f129" fmla="*/ 27 f117 1"/>
              <a:gd name="f130" fmla="*/ 192 f116 1"/>
              <a:gd name="f131" fmla="*/ 199 f116 1"/>
              <a:gd name="f132" fmla="*/ 37 f117 1"/>
              <a:gd name="f133" fmla="*/ 191 f116 1"/>
              <a:gd name="f134" fmla="*/ 38 f117 1"/>
              <a:gd name="f135" fmla="*/ 188 f116 1"/>
              <a:gd name="f136" fmla="*/ 70 f117 1"/>
              <a:gd name="f137" fmla="*/ 172 f116 1"/>
              <a:gd name="f138" fmla="*/ 110 f117 1"/>
              <a:gd name="f139" fmla="*/ 136 f116 1"/>
              <a:gd name="f140" fmla="*/ 127 f117 1"/>
              <a:gd name="f141" fmla="*/ 112 f116 1"/>
              <a:gd name="f142" fmla="*/ 99 f117 1"/>
              <a:gd name="f143" fmla="*/ 105 f116 1"/>
              <a:gd name="f144" fmla="*/ 92 f117 1"/>
              <a:gd name="f145" fmla="*/ 57 f117 1"/>
              <a:gd name="f146" fmla="*/ 148 f116 1"/>
              <a:gd name="f147" fmla="*/ 49 f117 1"/>
              <a:gd name="f148" fmla="*/ 158 f116 1"/>
              <a:gd name="f149" fmla="*/ 46 f117 1"/>
              <a:gd name="f150" fmla="*/ 147 f116 1"/>
              <a:gd name="f151" fmla="*/ 116 f116 1"/>
              <a:gd name="f152" fmla="*/ 39 f117 1"/>
              <a:gd name="f153" fmla="*/ 48 f117 1"/>
              <a:gd name="f154" fmla="*/ 109 f116 1"/>
              <a:gd name="f155" fmla="*/ 60 f117 1"/>
              <a:gd name="f156" fmla="*/ 108 f116 1"/>
              <a:gd name="f157" fmla="*/ 67 f117 1"/>
              <a:gd name="f158" fmla="*/ 74 f116 1"/>
              <a:gd name="f159" fmla="*/ 64 f117 1"/>
              <a:gd name="f160" fmla="*/ 54 f116 1"/>
              <a:gd name="f161" fmla="*/ 80 f117 1"/>
              <a:gd name="f162" fmla="*/ 65 f116 1"/>
              <a:gd name="f163" fmla="*/ 102 f117 1"/>
              <a:gd name="f164" fmla="*/ 47 f116 1"/>
              <a:gd name="f165" fmla="*/ 79 f117 1"/>
              <a:gd name="f166" fmla="*/ 101 f116 1"/>
              <a:gd name="f167" fmla="+- f118 0 f1"/>
              <a:gd name="f168" fmla="*/ f121 1 131"/>
              <a:gd name="f169" fmla="*/ f122 1 200"/>
              <a:gd name="f170" fmla="*/ f123 1 131"/>
              <a:gd name="f171" fmla="*/ f124 1 200"/>
              <a:gd name="f172" fmla="*/ f125 1 131"/>
              <a:gd name="f173" fmla="*/ f126 1 200"/>
              <a:gd name="f174" fmla="*/ f127 1 131"/>
              <a:gd name="f175" fmla="*/ f128 1 200"/>
              <a:gd name="f176" fmla="*/ f129 1 131"/>
              <a:gd name="f177" fmla="*/ f130 1 200"/>
              <a:gd name="f178" fmla="*/ f131 1 200"/>
              <a:gd name="f179" fmla="*/ f132 1 131"/>
              <a:gd name="f180" fmla="*/ f133 1 200"/>
              <a:gd name="f181" fmla="*/ f134 1 131"/>
              <a:gd name="f182" fmla="*/ f135 1 200"/>
              <a:gd name="f183" fmla="*/ f136 1 131"/>
              <a:gd name="f184" fmla="*/ f137 1 200"/>
              <a:gd name="f185" fmla="*/ f138 1 131"/>
              <a:gd name="f186" fmla="*/ f139 1 200"/>
              <a:gd name="f187" fmla="*/ f140 1 131"/>
              <a:gd name="f188" fmla="*/ f141 1 200"/>
              <a:gd name="f189" fmla="*/ f142 1 131"/>
              <a:gd name="f190" fmla="*/ f143 1 200"/>
              <a:gd name="f191" fmla="*/ f144 1 131"/>
              <a:gd name="f192" fmla="*/ f145 1 131"/>
              <a:gd name="f193" fmla="*/ f146 1 200"/>
              <a:gd name="f194" fmla="*/ f147 1 131"/>
              <a:gd name="f195" fmla="*/ f148 1 200"/>
              <a:gd name="f196" fmla="*/ f149 1 131"/>
              <a:gd name="f197" fmla="*/ f150 1 200"/>
              <a:gd name="f198" fmla="*/ f151 1 200"/>
              <a:gd name="f199" fmla="*/ f152 1 131"/>
              <a:gd name="f200" fmla="*/ f153 1 131"/>
              <a:gd name="f201" fmla="*/ f154 1 200"/>
              <a:gd name="f202" fmla="*/ f155 1 131"/>
              <a:gd name="f203" fmla="*/ f156 1 200"/>
              <a:gd name="f204" fmla="*/ f157 1 131"/>
              <a:gd name="f205" fmla="*/ f158 1 200"/>
              <a:gd name="f206" fmla="*/ f159 1 131"/>
              <a:gd name="f207" fmla="*/ f160 1 200"/>
              <a:gd name="f208" fmla="*/ f161 1 131"/>
              <a:gd name="f209" fmla="*/ f162 1 200"/>
              <a:gd name="f210" fmla="*/ f163 1 131"/>
              <a:gd name="f211" fmla="*/ f164 1 200"/>
              <a:gd name="f212" fmla="*/ f165 1 131"/>
              <a:gd name="f213" fmla="*/ f166 1 200"/>
              <a:gd name="f214" fmla="*/ 0 1 f119"/>
              <a:gd name="f215" fmla="*/ f113 1 f119"/>
              <a:gd name="f216" fmla="*/ 0 1 f120"/>
              <a:gd name="f217" fmla="*/ f114 1 f120"/>
              <a:gd name="f218" fmla="*/ f168 1 f119"/>
              <a:gd name="f219" fmla="*/ f169 1 f120"/>
              <a:gd name="f220" fmla="*/ f170 1 f119"/>
              <a:gd name="f221" fmla="*/ f171 1 f120"/>
              <a:gd name="f222" fmla="*/ f172 1 f119"/>
              <a:gd name="f223" fmla="*/ f173 1 f120"/>
              <a:gd name="f224" fmla="*/ f174 1 f119"/>
              <a:gd name="f225" fmla="*/ f175 1 f120"/>
              <a:gd name="f226" fmla="*/ f176 1 f119"/>
              <a:gd name="f227" fmla="*/ f177 1 f120"/>
              <a:gd name="f228" fmla="*/ f178 1 f120"/>
              <a:gd name="f229" fmla="*/ f179 1 f119"/>
              <a:gd name="f230" fmla="*/ f180 1 f120"/>
              <a:gd name="f231" fmla="*/ f181 1 f119"/>
              <a:gd name="f232" fmla="*/ f182 1 f120"/>
              <a:gd name="f233" fmla="*/ f183 1 f119"/>
              <a:gd name="f234" fmla="*/ f184 1 f120"/>
              <a:gd name="f235" fmla="*/ f185 1 f119"/>
              <a:gd name="f236" fmla="*/ f186 1 f120"/>
              <a:gd name="f237" fmla="*/ f187 1 f119"/>
              <a:gd name="f238" fmla="*/ f188 1 f120"/>
              <a:gd name="f239" fmla="*/ f189 1 f119"/>
              <a:gd name="f240" fmla="*/ f190 1 f120"/>
              <a:gd name="f241" fmla="*/ f191 1 f119"/>
              <a:gd name="f242" fmla="*/ f192 1 f119"/>
              <a:gd name="f243" fmla="*/ f193 1 f120"/>
              <a:gd name="f244" fmla="*/ f194 1 f119"/>
              <a:gd name="f245" fmla="*/ f195 1 f120"/>
              <a:gd name="f246" fmla="*/ f196 1 f119"/>
              <a:gd name="f247" fmla="*/ f197 1 f120"/>
              <a:gd name="f248" fmla="*/ f198 1 f120"/>
              <a:gd name="f249" fmla="*/ f199 1 f119"/>
              <a:gd name="f250" fmla="*/ f200 1 f119"/>
              <a:gd name="f251" fmla="*/ f201 1 f120"/>
              <a:gd name="f252" fmla="*/ f202 1 f119"/>
              <a:gd name="f253" fmla="*/ f203 1 f120"/>
              <a:gd name="f254" fmla="*/ f204 1 f119"/>
              <a:gd name="f255" fmla="*/ f205 1 f120"/>
              <a:gd name="f256" fmla="*/ f206 1 f119"/>
              <a:gd name="f257" fmla="*/ f207 1 f120"/>
              <a:gd name="f258" fmla="*/ f208 1 f119"/>
              <a:gd name="f259" fmla="*/ f209 1 f120"/>
              <a:gd name="f260" fmla="*/ f210 1 f119"/>
              <a:gd name="f261" fmla="*/ f211 1 f120"/>
              <a:gd name="f262" fmla="*/ f212 1 f119"/>
              <a:gd name="f263" fmla="*/ f213 1 f120"/>
              <a:gd name="f264" fmla="*/ f214 f110 1"/>
              <a:gd name="f265" fmla="*/ f215 f110 1"/>
              <a:gd name="f266" fmla="*/ f217 f111 1"/>
              <a:gd name="f267" fmla="*/ f216 f111 1"/>
              <a:gd name="f268" fmla="*/ f218 f110 1"/>
              <a:gd name="f269" fmla="*/ f219 f111 1"/>
              <a:gd name="f270" fmla="*/ f220 f110 1"/>
              <a:gd name="f271" fmla="*/ f221 f111 1"/>
              <a:gd name="f272" fmla="*/ f222 f110 1"/>
              <a:gd name="f273" fmla="*/ f223 f111 1"/>
              <a:gd name="f274" fmla="*/ f224 f110 1"/>
              <a:gd name="f275" fmla="*/ f225 f111 1"/>
              <a:gd name="f276" fmla="*/ f226 f110 1"/>
              <a:gd name="f277" fmla="*/ f227 f111 1"/>
              <a:gd name="f278" fmla="*/ f228 f111 1"/>
              <a:gd name="f279" fmla="*/ f229 f110 1"/>
              <a:gd name="f280" fmla="*/ f230 f111 1"/>
              <a:gd name="f281" fmla="*/ f231 f110 1"/>
              <a:gd name="f282" fmla="*/ f232 f111 1"/>
              <a:gd name="f283" fmla="*/ f233 f110 1"/>
              <a:gd name="f284" fmla="*/ f234 f111 1"/>
              <a:gd name="f285" fmla="*/ f235 f110 1"/>
              <a:gd name="f286" fmla="*/ f236 f111 1"/>
              <a:gd name="f287" fmla="*/ f237 f110 1"/>
              <a:gd name="f288" fmla="*/ f238 f111 1"/>
              <a:gd name="f289" fmla="*/ f239 f110 1"/>
              <a:gd name="f290" fmla="*/ f240 f111 1"/>
              <a:gd name="f291" fmla="*/ f241 f110 1"/>
              <a:gd name="f292" fmla="*/ f242 f110 1"/>
              <a:gd name="f293" fmla="*/ f243 f111 1"/>
              <a:gd name="f294" fmla="*/ f244 f110 1"/>
              <a:gd name="f295" fmla="*/ f245 f111 1"/>
              <a:gd name="f296" fmla="*/ f246 f110 1"/>
              <a:gd name="f297" fmla="*/ f247 f111 1"/>
              <a:gd name="f298" fmla="*/ f248 f111 1"/>
              <a:gd name="f299" fmla="*/ f249 f110 1"/>
              <a:gd name="f300" fmla="*/ f250 f110 1"/>
              <a:gd name="f301" fmla="*/ f251 f111 1"/>
              <a:gd name="f302" fmla="*/ f252 f110 1"/>
              <a:gd name="f303" fmla="*/ f253 f111 1"/>
              <a:gd name="f304" fmla="*/ f254 f110 1"/>
              <a:gd name="f305" fmla="*/ f255 f111 1"/>
              <a:gd name="f306" fmla="*/ f256 f110 1"/>
              <a:gd name="f307" fmla="*/ f257 f111 1"/>
              <a:gd name="f308" fmla="*/ f258 f110 1"/>
              <a:gd name="f309" fmla="*/ f259 f111 1"/>
              <a:gd name="f310" fmla="*/ f260 f110 1"/>
              <a:gd name="f311" fmla="*/ f261 f111 1"/>
              <a:gd name="f312" fmla="*/ f262 f110 1"/>
              <a:gd name="f313" fmla="*/ f263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7">
                <a:pos x="f268" y="f269"/>
              </a:cxn>
              <a:cxn ang="f167">
                <a:pos x="f270" y="f271"/>
              </a:cxn>
              <a:cxn ang="f167">
                <a:pos x="f272" y="f273"/>
              </a:cxn>
              <a:cxn ang="f167">
                <a:pos x="f274" y="f275"/>
              </a:cxn>
              <a:cxn ang="f167">
                <a:pos x="f276" y="f277"/>
              </a:cxn>
              <a:cxn ang="f167">
                <a:pos x="f270" y="f278"/>
              </a:cxn>
              <a:cxn ang="f167">
                <a:pos x="f279" y="f280"/>
              </a:cxn>
              <a:cxn ang="f167">
                <a:pos x="f281" y="f282"/>
              </a:cxn>
              <a:cxn ang="f167">
                <a:pos x="f283" y="f284"/>
              </a:cxn>
              <a:cxn ang="f167">
                <a:pos x="f285" y="f286"/>
              </a:cxn>
              <a:cxn ang="f167">
                <a:pos x="f287" y="f288"/>
              </a:cxn>
              <a:cxn ang="f167">
                <a:pos x="f268" y="f269"/>
              </a:cxn>
              <a:cxn ang="f167">
                <a:pos x="f289" y="f290"/>
              </a:cxn>
              <a:cxn ang="f167">
                <a:pos x="f291" y="f288"/>
              </a:cxn>
              <a:cxn ang="f167">
                <a:pos x="f292" y="f293"/>
              </a:cxn>
              <a:cxn ang="f167">
                <a:pos x="f294" y="f295"/>
              </a:cxn>
              <a:cxn ang="f167">
                <a:pos x="f296" y="f297"/>
              </a:cxn>
              <a:cxn ang="f167">
                <a:pos x="f281" y="f298"/>
              </a:cxn>
              <a:cxn ang="f167">
                <a:pos x="f299" y="f290"/>
              </a:cxn>
              <a:cxn ang="f167">
                <a:pos x="f300" y="f301"/>
              </a:cxn>
              <a:cxn ang="f167">
                <a:pos x="f302" y="f303"/>
              </a:cxn>
              <a:cxn ang="f167">
                <a:pos x="f304" y="f305"/>
              </a:cxn>
              <a:cxn ang="f167">
                <a:pos x="f306" y="f307"/>
              </a:cxn>
              <a:cxn ang="f167">
                <a:pos x="f308" y="f309"/>
              </a:cxn>
              <a:cxn ang="f167">
                <a:pos x="f310" y="f311"/>
              </a:cxn>
              <a:cxn ang="f167">
                <a:pos x="f312" y="f313"/>
              </a:cxn>
              <a:cxn ang="f167">
                <a:pos x="f289" y="f290"/>
              </a:cxn>
            </a:cxnLst>
            <a:rect l="f264" t="f267" r="f265" b="f266"/>
            <a:pathLst>
              <a:path w="131" h="200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5" y="f8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7" y="f29"/>
                </a:cubicBezTo>
                <a:cubicBezTo>
                  <a:pt x="f27" y="f30"/>
                  <a:pt x="f27" y="f7"/>
                  <a:pt x="f13" y="f31"/>
                </a:cubicBezTo>
                <a:cubicBezTo>
                  <a:pt x="f32" y="f33"/>
                  <a:pt x="f34" y="f35"/>
                  <a:pt x="f21" y="f36"/>
                </a:cubicBezTo>
                <a:cubicBezTo>
                  <a:pt x="f21" y="f37"/>
                  <a:pt x="f38" y="f39"/>
                  <a:pt x="f38" y="f28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20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6" y="f57"/>
                  <a:pt x="f58" y="f59"/>
                  <a:pt x="f8" y="f5"/>
                </a:cubicBezTo>
                <a:close/>
                <a:moveTo>
                  <a:pt x="f60" y="f61"/>
                </a:moveTo>
                <a:cubicBezTo>
                  <a:pt x="f62" y="f63"/>
                  <a:pt x="f16" y="f56"/>
                  <a:pt x="f64" y="f56"/>
                </a:cubicBezTo>
                <a:cubicBezTo>
                  <a:pt x="f65" y="f51"/>
                  <a:pt x="f66" y="f58"/>
                  <a:pt x="f67" y="f48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18"/>
                  <a:pt x="f77" y="f78"/>
                </a:cubicBezTo>
                <a:cubicBezTo>
                  <a:pt x="f79" y="f80"/>
                  <a:pt x="f81" y="f53"/>
                  <a:pt x="f38" y="f82"/>
                </a:cubicBezTo>
                <a:cubicBezTo>
                  <a:pt x="f21" y="f83"/>
                  <a:pt x="f34" y="f84"/>
                  <a:pt x="f59" y="f61"/>
                </a:cubicBezTo>
                <a:cubicBezTo>
                  <a:pt x="f74" y="f85"/>
                  <a:pt x="f77" y="f86"/>
                  <a:pt x="f79" y="f87"/>
                </a:cubicBezTo>
                <a:cubicBezTo>
                  <a:pt x="f88" y="f89"/>
                  <a:pt x="f67" y="f90"/>
                  <a:pt x="f91" y="f84"/>
                </a:cubicBezTo>
                <a:cubicBezTo>
                  <a:pt x="f92" y="f47"/>
                  <a:pt x="f93" y="f94"/>
                  <a:pt x="f14" y="f95"/>
                </a:cubicBezTo>
                <a:cubicBezTo>
                  <a:pt x="f96" y="f97"/>
                  <a:pt x="f67" y="f11"/>
                  <a:pt x="f96" y="f98"/>
                </a:cubicBezTo>
                <a:cubicBezTo>
                  <a:pt x="f93" y="f79"/>
                  <a:pt x="f65" y="f92"/>
                  <a:pt x="f99" y="f92"/>
                </a:cubicBezTo>
                <a:cubicBezTo>
                  <a:pt x="f100" y="f66"/>
                  <a:pt x="f100" y="f72"/>
                  <a:pt x="f101" y="f102"/>
                </a:cubicBezTo>
                <a:cubicBezTo>
                  <a:pt x="f101" y="f103"/>
                  <a:pt x="f104" y="f105"/>
                  <a:pt x="f104" y="f85"/>
                </a:cubicBezTo>
                <a:cubicBezTo>
                  <a:pt x="f106" y="f86"/>
                  <a:pt x="f107" y="f108"/>
                  <a:pt x="f60" y="f61"/>
                </a:cubicBezTo>
                <a:close/>
              </a:path>
            </a:pathLst>
          </a:custGeom>
          <a:solidFill>
            <a:srgbClr val="A8C9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1" name="Freeform 117">
            <a:extLst>
              <a:ext uri="{FF2B5EF4-FFF2-40B4-BE49-F238E27FC236}">
                <a16:creationId xmlns:a16="http://schemas.microsoft.com/office/drawing/2014/main" id="{CFA0CF89-BA13-DC48-8E20-AC431CC741D5}"/>
              </a:ext>
            </a:extLst>
          </p:cNvPr>
          <p:cNvSpPr/>
          <p:nvPr/>
        </p:nvSpPr>
        <p:spPr>
          <a:xfrm>
            <a:off x="5281610" y="4573591"/>
            <a:ext cx="504821" cy="3857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3"/>
              <a:gd name="f7" fmla="val 376"/>
              <a:gd name="f8" fmla="val 252"/>
              <a:gd name="f9" fmla="val 5"/>
              <a:gd name="f10" fmla="val 322"/>
              <a:gd name="f11" fmla="val 391"/>
              <a:gd name="f12" fmla="val 460"/>
              <a:gd name="f13" fmla="val 473"/>
              <a:gd name="f14" fmla="val 489"/>
              <a:gd name="f15" fmla="val 488"/>
              <a:gd name="f16" fmla="val 21"/>
              <a:gd name="f17" fmla="val 98"/>
              <a:gd name="f18" fmla="val 175"/>
              <a:gd name="f19" fmla="val 446"/>
              <a:gd name="f20" fmla="val 245"/>
              <a:gd name="f21" fmla="val 387"/>
              <a:gd name="f22" fmla="val 333"/>
              <a:gd name="f23" fmla="val 278"/>
              <a:gd name="f24" fmla="val 176"/>
              <a:gd name="f25" fmla="val 346"/>
              <a:gd name="f26" fmla="val 74"/>
              <a:gd name="f27" fmla="val 316"/>
              <a:gd name="f28" fmla="val 4"/>
              <a:gd name="f29" fmla="val 222"/>
              <a:gd name="f30" fmla="val 116"/>
              <a:gd name="f31" fmla="val 95"/>
              <a:gd name="f32" fmla="val 6"/>
              <a:gd name="f33" fmla="val 73"/>
              <a:gd name="f34" fmla="val 3"/>
              <a:gd name="f35" fmla="val 51"/>
              <a:gd name="f36" fmla="val 17"/>
              <a:gd name="f37" fmla="val 10"/>
              <a:gd name="f38" fmla="val 2"/>
              <a:gd name="f39" fmla="val 48"/>
              <a:gd name="f40" fmla="val 7"/>
              <a:gd name="f41" fmla="val 184"/>
              <a:gd name="f42" fmla="val 292"/>
              <a:gd name="f43" fmla="val 313"/>
              <a:gd name="f44" fmla="val 339"/>
              <a:gd name="f45" fmla="val 314"/>
              <a:gd name="f46" fmla="val 405"/>
              <a:gd name="f47" fmla="val 260"/>
              <a:gd name="f48" fmla="val 422"/>
              <a:gd name="f49" fmla="val 226"/>
              <a:gd name="f50" fmla="val 450"/>
              <a:gd name="f51" fmla="val 174"/>
              <a:gd name="f52" fmla="val 448"/>
              <a:gd name="f53" fmla="val 118"/>
              <a:gd name="f54" fmla="val 62"/>
              <a:gd name="f55" fmla="val 447"/>
              <a:gd name="f56" fmla="val 49"/>
              <a:gd name="f57" fmla="val 453"/>
              <a:gd name="f58" fmla="val 30"/>
              <a:gd name="f59" fmla="val 430"/>
              <a:gd name="f60" fmla="val 31"/>
              <a:gd name="f61" fmla="val 416"/>
              <a:gd name="f62" fmla="val 52"/>
              <a:gd name="f63" fmla="val 64"/>
              <a:gd name="f64" fmla="val 413"/>
              <a:gd name="f65" fmla="val 105"/>
              <a:gd name="f66" fmla="val 417"/>
              <a:gd name="f67" fmla="val 147"/>
              <a:gd name="f68" fmla="val 188"/>
              <a:gd name="f69" fmla="val 389"/>
              <a:gd name="f70" fmla="val 243"/>
              <a:gd name="f71" fmla="val 348"/>
              <a:gd name="f72" fmla="+- 0 0 -90"/>
              <a:gd name="f73" fmla="*/ f3 1 493"/>
              <a:gd name="f74" fmla="*/ f4 1 376"/>
              <a:gd name="f75" fmla="val f5"/>
              <a:gd name="f76" fmla="val f6"/>
              <a:gd name="f77" fmla="val f7"/>
              <a:gd name="f78" fmla="*/ f72 f0 1"/>
              <a:gd name="f79" fmla="+- f77 0 f75"/>
              <a:gd name="f80" fmla="+- f76 0 f75"/>
              <a:gd name="f81" fmla="*/ f78 1 f2"/>
              <a:gd name="f82" fmla="*/ f80 1 493"/>
              <a:gd name="f83" fmla="*/ f79 1 376"/>
              <a:gd name="f84" fmla="*/ 252 f80 1"/>
              <a:gd name="f85" fmla="*/ 5 f79 1"/>
              <a:gd name="f86" fmla="*/ 460 f80 1"/>
              <a:gd name="f87" fmla="*/ 488 f80 1"/>
              <a:gd name="f88" fmla="*/ 21 f79 1"/>
              <a:gd name="f89" fmla="*/ 446 f80 1"/>
              <a:gd name="f90" fmla="*/ 245 f79 1"/>
              <a:gd name="f91" fmla="*/ 176 f80 1"/>
              <a:gd name="f92" fmla="*/ 346 f79 1"/>
              <a:gd name="f93" fmla="*/ 4 f80 1"/>
              <a:gd name="f94" fmla="*/ 116 f79 1"/>
              <a:gd name="f95" fmla="*/ 3 f80 1"/>
              <a:gd name="f96" fmla="*/ 51 f79 1"/>
              <a:gd name="f97" fmla="*/ 48 f80 1"/>
              <a:gd name="f98" fmla="*/ 4 f79 1"/>
              <a:gd name="f99" fmla="*/ 292 f80 1"/>
              <a:gd name="f100" fmla="*/ 313 f79 1"/>
              <a:gd name="f101" fmla="*/ 422 f80 1"/>
              <a:gd name="f102" fmla="*/ 226 f79 1"/>
              <a:gd name="f103" fmla="*/ 448 f80 1"/>
              <a:gd name="f104" fmla="*/ 62 f79 1"/>
              <a:gd name="f105" fmla="*/ 430 f80 1"/>
              <a:gd name="f106" fmla="*/ 30 f79 1"/>
              <a:gd name="f107" fmla="*/ 416 f80 1"/>
              <a:gd name="f108" fmla="*/ 64 f79 1"/>
              <a:gd name="f109" fmla="*/ 405 f80 1"/>
              <a:gd name="f110" fmla="*/ 188 f79 1"/>
              <a:gd name="f111" fmla="+- f81 0 f1"/>
              <a:gd name="f112" fmla="*/ f84 1 493"/>
              <a:gd name="f113" fmla="*/ f85 1 376"/>
              <a:gd name="f114" fmla="*/ f86 1 493"/>
              <a:gd name="f115" fmla="*/ f87 1 493"/>
              <a:gd name="f116" fmla="*/ f88 1 376"/>
              <a:gd name="f117" fmla="*/ f89 1 493"/>
              <a:gd name="f118" fmla="*/ f90 1 376"/>
              <a:gd name="f119" fmla="*/ f91 1 493"/>
              <a:gd name="f120" fmla="*/ f92 1 376"/>
              <a:gd name="f121" fmla="*/ f93 1 493"/>
              <a:gd name="f122" fmla="*/ f94 1 376"/>
              <a:gd name="f123" fmla="*/ f95 1 493"/>
              <a:gd name="f124" fmla="*/ f96 1 376"/>
              <a:gd name="f125" fmla="*/ f97 1 493"/>
              <a:gd name="f126" fmla="*/ f98 1 376"/>
              <a:gd name="f127" fmla="*/ f99 1 493"/>
              <a:gd name="f128" fmla="*/ f100 1 376"/>
              <a:gd name="f129" fmla="*/ f101 1 493"/>
              <a:gd name="f130" fmla="*/ f102 1 376"/>
              <a:gd name="f131" fmla="*/ f103 1 493"/>
              <a:gd name="f132" fmla="*/ f104 1 376"/>
              <a:gd name="f133" fmla="*/ f105 1 493"/>
              <a:gd name="f134" fmla="*/ f106 1 376"/>
              <a:gd name="f135" fmla="*/ f107 1 493"/>
              <a:gd name="f136" fmla="*/ f108 1 376"/>
              <a:gd name="f137" fmla="*/ f109 1 493"/>
              <a:gd name="f138" fmla="*/ f110 1 376"/>
              <a:gd name="f139" fmla="*/ 0 1 f82"/>
              <a:gd name="f140" fmla="*/ f76 1 f82"/>
              <a:gd name="f141" fmla="*/ 0 1 f83"/>
              <a:gd name="f142" fmla="*/ f77 1 f83"/>
              <a:gd name="f143" fmla="*/ f112 1 f82"/>
              <a:gd name="f144" fmla="*/ f113 1 f83"/>
              <a:gd name="f145" fmla="*/ f114 1 f82"/>
              <a:gd name="f146" fmla="*/ f115 1 f82"/>
              <a:gd name="f147" fmla="*/ f116 1 f83"/>
              <a:gd name="f148" fmla="*/ f117 1 f82"/>
              <a:gd name="f149" fmla="*/ f118 1 f83"/>
              <a:gd name="f150" fmla="*/ f119 1 f82"/>
              <a:gd name="f151" fmla="*/ f120 1 f83"/>
              <a:gd name="f152" fmla="*/ f121 1 f82"/>
              <a:gd name="f153" fmla="*/ f122 1 f83"/>
              <a:gd name="f154" fmla="*/ f123 1 f82"/>
              <a:gd name="f155" fmla="*/ f124 1 f83"/>
              <a:gd name="f156" fmla="*/ f125 1 f82"/>
              <a:gd name="f157" fmla="*/ f126 1 f83"/>
              <a:gd name="f158" fmla="*/ f127 1 f82"/>
              <a:gd name="f159" fmla="*/ f128 1 f83"/>
              <a:gd name="f160" fmla="*/ f129 1 f82"/>
              <a:gd name="f161" fmla="*/ f130 1 f83"/>
              <a:gd name="f162" fmla="*/ f131 1 f82"/>
              <a:gd name="f163" fmla="*/ f132 1 f83"/>
              <a:gd name="f164" fmla="*/ f133 1 f82"/>
              <a:gd name="f165" fmla="*/ f134 1 f83"/>
              <a:gd name="f166" fmla="*/ f135 1 f82"/>
              <a:gd name="f167" fmla="*/ f136 1 f83"/>
              <a:gd name="f168" fmla="*/ f137 1 f82"/>
              <a:gd name="f169" fmla="*/ f138 1 f83"/>
              <a:gd name="f170" fmla="*/ f139 f73 1"/>
              <a:gd name="f171" fmla="*/ f140 f73 1"/>
              <a:gd name="f172" fmla="*/ f142 f74 1"/>
              <a:gd name="f173" fmla="*/ f141 f74 1"/>
              <a:gd name="f174" fmla="*/ f143 f73 1"/>
              <a:gd name="f175" fmla="*/ f144 f74 1"/>
              <a:gd name="f176" fmla="*/ f145 f73 1"/>
              <a:gd name="f177" fmla="*/ f146 f73 1"/>
              <a:gd name="f178" fmla="*/ f147 f74 1"/>
              <a:gd name="f179" fmla="*/ f148 f73 1"/>
              <a:gd name="f180" fmla="*/ f149 f74 1"/>
              <a:gd name="f181" fmla="*/ f150 f73 1"/>
              <a:gd name="f182" fmla="*/ f151 f74 1"/>
              <a:gd name="f183" fmla="*/ f152 f73 1"/>
              <a:gd name="f184" fmla="*/ f153 f74 1"/>
              <a:gd name="f185" fmla="*/ f154 f73 1"/>
              <a:gd name="f186" fmla="*/ f155 f74 1"/>
              <a:gd name="f187" fmla="*/ f156 f73 1"/>
              <a:gd name="f188" fmla="*/ f157 f74 1"/>
              <a:gd name="f189" fmla="*/ f158 f73 1"/>
              <a:gd name="f190" fmla="*/ f159 f74 1"/>
              <a:gd name="f191" fmla="*/ f160 f73 1"/>
              <a:gd name="f192" fmla="*/ f161 f74 1"/>
              <a:gd name="f193" fmla="*/ f162 f73 1"/>
              <a:gd name="f194" fmla="*/ f163 f74 1"/>
              <a:gd name="f195" fmla="*/ f164 f73 1"/>
              <a:gd name="f196" fmla="*/ f165 f74 1"/>
              <a:gd name="f197" fmla="*/ f166 f73 1"/>
              <a:gd name="f198" fmla="*/ f167 f74 1"/>
              <a:gd name="f199" fmla="*/ f168 f73 1"/>
              <a:gd name="f200" fmla="*/ f169 f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1">
                <a:pos x="f174" y="f175"/>
              </a:cxn>
              <a:cxn ang="f111">
                <a:pos x="f176" y="f175"/>
              </a:cxn>
              <a:cxn ang="f111">
                <a:pos x="f177" y="f178"/>
              </a:cxn>
              <a:cxn ang="f111">
                <a:pos x="f179" y="f180"/>
              </a:cxn>
              <a:cxn ang="f111">
                <a:pos x="f181" y="f182"/>
              </a:cxn>
              <a:cxn ang="f111">
                <a:pos x="f183" y="f184"/>
              </a:cxn>
              <a:cxn ang="f111">
                <a:pos x="f185" y="f186"/>
              </a:cxn>
              <a:cxn ang="f111">
                <a:pos x="f187" y="f188"/>
              </a:cxn>
              <a:cxn ang="f111">
                <a:pos x="f174" y="f175"/>
              </a:cxn>
              <a:cxn ang="f111">
                <a:pos x="f189" y="f190"/>
              </a:cxn>
              <a:cxn ang="f111">
                <a:pos x="f191" y="f192"/>
              </a:cxn>
              <a:cxn ang="f111">
                <a:pos x="f193" y="f194"/>
              </a:cxn>
              <a:cxn ang="f111">
                <a:pos x="f195" y="f196"/>
              </a:cxn>
              <a:cxn ang="f111">
                <a:pos x="f197" y="f198"/>
              </a:cxn>
              <a:cxn ang="f111">
                <a:pos x="f199" y="f200"/>
              </a:cxn>
              <a:cxn ang="f111">
                <a:pos x="f189" y="f190"/>
              </a:cxn>
            </a:cxnLst>
            <a:rect l="f170" t="f173" r="f171" b="f172"/>
            <a:pathLst>
              <a:path w="493" h="376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5"/>
                  <a:pt x="f15" y="f16"/>
                </a:cubicBezTo>
                <a:cubicBezTo>
                  <a:pt x="f15" y="f17"/>
                  <a:pt x="f6" y="f18"/>
                  <a:pt x="f19" y="f20"/>
                </a:cubicBezTo>
                <a:cubicBezTo>
                  <a:pt x="f21" y="f22"/>
                  <a:pt x="f23" y="f7"/>
                  <a:pt x="f24" y="f25"/>
                </a:cubicBez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32" y="f33"/>
                  <a:pt x="f34" y="f35"/>
                </a:cubicBezTo>
                <a:cubicBezTo>
                  <a:pt x="f5" y="f36"/>
                  <a:pt x="f37" y="f38"/>
                  <a:pt x="f39" y="f28"/>
                </a:cubicBezTo>
                <a:cubicBezTo>
                  <a:pt x="f30" y="f40"/>
                  <a:pt x="f41" y="f9"/>
                  <a:pt x="f8" y="f9"/>
                </a:cubicBezTo>
                <a:close/>
                <a:moveTo>
                  <a:pt x="f42" y="f43"/>
                </a:move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2" y="f54"/>
                </a:cubicBezTo>
                <a:cubicBezTo>
                  <a:pt x="f55" y="f56"/>
                  <a:pt x="f57" y="f58"/>
                  <a:pt x="f59" y="f58"/>
                </a:cubicBezTo>
                <a:cubicBezTo>
                  <a:pt x="f46" y="f60"/>
                  <a:pt x="f61" y="f62"/>
                  <a:pt x="f61" y="f63"/>
                </a:cubicBezTo>
                <a:cubicBezTo>
                  <a:pt x="f64" y="f65"/>
                  <a:pt x="f66" y="f67"/>
                  <a:pt x="f46" y="f68"/>
                </a:cubicBezTo>
                <a:cubicBezTo>
                  <a:pt x="f69" y="f70"/>
                  <a:pt x="f71" y="f23"/>
                  <a:pt x="f42" y="f43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2" name="Freeform 118">
            <a:extLst>
              <a:ext uri="{FF2B5EF4-FFF2-40B4-BE49-F238E27FC236}">
                <a16:creationId xmlns:a16="http://schemas.microsoft.com/office/drawing/2014/main" id="{7781B0F2-3F04-C589-D804-5BD31B296639}"/>
              </a:ext>
            </a:extLst>
          </p:cNvPr>
          <p:cNvSpPr/>
          <p:nvPr/>
        </p:nvSpPr>
        <p:spPr>
          <a:xfrm>
            <a:off x="5200649" y="3214692"/>
            <a:ext cx="627058" cy="7810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1"/>
              <a:gd name="f7" fmla="val 760"/>
              <a:gd name="f8" fmla="val 255"/>
              <a:gd name="f9" fmla="val 172"/>
              <a:gd name="f10" fmla="val 155"/>
              <a:gd name="f11" fmla="val 196"/>
              <a:gd name="f12" fmla="val 79"/>
              <a:gd name="f13" fmla="val 289"/>
              <a:gd name="f14" fmla="val 73"/>
              <a:gd name="f15" fmla="val 385"/>
              <a:gd name="f16" fmla="val 65"/>
              <a:gd name="f17" fmla="val 520"/>
              <a:gd name="f18" fmla="val 132"/>
              <a:gd name="f19" fmla="val 629"/>
              <a:gd name="f20" fmla="val 251"/>
              <a:gd name="f21" fmla="val 675"/>
              <a:gd name="f22" fmla="val 378"/>
              <a:gd name="f23" fmla="val 724"/>
              <a:gd name="f24" fmla="val 487"/>
              <a:gd name="f25" fmla="val 681"/>
              <a:gd name="f26" fmla="val 599"/>
              <a:gd name="f27" fmla="val 539"/>
              <a:gd name="f28" fmla="val 547"/>
              <a:gd name="f29" fmla="val 603"/>
              <a:gd name="f30" fmla="val 557"/>
              <a:gd name="f31" fmla="val 600"/>
              <a:gd name="f32" fmla="val 565"/>
              <a:gd name="f33" fmla="val 556"/>
              <a:gd name="f34" fmla="val 665"/>
              <a:gd name="f35" fmla="val 480"/>
              <a:gd name="f36" fmla="val 728"/>
              <a:gd name="f37" fmla="val 371"/>
              <a:gd name="f38" fmla="val 744"/>
              <a:gd name="f39" fmla="val 263"/>
              <a:gd name="f40" fmla="val 165"/>
              <a:gd name="f41" fmla="val 729"/>
              <a:gd name="f42" fmla="val 96"/>
              <a:gd name="f43" fmla="val 642"/>
              <a:gd name="f44" fmla="val 5"/>
              <a:gd name="f45" fmla="val 530"/>
              <a:gd name="f46" fmla="val 388"/>
              <a:gd name="f47" fmla="val 82"/>
              <a:gd name="f48" fmla="val 274"/>
              <a:gd name="f49" fmla="val 95"/>
              <a:gd name="f50" fmla="val 256"/>
              <a:gd name="f51" fmla="val 103"/>
              <a:gd name="f52" fmla="val 237"/>
              <a:gd name="f53" fmla="val 108"/>
              <a:gd name="f54" fmla="val 216"/>
              <a:gd name="f55" fmla="val 30"/>
              <a:gd name="f56" fmla="val 382"/>
              <a:gd name="f57" fmla="val 485"/>
              <a:gd name="f58" fmla="val 496"/>
              <a:gd name="f59" fmla="val 105"/>
              <a:gd name="f60" fmla="val 507"/>
              <a:gd name="f61" fmla="val 114"/>
              <a:gd name="f62" fmla="val 511"/>
              <a:gd name="f63" fmla="val 133"/>
              <a:gd name="f64" fmla="val 478"/>
              <a:gd name="f65" fmla="val 135"/>
              <a:gd name="f66" fmla="val 454"/>
              <a:gd name="f67" fmla="val 153"/>
              <a:gd name="f68" fmla="val 435"/>
              <a:gd name="f69" fmla="val 410"/>
              <a:gd name="f70" fmla="val 214"/>
              <a:gd name="f71" fmla="val 235"/>
              <a:gd name="f72" fmla="val 344"/>
              <a:gd name="f73" fmla="val 270"/>
              <a:gd name="f74" fmla="val 310"/>
              <a:gd name="f75" fmla="val 316"/>
              <a:gd name="f76" fmla="val 192"/>
              <a:gd name="f77" fmla="val 323"/>
              <a:gd name="f78" fmla="val 145"/>
              <a:gd name="f79" fmla="val 295"/>
              <a:gd name="f80" fmla="val 126"/>
              <a:gd name="f81" fmla="val 284"/>
              <a:gd name="f82" fmla="val 139"/>
              <a:gd name="f83" fmla="val 277"/>
              <a:gd name="f84" fmla="val 269"/>
              <a:gd name="f85" fmla="val 175"/>
              <a:gd name="f86" fmla="val 210"/>
              <a:gd name="f87" fmla="val 205"/>
              <a:gd name="f88" fmla="+- 0 0 -90"/>
              <a:gd name="f89" fmla="*/ f3 1 611"/>
              <a:gd name="f90" fmla="*/ f4 1 760"/>
              <a:gd name="f91" fmla="val f5"/>
              <a:gd name="f92" fmla="val f6"/>
              <a:gd name="f93" fmla="val f7"/>
              <a:gd name="f94" fmla="*/ f88 f0 1"/>
              <a:gd name="f95" fmla="+- f93 0 f91"/>
              <a:gd name="f96" fmla="+- f92 0 f91"/>
              <a:gd name="f97" fmla="*/ f94 1 f2"/>
              <a:gd name="f98" fmla="*/ f96 1 611"/>
              <a:gd name="f99" fmla="*/ f95 1 760"/>
              <a:gd name="f100" fmla="*/ 255 f96 1"/>
              <a:gd name="f101" fmla="*/ 172 f95 1"/>
              <a:gd name="f102" fmla="*/ 73 f96 1"/>
              <a:gd name="f103" fmla="*/ 385 f95 1"/>
              <a:gd name="f104" fmla="*/ 251 f96 1"/>
              <a:gd name="f105" fmla="*/ 675 f95 1"/>
              <a:gd name="f106" fmla="*/ 599 f96 1"/>
              <a:gd name="f107" fmla="*/ 539 f95 1"/>
              <a:gd name="f108" fmla="*/ 600 f96 1"/>
              <a:gd name="f109" fmla="*/ 565 f95 1"/>
              <a:gd name="f110" fmla="*/ 371 f96 1"/>
              <a:gd name="f111" fmla="*/ 744 f95 1"/>
              <a:gd name="f112" fmla="*/ 96 f96 1"/>
              <a:gd name="f113" fmla="*/ 642 f95 1"/>
              <a:gd name="f114" fmla="*/ 82 f96 1"/>
              <a:gd name="f115" fmla="*/ 274 f95 1"/>
              <a:gd name="f116" fmla="*/ 108 f96 1"/>
              <a:gd name="f117" fmla="*/ 216 f95 1"/>
              <a:gd name="f118" fmla="*/ 485 f96 1"/>
              <a:gd name="f119" fmla="*/ 95 f95 1"/>
              <a:gd name="f120" fmla="*/ 511 f96 1"/>
              <a:gd name="f121" fmla="*/ 133 f95 1"/>
              <a:gd name="f122" fmla="*/ 435 f96 1"/>
              <a:gd name="f123" fmla="*/ 180 f95 1"/>
              <a:gd name="f124" fmla="*/ 344 f96 1"/>
              <a:gd name="f125" fmla="*/ 270 f95 1"/>
              <a:gd name="f126" fmla="*/ 145 f96 1"/>
              <a:gd name="f127" fmla="*/ 295 f95 1"/>
              <a:gd name="f128" fmla="*/ 269 f95 1"/>
              <a:gd name="f129" fmla="+- f97 0 f1"/>
              <a:gd name="f130" fmla="*/ f100 1 611"/>
              <a:gd name="f131" fmla="*/ f101 1 760"/>
              <a:gd name="f132" fmla="*/ f102 1 611"/>
              <a:gd name="f133" fmla="*/ f103 1 760"/>
              <a:gd name="f134" fmla="*/ f104 1 611"/>
              <a:gd name="f135" fmla="*/ f105 1 760"/>
              <a:gd name="f136" fmla="*/ f106 1 611"/>
              <a:gd name="f137" fmla="*/ f107 1 760"/>
              <a:gd name="f138" fmla="*/ f108 1 611"/>
              <a:gd name="f139" fmla="*/ f109 1 760"/>
              <a:gd name="f140" fmla="*/ f110 1 611"/>
              <a:gd name="f141" fmla="*/ f111 1 760"/>
              <a:gd name="f142" fmla="*/ f112 1 611"/>
              <a:gd name="f143" fmla="*/ f113 1 760"/>
              <a:gd name="f144" fmla="*/ f114 1 611"/>
              <a:gd name="f145" fmla="*/ f115 1 760"/>
              <a:gd name="f146" fmla="*/ f116 1 611"/>
              <a:gd name="f147" fmla="*/ f117 1 760"/>
              <a:gd name="f148" fmla="*/ f118 1 611"/>
              <a:gd name="f149" fmla="*/ f119 1 760"/>
              <a:gd name="f150" fmla="*/ f120 1 611"/>
              <a:gd name="f151" fmla="*/ f121 1 760"/>
              <a:gd name="f152" fmla="*/ f122 1 611"/>
              <a:gd name="f153" fmla="*/ f123 1 760"/>
              <a:gd name="f154" fmla="*/ f124 1 611"/>
              <a:gd name="f155" fmla="*/ f125 1 760"/>
              <a:gd name="f156" fmla="*/ f126 1 611"/>
              <a:gd name="f157" fmla="*/ f127 1 760"/>
              <a:gd name="f158" fmla="*/ f128 1 760"/>
              <a:gd name="f159" fmla="*/ 0 1 f98"/>
              <a:gd name="f160" fmla="*/ f92 1 f98"/>
              <a:gd name="f161" fmla="*/ 0 1 f99"/>
              <a:gd name="f162" fmla="*/ f93 1 f99"/>
              <a:gd name="f163" fmla="*/ f130 1 f98"/>
              <a:gd name="f164" fmla="*/ f131 1 f99"/>
              <a:gd name="f165" fmla="*/ f132 1 f98"/>
              <a:gd name="f166" fmla="*/ f133 1 f99"/>
              <a:gd name="f167" fmla="*/ f134 1 f98"/>
              <a:gd name="f168" fmla="*/ f135 1 f99"/>
              <a:gd name="f169" fmla="*/ f136 1 f98"/>
              <a:gd name="f170" fmla="*/ f137 1 f99"/>
              <a:gd name="f171" fmla="*/ f138 1 f98"/>
              <a:gd name="f172" fmla="*/ f139 1 f99"/>
              <a:gd name="f173" fmla="*/ f140 1 f98"/>
              <a:gd name="f174" fmla="*/ f141 1 f99"/>
              <a:gd name="f175" fmla="*/ f142 1 f98"/>
              <a:gd name="f176" fmla="*/ f143 1 f99"/>
              <a:gd name="f177" fmla="*/ f144 1 f98"/>
              <a:gd name="f178" fmla="*/ f145 1 f99"/>
              <a:gd name="f179" fmla="*/ f146 1 f98"/>
              <a:gd name="f180" fmla="*/ f147 1 f99"/>
              <a:gd name="f181" fmla="*/ f148 1 f98"/>
              <a:gd name="f182" fmla="*/ f149 1 f99"/>
              <a:gd name="f183" fmla="*/ f150 1 f98"/>
              <a:gd name="f184" fmla="*/ f151 1 f99"/>
              <a:gd name="f185" fmla="*/ f152 1 f98"/>
              <a:gd name="f186" fmla="*/ f153 1 f99"/>
              <a:gd name="f187" fmla="*/ f154 1 f98"/>
              <a:gd name="f188" fmla="*/ f155 1 f99"/>
              <a:gd name="f189" fmla="*/ f156 1 f98"/>
              <a:gd name="f190" fmla="*/ f157 1 f99"/>
              <a:gd name="f191" fmla="*/ f158 1 f99"/>
              <a:gd name="f192" fmla="*/ f159 f89 1"/>
              <a:gd name="f193" fmla="*/ f160 f89 1"/>
              <a:gd name="f194" fmla="*/ f162 f90 1"/>
              <a:gd name="f195" fmla="*/ f161 f90 1"/>
              <a:gd name="f196" fmla="*/ f163 f89 1"/>
              <a:gd name="f197" fmla="*/ f164 f90 1"/>
              <a:gd name="f198" fmla="*/ f165 f89 1"/>
              <a:gd name="f199" fmla="*/ f166 f90 1"/>
              <a:gd name="f200" fmla="*/ f167 f89 1"/>
              <a:gd name="f201" fmla="*/ f168 f90 1"/>
              <a:gd name="f202" fmla="*/ f169 f89 1"/>
              <a:gd name="f203" fmla="*/ f170 f90 1"/>
              <a:gd name="f204" fmla="*/ f171 f89 1"/>
              <a:gd name="f205" fmla="*/ f172 f90 1"/>
              <a:gd name="f206" fmla="*/ f173 f89 1"/>
              <a:gd name="f207" fmla="*/ f174 f90 1"/>
              <a:gd name="f208" fmla="*/ f175 f89 1"/>
              <a:gd name="f209" fmla="*/ f176 f90 1"/>
              <a:gd name="f210" fmla="*/ f177 f89 1"/>
              <a:gd name="f211" fmla="*/ f178 f90 1"/>
              <a:gd name="f212" fmla="*/ f179 f89 1"/>
              <a:gd name="f213" fmla="*/ f180 f90 1"/>
              <a:gd name="f214" fmla="*/ f181 f89 1"/>
              <a:gd name="f215" fmla="*/ f182 f90 1"/>
              <a:gd name="f216" fmla="*/ f183 f89 1"/>
              <a:gd name="f217" fmla="*/ f184 f90 1"/>
              <a:gd name="f218" fmla="*/ f185 f89 1"/>
              <a:gd name="f219" fmla="*/ f186 f90 1"/>
              <a:gd name="f220" fmla="*/ f187 f89 1"/>
              <a:gd name="f221" fmla="*/ f188 f90 1"/>
              <a:gd name="f222" fmla="*/ f189 f89 1"/>
              <a:gd name="f223" fmla="*/ f190 f90 1"/>
              <a:gd name="f224" fmla="*/ f191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96" y="f197"/>
              </a:cxn>
              <a:cxn ang="f129">
                <a:pos x="f198" y="f199"/>
              </a:cxn>
              <a:cxn ang="f129">
                <a:pos x="f200" y="f201"/>
              </a:cxn>
              <a:cxn ang="f129">
                <a:pos x="f202" y="f203"/>
              </a:cxn>
              <a:cxn ang="f129">
                <a:pos x="f204" y="f205"/>
              </a:cxn>
              <a:cxn ang="f129">
                <a:pos x="f206" y="f207"/>
              </a:cxn>
              <a:cxn ang="f129">
                <a:pos x="f208" y="f209"/>
              </a:cxn>
              <a:cxn ang="f129">
                <a:pos x="f210" y="f211"/>
              </a:cxn>
              <a:cxn ang="f129">
                <a:pos x="f212" y="f213"/>
              </a:cxn>
              <a:cxn ang="f129">
                <a:pos x="f214" y="f215"/>
              </a:cxn>
              <a:cxn ang="f129">
                <a:pos x="f216" y="f217"/>
              </a:cxn>
              <a:cxn ang="f129">
                <a:pos x="f218" y="f219"/>
              </a:cxn>
              <a:cxn ang="f129">
                <a:pos x="f220" y="f221"/>
              </a:cxn>
              <a:cxn ang="f129">
                <a:pos x="f222" y="f223"/>
              </a:cxn>
              <a:cxn ang="f129">
                <a:pos x="f222" y="f224"/>
              </a:cxn>
              <a:cxn ang="f129">
                <a:pos x="f196" y="f197"/>
              </a:cxn>
            </a:cxnLst>
            <a:rect l="f192" t="f195" r="f193" b="f194"/>
            <a:pathLst>
              <a:path w="611" h="76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6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10" y="f55"/>
                  <a:pt x="f56" y="f5"/>
                  <a:pt x="f57" y="f49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2"/>
                </a:cubicBezTo>
                <a:cubicBezTo>
                  <a:pt x="f69" y="f70"/>
                  <a:pt x="f37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78" y="f84"/>
                </a:cubicBezTo>
                <a:cubicBezTo>
                  <a:pt x="f85" y="f71"/>
                  <a:pt x="f86" y="f87"/>
                  <a:pt x="f8" y="f9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3" name="Freeform 119">
            <a:extLst>
              <a:ext uri="{FF2B5EF4-FFF2-40B4-BE49-F238E27FC236}">
                <a16:creationId xmlns:a16="http://schemas.microsoft.com/office/drawing/2014/main" id="{AB8F4AC2-0D27-F4B8-2635-C31DBCFD855F}"/>
              </a:ext>
            </a:extLst>
          </p:cNvPr>
          <p:cNvSpPr/>
          <p:nvPr/>
        </p:nvSpPr>
        <p:spPr>
          <a:xfrm>
            <a:off x="6262689" y="3678238"/>
            <a:ext cx="596902" cy="2825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2"/>
              <a:gd name="f7" fmla="val 276"/>
              <a:gd name="f8" fmla="val 239"/>
              <a:gd name="f9" fmla="val 10"/>
              <a:gd name="f10" fmla="val 305"/>
              <a:gd name="f11" fmla="val 372"/>
              <a:gd name="f12" fmla="val 11"/>
              <a:gd name="f13" fmla="val 439"/>
              <a:gd name="f14" fmla="val 462"/>
              <a:gd name="f15" fmla="val 477"/>
              <a:gd name="f16" fmla="val 9"/>
              <a:gd name="f17" fmla="val 468"/>
              <a:gd name="f18" fmla="val 43"/>
              <a:gd name="f19" fmla="val 463"/>
              <a:gd name="f20" fmla="val 61"/>
              <a:gd name="f21" fmla="val 436"/>
              <a:gd name="f22" fmla="val 94"/>
              <a:gd name="f23" fmla="val 465"/>
              <a:gd name="f24" fmla="val 101"/>
              <a:gd name="f25" fmla="val 491"/>
              <a:gd name="f26" fmla="val 107"/>
              <a:gd name="f27" fmla="val 486"/>
              <a:gd name="f28" fmla="val 68"/>
              <a:gd name="f29" fmla="val 48"/>
              <a:gd name="f30" fmla="val 501"/>
              <a:gd name="f31" fmla="val 15"/>
              <a:gd name="f32" fmla="val 530"/>
              <a:gd name="f33" fmla="val 563"/>
              <a:gd name="f34" fmla="val 17"/>
              <a:gd name="f35" fmla="val 575"/>
              <a:gd name="f36" fmla="val 31"/>
              <a:gd name="f37" fmla="val 571"/>
              <a:gd name="f38" fmla="val 42"/>
              <a:gd name="f39" fmla="val 549"/>
              <a:gd name="f40" fmla="val 106"/>
              <a:gd name="f41" fmla="val 515"/>
              <a:gd name="f42" fmla="val 162"/>
              <a:gd name="f43" fmla="val 457"/>
              <a:gd name="f44" fmla="val 200"/>
              <a:gd name="f45" fmla="val 445"/>
              <a:gd name="f46" fmla="val 208"/>
              <a:gd name="f47" fmla="val 428"/>
              <a:gd name="f48" fmla="val 213"/>
              <a:gd name="f49" fmla="val 430"/>
              <a:gd name="f50" fmla="val 235"/>
              <a:gd name="f51" fmla="val 432"/>
              <a:gd name="f52" fmla="val 267"/>
              <a:gd name="f53" fmla="val 401"/>
              <a:gd name="f54" fmla="val 383"/>
              <a:gd name="f55" fmla="val 272"/>
              <a:gd name="f56" fmla="val 321"/>
              <a:gd name="f57" fmla="val 259"/>
              <a:gd name="f58" fmla="val 269"/>
              <a:gd name="f59" fmla="val 198"/>
              <a:gd name="f60" fmla="val 266"/>
              <a:gd name="f61" fmla="val 173"/>
              <a:gd name="f62" fmla="val 264"/>
              <a:gd name="f63" fmla="val 153"/>
              <a:gd name="f64" fmla="val 261"/>
              <a:gd name="f65" fmla="val 155"/>
              <a:gd name="f66" fmla="val 230"/>
              <a:gd name="f67" fmla="val 156"/>
              <a:gd name="f68" fmla="val 212"/>
              <a:gd name="f69" fmla="val 140"/>
              <a:gd name="f70" fmla="val 207"/>
              <a:gd name="f71" fmla="val 129"/>
              <a:gd name="f72" fmla="val 199"/>
              <a:gd name="f73" fmla="val 72"/>
              <a:gd name="f74" fmla="val 105"/>
              <a:gd name="f75" fmla="val 12"/>
              <a:gd name="f76" fmla="val 47"/>
              <a:gd name="f77" fmla="val 23"/>
              <a:gd name="f78" fmla="val 7"/>
              <a:gd name="f79" fmla="val 39"/>
              <a:gd name="f80" fmla="val 172"/>
              <a:gd name="f81" fmla="+- 0 0 -90"/>
              <a:gd name="f82" fmla="*/ f3 1 582"/>
              <a:gd name="f83" fmla="*/ f4 1 276"/>
              <a:gd name="f84" fmla="val f5"/>
              <a:gd name="f85" fmla="val f6"/>
              <a:gd name="f86" fmla="val f7"/>
              <a:gd name="f87" fmla="*/ f81 f0 1"/>
              <a:gd name="f88" fmla="+- f86 0 f84"/>
              <a:gd name="f89" fmla="+- f85 0 f84"/>
              <a:gd name="f90" fmla="*/ f87 1 f2"/>
              <a:gd name="f91" fmla="*/ f89 1 582"/>
              <a:gd name="f92" fmla="*/ f88 1 276"/>
              <a:gd name="f93" fmla="*/ 239 f89 1"/>
              <a:gd name="f94" fmla="*/ 10 f88 1"/>
              <a:gd name="f95" fmla="*/ 439 f89 1"/>
              <a:gd name="f96" fmla="*/ 468 f89 1"/>
              <a:gd name="f97" fmla="*/ 43 f88 1"/>
              <a:gd name="f98" fmla="*/ 465 f89 1"/>
              <a:gd name="f99" fmla="*/ 101 f88 1"/>
              <a:gd name="f100" fmla="*/ 491 f89 1"/>
              <a:gd name="f101" fmla="*/ 48 f88 1"/>
              <a:gd name="f102" fmla="*/ 563 f89 1"/>
              <a:gd name="f103" fmla="*/ 571 f89 1"/>
              <a:gd name="f104" fmla="*/ 42 f88 1"/>
              <a:gd name="f105" fmla="*/ 457 f89 1"/>
              <a:gd name="f106" fmla="*/ 200 f88 1"/>
              <a:gd name="f107" fmla="*/ 430 f89 1"/>
              <a:gd name="f108" fmla="*/ 235 f88 1"/>
              <a:gd name="f109" fmla="*/ 383 f89 1"/>
              <a:gd name="f110" fmla="*/ 272 f88 1"/>
              <a:gd name="f111" fmla="*/ 198 f89 1"/>
              <a:gd name="f112" fmla="*/ 266 f88 1"/>
              <a:gd name="f113" fmla="*/ 155 f89 1"/>
              <a:gd name="f114" fmla="*/ 230 f88 1"/>
              <a:gd name="f115" fmla="*/ 129 f89 1"/>
              <a:gd name="f116" fmla="*/ 199 f88 1"/>
              <a:gd name="f117" fmla="*/ 12 f89 1"/>
              <a:gd name="f118" fmla="*/ 47 f88 1"/>
              <a:gd name="f119" fmla="*/ 39 f89 1"/>
              <a:gd name="f120" fmla="+- f90 0 f1"/>
              <a:gd name="f121" fmla="*/ f93 1 582"/>
              <a:gd name="f122" fmla="*/ f94 1 276"/>
              <a:gd name="f123" fmla="*/ f95 1 582"/>
              <a:gd name="f124" fmla="*/ f96 1 582"/>
              <a:gd name="f125" fmla="*/ f97 1 276"/>
              <a:gd name="f126" fmla="*/ f98 1 582"/>
              <a:gd name="f127" fmla="*/ f99 1 276"/>
              <a:gd name="f128" fmla="*/ f100 1 582"/>
              <a:gd name="f129" fmla="*/ f101 1 276"/>
              <a:gd name="f130" fmla="*/ f102 1 582"/>
              <a:gd name="f131" fmla="*/ f103 1 582"/>
              <a:gd name="f132" fmla="*/ f104 1 276"/>
              <a:gd name="f133" fmla="*/ f105 1 582"/>
              <a:gd name="f134" fmla="*/ f106 1 276"/>
              <a:gd name="f135" fmla="*/ f107 1 582"/>
              <a:gd name="f136" fmla="*/ f108 1 276"/>
              <a:gd name="f137" fmla="*/ f109 1 582"/>
              <a:gd name="f138" fmla="*/ f110 1 276"/>
              <a:gd name="f139" fmla="*/ f111 1 582"/>
              <a:gd name="f140" fmla="*/ f112 1 276"/>
              <a:gd name="f141" fmla="*/ f113 1 582"/>
              <a:gd name="f142" fmla="*/ f114 1 276"/>
              <a:gd name="f143" fmla="*/ f115 1 582"/>
              <a:gd name="f144" fmla="*/ f116 1 276"/>
              <a:gd name="f145" fmla="*/ f117 1 582"/>
              <a:gd name="f146" fmla="*/ f118 1 276"/>
              <a:gd name="f147" fmla="*/ f119 1 582"/>
              <a:gd name="f148" fmla="*/ 0 1 f91"/>
              <a:gd name="f149" fmla="*/ f85 1 f91"/>
              <a:gd name="f150" fmla="*/ 0 1 f92"/>
              <a:gd name="f151" fmla="*/ f86 1 f92"/>
              <a:gd name="f152" fmla="*/ f121 1 f91"/>
              <a:gd name="f153" fmla="*/ f122 1 f92"/>
              <a:gd name="f154" fmla="*/ f123 1 f91"/>
              <a:gd name="f155" fmla="*/ f124 1 f91"/>
              <a:gd name="f156" fmla="*/ f125 1 f92"/>
              <a:gd name="f157" fmla="*/ f126 1 f91"/>
              <a:gd name="f158" fmla="*/ f127 1 f92"/>
              <a:gd name="f159" fmla="*/ f128 1 f91"/>
              <a:gd name="f160" fmla="*/ f129 1 f92"/>
              <a:gd name="f161" fmla="*/ f130 1 f91"/>
              <a:gd name="f162" fmla="*/ f131 1 f91"/>
              <a:gd name="f163" fmla="*/ f132 1 f92"/>
              <a:gd name="f164" fmla="*/ f133 1 f91"/>
              <a:gd name="f165" fmla="*/ f134 1 f92"/>
              <a:gd name="f166" fmla="*/ f135 1 f91"/>
              <a:gd name="f167" fmla="*/ f136 1 f92"/>
              <a:gd name="f168" fmla="*/ f137 1 f91"/>
              <a:gd name="f169" fmla="*/ f138 1 f92"/>
              <a:gd name="f170" fmla="*/ f139 1 f91"/>
              <a:gd name="f171" fmla="*/ f140 1 f92"/>
              <a:gd name="f172" fmla="*/ f141 1 f91"/>
              <a:gd name="f173" fmla="*/ f142 1 f92"/>
              <a:gd name="f174" fmla="*/ f143 1 f91"/>
              <a:gd name="f175" fmla="*/ f144 1 f92"/>
              <a:gd name="f176" fmla="*/ f145 1 f91"/>
              <a:gd name="f177" fmla="*/ f146 1 f92"/>
              <a:gd name="f178" fmla="*/ f147 1 f91"/>
              <a:gd name="f179" fmla="*/ f148 f82 1"/>
              <a:gd name="f180" fmla="*/ f149 f82 1"/>
              <a:gd name="f181" fmla="*/ f151 f83 1"/>
              <a:gd name="f182" fmla="*/ f150 f83 1"/>
              <a:gd name="f183" fmla="*/ f152 f82 1"/>
              <a:gd name="f184" fmla="*/ f153 f83 1"/>
              <a:gd name="f185" fmla="*/ f154 f82 1"/>
              <a:gd name="f186" fmla="*/ f155 f82 1"/>
              <a:gd name="f187" fmla="*/ f156 f83 1"/>
              <a:gd name="f188" fmla="*/ f157 f82 1"/>
              <a:gd name="f189" fmla="*/ f158 f83 1"/>
              <a:gd name="f190" fmla="*/ f159 f82 1"/>
              <a:gd name="f191" fmla="*/ f160 f83 1"/>
              <a:gd name="f192" fmla="*/ f161 f82 1"/>
              <a:gd name="f193" fmla="*/ f162 f82 1"/>
              <a:gd name="f194" fmla="*/ f163 f83 1"/>
              <a:gd name="f195" fmla="*/ f164 f82 1"/>
              <a:gd name="f196" fmla="*/ f165 f83 1"/>
              <a:gd name="f197" fmla="*/ f166 f82 1"/>
              <a:gd name="f198" fmla="*/ f167 f83 1"/>
              <a:gd name="f199" fmla="*/ f168 f82 1"/>
              <a:gd name="f200" fmla="*/ f169 f83 1"/>
              <a:gd name="f201" fmla="*/ f170 f82 1"/>
              <a:gd name="f202" fmla="*/ f171 f83 1"/>
              <a:gd name="f203" fmla="*/ f172 f82 1"/>
              <a:gd name="f204" fmla="*/ f173 f83 1"/>
              <a:gd name="f205" fmla="*/ f174 f82 1"/>
              <a:gd name="f206" fmla="*/ f175 f83 1"/>
              <a:gd name="f207" fmla="*/ f176 f82 1"/>
              <a:gd name="f208" fmla="*/ f177 f83 1"/>
              <a:gd name="f209" fmla="*/ f178 f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83" y="f184"/>
              </a:cxn>
              <a:cxn ang="f120">
                <a:pos x="f185" y="f184"/>
              </a:cxn>
              <a:cxn ang="f120">
                <a:pos x="f186" y="f187"/>
              </a:cxn>
              <a:cxn ang="f120">
                <a:pos x="f188" y="f189"/>
              </a:cxn>
              <a:cxn ang="f120">
                <a:pos x="f190" y="f191"/>
              </a:cxn>
              <a:cxn ang="f120">
                <a:pos x="f192" y="f184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8"/>
              </a:cxn>
              <a:cxn ang="f120">
                <a:pos x="f199" y="f200"/>
              </a:cxn>
              <a:cxn ang="f120">
                <a:pos x="f201" y="f202"/>
              </a:cxn>
              <a:cxn ang="f120">
                <a:pos x="f203" y="f204"/>
              </a:cxn>
              <a:cxn ang="f120">
                <a:pos x="f205" y="f206"/>
              </a:cxn>
              <a:cxn ang="f120">
                <a:pos x="f207" y="f208"/>
              </a:cxn>
              <a:cxn ang="f120">
                <a:pos x="f209" y="f184"/>
              </a:cxn>
              <a:cxn ang="f120">
                <a:pos x="f183" y="f184"/>
              </a:cxn>
              <a:cxn ang="f120">
                <a:pos x="f183" y="f184"/>
              </a:cxn>
            </a:cxnLst>
            <a:rect l="f179" t="f182" r="f180" b="f181"/>
            <a:pathLst>
              <a:path w="582" h="276">
                <a:moveTo>
                  <a:pt x="f8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9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5" y="f29"/>
                </a:cubicBezTo>
                <a:cubicBezTo>
                  <a:pt x="f30" y="f31"/>
                  <a:pt x="f32" y="f5"/>
                  <a:pt x="f33" y="f9"/>
                </a:cubicBezTo>
                <a:cubicBezTo>
                  <a:pt x="f6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7"/>
                  <a:pt x="f54" y="f55"/>
                </a:cubicBezTo>
                <a:cubicBezTo>
                  <a:pt x="f56" y="f57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42"/>
                  <a:pt x="f38" y="f74"/>
                  <a:pt x="f75" y="f76"/>
                </a:cubicBezTo>
                <a:cubicBezTo>
                  <a:pt x="f5" y="f77"/>
                  <a:pt x="f78" y="f16"/>
                  <a:pt x="f79" y="f9"/>
                </a:cubicBezTo>
                <a:cubicBezTo>
                  <a:pt x="f40" y="f12"/>
                  <a:pt x="f80" y="f9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4" name="Freeform 120">
            <a:extLst>
              <a:ext uri="{FF2B5EF4-FFF2-40B4-BE49-F238E27FC236}">
                <a16:creationId xmlns:a16="http://schemas.microsoft.com/office/drawing/2014/main" id="{AD7B149F-10B2-62A6-E456-3AD3ACD5E074}"/>
              </a:ext>
            </a:extLst>
          </p:cNvPr>
          <p:cNvSpPr/>
          <p:nvPr/>
        </p:nvSpPr>
        <p:spPr>
          <a:xfrm>
            <a:off x="5300667" y="3678238"/>
            <a:ext cx="515941" cy="2333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3"/>
              <a:gd name="f7" fmla="val 228"/>
              <a:gd name="f8" fmla="val 248"/>
              <a:gd name="f9" fmla="val 1"/>
              <a:gd name="f10" fmla="val 322"/>
              <a:gd name="f11" fmla="val 396"/>
              <a:gd name="f12" fmla="val 2"/>
              <a:gd name="f13" fmla="val 469"/>
              <a:gd name="f14" fmla="val 496"/>
              <a:gd name="f15" fmla="val 9"/>
              <a:gd name="f16" fmla="val 494"/>
              <a:gd name="f17" fmla="val 34"/>
              <a:gd name="f18" fmla="val 462"/>
              <a:gd name="f19" fmla="val 128"/>
              <a:gd name="f20" fmla="val 399"/>
              <a:gd name="f21" fmla="val 189"/>
              <a:gd name="f22" fmla="val 302"/>
              <a:gd name="f23" fmla="val 208"/>
              <a:gd name="f24" fmla="val 202"/>
              <a:gd name="f25" fmla="val 116"/>
              <a:gd name="f26" fmla="val 196"/>
              <a:gd name="f27" fmla="val 52"/>
              <a:gd name="f28" fmla="val 35"/>
              <a:gd name="f29" fmla="val 93"/>
              <a:gd name="f30" fmla="val 15"/>
              <a:gd name="f31" fmla="val 71"/>
              <a:gd name="f32" fmla="val 7"/>
              <a:gd name="f33" fmla="val 39"/>
              <a:gd name="f34" fmla="val 8"/>
              <a:gd name="f35" fmla="val 6"/>
              <a:gd name="f36" fmla="val 36"/>
              <a:gd name="f37" fmla="val 107"/>
              <a:gd name="f38" fmla="val 178"/>
              <a:gd name="f39" fmla="+- 0 0 -90"/>
              <a:gd name="f40" fmla="*/ f3 1 503"/>
              <a:gd name="f41" fmla="*/ f4 1 228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503"/>
              <a:gd name="f50" fmla="*/ f46 1 228"/>
              <a:gd name="f51" fmla="*/ 248 f47 1"/>
              <a:gd name="f52" fmla="*/ 1 f46 1"/>
              <a:gd name="f53" fmla="*/ 469 f47 1"/>
              <a:gd name="f54" fmla="*/ 494 f47 1"/>
              <a:gd name="f55" fmla="*/ 34 f46 1"/>
              <a:gd name="f56" fmla="*/ 302 f47 1"/>
              <a:gd name="f57" fmla="*/ 208 f46 1"/>
              <a:gd name="f58" fmla="*/ 52 f47 1"/>
              <a:gd name="f59" fmla="*/ 116 f46 1"/>
              <a:gd name="f60" fmla="*/ 7 f47 1"/>
              <a:gd name="f61" fmla="*/ 39 f46 1"/>
              <a:gd name="f62" fmla="*/ 36 f47 1"/>
              <a:gd name="f63" fmla="+- f48 0 f1"/>
              <a:gd name="f64" fmla="*/ f51 1 503"/>
              <a:gd name="f65" fmla="*/ f52 1 228"/>
              <a:gd name="f66" fmla="*/ f53 1 503"/>
              <a:gd name="f67" fmla="*/ f54 1 503"/>
              <a:gd name="f68" fmla="*/ f55 1 228"/>
              <a:gd name="f69" fmla="*/ f56 1 503"/>
              <a:gd name="f70" fmla="*/ f57 1 228"/>
              <a:gd name="f71" fmla="*/ f58 1 503"/>
              <a:gd name="f72" fmla="*/ f59 1 228"/>
              <a:gd name="f73" fmla="*/ f60 1 503"/>
              <a:gd name="f74" fmla="*/ f61 1 228"/>
              <a:gd name="f75" fmla="*/ f62 1 503"/>
              <a:gd name="f76" fmla="*/ 0 1 f49"/>
              <a:gd name="f77" fmla="*/ f43 1 f49"/>
              <a:gd name="f78" fmla="*/ 0 1 f50"/>
              <a:gd name="f79" fmla="*/ f44 1 f50"/>
              <a:gd name="f80" fmla="*/ f64 1 f49"/>
              <a:gd name="f81" fmla="*/ f65 1 f50"/>
              <a:gd name="f82" fmla="*/ f66 1 f49"/>
              <a:gd name="f83" fmla="*/ f67 1 f49"/>
              <a:gd name="f84" fmla="*/ f68 1 f50"/>
              <a:gd name="f85" fmla="*/ f69 1 f49"/>
              <a:gd name="f86" fmla="*/ f70 1 f50"/>
              <a:gd name="f87" fmla="*/ f71 1 f49"/>
              <a:gd name="f88" fmla="*/ f72 1 f50"/>
              <a:gd name="f89" fmla="*/ f73 1 f49"/>
              <a:gd name="f90" fmla="*/ f74 1 f50"/>
              <a:gd name="f91" fmla="*/ f75 1 f49"/>
              <a:gd name="f92" fmla="*/ f76 f40 1"/>
              <a:gd name="f93" fmla="*/ f77 f40 1"/>
              <a:gd name="f94" fmla="*/ f79 f41 1"/>
              <a:gd name="f95" fmla="*/ f78 f41 1"/>
              <a:gd name="f96" fmla="*/ f80 f40 1"/>
              <a:gd name="f97" fmla="*/ f81 f41 1"/>
              <a:gd name="f98" fmla="*/ f82 f40 1"/>
              <a:gd name="f99" fmla="*/ f83 f40 1"/>
              <a:gd name="f100" fmla="*/ f84 f41 1"/>
              <a:gd name="f101" fmla="*/ f85 f40 1"/>
              <a:gd name="f102" fmla="*/ f86 f41 1"/>
              <a:gd name="f103" fmla="*/ f87 f40 1"/>
              <a:gd name="f104" fmla="*/ f88 f41 1"/>
              <a:gd name="f105" fmla="*/ f89 f40 1"/>
              <a:gd name="f106" fmla="*/ f90 f41 1"/>
              <a:gd name="f107" fmla="*/ f91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96" y="f97"/>
              </a:cxn>
              <a:cxn ang="f63">
                <a:pos x="f98" y="f97"/>
              </a:cxn>
              <a:cxn ang="f63">
                <a:pos x="f99" y="f100"/>
              </a:cxn>
              <a:cxn ang="f63">
                <a:pos x="f101" y="f102"/>
              </a:cxn>
              <a:cxn ang="f63">
                <a:pos x="f103" y="f104"/>
              </a:cxn>
              <a:cxn ang="f63">
                <a:pos x="f105" y="f106"/>
              </a:cxn>
              <a:cxn ang="f63">
                <a:pos x="f107" y="f97"/>
              </a:cxn>
              <a:cxn ang="f63">
                <a:pos x="f96" y="f97"/>
              </a:cxn>
              <a:cxn ang="f63">
                <a:pos x="f96" y="f97"/>
              </a:cxn>
            </a:cxnLst>
            <a:rect l="f92" t="f95" r="f93" b="f94"/>
            <a:pathLst>
              <a:path w="503" h="228">
                <a:moveTo>
                  <a:pt x="f8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9"/>
                  <a:pt x="f6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7"/>
                  <a:pt x="f25" y="f26"/>
                  <a:pt x="f27" y="f25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5" y="f34"/>
                  <a:pt x="f35" y="f5"/>
                  <a:pt x="f36" y="f9"/>
                </a:cubicBezTo>
                <a:cubicBezTo>
                  <a:pt x="f37" y="f12"/>
                  <a:pt x="f38" y="f9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5" name="Freeform 121">
            <a:extLst>
              <a:ext uri="{FF2B5EF4-FFF2-40B4-BE49-F238E27FC236}">
                <a16:creationId xmlns:a16="http://schemas.microsoft.com/office/drawing/2014/main" id="{DECA172E-A28F-7B01-C223-7A7F5123A776}"/>
              </a:ext>
            </a:extLst>
          </p:cNvPr>
          <p:cNvSpPr/>
          <p:nvPr/>
        </p:nvSpPr>
        <p:spPr>
          <a:xfrm>
            <a:off x="5221288" y="4202116"/>
            <a:ext cx="393704" cy="3524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4"/>
              <a:gd name="f7" fmla="val 343"/>
              <a:gd name="f8" fmla="val 217"/>
              <a:gd name="f9" fmla="val 234"/>
              <a:gd name="f10" fmla="val 228"/>
              <a:gd name="f11" fmla="val 269"/>
              <a:gd name="f12" fmla="val 258"/>
              <a:gd name="f13" fmla="val 284"/>
              <a:gd name="f14" fmla="val 303"/>
              <a:gd name="f15" fmla="val 297"/>
              <a:gd name="f16" fmla="val 313"/>
              <a:gd name="f17" fmla="val 314"/>
              <a:gd name="f18" fmla="val 319"/>
              <a:gd name="f19" fmla="val 326"/>
              <a:gd name="f20" fmla="val 340"/>
              <a:gd name="f21" fmla="val 268"/>
              <a:gd name="f22" fmla="val 214"/>
              <a:gd name="f23" fmla="val 160"/>
              <a:gd name="f24" fmla="val 339"/>
              <a:gd name="f25" fmla="val 129"/>
              <a:gd name="f26" fmla="val 337"/>
              <a:gd name="f27" fmla="val 107"/>
              <a:gd name="f28" fmla="val 88"/>
              <a:gd name="f29" fmla="val 289"/>
              <a:gd name="f30" fmla="val 34"/>
              <a:gd name="f31" fmla="val 223"/>
              <a:gd name="f32" fmla="val 17"/>
              <a:gd name="f33" fmla="val 47"/>
              <a:gd name="f34" fmla="val 30"/>
              <a:gd name="f35" fmla="val 85"/>
              <a:gd name="f36" fmla="val 36"/>
              <a:gd name="f37" fmla="val 123"/>
              <a:gd name="f38" fmla="val 41"/>
              <a:gd name="f39" fmla="val 152"/>
              <a:gd name="f40" fmla="val 45"/>
              <a:gd name="f41" fmla="val 178"/>
              <a:gd name="f42" fmla="val 56"/>
              <a:gd name="f43" fmla="val 204"/>
              <a:gd name="f44" fmla="val 70"/>
              <a:gd name="f45" fmla="val 216"/>
              <a:gd name="f46" fmla="val 77"/>
              <a:gd name="f47" fmla="val 231"/>
              <a:gd name="f48" fmla="val 111"/>
              <a:gd name="f49" fmla="val 251"/>
              <a:gd name="f50" fmla="val 76"/>
              <a:gd name="f51" fmla="val 75"/>
              <a:gd name="f52" fmla="val 266"/>
              <a:gd name="f53" fmla="val 81"/>
              <a:gd name="f54" fmla="val 274"/>
              <a:gd name="f55" fmla="val 351"/>
              <a:gd name="f56" fmla="val 378"/>
              <a:gd name="f57" fmla="val 200"/>
              <a:gd name="f58" fmla="val 383"/>
              <a:gd name="f59" fmla="val 305"/>
              <a:gd name="f60" fmla="val 376"/>
              <a:gd name="f61" fmla="val 307"/>
              <a:gd name="f62" fmla="val 357"/>
              <a:gd name="f63" fmla="val 301"/>
              <a:gd name="f64" fmla="val 285"/>
              <a:gd name="f65" fmla="val 265"/>
              <a:gd name="f66" fmla="val 254"/>
              <a:gd name="f67" fmla="val 235"/>
              <a:gd name="f68" fmla="val 229"/>
              <a:gd name="f69" fmla="val 212"/>
              <a:gd name="f70" fmla="val 227"/>
              <a:gd name="f71" fmla="val 206"/>
              <a:gd name="f72" fmla="val 205"/>
              <a:gd name="f73" fmla="val 232"/>
              <a:gd name="f74" fmla="val 208"/>
              <a:gd name="f75" fmla="val 233"/>
              <a:gd name="f76" fmla="val 213"/>
              <a:gd name="f77" fmla="+- 0 0 -90"/>
              <a:gd name="f78" fmla="*/ f3 1 384"/>
              <a:gd name="f79" fmla="*/ f4 1 343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84"/>
              <a:gd name="f88" fmla="*/ f84 1 343"/>
              <a:gd name="f89" fmla="*/ 217 f85 1"/>
              <a:gd name="f90" fmla="*/ 234 f84 1"/>
              <a:gd name="f91" fmla="*/ 284 f85 1"/>
              <a:gd name="f92" fmla="*/ 303 f84 1"/>
              <a:gd name="f93" fmla="*/ 326 f85 1"/>
              <a:gd name="f94" fmla="*/ 340 f84 1"/>
              <a:gd name="f95" fmla="*/ 160 f85 1"/>
              <a:gd name="f96" fmla="*/ 339 f84 1"/>
              <a:gd name="f97" fmla="*/ 88 f85 1"/>
              <a:gd name="f98" fmla="*/ 289 f84 1"/>
              <a:gd name="f99" fmla="*/ 17 f85 1"/>
              <a:gd name="f100" fmla="*/ 0 f84 1"/>
              <a:gd name="f101" fmla="*/ 123 f85 1"/>
              <a:gd name="f102" fmla="*/ 41 f84 1"/>
              <a:gd name="f103" fmla="*/ 204 f85 1"/>
              <a:gd name="f104" fmla="*/ 70 f84 1"/>
              <a:gd name="f105" fmla="*/ 251 f85 1"/>
              <a:gd name="f106" fmla="*/ 76 f84 1"/>
              <a:gd name="f107" fmla="*/ 274 f85 1"/>
              <a:gd name="f108" fmla="*/ 85 f84 1"/>
              <a:gd name="f109" fmla="*/ 383 f85 1"/>
              <a:gd name="f110" fmla="*/ 284 f84 1"/>
              <a:gd name="f111" fmla="*/ 357 f85 1"/>
              <a:gd name="f112" fmla="*/ 301 f84 1"/>
              <a:gd name="f113" fmla="*/ 235 f84 1"/>
              <a:gd name="f114" fmla="*/ 206 f85 1"/>
              <a:gd name="f115" fmla="*/ 229 f84 1"/>
              <a:gd name="f116" fmla="*/ 232 f84 1"/>
              <a:gd name="f117" fmla="+- f86 0 f1"/>
              <a:gd name="f118" fmla="*/ f89 1 384"/>
              <a:gd name="f119" fmla="*/ f90 1 343"/>
              <a:gd name="f120" fmla="*/ f91 1 384"/>
              <a:gd name="f121" fmla="*/ f92 1 343"/>
              <a:gd name="f122" fmla="*/ f93 1 384"/>
              <a:gd name="f123" fmla="*/ f94 1 343"/>
              <a:gd name="f124" fmla="*/ f95 1 384"/>
              <a:gd name="f125" fmla="*/ f96 1 343"/>
              <a:gd name="f126" fmla="*/ f97 1 384"/>
              <a:gd name="f127" fmla="*/ f98 1 343"/>
              <a:gd name="f128" fmla="*/ f99 1 384"/>
              <a:gd name="f129" fmla="*/ f100 1 343"/>
              <a:gd name="f130" fmla="*/ f101 1 384"/>
              <a:gd name="f131" fmla="*/ f102 1 343"/>
              <a:gd name="f132" fmla="*/ f103 1 384"/>
              <a:gd name="f133" fmla="*/ f104 1 343"/>
              <a:gd name="f134" fmla="*/ f105 1 384"/>
              <a:gd name="f135" fmla="*/ f106 1 343"/>
              <a:gd name="f136" fmla="*/ f107 1 384"/>
              <a:gd name="f137" fmla="*/ f108 1 343"/>
              <a:gd name="f138" fmla="*/ f109 1 384"/>
              <a:gd name="f139" fmla="*/ f110 1 343"/>
              <a:gd name="f140" fmla="*/ f111 1 384"/>
              <a:gd name="f141" fmla="*/ f112 1 343"/>
              <a:gd name="f142" fmla="*/ f113 1 343"/>
              <a:gd name="f143" fmla="*/ f114 1 384"/>
              <a:gd name="f144" fmla="*/ f115 1 343"/>
              <a:gd name="f145" fmla="*/ f116 1 343"/>
              <a:gd name="f146" fmla="*/ 0 1 f87"/>
              <a:gd name="f147" fmla="*/ f81 1 f87"/>
              <a:gd name="f148" fmla="*/ 0 1 f88"/>
              <a:gd name="f149" fmla="*/ f82 1 f88"/>
              <a:gd name="f150" fmla="*/ f118 1 f87"/>
              <a:gd name="f151" fmla="*/ f119 1 f88"/>
              <a:gd name="f152" fmla="*/ f120 1 f87"/>
              <a:gd name="f153" fmla="*/ f121 1 f88"/>
              <a:gd name="f154" fmla="*/ f122 1 f87"/>
              <a:gd name="f155" fmla="*/ f123 1 f88"/>
              <a:gd name="f156" fmla="*/ f124 1 f87"/>
              <a:gd name="f157" fmla="*/ f125 1 f88"/>
              <a:gd name="f158" fmla="*/ f126 1 f87"/>
              <a:gd name="f159" fmla="*/ f127 1 f88"/>
              <a:gd name="f160" fmla="*/ f128 1 f87"/>
              <a:gd name="f161" fmla="*/ f129 1 f88"/>
              <a:gd name="f162" fmla="*/ f130 1 f87"/>
              <a:gd name="f163" fmla="*/ f131 1 f88"/>
              <a:gd name="f164" fmla="*/ f132 1 f87"/>
              <a:gd name="f165" fmla="*/ f133 1 f88"/>
              <a:gd name="f166" fmla="*/ f134 1 f87"/>
              <a:gd name="f167" fmla="*/ f135 1 f88"/>
              <a:gd name="f168" fmla="*/ f136 1 f87"/>
              <a:gd name="f169" fmla="*/ f137 1 f88"/>
              <a:gd name="f170" fmla="*/ f138 1 f87"/>
              <a:gd name="f171" fmla="*/ f139 1 f88"/>
              <a:gd name="f172" fmla="*/ f140 1 f87"/>
              <a:gd name="f173" fmla="*/ f141 1 f88"/>
              <a:gd name="f174" fmla="*/ f142 1 f88"/>
              <a:gd name="f175" fmla="*/ f143 1 f87"/>
              <a:gd name="f176" fmla="*/ f144 1 f88"/>
              <a:gd name="f177" fmla="*/ f145 1 f88"/>
              <a:gd name="f178" fmla="*/ f146 f78 1"/>
              <a:gd name="f179" fmla="*/ f147 f78 1"/>
              <a:gd name="f180" fmla="*/ f149 f79 1"/>
              <a:gd name="f181" fmla="*/ f148 f79 1"/>
              <a:gd name="f182" fmla="*/ f150 f78 1"/>
              <a:gd name="f183" fmla="*/ f151 f79 1"/>
              <a:gd name="f184" fmla="*/ f152 f78 1"/>
              <a:gd name="f185" fmla="*/ f153 f79 1"/>
              <a:gd name="f186" fmla="*/ f154 f78 1"/>
              <a:gd name="f187" fmla="*/ f155 f79 1"/>
              <a:gd name="f188" fmla="*/ f156 f78 1"/>
              <a:gd name="f189" fmla="*/ f157 f79 1"/>
              <a:gd name="f190" fmla="*/ f158 f78 1"/>
              <a:gd name="f191" fmla="*/ f159 f79 1"/>
              <a:gd name="f192" fmla="*/ f160 f78 1"/>
              <a:gd name="f193" fmla="*/ f161 f79 1"/>
              <a:gd name="f194" fmla="*/ f162 f78 1"/>
              <a:gd name="f195" fmla="*/ f163 f79 1"/>
              <a:gd name="f196" fmla="*/ f164 f78 1"/>
              <a:gd name="f197" fmla="*/ f165 f79 1"/>
              <a:gd name="f198" fmla="*/ f166 f78 1"/>
              <a:gd name="f199" fmla="*/ f167 f79 1"/>
              <a:gd name="f200" fmla="*/ f168 f78 1"/>
              <a:gd name="f201" fmla="*/ f169 f79 1"/>
              <a:gd name="f202" fmla="*/ f170 f78 1"/>
              <a:gd name="f203" fmla="*/ f171 f79 1"/>
              <a:gd name="f204" fmla="*/ f172 f78 1"/>
              <a:gd name="f205" fmla="*/ f173 f79 1"/>
              <a:gd name="f206" fmla="*/ f174 f79 1"/>
              <a:gd name="f207" fmla="*/ f175 f78 1"/>
              <a:gd name="f208" fmla="*/ f176 f79 1"/>
              <a:gd name="f209" fmla="*/ f177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7">
                <a:pos x="f182" y="f183"/>
              </a:cxn>
              <a:cxn ang="f117">
                <a:pos x="f184" y="f185"/>
              </a:cxn>
              <a:cxn ang="f117">
                <a:pos x="f186" y="f187"/>
              </a:cxn>
              <a:cxn ang="f117">
                <a:pos x="f188" y="f189"/>
              </a:cxn>
              <a:cxn ang="f117">
                <a:pos x="f190" y="f191"/>
              </a:cxn>
              <a:cxn ang="f117">
                <a:pos x="f192" y="f193"/>
              </a:cxn>
              <a:cxn ang="f117">
                <a:pos x="f194" y="f195"/>
              </a:cxn>
              <a:cxn ang="f117">
                <a:pos x="f196" y="f197"/>
              </a:cxn>
              <a:cxn ang="f117">
                <a:pos x="f198" y="f199"/>
              </a:cxn>
              <a:cxn ang="f117">
                <a:pos x="f200" y="f201"/>
              </a:cxn>
              <a:cxn ang="f117">
                <a:pos x="f202" y="f203"/>
              </a:cxn>
              <a:cxn ang="f117">
                <a:pos x="f204" y="f205"/>
              </a:cxn>
              <a:cxn ang="f117">
                <a:pos x="f182" y="f206"/>
              </a:cxn>
              <a:cxn ang="f117">
                <a:pos x="f207" y="f208"/>
              </a:cxn>
              <a:cxn ang="f117">
                <a:pos x="f196" y="f209"/>
              </a:cxn>
              <a:cxn ang="f117">
                <a:pos x="f182" y="f183"/>
              </a:cxn>
            </a:cxnLst>
            <a:rect l="f178" t="f181" r="f179" b="f180"/>
            <a:pathLst>
              <a:path w="384" h="343">
                <a:moveTo>
                  <a:pt x="f8" y="f9"/>
                </a:moveTo>
                <a:cubicBezTo>
                  <a:pt x="f10" y="f11"/>
                  <a:pt x="f12" y="f13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0"/>
                  <a:pt x="f22" y="f7"/>
                  <a:pt x="f23" y="f24"/>
                </a:cubicBezTo>
                <a:cubicBezTo>
                  <a:pt x="f25" y="f26"/>
                  <a:pt x="f27" y="f16"/>
                  <a:pt x="f28" y="f29"/>
                </a:cubicBezTo>
                <a:cubicBezTo>
                  <a:pt x="f30" y="f31"/>
                  <a:pt x="f5" y="f28"/>
                  <a:pt x="f32" y="f5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49" y="f51"/>
                  <a:pt x="f52" y="f53"/>
                  <a:pt x="f54" y="f35"/>
                </a:cubicBezTo>
                <a:cubicBezTo>
                  <a:pt x="f55" y="f25"/>
                  <a:pt x="f56" y="f57"/>
                  <a:pt x="f58" y="f13"/>
                </a:cubicBezTo>
                <a:cubicBezTo>
                  <a:pt x="f6" y="f59"/>
                  <a:pt x="f60" y="f61"/>
                  <a:pt x="f62" y="f63"/>
                </a:cubicBezTo>
                <a:cubicBezTo>
                  <a:pt x="f61" y="f64"/>
                  <a:pt x="f65" y="f66"/>
                  <a:pt x="f8" y="f67"/>
                </a:cubicBezTo>
                <a:cubicBezTo>
                  <a:pt x="f45" y="f68"/>
                  <a:pt x="f69" y="f70"/>
                  <a:pt x="f71" y="f68"/>
                </a:cubicBezTo>
                <a:cubicBezTo>
                  <a:pt x="f72" y="f68"/>
                  <a:pt x="f72" y="f47"/>
                  <a:pt x="f43" y="f73"/>
                </a:cubicBezTo>
                <a:cubicBezTo>
                  <a:pt x="f74" y="f75"/>
                  <a:pt x="f76" y="f9"/>
                  <a:pt x="f8" y="f9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6" name="Freeform 122">
            <a:extLst>
              <a:ext uri="{FF2B5EF4-FFF2-40B4-BE49-F238E27FC236}">
                <a16:creationId xmlns:a16="http://schemas.microsoft.com/office/drawing/2014/main" id="{DEF07B9A-EB98-DC25-0E9A-67B46F3FA676}"/>
              </a:ext>
            </a:extLst>
          </p:cNvPr>
          <p:cNvSpPr/>
          <p:nvPr/>
        </p:nvSpPr>
        <p:spPr>
          <a:xfrm>
            <a:off x="6297609" y="4614867"/>
            <a:ext cx="468309" cy="2460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7"/>
              <a:gd name="f7" fmla="val 239"/>
              <a:gd name="f8" fmla="val 52"/>
              <a:gd name="f9" fmla="val 433"/>
              <a:gd name="f10" fmla="val 163"/>
              <a:gd name="f11" fmla="val 346"/>
              <a:gd name="f12" fmla="val 234"/>
              <a:gd name="f13" fmla="val 237"/>
              <a:gd name="f14" fmla="val 236"/>
              <a:gd name="f15" fmla="val 129"/>
              <a:gd name="f16" fmla="val 37"/>
              <a:gd name="f17" fmla="val 168"/>
              <a:gd name="f18" fmla="val 8"/>
              <a:gd name="f19" fmla="val 66"/>
              <a:gd name="f20" fmla="val 38"/>
              <a:gd name="f21" fmla="val 15"/>
              <a:gd name="f22" fmla="val 31"/>
              <a:gd name="f23" fmla="val 32"/>
              <a:gd name="f24" fmla="val 24"/>
              <a:gd name="f25" fmla="val 91"/>
              <a:gd name="f26" fmla="val 149"/>
              <a:gd name="f27" fmla="val 1"/>
              <a:gd name="f28" fmla="val 209"/>
              <a:gd name="f29" fmla="val 23"/>
              <a:gd name="f30" fmla="val 318"/>
              <a:gd name="f31" fmla="val 63"/>
              <a:gd name="f32" fmla="val 350"/>
              <a:gd name="f33" fmla="+- 0 0 -90"/>
              <a:gd name="f34" fmla="*/ f3 1 457"/>
              <a:gd name="f35" fmla="*/ f4 1 239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457"/>
              <a:gd name="f44" fmla="*/ f40 1 239"/>
              <a:gd name="f45" fmla="*/ 457 f41 1"/>
              <a:gd name="f46" fmla="*/ 52 f40 1"/>
              <a:gd name="f47" fmla="*/ 237 f41 1"/>
              <a:gd name="f48" fmla="*/ 236 f40 1"/>
              <a:gd name="f49" fmla="*/ 8 f41 1"/>
              <a:gd name="f50" fmla="*/ 66 f40 1"/>
              <a:gd name="f51" fmla="*/ 32 f41 1"/>
              <a:gd name="f52" fmla="*/ 24 f40 1"/>
              <a:gd name="f53" fmla="*/ 209 f41 1"/>
              <a:gd name="f54" fmla="*/ 23 f40 1"/>
              <a:gd name="f55" fmla="+- f42 0 f1"/>
              <a:gd name="f56" fmla="*/ f45 1 457"/>
              <a:gd name="f57" fmla="*/ f46 1 239"/>
              <a:gd name="f58" fmla="*/ f47 1 457"/>
              <a:gd name="f59" fmla="*/ f48 1 239"/>
              <a:gd name="f60" fmla="*/ f49 1 457"/>
              <a:gd name="f61" fmla="*/ f50 1 239"/>
              <a:gd name="f62" fmla="*/ f51 1 457"/>
              <a:gd name="f63" fmla="*/ f52 1 239"/>
              <a:gd name="f64" fmla="*/ f53 1 457"/>
              <a:gd name="f65" fmla="*/ f54 1 239"/>
              <a:gd name="f66" fmla="*/ 0 1 f43"/>
              <a:gd name="f67" fmla="*/ f37 1 f43"/>
              <a:gd name="f68" fmla="*/ 0 1 f44"/>
              <a:gd name="f69" fmla="*/ f38 1 f44"/>
              <a:gd name="f70" fmla="*/ f56 1 f43"/>
              <a:gd name="f71" fmla="*/ f57 1 f44"/>
              <a:gd name="f72" fmla="*/ f58 1 f43"/>
              <a:gd name="f73" fmla="*/ f59 1 f44"/>
              <a:gd name="f74" fmla="*/ f60 1 f43"/>
              <a:gd name="f75" fmla="*/ f61 1 f44"/>
              <a:gd name="f76" fmla="*/ f62 1 f43"/>
              <a:gd name="f77" fmla="*/ f63 1 f44"/>
              <a:gd name="f78" fmla="*/ f64 1 f43"/>
              <a:gd name="f79" fmla="*/ f65 1 f44"/>
              <a:gd name="f80" fmla="*/ f66 f34 1"/>
              <a:gd name="f81" fmla="*/ f67 f34 1"/>
              <a:gd name="f82" fmla="*/ f69 f35 1"/>
              <a:gd name="f83" fmla="*/ f68 f35 1"/>
              <a:gd name="f84" fmla="*/ f70 f34 1"/>
              <a:gd name="f85" fmla="*/ f71 f35 1"/>
              <a:gd name="f86" fmla="*/ f72 f34 1"/>
              <a:gd name="f87" fmla="*/ f73 f35 1"/>
              <a:gd name="f88" fmla="*/ f74 f34 1"/>
              <a:gd name="f89" fmla="*/ f75 f35 1"/>
              <a:gd name="f90" fmla="*/ f76 f34 1"/>
              <a:gd name="f91" fmla="*/ f77 f35 1"/>
              <a:gd name="f92" fmla="*/ f78 f34 1"/>
              <a:gd name="f93" fmla="*/ f79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4" y="f85"/>
              </a:cxn>
              <a:cxn ang="f55">
                <a:pos x="f86" y="f87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  <a:cxn ang="f55">
                <a:pos x="f84" y="f85"/>
              </a:cxn>
            </a:cxnLst>
            <a:rect l="f80" t="f83" r="f81" b="f82"/>
            <a:pathLst>
              <a:path w="457" h="239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7"/>
                  <a:pt x="f16" y="f17"/>
                  <a:pt x="f18" y="f19"/>
                </a:cubicBezTo>
                <a:cubicBezTo>
                  <a:pt x="f5" y="f20"/>
                  <a:pt x="f21" y="f22"/>
                  <a:pt x="f23" y="f24"/>
                </a:cubicBezTo>
                <a:cubicBezTo>
                  <a:pt x="f25" y="f5"/>
                  <a:pt x="f26" y="f27"/>
                  <a:pt x="f28" y="f29"/>
                </a:cubicBezTo>
                <a:cubicBezTo>
                  <a:pt x="f30" y="f31"/>
                  <a:pt x="f32" y="f19"/>
                  <a:pt x="f6" y="f8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7" name="Freeform 123">
            <a:extLst>
              <a:ext uri="{FF2B5EF4-FFF2-40B4-BE49-F238E27FC236}">
                <a16:creationId xmlns:a16="http://schemas.microsoft.com/office/drawing/2014/main" id="{9BA6FCDC-A5ED-8451-B0F0-F4A4B127D092}"/>
              </a:ext>
            </a:extLst>
          </p:cNvPr>
          <p:cNvSpPr/>
          <p:nvPr/>
        </p:nvSpPr>
        <p:spPr>
          <a:xfrm>
            <a:off x="6294436" y="4419596"/>
            <a:ext cx="552453" cy="5397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8"/>
              <a:gd name="f7" fmla="val 526"/>
              <a:gd name="f8" fmla="val 440"/>
              <a:gd name="f9" fmla="val 68"/>
              <a:gd name="f10" fmla="val 445"/>
              <a:gd name="f11" fmla="val 39"/>
              <a:gd name="f12" fmla="val 413"/>
              <a:gd name="f13" fmla="val 31"/>
              <a:gd name="f14" fmla="val 405"/>
              <a:gd name="f15" fmla="val 8"/>
              <a:gd name="f16" fmla="val 425"/>
              <a:gd name="f17" fmla="val 431"/>
              <a:gd name="f18" fmla="val 28"/>
              <a:gd name="f19" fmla="val 449"/>
              <a:gd name="f20" fmla="val 24"/>
              <a:gd name="f21" fmla="val 491"/>
              <a:gd name="f22" fmla="val 83"/>
              <a:gd name="f23" fmla="val 530"/>
              <a:gd name="f24" fmla="val 142"/>
              <a:gd name="f25" fmla="val 533"/>
              <a:gd name="f26" fmla="val 218"/>
              <a:gd name="f27" fmla="val 352"/>
              <a:gd name="f28" fmla="val 473"/>
              <a:gd name="f29" fmla="val 316"/>
              <a:gd name="f30" fmla="val 499"/>
              <a:gd name="f31" fmla="val 181"/>
              <a:gd name="f32" fmla="val 47"/>
              <a:gd name="f33" fmla="val 452"/>
              <a:gd name="f34" fmla="val 1"/>
              <a:gd name="f35" fmla="val 327"/>
              <a:gd name="f36" fmla="val 324"/>
              <a:gd name="f37" fmla="val 319"/>
              <a:gd name="f38" fmla="val 303"/>
              <a:gd name="f39" fmla="val 29"/>
              <a:gd name="f40" fmla="val 340"/>
              <a:gd name="f41" fmla="val 48"/>
              <a:gd name="f42" fmla="val 373"/>
              <a:gd name="f43" fmla="val 78"/>
              <a:gd name="f44" fmla="val 396"/>
              <a:gd name="f45" fmla="val 161"/>
              <a:gd name="f46" fmla="val 461"/>
              <a:gd name="f47" fmla="val 287"/>
              <a:gd name="f48" fmla="val 478"/>
              <a:gd name="f49" fmla="val 370"/>
              <a:gd name="f50" fmla="val 420"/>
              <a:gd name="f51" fmla="val 422"/>
              <a:gd name="f52" fmla="val 383"/>
              <a:gd name="f53" fmla="val 471"/>
              <a:gd name="f54" fmla="val 333"/>
              <a:gd name="f55" fmla="val 484"/>
              <a:gd name="f56" fmla="val 266"/>
              <a:gd name="f57" fmla="val 493"/>
              <a:gd name="f58" fmla="val 217"/>
              <a:gd name="f59" fmla="val 163"/>
              <a:gd name="f60" fmla="val 457"/>
              <a:gd name="f61" fmla="val 120"/>
              <a:gd name="f62" fmla="val 468"/>
              <a:gd name="f63" fmla="val 97"/>
              <a:gd name="f64" fmla="val 450"/>
              <a:gd name="f65" fmla="val 84"/>
              <a:gd name="f66" fmla="+- 0 0 -90"/>
              <a:gd name="f67" fmla="*/ f3 1 538"/>
              <a:gd name="f68" fmla="*/ f4 1 526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538"/>
              <a:gd name="f77" fmla="*/ f73 1 526"/>
              <a:gd name="f78" fmla="*/ 440 f74 1"/>
              <a:gd name="f79" fmla="*/ 68 f73 1"/>
              <a:gd name="f80" fmla="*/ 405 f74 1"/>
              <a:gd name="f81" fmla="*/ 8 f73 1"/>
              <a:gd name="f82" fmla="*/ 449 f74 1"/>
              <a:gd name="f83" fmla="*/ 24 f73 1"/>
              <a:gd name="f84" fmla="*/ 533 f74 1"/>
              <a:gd name="f85" fmla="*/ 218 f73 1"/>
              <a:gd name="f86" fmla="*/ 316 f74 1"/>
              <a:gd name="f87" fmla="*/ 499 f73 1"/>
              <a:gd name="f88" fmla="*/ 1 f74 1"/>
              <a:gd name="f89" fmla="*/ 327 f73 1"/>
              <a:gd name="f90" fmla="*/ 0 f74 1"/>
              <a:gd name="f91" fmla="*/ 303 f73 1"/>
              <a:gd name="f92" fmla="*/ 78 f74 1"/>
              <a:gd name="f93" fmla="*/ 396 f73 1"/>
              <a:gd name="f94" fmla="*/ 370 f74 1"/>
              <a:gd name="f95" fmla="*/ 420 f73 1"/>
              <a:gd name="f96" fmla="*/ 484 f74 1"/>
              <a:gd name="f97" fmla="*/ 266 f73 1"/>
              <a:gd name="f98" fmla="*/ 457 f74 1"/>
              <a:gd name="f99" fmla="*/ 120 f73 1"/>
              <a:gd name="f100" fmla="+- f75 0 f1"/>
              <a:gd name="f101" fmla="*/ f78 1 538"/>
              <a:gd name="f102" fmla="*/ f79 1 526"/>
              <a:gd name="f103" fmla="*/ f80 1 538"/>
              <a:gd name="f104" fmla="*/ f81 1 526"/>
              <a:gd name="f105" fmla="*/ f82 1 538"/>
              <a:gd name="f106" fmla="*/ f83 1 526"/>
              <a:gd name="f107" fmla="*/ f84 1 538"/>
              <a:gd name="f108" fmla="*/ f85 1 526"/>
              <a:gd name="f109" fmla="*/ f86 1 538"/>
              <a:gd name="f110" fmla="*/ f87 1 526"/>
              <a:gd name="f111" fmla="*/ f88 1 538"/>
              <a:gd name="f112" fmla="*/ f89 1 526"/>
              <a:gd name="f113" fmla="*/ f90 1 538"/>
              <a:gd name="f114" fmla="*/ f91 1 526"/>
              <a:gd name="f115" fmla="*/ f92 1 538"/>
              <a:gd name="f116" fmla="*/ f93 1 526"/>
              <a:gd name="f117" fmla="*/ f94 1 538"/>
              <a:gd name="f118" fmla="*/ f95 1 526"/>
              <a:gd name="f119" fmla="*/ f96 1 538"/>
              <a:gd name="f120" fmla="*/ f97 1 526"/>
              <a:gd name="f121" fmla="*/ f98 1 538"/>
              <a:gd name="f122" fmla="*/ f99 1 526"/>
              <a:gd name="f123" fmla="*/ 0 1 f76"/>
              <a:gd name="f124" fmla="*/ f70 1 f76"/>
              <a:gd name="f125" fmla="*/ 0 1 f77"/>
              <a:gd name="f126" fmla="*/ f71 1 f77"/>
              <a:gd name="f127" fmla="*/ f101 1 f76"/>
              <a:gd name="f128" fmla="*/ f102 1 f77"/>
              <a:gd name="f129" fmla="*/ f103 1 f76"/>
              <a:gd name="f130" fmla="*/ f104 1 f77"/>
              <a:gd name="f131" fmla="*/ f105 1 f76"/>
              <a:gd name="f132" fmla="*/ f106 1 f77"/>
              <a:gd name="f133" fmla="*/ f107 1 f76"/>
              <a:gd name="f134" fmla="*/ f108 1 f77"/>
              <a:gd name="f135" fmla="*/ f109 1 f76"/>
              <a:gd name="f136" fmla="*/ f110 1 f77"/>
              <a:gd name="f137" fmla="*/ f111 1 f76"/>
              <a:gd name="f138" fmla="*/ f112 1 f77"/>
              <a:gd name="f139" fmla="*/ f113 1 f76"/>
              <a:gd name="f140" fmla="*/ f114 1 f77"/>
              <a:gd name="f141" fmla="*/ f115 1 f76"/>
              <a:gd name="f142" fmla="*/ f116 1 f77"/>
              <a:gd name="f143" fmla="*/ f117 1 f76"/>
              <a:gd name="f144" fmla="*/ f118 1 f77"/>
              <a:gd name="f145" fmla="*/ f119 1 f76"/>
              <a:gd name="f146" fmla="*/ f120 1 f77"/>
              <a:gd name="f147" fmla="*/ f121 1 f76"/>
              <a:gd name="f148" fmla="*/ f122 1 f77"/>
              <a:gd name="f149" fmla="*/ f123 f67 1"/>
              <a:gd name="f150" fmla="*/ f124 f67 1"/>
              <a:gd name="f151" fmla="*/ f126 f68 1"/>
              <a:gd name="f152" fmla="*/ f125 f68 1"/>
              <a:gd name="f153" fmla="*/ f127 f67 1"/>
              <a:gd name="f154" fmla="*/ f128 f68 1"/>
              <a:gd name="f155" fmla="*/ f129 f67 1"/>
              <a:gd name="f156" fmla="*/ f130 f68 1"/>
              <a:gd name="f157" fmla="*/ f131 f67 1"/>
              <a:gd name="f158" fmla="*/ f132 f68 1"/>
              <a:gd name="f159" fmla="*/ f133 f67 1"/>
              <a:gd name="f160" fmla="*/ f134 f68 1"/>
              <a:gd name="f161" fmla="*/ f135 f67 1"/>
              <a:gd name="f162" fmla="*/ f136 f68 1"/>
              <a:gd name="f163" fmla="*/ f137 f67 1"/>
              <a:gd name="f164" fmla="*/ f138 f68 1"/>
              <a:gd name="f165" fmla="*/ f139 f67 1"/>
              <a:gd name="f166" fmla="*/ f140 f68 1"/>
              <a:gd name="f167" fmla="*/ f141 f67 1"/>
              <a:gd name="f168" fmla="*/ f142 f68 1"/>
              <a:gd name="f169" fmla="*/ f143 f67 1"/>
              <a:gd name="f170" fmla="*/ f144 f68 1"/>
              <a:gd name="f171" fmla="*/ f145 f67 1"/>
              <a:gd name="f172" fmla="*/ f146 f68 1"/>
              <a:gd name="f173" fmla="*/ f147 f67 1"/>
              <a:gd name="f174" fmla="*/ f148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53" y="f154"/>
              </a:cxn>
              <a:cxn ang="f100">
                <a:pos x="f155" y="f156"/>
              </a:cxn>
              <a:cxn ang="f100">
                <a:pos x="f157" y="f158"/>
              </a:cxn>
              <a:cxn ang="f100">
                <a:pos x="f157" y="f158"/>
              </a:cxn>
              <a:cxn ang="f100">
                <a:pos x="f159" y="f160"/>
              </a:cxn>
              <a:cxn ang="f100">
                <a:pos x="f161" y="f162"/>
              </a:cxn>
              <a:cxn ang="f100">
                <a:pos x="f163" y="f164"/>
              </a:cxn>
              <a:cxn ang="f100">
                <a:pos x="f165" y="f166"/>
              </a:cxn>
              <a:cxn ang="f100">
                <a:pos x="f167" y="f168"/>
              </a:cxn>
              <a:cxn ang="f100">
                <a:pos x="f169" y="f170"/>
              </a:cxn>
              <a:cxn ang="f100">
                <a:pos x="f171" y="f172"/>
              </a:cxn>
              <a:cxn ang="f100">
                <a:pos x="f173" y="f174"/>
              </a:cxn>
              <a:cxn ang="f100">
                <a:pos x="f153" y="f154"/>
              </a:cxn>
            </a:cxnLst>
            <a:rect l="f149" t="f152" r="f150" b="f151"/>
            <a:pathLst>
              <a:path w="538" h="52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5"/>
                  <a:pt x="f17" y="f18"/>
                  <a:pt x="f19" y="f20"/>
                </a:cubicBezTo>
                <a:cubicBezTo>
                  <a:pt x="f19" y="f20"/>
                  <a:pt x="f19" y="f20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6" y="f27"/>
                  <a:pt x="f10" y="f28"/>
                  <a:pt x="f29" y="f30"/>
                </a:cubicBezTo>
                <a:cubicBezTo>
                  <a:pt x="f31" y="f7"/>
                  <a:pt x="f32" y="f33"/>
                  <a:pt x="f34" y="f35"/>
                </a:cubicBezTo>
                <a:cubicBezTo>
                  <a:pt x="f5" y="f36"/>
                  <a:pt x="f34" y="f37"/>
                  <a:pt x="f5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30" y="f59"/>
                  <a:pt x="f60" y="f61"/>
                </a:cubicBezTo>
                <a:cubicBezTo>
                  <a:pt x="f62" y="f63"/>
                  <a:pt x="f64" y="f65"/>
                  <a:pt x="f8" y="f9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8" name="Freeform 124">
            <a:extLst>
              <a:ext uri="{FF2B5EF4-FFF2-40B4-BE49-F238E27FC236}">
                <a16:creationId xmlns:a16="http://schemas.microsoft.com/office/drawing/2014/main" id="{945467F0-A890-44C4-3237-279C0C77AD38}"/>
              </a:ext>
            </a:extLst>
          </p:cNvPr>
          <p:cNvSpPr/>
          <p:nvPr/>
        </p:nvSpPr>
        <p:spPr>
          <a:xfrm>
            <a:off x="6253160" y="3609978"/>
            <a:ext cx="611184" cy="66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5"/>
              <a:gd name="f7" fmla="val 65"/>
              <a:gd name="f8" fmla="val 307"/>
              <a:gd name="f9" fmla="val 55"/>
              <a:gd name="f10" fmla="val 223"/>
              <a:gd name="f11" fmla="val 140"/>
              <a:gd name="f12" fmla="val 56"/>
              <a:gd name="f13" fmla="val 46"/>
              <a:gd name="f14" fmla="val 35"/>
              <a:gd name="f15" fmla="val 26"/>
              <a:gd name="f16" fmla="val 53"/>
              <a:gd name="f17" fmla="val 14"/>
              <a:gd name="f18" fmla="val 49"/>
              <a:gd name="f19" fmla="val 45"/>
              <a:gd name="f20" fmla="val 3"/>
              <a:gd name="f21" fmla="val 27"/>
              <a:gd name="f22" fmla="val 5"/>
              <a:gd name="f23" fmla="val 9"/>
              <a:gd name="f24" fmla="val 17"/>
              <a:gd name="f25" fmla="val 4"/>
              <a:gd name="f26" fmla="val 33"/>
              <a:gd name="f27" fmla="val 207"/>
              <a:gd name="f28" fmla="val 380"/>
              <a:gd name="f29" fmla="val 554"/>
              <a:gd name="f30" fmla="val 574"/>
              <a:gd name="f31" fmla="val 594"/>
              <a:gd name="f32" fmla="val 592"/>
              <a:gd name="f33" fmla="val 572"/>
              <a:gd name="f34" fmla="val 472"/>
              <a:gd name="f35" fmla="val 54"/>
              <a:gd name="f36" fmla="val 389"/>
              <a:gd name="f37" fmla="+- 0 0 -90"/>
              <a:gd name="f38" fmla="*/ f3 1 595"/>
              <a:gd name="f39" fmla="*/ f4 1 65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595"/>
              <a:gd name="f48" fmla="*/ f44 1 65"/>
              <a:gd name="f49" fmla="*/ 307 f45 1"/>
              <a:gd name="f50" fmla="*/ 55 f44 1"/>
              <a:gd name="f51" fmla="*/ 56 f45 1"/>
              <a:gd name="f52" fmla="*/ 26 f45 1"/>
              <a:gd name="f53" fmla="*/ 53 f44 1"/>
              <a:gd name="f54" fmla="*/ 3 f45 1"/>
              <a:gd name="f55" fmla="*/ 27 f44 1"/>
              <a:gd name="f56" fmla="*/ 33 f45 1"/>
              <a:gd name="f57" fmla="*/ 4 f44 1"/>
              <a:gd name="f58" fmla="*/ 554 f45 1"/>
              <a:gd name="f59" fmla="*/ 594 f45 1"/>
              <a:gd name="f60" fmla="*/ 33 f44 1"/>
              <a:gd name="f61" fmla="+- f46 0 f1"/>
              <a:gd name="f62" fmla="*/ f49 1 595"/>
              <a:gd name="f63" fmla="*/ f50 1 65"/>
              <a:gd name="f64" fmla="*/ f51 1 595"/>
              <a:gd name="f65" fmla="*/ f52 1 595"/>
              <a:gd name="f66" fmla="*/ f53 1 65"/>
              <a:gd name="f67" fmla="*/ f54 1 595"/>
              <a:gd name="f68" fmla="*/ f55 1 65"/>
              <a:gd name="f69" fmla="*/ f56 1 595"/>
              <a:gd name="f70" fmla="*/ f57 1 65"/>
              <a:gd name="f71" fmla="*/ f58 1 595"/>
              <a:gd name="f72" fmla="*/ f59 1 595"/>
              <a:gd name="f73" fmla="*/ f60 1 65"/>
              <a:gd name="f74" fmla="*/ 0 1 f47"/>
              <a:gd name="f75" fmla="*/ f41 1 f47"/>
              <a:gd name="f76" fmla="*/ 0 1 f48"/>
              <a:gd name="f77" fmla="*/ f42 1 f48"/>
              <a:gd name="f78" fmla="*/ f62 1 f47"/>
              <a:gd name="f79" fmla="*/ f63 1 f48"/>
              <a:gd name="f80" fmla="*/ f64 1 f47"/>
              <a:gd name="f81" fmla="*/ f65 1 f47"/>
              <a:gd name="f82" fmla="*/ f66 1 f48"/>
              <a:gd name="f83" fmla="*/ f67 1 f47"/>
              <a:gd name="f84" fmla="*/ f68 1 f48"/>
              <a:gd name="f85" fmla="*/ f69 1 f47"/>
              <a:gd name="f86" fmla="*/ f70 1 f48"/>
              <a:gd name="f87" fmla="*/ f71 1 f47"/>
              <a:gd name="f88" fmla="*/ f72 1 f47"/>
              <a:gd name="f89" fmla="*/ f73 1 f48"/>
              <a:gd name="f90" fmla="*/ f74 f38 1"/>
              <a:gd name="f91" fmla="*/ f75 f38 1"/>
              <a:gd name="f92" fmla="*/ f77 f39 1"/>
              <a:gd name="f93" fmla="*/ f76 f39 1"/>
              <a:gd name="f94" fmla="*/ f78 f38 1"/>
              <a:gd name="f95" fmla="*/ f79 f39 1"/>
              <a:gd name="f96" fmla="*/ f80 f38 1"/>
              <a:gd name="f97" fmla="*/ f81 f38 1"/>
              <a:gd name="f98" fmla="*/ f82 f39 1"/>
              <a:gd name="f99" fmla="*/ f83 f38 1"/>
              <a:gd name="f100" fmla="*/ f84 f39 1"/>
              <a:gd name="f101" fmla="*/ f85 f38 1"/>
              <a:gd name="f102" fmla="*/ f86 f39 1"/>
              <a:gd name="f103" fmla="*/ f87 f38 1"/>
              <a:gd name="f104" fmla="*/ f88 f38 1"/>
              <a:gd name="f105" fmla="*/ f89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1">
                <a:pos x="f94" y="f95"/>
              </a:cxn>
              <a:cxn ang="f61">
                <a:pos x="f96" y="f95"/>
              </a:cxn>
              <a:cxn ang="f61">
                <a:pos x="f97" y="f98"/>
              </a:cxn>
              <a:cxn ang="f61">
                <a:pos x="f99" y="f100"/>
              </a:cxn>
              <a:cxn ang="f61">
                <a:pos x="f101" y="f102"/>
              </a:cxn>
              <a:cxn ang="f61">
                <a:pos x="f103" y="f102"/>
              </a:cxn>
              <a:cxn ang="f61">
                <a:pos x="f104" y="f105"/>
              </a:cxn>
              <a:cxn ang="f61">
                <a:pos x="f103" y="f95"/>
              </a:cxn>
              <a:cxn ang="f61">
                <a:pos x="f94" y="f95"/>
              </a:cxn>
            </a:cxnLst>
            <a:rect l="f90" t="f93" r="f91" b="f92"/>
            <a:pathLst>
              <a:path w="595" h="65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2"/>
                  <a:pt x="f15" y="f16"/>
                </a:cubicBezTo>
                <a:cubicBezTo>
                  <a:pt x="f17" y="f18"/>
                  <a:pt x="f5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5"/>
                  <a:pt x="f29" y="f25"/>
                </a:cubicBezTo>
                <a:cubicBezTo>
                  <a:pt x="f30" y="f25"/>
                  <a:pt x="f6" y="f5"/>
                  <a:pt x="f31" y="f26"/>
                </a:cubicBezTo>
                <a:cubicBezTo>
                  <a:pt x="f32" y="f7"/>
                  <a:pt x="f33" y="f9"/>
                  <a:pt x="f29" y="f9"/>
                </a:cubicBezTo>
                <a:cubicBezTo>
                  <a:pt x="f34" y="f35"/>
                  <a:pt x="f36" y="f9"/>
                  <a:pt x="f8" y="f9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9" name="Freeform 125">
            <a:extLst>
              <a:ext uri="{FF2B5EF4-FFF2-40B4-BE49-F238E27FC236}">
                <a16:creationId xmlns:a16="http://schemas.microsoft.com/office/drawing/2014/main" id="{CA446286-4637-D8E1-2750-D97E3B945C51}"/>
              </a:ext>
            </a:extLst>
          </p:cNvPr>
          <p:cNvSpPr/>
          <p:nvPr/>
        </p:nvSpPr>
        <p:spPr>
          <a:xfrm>
            <a:off x="5607055" y="3357567"/>
            <a:ext cx="239709" cy="3079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4"/>
              <a:gd name="f7" fmla="val 300"/>
              <a:gd name="f8" fmla="val 299"/>
              <a:gd name="f9" fmla="val 9"/>
              <a:gd name="f10" fmla="val 270"/>
              <a:gd name="f11" fmla="val 27"/>
              <a:gd name="f12" fmla="val 252"/>
              <a:gd name="f13" fmla="val 226"/>
              <a:gd name="f14" fmla="val 216"/>
              <a:gd name="f15" fmla="val 35"/>
              <a:gd name="f16" fmla="val 199"/>
              <a:gd name="f17" fmla="val 50"/>
              <a:gd name="f18" fmla="val 192"/>
              <a:gd name="f19" fmla="val 101"/>
              <a:gd name="f20" fmla="val 167"/>
              <a:gd name="f21" fmla="val 119"/>
              <a:gd name="f22" fmla="val 121"/>
              <a:gd name="f23" fmla="val 113"/>
              <a:gd name="f24" fmla="val 69"/>
              <a:gd name="f25" fmla="val 108"/>
              <a:gd name="f26" fmla="val 31"/>
              <a:gd name="f27" fmla="val 132"/>
              <a:gd name="f28" fmla="val 19"/>
              <a:gd name="f29" fmla="val 155"/>
              <a:gd name="f30" fmla="val 10"/>
              <a:gd name="f31" fmla="val 181"/>
              <a:gd name="f32" fmla="val 206"/>
              <a:gd name="f33" fmla="val 13"/>
              <a:gd name="f34" fmla="val 220"/>
              <a:gd name="f35" fmla="val 39"/>
              <a:gd name="f36" fmla="val 67"/>
              <a:gd name="f37" fmla="val 230"/>
              <a:gd name="f38" fmla="val 98"/>
              <a:gd name="f39" fmla="val 204"/>
              <a:gd name="f40" fmla="val 112"/>
              <a:gd name="f41" fmla="val 150"/>
              <a:gd name="f42" fmla="val 142"/>
              <a:gd name="f43" fmla="val 120"/>
              <a:gd name="f44" fmla="val 178"/>
              <a:gd name="f45" fmla="val 125"/>
              <a:gd name="f46" fmla="val 244"/>
              <a:gd name="f47" fmla="val 127"/>
              <a:gd name="f48" fmla="val 267"/>
              <a:gd name="f49" fmla="val 100"/>
              <a:gd name="f50" fmla="val 297"/>
              <a:gd name="f51" fmla="val 64"/>
              <a:gd name="f52" fmla="val 44"/>
              <a:gd name="f53" fmla="val 24"/>
              <a:gd name="f54" fmla="+- 0 0 -90"/>
              <a:gd name="f55" fmla="*/ f3 1 234"/>
              <a:gd name="f56" fmla="*/ f4 1 300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234"/>
              <a:gd name="f65" fmla="*/ f61 1 300"/>
              <a:gd name="f66" fmla="*/ 0 f62 1"/>
              <a:gd name="f67" fmla="*/ 299 f61 1"/>
              <a:gd name="f68" fmla="*/ 27 f62 1"/>
              <a:gd name="f69" fmla="*/ 226 f61 1"/>
              <a:gd name="f70" fmla="*/ 50 f62 1"/>
              <a:gd name="f71" fmla="*/ 192 f61 1"/>
              <a:gd name="f72" fmla="*/ 113 f62 1"/>
              <a:gd name="f73" fmla="*/ 69 f61 1"/>
              <a:gd name="f74" fmla="*/ 155 f62 1"/>
              <a:gd name="f75" fmla="*/ 10 f61 1"/>
              <a:gd name="f76" fmla="*/ 220 f62 1"/>
              <a:gd name="f77" fmla="*/ 39 f61 1"/>
              <a:gd name="f78" fmla="*/ 204 f62 1"/>
              <a:gd name="f79" fmla="*/ 112 f61 1"/>
              <a:gd name="f80" fmla="*/ 125 f62 1"/>
              <a:gd name="f81" fmla="*/ 244 f61 1"/>
              <a:gd name="f82" fmla="*/ 64 f62 1"/>
              <a:gd name="f83" fmla="+- f63 0 f1"/>
              <a:gd name="f84" fmla="*/ f66 1 234"/>
              <a:gd name="f85" fmla="*/ f67 1 300"/>
              <a:gd name="f86" fmla="*/ f68 1 234"/>
              <a:gd name="f87" fmla="*/ f69 1 300"/>
              <a:gd name="f88" fmla="*/ f70 1 234"/>
              <a:gd name="f89" fmla="*/ f71 1 300"/>
              <a:gd name="f90" fmla="*/ f72 1 234"/>
              <a:gd name="f91" fmla="*/ f73 1 300"/>
              <a:gd name="f92" fmla="*/ f74 1 234"/>
              <a:gd name="f93" fmla="*/ f75 1 300"/>
              <a:gd name="f94" fmla="*/ f76 1 234"/>
              <a:gd name="f95" fmla="*/ f77 1 300"/>
              <a:gd name="f96" fmla="*/ f78 1 234"/>
              <a:gd name="f97" fmla="*/ f79 1 300"/>
              <a:gd name="f98" fmla="*/ f80 1 234"/>
              <a:gd name="f99" fmla="*/ f81 1 300"/>
              <a:gd name="f100" fmla="*/ f82 1 234"/>
              <a:gd name="f101" fmla="*/ 0 1 f64"/>
              <a:gd name="f102" fmla="*/ f58 1 f64"/>
              <a:gd name="f103" fmla="*/ 0 1 f65"/>
              <a:gd name="f104" fmla="*/ f59 1 f65"/>
              <a:gd name="f105" fmla="*/ f84 1 f64"/>
              <a:gd name="f106" fmla="*/ f85 1 f65"/>
              <a:gd name="f107" fmla="*/ f86 1 f64"/>
              <a:gd name="f108" fmla="*/ f87 1 f65"/>
              <a:gd name="f109" fmla="*/ f88 1 f64"/>
              <a:gd name="f110" fmla="*/ f89 1 f65"/>
              <a:gd name="f111" fmla="*/ f90 1 f64"/>
              <a:gd name="f112" fmla="*/ f91 1 f65"/>
              <a:gd name="f113" fmla="*/ f92 1 f64"/>
              <a:gd name="f114" fmla="*/ f93 1 f65"/>
              <a:gd name="f115" fmla="*/ f94 1 f64"/>
              <a:gd name="f116" fmla="*/ f95 1 f65"/>
              <a:gd name="f117" fmla="*/ f96 1 f64"/>
              <a:gd name="f118" fmla="*/ f97 1 f65"/>
              <a:gd name="f119" fmla="*/ f98 1 f64"/>
              <a:gd name="f120" fmla="*/ f99 1 f65"/>
              <a:gd name="f121" fmla="*/ f100 1 f64"/>
              <a:gd name="f122" fmla="*/ f101 f55 1"/>
              <a:gd name="f123" fmla="*/ f102 f55 1"/>
              <a:gd name="f124" fmla="*/ f104 f56 1"/>
              <a:gd name="f125" fmla="*/ f103 f56 1"/>
              <a:gd name="f126" fmla="*/ f105 f55 1"/>
              <a:gd name="f127" fmla="*/ f106 f56 1"/>
              <a:gd name="f128" fmla="*/ f107 f55 1"/>
              <a:gd name="f129" fmla="*/ f108 f56 1"/>
              <a:gd name="f130" fmla="*/ f109 f55 1"/>
              <a:gd name="f131" fmla="*/ f110 f56 1"/>
              <a:gd name="f132" fmla="*/ f111 f55 1"/>
              <a:gd name="f133" fmla="*/ f112 f56 1"/>
              <a:gd name="f134" fmla="*/ f113 f55 1"/>
              <a:gd name="f135" fmla="*/ f114 f56 1"/>
              <a:gd name="f136" fmla="*/ f115 f55 1"/>
              <a:gd name="f137" fmla="*/ f116 f56 1"/>
              <a:gd name="f138" fmla="*/ f117 f55 1"/>
              <a:gd name="f139" fmla="*/ f118 f56 1"/>
              <a:gd name="f140" fmla="*/ f119 f55 1"/>
              <a:gd name="f141" fmla="*/ f120 f56 1"/>
              <a:gd name="f142" fmla="*/ f121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3">
                <a:pos x="f126" y="f127"/>
              </a:cxn>
              <a:cxn ang="f83">
                <a:pos x="f128" y="f129"/>
              </a:cxn>
              <a:cxn ang="f83">
                <a:pos x="f130" y="f131"/>
              </a:cxn>
              <a:cxn ang="f83">
                <a:pos x="f132" y="f133"/>
              </a:cxn>
              <a:cxn ang="f83">
                <a:pos x="f134" y="f135"/>
              </a:cxn>
              <a:cxn ang="f83">
                <a:pos x="f136" y="f137"/>
              </a:cxn>
              <a:cxn ang="f83">
                <a:pos x="f138" y="f139"/>
              </a:cxn>
              <a:cxn ang="f83">
                <a:pos x="f140" y="f141"/>
              </a:cxn>
              <a:cxn ang="f83">
                <a:pos x="f142" y="f127"/>
              </a:cxn>
              <a:cxn ang="f83">
                <a:pos x="f126" y="f127"/>
              </a:cxn>
            </a:cxnLst>
            <a:rect l="f122" t="f125" r="f123" b="f124"/>
            <a:pathLst>
              <a:path w="234" h="300">
                <a:moveTo>
                  <a:pt x="f5" y="f8"/>
                </a:moveTo>
                <a:cubicBezTo>
                  <a:pt x="f9" y="f10"/>
                  <a:pt x="f11" y="f12"/>
                  <a:pt x="f11" y="f13"/>
                </a:cubicBezTo>
                <a:cubicBezTo>
                  <a:pt x="f11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5"/>
                  <a:pt x="f32" y="f33"/>
                  <a:pt x="f34" y="f35"/>
                </a:cubicBezTo>
                <a:cubicBezTo>
                  <a:pt x="f6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8"/>
                </a:cubicBezTo>
                <a:cubicBezTo>
                  <a:pt x="f52" y="f7"/>
                  <a:pt x="f53" y="f8"/>
                  <a:pt x="f5" y="f8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0" name="Freeform 126">
            <a:extLst>
              <a:ext uri="{FF2B5EF4-FFF2-40B4-BE49-F238E27FC236}">
                <a16:creationId xmlns:a16="http://schemas.microsoft.com/office/drawing/2014/main" id="{8E1E226F-153C-3763-5AA7-50E84FF613C5}"/>
              </a:ext>
            </a:extLst>
          </p:cNvPr>
          <p:cNvSpPr/>
          <p:nvPr/>
        </p:nvSpPr>
        <p:spPr>
          <a:xfrm>
            <a:off x="6469059" y="4405314"/>
            <a:ext cx="304796" cy="1857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7"/>
              <a:gd name="f7" fmla="val 269"/>
              <a:gd name="f8" fmla="val 81"/>
              <a:gd name="f9" fmla="val 279"/>
              <a:gd name="f10" fmla="val 97"/>
              <a:gd name="f11" fmla="val 110"/>
              <a:gd name="f12" fmla="val 286"/>
              <a:gd name="f13" fmla="val 133"/>
              <a:gd name="f14" fmla="val 267"/>
              <a:gd name="f15" fmla="val 141"/>
              <a:gd name="f16" fmla="val 252"/>
              <a:gd name="f17" fmla="val 118"/>
              <a:gd name="f18" fmla="val 229"/>
              <a:gd name="f19" fmla="val 127"/>
              <a:gd name="f20" fmla="val 244"/>
              <a:gd name="f21" fmla="val 138"/>
              <a:gd name="f22" fmla="val 255"/>
              <a:gd name="f23" fmla="val 149"/>
              <a:gd name="f24" fmla="val 231"/>
              <a:gd name="f25" fmla="val 162"/>
              <a:gd name="f26" fmla="val 195"/>
              <a:gd name="f27" fmla="val 163"/>
              <a:gd name="f28" fmla="val 177"/>
              <a:gd name="f29" fmla="val 129"/>
              <a:gd name="f30" fmla="val 156"/>
              <a:gd name="f31" fmla="val 83"/>
              <a:gd name="f32" fmla="val 54"/>
              <a:gd name="f33" fmla="val 76"/>
              <a:gd name="f34" fmla="val 56"/>
              <a:gd name="f35" fmla="val 95"/>
              <a:gd name="f36" fmla="val 167"/>
              <a:gd name="f37" fmla="val 6"/>
              <a:gd name="f38" fmla="val 246"/>
              <a:gd name="f39" fmla="val 73"/>
              <a:gd name="f40" fmla="val 253"/>
              <a:gd name="f41" fmla="val 79"/>
              <a:gd name="f42" fmla="val 260"/>
              <a:gd name="f43" fmla="+- 0 0 -90"/>
              <a:gd name="f44" fmla="*/ f3 1 297"/>
              <a:gd name="f45" fmla="*/ f4 1 180"/>
              <a:gd name="f46" fmla="val f5"/>
              <a:gd name="f47" fmla="val f6"/>
              <a:gd name="f48" fmla="val f2"/>
              <a:gd name="f49" fmla="*/ f43 f0 1"/>
              <a:gd name="f50" fmla="+- f48 0 f46"/>
              <a:gd name="f51" fmla="+- f47 0 f46"/>
              <a:gd name="f52" fmla="*/ f49 1 f2"/>
              <a:gd name="f53" fmla="*/ f51 1 297"/>
              <a:gd name="f54" fmla="*/ f50 1 180"/>
              <a:gd name="f55" fmla="*/ 269 f51 1"/>
              <a:gd name="f56" fmla="*/ 81 f50 1"/>
              <a:gd name="f57" fmla="*/ 286 f51 1"/>
              <a:gd name="f58" fmla="*/ 133 f50 1"/>
              <a:gd name="f59" fmla="*/ 229 f51 1"/>
              <a:gd name="f60" fmla="*/ 127 f50 1"/>
              <a:gd name="f61" fmla="*/ 231 f51 1"/>
              <a:gd name="f62" fmla="*/ 162 f50 1"/>
              <a:gd name="f63" fmla="*/ 129 f51 1"/>
              <a:gd name="f64" fmla="*/ 156 f50 1"/>
              <a:gd name="f65" fmla="*/ 0 f51 1"/>
              <a:gd name="f66" fmla="*/ 56 f50 1"/>
              <a:gd name="f67" fmla="*/ 246 f51 1"/>
              <a:gd name="f68" fmla="*/ 73 f50 1"/>
              <a:gd name="f69" fmla="+- f52 0 f1"/>
              <a:gd name="f70" fmla="*/ f55 1 297"/>
              <a:gd name="f71" fmla="*/ f56 1 180"/>
              <a:gd name="f72" fmla="*/ f57 1 297"/>
              <a:gd name="f73" fmla="*/ f58 1 180"/>
              <a:gd name="f74" fmla="*/ f59 1 297"/>
              <a:gd name="f75" fmla="*/ f60 1 180"/>
              <a:gd name="f76" fmla="*/ f61 1 297"/>
              <a:gd name="f77" fmla="*/ f62 1 180"/>
              <a:gd name="f78" fmla="*/ f63 1 297"/>
              <a:gd name="f79" fmla="*/ f64 1 180"/>
              <a:gd name="f80" fmla="*/ f65 1 297"/>
              <a:gd name="f81" fmla="*/ f66 1 180"/>
              <a:gd name="f82" fmla="*/ f67 1 297"/>
              <a:gd name="f83" fmla="*/ f68 1 180"/>
              <a:gd name="f84" fmla="*/ 0 1 f53"/>
              <a:gd name="f85" fmla="*/ f47 1 f53"/>
              <a:gd name="f86" fmla="*/ 0 1 f54"/>
              <a:gd name="f87" fmla="*/ f48 1 f54"/>
              <a:gd name="f88" fmla="*/ f70 1 f53"/>
              <a:gd name="f89" fmla="*/ f71 1 f54"/>
              <a:gd name="f90" fmla="*/ f72 1 f53"/>
              <a:gd name="f91" fmla="*/ f73 1 f54"/>
              <a:gd name="f92" fmla="*/ f74 1 f53"/>
              <a:gd name="f93" fmla="*/ f75 1 f54"/>
              <a:gd name="f94" fmla="*/ f76 1 f53"/>
              <a:gd name="f95" fmla="*/ f77 1 f54"/>
              <a:gd name="f96" fmla="*/ f78 1 f53"/>
              <a:gd name="f97" fmla="*/ f79 1 f54"/>
              <a:gd name="f98" fmla="*/ f80 1 f53"/>
              <a:gd name="f99" fmla="*/ f81 1 f54"/>
              <a:gd name="f100" fmla="*/ f82 1 f53"/>
              <a:gd name="f101" fmla="*/ f83 1 f54"/>
              <a:gd name="f102" fmla="*/ f84 f44 1"/>
              <a:gd name="f103" fmla="*/ f85 f44 1"/>
              <a:gd name="f104" fmla="*/ f87 f45 1"/>
              <a:gd name="f105" fmla="*/ f86 f45 1"/>
              <a:gd name="f106" fmla="*/ f88 f44 1"/>
              <a:gd name="f107" fmla="*/ f89 f45 1"/>
              <a:gd name="f108" fmla="*/ f90 f44 1"/>
              <a:gd name="f109" fmla="*/ f91 f45 1"/>
              <a:gd name="f110" fmla="*/ f92 f44 1"/>
              <a:gd name="f111" fmla="*/ f93 f45 1"/>
              <a:gd name="f112" fmla="*/ f94 f44 1"/>
              <a:gd name="f113" fmla="*/ f95 f45 1"/>
              <a:gd name="f114" fmla="*/ f96 f44 1"/>
              <a:gd name="f115" fmla="*/ f97 f45 1"/>
              <a:gd name="f116" fmla="*/ f98 f44 1"/>
              <a:gd name="f117" fmla="*/ f99 f45 1"/>
              <a:gd name="f118" fmla="*/ f100 f44 1"/>
              <a:gd name="f119" fmla="*/ f101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6" y="f107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06" y="f107"/>
              </a:cxn>
            </a:cxnLst>
            <a:rect l="f102" t="f105" r="f103" b="f104"/>
            <a:pathLst>
              <a:path w="297" h="180">
                <a:moveTo>
                  <a:pt x="f7" y="f8"/>
                </a:moveTo>
                <a:cubicBezTo>
                  <a:pt x="f9" y="f10"/>
                  <a:pt x="f6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"/>
                  <a:pt x="f27" y="f28"/>
                  <a:pt x="f29" y="f30"/>
                </a:cubicBezTo>
                <a:cubicBezTo>
                  <a:pt x="f31" y="f19"/>
                  <a:pt x="f32" y="f33"/>
                  <a:pt x="f5" y="f34"/>
                </a:cubicBezTo>
                <a:cubicBezTo>
                  <a:pt x="f35" y="f5"/>
                  <a:pt x="f36" y="f37"/>
                  <a:pt x="f38" y="f39"/>
                </a:cubicBezTo>
                <a:cubicBezTo>
                  <a:pt x="f40" y="f41"/>
                  <a:pt x="f42" y="f31"/>
                  <a:pt x="f7" y="f8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1" name="Freeform 127">
            <a:extLst>
              <a:ext uri="{FF2B5EF4-FFF2-40B4-BE49-F238E27FC236}">
                <a16:creationId xmlns:a16="http://schemas.microsoft.com/office/drawing/2014/main" id="{876F8040-742D-7DAB-DCFE-C714E26DF537}"/>
              </a:ext>
            </a:extLst>
          </p:cNvPr>
          <p:cNvSpPr/>
          <p:nvPr/>
        </p:nvSpPr>
        <p:spPr>
          <a:xfrm>
            <a:off x="5629275" y="4202116"/>
            <a:ext cx="209553" cy="3571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4"/>
              <a:gd name="f7" fmla="val 348"/>
              <a:gd name="f8" fmla="val 335"/>
              <a:gd name="f9" fmla="val 26"/>
              <a:gd name="f10" fmla="val 275"/>
              <a:gd name="f11" fmla="val 48"/>
              <a:gd name="f12" fmla="val 214"/>
              <a:gd name="f13" fmla="val 79"/>
              <a:gd name="f14" fmla="val 159"/>
              <a:gd name="f15" fmla="val 96"/>
              <a:gd name="f16" fmla="val 129"/>
              <a:gd name="f17" fmla="val 101"/>
              <a:gd name="f18" fmla="val 102"/>
              <a:gd name="f19" fmla="val 92"/>
              <a:gd name="f20" fmla="val 73"/>
              <a:gd name="f21" fmla="val 78"/>
              <a:gd name="f22" fmla="val 28"/>
              <a:gd name="f23" fmla="val 130"/>
              <a:gd name="f24" fmla="val 35"/>
              <a:gd name="f25" fmla="val 141"/>
              <a:gd name="f26" fmla="val 8"/>
              <a:gd name="f27" fmla="val 145"/>
              <a:gd name="f28" fmla="val 174"/>
              <a:gd name="f29" fmla="val 10"/>
              <a:gd name="f30" fmla="val 184"/>
              <a:gd name="f31" fmla="val 200"/>
              <a:gd name="f32" fmla="val 182"/>
              <a:gd name="f33" fmla="val 93"/>
              <a:gd name="f34" fmla="val 120"/>
              <a:gd name="f35" fmla="val 133"/>
              <a:gd name="f36" fmla="val 128"/>
              <a:gd name="f37" fmla="val 111"/>
              <a:gd name="f38" fmla="val 257"/>
              <a:gd name="f39" fmla="val 86"/>
              <a:gd name="f40" fmla="val 343"/>
              <a:gd name="f41" fmla="val 104"/>
              <a:gd name="f42" fmla="+- 0 0 -90"/>
              <a:gd name="f43" fmla="*/ f3 1 204"/>
              <a:gd name="f44" fmla="*/ f4 1 348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204"/>
              <a:gd name="f53" fmla="*/ f49 1 348"/>
              <a:gd name="f54" fmla="*/ 0 f50 1"/>
              <a:gd name="f55" fmla="*/ 335 f49 1"/>
              <a:gd name="f56" fmla="*/ 79 f50 1"/>
              <a:gd name="f57" fmla="*/ 159 f49 1"/>
              <a:gd name="f58" fmla="*/ 92 f50 1"/>
              <a:gd name="f59" fmla="*/ 73 f49 1"/>
              <a:gd name="f60" fmla="*/ 141 f50 1"/>
              <a:gd name="f61" fmla="*/ 8 f49 1"/>
              <a:gd name="f62" fmla="*/ 184 f50 1"/>
              <a:gd name="f63" fmla="*/ 26 f49 1"/>
              <a:gd name="f64" fmla="*/ 182 f50 1"/>
              <a:gd name="f65" fmla="*/ 93 f49 1"/>
              <a:gd name="f66" fmla="*/ 111 f50 1"/>
              <a:gd name="f67" fmla="*/ 257 f49 1"/>
              <a:gd name="f68" fmla="+- f51 0 f1"/>
              <a:gd name="f69" fmla="*/ f54 1 204"/>
              <a:gd name="f70" fmla="*/ f55 1 348"/>
              <a:gd name="f71" fmla="*/ f56 1 204"/>
              <a:gd name="f72" fmla="*/ f57 1 348"/>
              <a:gd name="f73" fmla="*/ f58 1 204"/>
              <a:gd name="f74" fmla="*/ f59 1 348"/>
              <a:gd name="f75" fmla="*/ f60 1 204"/>
              <a:gd name="f76" fmla="*/ f61 1 348"/>
              <a:gd name="f77" fmla="*/ f62 1 204"/>
              <a:gd name="f78" fmla="*/ f63 1 348"/>
              <a:gd name="f79" fmla="*/ f64 1 204"/>
              <a:gd name="f80" fmla="*/ f65 1 348"/>
              <a:gd name="f81" fmla="*/ f66 1 204"/>
              <a:gd name="f82" fmla="*/ f67 1 348"/>
              <a:gd name="f83" fmla="*/ 0 1 f52"/>
              <a:gd name="f84" fmla="*/ f46 1 f52"/>
              <a:gd name="f85" fmla="*/ 0 1 f53"/>
              <a:gd name="f86" fmla="*/ f47 1 f53"/>
              <a:gd name="f87" fmla="*/ f69 1 f52"/>
              <a:gd name="f88" fmla="*/ f70 1 f53"/>
              <a:gd name="f89" fmla="*/ f71 1 f52"/>
              <a:gd name="f90" fmla="*/ f72 1 f53"/>
              <a:gd name="f91" fmla="*/ f73 1 f52"/>
              <a:gd name="f92" fmla="*/ f74 1 f53"/>
              <a:gd name="f93" fmla="*/ f75 1 f52"/>
              <a:gd name="f94" fmla="*/ f76 1 f53"/>
              <a:gd name="f95" fmla="*/ f77 1 f52"/>
              <a:gd name="f96" fmla="*/ f78 1 f53"/>
              <a:gd name="f97" fmla="*/ f79 1 f52"/>
              <a:gd name="f98" fmla="*/ f80 1 f53"/>
              <a:gd name="f99" fmla="*/ f81 1 f52"/>
              <a:gd name="f100" fmla="*/ f82 1 f53"/>
              <a:gd name="f101" fmla="*/ f83 f43 1"/>
              <a:gd name="f102" fmla="*/ f84 f43 1"/>
              <a:gd name="f103" fmla="*/ f86 f44 1"/>
              <a:gd name="f104" fmla="*/ f85 f44 1"/>
              <a:gd name="f105" fmla="*/ f87 f43 1"/>
              <a:gd name="f106" fmla="*/ f88 f44 1"/>
              <a:gd name="f107" fmla="*/ f89 f43 1"/>
              <a:gd name="f108" fmla="*/ f90 f44 1"/>
              <a:gd name="f109" fmla="*/ f91 f43 1"/>
              <a:gd name="f110" fmla="*/ f92 f44 1"/>
              <a:gd name="f111" fmla="*/ f93 f43 1"/>
              <a:gd name="f112" fmla="*/ f94 f44 1"/>
              <a:gd name="f113" fmla="*/ f95 f43 1"/>
              <a:gd name="f114" fmla="*/ f96 f44 1"/>
              <a:gd name="f115" fmla="*/ f97 f43 1"/>
              <a:gd name="f116" fmla="*/ f98 f44 1"/>
              <a:gd name="f117" fmla="*/ f99 f43 1"/>
              <a:gd name="f118" fmla="*/ f100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5" y="f106"/>
              </a:cxn>
              <a:cxn ang="f68">
                <a:pos x="f107" y="f108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15" y="f116"/>
              </a:cxn>
              <a:cxn ang="f68">
                <a:pos x="f117" y="f118"/>
              </a:cxn>
              <a:cxn ang="f68">
                <a:pos x="f105" y="f106"/>
              </a:cxn>
            </a:cxnLst>
            <a:rect l="f101" t="f104" r="f102" b="f103"/>
            <a:pathLst>
              <a:path w="204" h="348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5"/>
                  <a:pt x="f28" y="f29"/>
                  <a:pt x="f30" y="f9"/>
                </a:cubicBezTo>
                <a:cubicBezTo>
                  <a:pt x="f31" y="f11"/>
                  <a:pt x="f6" y="f21"/>
                  <a:pt x="f32" y="f33"/>
                </a:cubicBezTo>
                <a:cubicBezTo>
                  <a:pt x="f34" y="f35"/>
                  <a:pt x="f36" y="f31"/>
                  <a:pt x="f37" y="f38"/>
                </a:cubicBezTo>
                <a:cubicBezTo>
                  <a:pt x="f39" y="f40"/>
                  <a:pt x="f41" y="f7"/>
                  <a:pt x="f5" y="f8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2" name="Freeform 128">
            <a:extLst>
              <a:ext uri="{FF2B5EF4-FFF2-40B4-BE49-F238E27FC236}">
                <a16:creationId xmlns:a16="http://schemas.microsoft.com/office/drawing/2014/main" id="{27B55FD8-2612-DC30-682B-5B0F4C9AC56C}"/>
              </a:ext>
            </a:extLst>
          </p:cNvPr>
          <p:cNvSpPr/>
          <p:nvPr/>
        </p:nvSpPr>
        <p:spPr>
          <a:xfrm>
            <a:off x="6597652" y="3397252"/>
            <a:ext cx="246065" cy="1857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0"/>
              <a:gd name="f7" fmla="val 181"/>
              <a:gd name="f8" fmla="val 158"/>
              <a:gd name="f9" fmla="val 54"/>
              <a:gd name="f10" fmla="val 30"/>
              <a:gd name="f11" fmla="val 112"/>
              <a:gd name="f12" fmla="val 35"/>
              <a:gd name="f13" fmla="val 200"/>
              <a:gd name="f14" fmla="val 62"/>
              <a:gd name="f15" fmla="val 184"/>
              <a:gd name="f16" fmla="val 104"/>
              <a:gd name="f17" fmla="val 156"/>
              <a:gd name="f18" fmla="val 138"/>
              <a:gd name="f19" fmla="val 140"/>
              <a:gd name="f20" fmla="val 122"/>
              <a:gd name="f21" fmla="val 170"/>
              <a:gd name="f22" fmla="val 99"/>
              <a:gd name="f23" fmla="val 175"/>
              <a:gd name="f24" fmla="val 81"/>
              <a:gd name="f25" fmla="val 60"/>
              <a:gd name="f26" fmla="val 45"/>
              <a:gd name="f27" fmla="val 168"/>
              <a:gd name="f28" fmla="val 28"/>
              <a:gd name="f29" fmla="val 152"/>
              <a:gd name="f30" fmla="val 63"/>
              <a:gd name="f31" fmla="val 145"/>
              <a:gd name="f32" fmla="val 125"/>
              <a:gd name="f33" fmla="val 131"/>
              <a:gd name="f34" fmla="val 27"/>
              <a:gd name="f35" fmla="+- 0 0 -90"/>
              <a:gd name="f36" fmla="*/ f3 1 240"/>
              <a:gd name="f37" fmla="*/ f4 1 181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240"/>
              <a:gd name="f46" fmla="*/ f42 1 181"/>
              <a:gd name="f47" fmla="*/ 0 f43 1"/>
              <a:gd name="f48" fmla="*/ 158 f42 1"/>
              <a:gd name="f49" fmla="*/ 240 f43 1"/>
              <a:gd name="f50" fmla="*/ 35 f42 1"/>
              <a:gd name="f51" fmla="*/ 156 f43 1"/>
              <a:gd name="f52" fmla="*/ 138 f42 1"/>
              <a:gd name="f53" fmla="*/ 99 f43 1"/>
              <a:gd name="f54" fmla="*/ 175 f42 1"/>
              <a:gd name="f55" fmla="*/ 45 f43 1"/>
              <a:gd name="f56" fmla="*/ 168 f42 1"/>
              <a:gd name="f57" fmla="*/ 54 f43 1"/>
              <a:gd name="f58" fmla="*/ 125 f42 1"/>
              <a:gd name="f59" fmla="+- f44 0 f1"/>
              <a:gd name="f60" fmla="*/ f47 1 240"/>
              <a:gd name="f61" fmla="*/ f48 1 181"/>
              <a:gd name="f62" fmla="*/ f49 1 240"/>
              <a:gd name="f63" fmla="*/ f50 1 181"/>
              <a:gd name="f64" fmla="*/ f51 1 240"/>
              <a:gd name="f65" fmla="*/ f52 1 181"/>
              <a:gd name="f66" fmla="*/ f53 1 240"/>
              <a:gd name="f67" fmla="*/ f54 1 181"/>
              <a:gd name="f68" fmla="*/ f55 1 240"/>
              <a:gd name="f69" fmla="*/ f56 1 181"/>
              <a:gd name="f70" fmla="*/ f57 1 240"/>
              <a:gd name="f71" fmla="*/ f58 1 181"/>
              <a:gd name="f72" fmla="*/ 0 1 f45"/>
              <a:gd name="f73" fmla="*/ f39 1 f45"/>
              <a:gd name="f74" fmla="*/ 0 1 f46"/>
              <a:gd name="f75" fmla="*/ f40 1 f46"/>
              <a:gd name="f76" fmla="*/ f60 1 f45"/>
              <a:gd name="f77" fmla="*/ f61 1 f46"/>
              <a:gd name="f78" fmla="*/ f62 1 f45"/>
              <a:gd name="f79" fmla="*/ f63 1 f46"/>
              <a:gd name="f80" fmla="*/ f64 1 f45"/>
              <a:gd name="f81" fmla="*/ f65 1 f46"/>
              <a:gd name="f82" fmla="*/ f66 1 f45"/>
              <a:gd name="f83" fmla="*/ f67 1 f46"/>
              <a:gd name="f84" fmla="*/ f68 1 f45"/>
              <a:gd name="f85" fmla="*/ f69 1 f46"/>
              <a:gd name="f86" fmla="*/ f70 1 f45"/>
              <a:gd name="f87" fmla="*/ f71 1 f46"/>
              <a:gd name="f88" fmla="*/ f72 f36 1"/>
              <a:gd name="f89" fmla="*/ f73 f36 1"/>
              <a:gd name="f90" fmla="*/ f75 f37 1"/>
              <a:gd name="f91" fmla="*/ f74 f37 1"/>
              <a:gd name="f92" fmla="*/ f76 f36 1"/>
              <a:gd name="f93" fmla="*/ f77 f37 1"/>
              <a:gd name="f94" fmla="*/ f78 f36 1"/>
              <a:gd name="f95" fmla="*/ f79 f37 1"/>
              <a:gd name="f96" fmla="*/ f80 f36 1"/>
              <a:gd name="f97" fmla="*/ f81 f37 1"/>
              <a:gd name="f98" fmla="*/ f82 f36 1"/>
              <a:gd name="f99" fmla="*/ f83 f37 1"/>
              <a:gd name="f100" fmla="*/ f84 f36 1"/>
              <a:gd name="f101" fmla="*/ f85 f37 1"/>
              <a:gd name="f102" fmla="*/ f86 f36 1"/>
              <a:gd name="f103" fmla="*/ f8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2" y="f93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2" y="f103"/>
              </a:cxn>
              <a:cxn ang="f59">
                <a:pos x="f92" y="f93"/>
              </a:cxn>
            </a:cxnLst>
            <a:rect l="f88" t="f91" r="f89" b="f90"/>
            <a:pathLst>
              <a:path w="240" h="181">
                <a:moveTo>
                  <a:pt x="f5" y="f8"/>
                </a:moveTo>
                <a:cubicBezTo>
                  <a:pt x="f9" y="f10"/>
                  <a:pt x="f11" y="f5"/>
                  <a:pt x="f6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17"/>
                  <a:pt x="f20" y="f21"/>
                  <a:pt x="f22" y="f23"/>
                </a:cubicBezTo>
                <a:cubicBezTo>
                  <a:pt x="f24" y="f2"/>
                  <a:pt x="f25" y="f7"/>
                  <a:pt x="f26" y="f27"/>
                </a:cubicBezTo>
                <a:cubicBezTo>
                  <a:pt x="f28" y="f29"/>
                  <a:pt x="f30" y="f31"/>
                  <a:pt x="f9" y="f32"/>
                </a:cubicBezTo>
                <a:cubicBezTo>
                  <a:pt x="f12" y="f33"/>
                  <a:pt x="f34" y="f8"/>
                  <a:pt x="f5" y="f8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3" name="Freeform 129">
            <a:extLst>
              <a:ext uri="{FF2B5EF4-FFF2-40B4-BE49-F238E27FC236}">
                <a16:creationId xmlns:a16="http://schemas.microsoft.com/office/drawing/2014/main" id="{D081CDE9-9B6A-A774-3E0C-69C3E510AC94}"/>
              </a:ext>
            </a:extLst>
          </p:cNvPr>
          <p:cNvSpPr/>
          <p:nvPr/>
        </p:nvSpPr>
        <p:spPr>
          <a:xfrm>
            <a:off x="6408736" y="3287716"/>
            <a:ext cx="153984" cy="312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"/>
              <a:gd name="f7" fmla="val 305"/>
              <a:gd name="f8" fmla="val 52"/>
              <a:gd name="f9" fmla="val 239"/>
              <a:gd name="f10" fmla="val 51"/>
              <a:gd name="f11" fmla="val 179"/>
              <a:gd name="f12" fmla="val 44"/>
              <a:gd name="f13" fmla="val 127"/>
              <a:gd name="f14" fmla="val 13"/>
              <a:gd name="f15" fmla="val 79"/>
              <a:gd name="f16" fmla="val 60"/>
              <a:gd name="f17" fmla="val 37"/>
              <a:gd name="f18" fmla="val 18"/>
              <a:gd name="f19" fmla="val 19"/>
              <a:gd name="f20" fmla="val 34"/>
              <a:gd name="f21" fmla="val 3"/>
              <a:gd name="f22" fmla="val 54"/>
              <a:gd name="f23" fmla="val 74"/>
              <a:gd name="f24" fmla="val 10"/>
              <a:gd name="f25" fmla="val 96"/>
              <a:gd name="f26" fmla="val 22"/>
              <a:gd name="f27" fmla="val 106"/>
              <a:gd name="f28" fmla="val 65"/>
              <a:gd name="f29" fmla="val 77"/>
              <a:gd name="f30" fmla="val 104"/>
              <a:gd name="f31" fmla="val 88"/>
              <a:gd name="f32" fmla="val 138"/>
              <a:gd name="f33" fmla="val 102"/>
              <a:gd name="f34" fmla="val 173"/>
              <a:gd name="f35" fmla="val 110"/>
              <a:gd name="f36" fmla="val 196"/>
              <a:gd name="f37" fmla="val 120"/>
              <a:gd name="f38" fmla="val 219"/>
              <a:gd name="f39" fmla="val 126"/>
              <a:gd name="f40" fmla="val 243"/>
              <a:gd name="f41" fmla="val 130"/>
              <a:gd name="f42" fmla="val 260"/>
              <a:gd name="f43" fmla="val 285"/>
              <a:gd name="f44" fmla="val 135"/>
              <a:gd name="f45" fmla="val 294"/>
              <a:gd name="f46" fmla="val 118"/>
              <a:gd name="f47" fmla="val 89"/>
              <a:gd name="f48" fmla="val 304"/>
              <a:gd name="f49" fmla="val 68"/>
              <a:gd name="f50" fmla="val 298"/>
              <a:gd name="f51" fmla="val 35"/>
              <a:gd name="f52" fmla="val 288"/>
              <a:gd name="f53" fmla="val 61"/>
              <a:gd name="f54" fmla="val 255"/>
              <a:gd name="f55" fmla="+- 0 0 -90"/>
              <a:gd name="f56" fmla="*/ f3 1 150"/>
              <a:gd name="f57" fmla="*/ f4 1 305"/>
              <a:gd name="f58" fmla="val f5"/>
              <a:gd name="f59" fmla="val f6"/>
              <a:gd name="f60" fmla="val f7"/>
              <a:gd name="f61" fmla="*/ f55 f0 1"/>
              <a:gd name="f62" fmla="+- f60 0 f58"/>
              <a:gd name="f63" fmla="+- f59 0 f58"/>
              <a:gd name="f64" fmla="*/ f61 1 f2"/>
              <a:gd name="f65" fmla="*/ f63 1 150"/>
              <a:gd name="f66" fmla="*/ f62 1 305"/>
              <a:gd name="f67" fmla="*/ 52 f63 1"/>
              <a:gd name="f68" fmla="*/ 239 f62 1"/>
              <a:gd name="f69" fmla="*/ 13 f63 1"/>
              <a:gd name="f70" fmla="*/ 79 f62 1"/>
              <a:gd name="f71" fmla="*/ 18 f63 1"/>
              <a:gd name="f72" fmla="*/ 19 f62 1"/>
              <a:gd name="f73" fmla="*/ 74 f63 1"/>
              <a:gd name="f74" fmla="*/ 10 f62 1"/>
              <a:gd name="f75" fmla="*/ 96 f63 1"/>
              <a:gd name="f76" fmla="*/ 65 f62 1"/>
              <a:gd name="f77" fmla="*/ 102 f63 1"/>
              <a:gd name="f78" fmla="*/ 173 f62 1"/>
              <a:gd name="f79" fmla="*/ 126 f63 1"/>
              <a:gd name="f80" fmla="*/ 243 f62 1"/>
              <a:gd name="f81" fmla="*/ 135 f63 1"/>
              <a:gd name="f82" fmla="*/ 294 f62 1"/>
              <a:gd name="f83" fmla="*/ 68 f63 1"/>
              <a:gd name="f84" fmla="*/ 298 f62 1"/>
              <a:gd name="f85" fmla="+- f64 0 f1"/>
              <a:gd name="f86" fmla="*/ f67 1 150"/>
              <a:gd name="f87" fmla="*/ f68 1 305"/>
              <a:gd name="f88" fmla="*/ f69 1 150"/>
              <a:gd name="f89" fmla="*/ f70 1 305"/>
              <a:gd name="f90" fmla="*/ f71 1 150"/>
              <a:gd name="f91" fmla="*/ f72 1 305"/>
              <a:gd name="f92" fmla="*/ f73 1 150"/>
              <a:gd name="f93" fmla="*/ f74 1 305"/>
              <a:gd name="f94" fmla="*/ f75 1 150"/>
              <a:gd name="f95" fmla="*/ f76 1 305"/>
              <a:gd name="f96" fmla="*/ f77 1 150"/>
              <a:gd name="f97" fmla="*/ f78 1 305"/>
              <a:gd name="f98" fmla="*/ f79 1 150"/>
              <a:gd name="f99" fmla="*/ f80 1 305"/>
              <a:gd name="f100" fmla="*/ f81 1 150"/>
              <a:gd name="f101" fmla="*/ f82 1 305"/>
              <a:gd name="f102" fmla="*/ f83 1 150"/>
              <a:gd name="f103" fmla="*/ f84 1 305"/>
              <a:gd name="f104" fmla="*/ 0 1 f65"/>
              <a:gd name="f105" fmla="*/ f59 1 f65"/>
              <a:gd name="f106" fmla="*/ 0 1 f66"/>
              <a:gd name="f107" fmla="*/ f60 1 f66"/>
              <a:gd name="f108" fmla="*/ f86 1 f65"/>
              <a:gd name="f109" fmla="*/ f87 1 f66"/>
              <a:gd name="f110" fmla="*/ f88 1 f65"/>
              <a:gd name="f111" fmla="*/ f89 1 f66"/>
              <a:gd name="f112" fmla="*/ f90 1 f65"/>
              <a:gd name="f113" fmla="*/ f91 1 f66"/>
              <a:gd name="f114" fmla="*/ f92 1 f65"/>
              <a:gd name="f115" fmla="*/ f93 1 f66"/>
              <a:gd name="f116" fmla="*/ f94 1 f65"/>
              <a:gd name="f117" fmla="*/ f95 1 f66"/>
              <a:gd name="f118" fmla="*/ f96 1 f65"/>
              <a:gd name="f119" fmla="*/ f97 1 f66"/>
              <a:gd name="f120" fmla="*/ f98 1 f65"/>
              <a:gd name="f121" fmla="*/ f99 1 f66"/>
              <a:gd name="f122" fmla="*/ f100 1 f65"/>
              <a:gd name="f123" fmla="*/ f101 1 f66"/>
              <a:gd name="f124" fmla="*/ f102 1 f65"/>
              <a:gd name="f125" fmla="*/ f103 1 f66"/>
              <a:gd name="f126" fmla="*/ f104 f56 1"/>
              <a:gd name="f127" fmla="*/ f105 f56 1"/>
              <a:gd name="f128" fmla="*/ f107 f57 1"/>
              <a:gd name="f129" fmla="*/ f106 f57 1"/>
              <a:gd name="f130" fmla="*/ f108 f56 1"/>
              <a:gd name="f131" fmla="*/ f109 f57 1"/>
              <a:gd name="f132" fmla="*/ f110 f56 1"/>
              <a:gd name="f133" fmla="*/ f111 f57 1"/>
              <a:gd name="f134" fmla="*/ f112 f56 1"/>
              <a:gd name="f135" fmla="*/ f113 f57 1"/>
              <a:gd name="f136" fmla="*/ f114 f56 1"/>
              <a:gd name="f137" fmla="*/ f115 f57 1"/>
              <a:gd name="f138" fmla="*/ f116 f56 1"/>
              <a:gd name="f139" fmla="*/ f117 f57 1"/>
              <a:gd name="f140" fmla="*/ f118 f56 1"/>
              <a:gd name="f141" fmla="*/ f119 f57 1"/>
              <a:gd name="f142" fmla="*/ f120 f56 1"/>
              <a:gd name="f143" fmla="*/ f121 f57 1"/>
              <a:gd name="f144" fmla="*/ f122 f56 1"/>
              <a:gd name="f145" fmla="*/ f123 f57 1"/>
              <a:gd name="f146" fmla="*/ f124 f56 1"/>
              <a:gd name="f147" fmla="*/ f125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30" y="f131"/>
              </a:cxn>
              <a:cxn ang="f85">
                <a:pos x="f132" y="f133"/>
              </a:cxn>
              <a:cxn ang="f85">
                <a:pos x="f134" y="f135"/>
              </a:cxn>
              <a:cxn ang="f85">
                <a:pos x="f136" y="f137"/>
              </a:cxn>
              <a:cxn ang="f85">
                <a:pos x="f138" y="f139"/>
              </a:cxn>
              <a:cxn ang="f85">
                <a:pos x="f140" y="f141"/>
              </a:cxn>
              <a:cxn ang="f85">
                <a:pos x="f142" y="f143"/>
              </a:cxn>
              <a:cxn ang="f85">
                <a:pos x="f144" y="f145"/>
              </a:cxn>
              <a:cxn ang="f85">
                <a:pos x="f146" y="f147"/>
              </a:cxn>
              <a:cxn ang="f85">
                <a:pos x="f130" y="f131"/>
              </a:cxn>
            </a:cxnLst>
            <a:rect l="f126" t="f129" r="f127" b="f128"/>
            <a:pathLst>
              <a:path w="150" h="30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5" y="f17"/>
                  <a:pt x="f18" y="f19"/>
                </a:cubicBezTo>
                <a:cubicBezTo>
                  <a:pt x="f20" y="f21"/>
                  <a:pt x="f22" y="f5"/>
                  <a:pt x="f23" y="f24"/>
                </a:cubicBezTo>
                <a:cubicBezTo>
                  <a:pt x="f25" y="f26"/>
                  <a:pt x="f27" y="f12"/>
                  <a:pt x="f25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6" y="f43"/>
                  <a:pt x="f44" y="f45"/>
                </a:cubicBezTo>
                <a:cubicBezTo>
                  <a:pt x="f46" y="f7"/>
                  <a:pt x="f47" y="f48"/>
                  <a:pt x="f49" y="f50"/>
                </a:cubicBezTo>
                <a:cubicBezTo>
                  <a:pt x="f51" y="f52"/>
                  <a:pt x="f53" y="f54"/>
                  <a:pt x="f8" y="f9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4" name="Freeform 130">
            <a:extLst>
              <a:ext uri="{FF2B5EF4-FFF2-40B4-BE49-F238E27FC236}">
                <a16:creationId xmlns:a16="http://schemas.microsoft.com/office/drawing/2014/main" id="{80E167B7-1C28-D609-8476-83F87271722B}"/>
              </a:ext>
            </a:extLst>
          </p:cNvPr>
          <p:cNvSpPr/>
          <p:nvPr/>
        </p:nvSpPr>
        <p:spPr>
          <a:xfrm>
            <a:off x="6303965" y="4294186"/>
            <a:ext cx="155576" cy="3254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1"/>
              <a:gd name="f7" fmla="val 318"/>
              <a:gd name="f8" fmla="val 94"/>
              <a:gd name="f9" fmla="val 304"/>
              <a:gd name="f10" fmla="val 58"/>
              <a:gd name="f11" fmla="val 56"/>
              <a:gd name="f12" fmla="val 295"/>
              <a:gd name="f13" fmla="val 57"/>
              <a:gd name="f14" fmla="val 265"/>
              <a:gd name="f15" fmla="val 235"/>
              <a:gd name="f16" fmla="val 55"/>
              <a:gd name="f17" fmla="val 204"/>
              <a:gd name="f18" fmla="val 54"/>
              <a:gd name="f19" fmla="val 174"/>
              <a:gd name="f20" fmla="val 53"/>
              <a:gd name="f21" fmla="val 143"/>
              <a:gd name="f22" fmla="val 48"/>
              <a:gd name="f23" fmla="val 115"/>
              <a:gd name="f24" fmla="val 23"/>
              <a:gd name="f25" fmla="val 92"/>
              <a:gd name="f26" fmla="val 2"/>
              <a:gd name="f27" fmla="val 73"/>
              <a:gd name="f28" fmla="val 49"/>
              <a:gd name="f29" fmla="val 16"/>
              <a:gd name="f30" fmla="val 26"/>
              <a:gd name="f31" fmla="val 28"/>
              <a:gd name="f32" fmla="val 9"/>
              <a:gd name="f33" fmla="val 47"/>
              <a:gd name="f34" fmla="val 65"/>
              <a:gd name="f35" fmla="val 8"/>
              <a:gd name="f36" fmla="val 89"/>
              <a:gd name="f37" fmla="val 18"/>
              <a:gd name="f38" fmla="val 107"/>
              <a:gd name="f39" fmla="val 42"/>
              <a:gd name="f40" fmla="val 99"/>
              <a:gd name="f41" fmla="val 66"/>
              <a:gd name="f42" fmla="val 76"/>
              <a:gd name="f43" fmla="val 136"/>
              <a:gd name="f44" fmla="val 116"/>
              <a:gd name="f45" fmla="val 192"/>
              <a:gd name="f46" fmla="val 133"/>
              <a:gd name="f47" fmla="val 252"/>
              <a:gd name="f48" fmla="val 148"/>
              <a:gd name="f49" fmla="val 303"/>
              <a:gd name="f50" fmla="val 302"/>
              <a:gd name="f51" fmla="+- 0 0 -90"/>
              <a:gd name="f52" fmla="*/ f3 1 151"/>
              <a:gd name="f53" fmla="*/ f4 1 318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151"/>
              <a:gd name="f62" fmla="*/ f58 1 318"/>
              <a:gd name="f63" fmla="*/ 94 f59 1"/>
              <a:gd name="f64" fmla="*/ 304 f58 1"/>
              <a:gd name="f65" fmla="*/ 57 f59 1"/>
              <a:gd name="f66" fmla="*/ 265 f58 1"/>
              <a:gd name="f67" fmla="*/ 54 f59 1"/>
              <a:gd name="f68" fmla="*/ 174 f58 1"/>
              <a:gd name="f69" fmla="*/ 23 f59 1"/>
              <a:gd name="f70" fmla="*/ 92 f58 1"/>
              <a:gd name="f71" fmla="*/ 16 f59 1"/>
              <a:gd name="f72" fmla="*/ 26 f58 1"/>
              <a:gd name="f73" fmla="*/ 65 f59 1"/>
              <a:gd name="f74" fmla="*/ 8 f58 1"/>
              <a:gd name="f75" fmla="*/ 99 f59 1"/>
              <a:gd name="f76" fmla="*/ 66 f58 1"/>
              <a:gd name="f77" fmla="*/ 133 f59 1"/>
              <a:gd name="f78" fmla="*/ 252 f58 1"/>
              <a:gd name="f79" fmla="+- f60 0 f1"/>
              <a:gd name="f80" fmla="*/ f63 1 151"/>
              <a:gd name="f81" fmla="*/ f64 1 318"/>
              <a:gd name="f82" fmla="*/ f65 1 151"/>
              <a:gd name="f83" fmla="*/ f66 1 318"/>
              <a:gd name="f84" fmla="*/ f67 1 151"/>
              <a:gd name="f85" fmla="*/ f68 1 318"/>
              <a:gd name="f86" fmla="*/ f69 1 151"/>
              <a:gd name="f87" fmla="*/ f70 1 318"/>
              <a:gd name="f88" fmla="*/ f71 1 151"/>
              <a:gd name="f89" fmla="*/ f72 1 318"/>
              <a:gd name="f90" fmla="*/ f73 1 151"/>
              <a:gd name="f91" fmla="*/ f74 1 318"/>
              <a:gd name="f92" fmla="*/ f75 1 151"/>
              <a:gd name="f93" fmla="*/ f76 1 318"/>
              <a:gd name="f94" fmla="*/ f77 1 151"/>
              <a:gd name="f95" fmla="*/ f78 1 318"/>
              <a:gd name="f96" fmla="*/ 0 1 f61"/>
              <a:gd name="f97" fmla="*/ f55 1 f61"/>
              <a:gd name="f98" fmla="*/ 0 1 f62"/>
              <a:gd name="f99" fmla="*/ f56 1 f62"/>
              <a:gd name="f100" fmla="*/ f80 1 f61"/>
              <a:gd name="f101" fmla="*/ f81 1 f62"/>
              <a:gd name="f102" fmla="*/ f82 1 f61"/>
              <a:gd name="f103" fmla="*/ f83 1 f62"/>
              <a:gd name="f104" fmla="*/ f84 1 f61"/>
              <a:gd name="f105" fmla="*/ f85 1 f62"/>
              <a:gd name="f106" fmla="*/ f86 1 f61"/>
              <a:gd name="f107" fmla="*/ f87 1 f62"/>
              <a:gd name="f108" fmla="*/ f88 1 f61"/>
              <a:gd name="f109" fmla="*/ f89 1 f62"/>
              <a:gd name="f110" fmla="*/ f90 1 f61"/>
              <a:gd name="f111" fmla="*/ f91 1 f62"/>
              <a:gd name="f112" fmla="*/ f92 1 f61"/>
              <a:gd name="f113" fmla="*/ f93 1 f62"/>
              <a:gd name="f114" fmla="*/ f94 1 f61"/>
              <a:gd name="f115" fmla="*/ f95 1 f62"/>
              <a:gd name="f116" fmla="*/ f96 f52 1"/>
              <a:gd name="f117" fmla="*/ f97 f52 1"/>
              <a:gd name="f118" fmla="*/ f99 f53 1"/>
              <a:gd name="f119" fmla="*/ f98 f53 1"/>
              <a:gd name="f120" fmla="*/ f100 f52 1"/>
              <a:gd name="f121" fmla="*/ f101 f53 1"/>
              <a:gd name="f122" fmla="*/ f102 f52 1"/>
              <a:gd name="f123" fmla="*/ f103 f53 1"/>
              <a:gd name="f124" fmla="*/ f104 f52 1"/>
              <a:gd name="f125" fmla="*/ f105 f53 1"/>
              <a:gd name="f126" fmla="*/ f106 f52 1"/>
              <a:gd name="f127" fmla="*/ f107 f53 1"/>
              <a:gd name="f128" fmla="*/ f108 f52 1"/>
              <a:gd name="f129" fmla="*/ f109 f53 1"/>
              <a:gd name="f130" fmla="*/ f110 f52 1"/>
              <a:gd name="f131" fmla="*/ f111 f53 1"/>
              <a:gd name="f132" fmla="*/ f112 f52 1"/>
              <a:gd name="f133" fmla="*/ f113 f53 1"/>
              <a:gd name="f134" fmla="*/ f114 f52 1"/>
              <a:gd name="f135" fmla="*/ f115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120" y="f121"/>
              </a:cxn>
              <a:cxn ang="f79">
                <a:pos x="f122" y="f123"/>
              </a:cxn>
              <a:cxn ang="f79">
                <a:pos x="f124" y="f125"/>
              </a:cxn>
              <a:cxn ang="f79">
                <a:pos x="f126" y="f127"/>
              </a:cxn>
              <a:cxn ang="f79">
                <a:pos x="f128" y="f129"/>
              </a:cxn>
              <a:cxn ang="f79">
                <a:pos x="f130" y="f131"/>
              </a:cxn>
              <a:cxn ang="f79">
                <a:pos x="f132" y="f133"/>
              </a:cxn>
              <a:cxn ang="f79">
                <a:pos x="f134" y="f135"/>
              </a:cxn>
              <a:cxn ang="f79">
                <a:pos x="f120" y="f121"/>
              </a:cxn>
            </a:cxnLst>
            <a:rect l="f116" t="f119" r="f117" b="f118"/>
            <a:pathLst>
              <a:path w="151" h="318">
                <a:moveTo>
                  <a:pt x="f8" y="f9"/>
                </a:moveTo>
                <a:cubicBezTo>
                  <a:pt x="f10" y="f7"/>
                  <a:pt x="f11" y="f12"/>
                  <a:pt x="f13" y="f14"/>
                </a:cubicBezTo>
                <a:cubicBezTo>
                  <a:pt x="f10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5" y="f28"/>
                  <a:pt x="f29" y="f30"/>
                </a:cubicBezTo>
                <a:cubicBezTo>
                  <a:pt x="f31" y="f32"/>
                  <a:pt x="f33" y="f5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6" y="f50"/>
                  <a:pt x="f8" y="f9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5" name="Freeform 131">
            <a:extLst>
              <a:ext uri="{FF2B5EF4-FFF2-40B4-BE49-F238E27FC236}">
                <a16:creationId xmlns:a16="http://schemas.microsoft.com/office/drawing/2014/main" id="{4132E1F2-7B4C-387C-794A-E01AC6773DE8}"/>
              </a:ext>
            </a:extLst>
          </p:cNvPr>
          <p:cNvSpPr/>
          <p:nvPr/>
        </p:nvSpPr>
        <p:spPr>
          <a:xfrm>
            <a:off x="6716716" y="4224335"/>
            <a:ext cx="131765" cy="2349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229"/>
              <a:gd name="f8" fmla="val 37"/>
              <a:gd name="f9" fmla="val 213"/>
              <a:gd name="f10" fmla="val 48"/>
              <a:gd name="f11" fmla="val 203"/>
              <a:gd name="f12" fmla="val 195"/>
              <a:gd name="f13" fmla="val 34"/>
              <a:gd name="f14" fmla="val 187"/>
              <a:gd name="f15" fmla="val 110"/>
              <a:gd name="f16" fmla="val 26"/>
              <a:gd name="f17" fmla="val 40"/>
              <a:gd name="f18" fmla="val 105"/>
              <a:gd name="f19" fmla="val 29"/>
              <a:gd name="f20" fmla="val 114"/>
              <a:gd name="f21" fmla="val 56"/>
              <a:gd name="f22" fmla="val 122"/>
              <a:gd name="f23" fmla="val 83"/>
              <a:gd name="f24" fmla="val 127"/>
              <a:gd name="f25" fmla="val 99"/>
              <a:gd name="f26" fmla="val 125"/>
              <a:gd name="f27" fmla="val 118"/>
              <a:gd name="f28" fmla="val 126"/>
              <a:gd name="f29" fmla="val 135"/>
              <a:gd name="f30" fmla="val 162"/>
              <a:gd name="f31" fmla="val 116"/>
              <a:gd name="f32" fmla="val 188"/>
              <a:gd name="f33" fmla="val 91"/>
              <a:gd name="f34" fmla="val 193"/>
              <a:gd name="f35" fmla="val 68"/>
              <a:gd name="f36" fmla="val 197"/>
              <a:gd name="f37" fmla="val 82"/>
              <a:gd name="f38" fmla="val 66"/>
              <a:gd name="f39" fmla="val 150"/>
              <a:gd name="f40" fmla="val 62"/>
              <a:gd name="f41" fmla="val 174"/>
              <a:gd name="f42" fmla="val 63"/>
              <a:gd name="f43" fmla="val 198"/>
              <a:gd name="f44" fmla="val 69"/>
              <a:gd name="f45" fmla="val 220"/>
              <a:gd name="f46" fmla="val 54"/>
              <a:gd name="f47" fmla="val 52"/>
              <a:gd name="f48" fmla="+- 0 0 -90"/>
              <a:gd name="f49" fmla="*/ f3 1 128"/>
              <a:gd name="f50" fmla="*/ f4 1 229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128"/>
              <a:gd name="f59" fmla="*/ f55 1 229"/>
              <a:gd name="f60" fmla="*/ 37 f56 1"/>
              <a:gd name="f61" fmla="*/ 213 f55 1"/>
              <a:gd name="f62" fmla="*/ 34 f56 1"/>
              <a:gd name="f63" fmla="*/ 187 f55 1"/>
              <a:gd name="f64" fmla="*/ 105 f56 1"/>
              <a:gd name="f65" fmla="*/ 0 f55 1"/>
              <a:gd name="f66" fmla="*/ 122 f56 1"/>
              <a:gd name="f67" fmla="*/ 83 f55 1"/>
              <a:gd name="f68" fmla="*/ 126 f56 1"/>
              <a:gd name="f69" fmla="*/ 135 f55 1"/>
              <a:gd name="f70" fmla="*/ 91 f56 1"/>
              <a:gd name="f71" fmla="*/ 193 f55 1"/>
              <a:gd name="f72" fmla="*/ 66 f56 1"/>
              <a:gd name="f73" fmla="*/ 150 f55 1"/>
              <a:gd name="f74" fmla="*/ 69 f56 1"/>
              <a:gd name="f75" fmla="*/ 220 f55 1"/>
              <a:gd name="f76" fmla="+- f57 0 f1"/>
              <a:gd name="f77" fmla="*/ f60 1 128"/>
              <a:gd name="f78" fmla="*/ f61 1 229"/>
              <a:gd name="f79" fmla="*/ f62 1 128"/>
              <a:gd name="f80" fmla="*/ f63 1 229"/>
              <a:gd name="f81" fmla="*/ f64 1 128"/>
              <a:gd name="f82" fmla="*/ f65 1 229"/>
              <a:gd name="f83" fmla="*/ f66 1 128"/>
              <a:gd name="f84" fmla="*/ f67 1 229"/>
              <a:gd name="f85" fmla="*/ f68 1 128"/>
              <a:gd name="f86" fmla="*/ f69 1 229"/>
              <a:gd name="f87" fmla="*/ f70 1 128"/>
              <a:gd name="f88" fmla="*/ f71 1 229"/>
              <a:gd name="f89" fmla="*/ f72 1 128"/>
              <a:gd name="f90" fmla="*/ f73 1 229"/>
              <a:gd name="f91" fmla="*/ f74 1 128"/>
              <a:gd name="f92" fmla="*/ f75 1 229"/>
              <a:gd name="f93" fmla="*/ 0 1 f58"/>
              <a:gd name="f94" fmla="*/ f52 1 f58"/>
              <a:gd name="f95" fmla="*/ 0 1 f59"/>
              <a:gd name="f96" fmla="*/ f53 1 f59"/>
              <a:gd name="f97" fmla="*/ f77 1 f58"/>
              <a:gd name="f98" fmla="*/ f78 1 f59"/>
              <a:gd name="f99" fmla="*/ f79 1 f58"/>
              <a:gd name="f100" fmla="*/ f80 1 f59"/>
              <a:gd name="f101" fmla="*/ f81 1 f58"/>
              <a:gd name="f102" fmla="*/ f82 1 f59"/>
              <a:gd name="f103" fmla="*/ f83 1 f58"/>
              <a:gd name="f104" fmla="*/ f84 1 f59"/>
              <a:gd name="f105" fmla="*/ f85 1 f58"/>
              <a:gd name="f106" fmla="*/ f86 1 f59"/>
              <a:gd name="f107" fmla="*/ f87 1 f58"/>
              <a:gd name="f108" fmla="*/ f88 1 f59"/>
              <a:gd name="f109" fmla="*/ f89 1 f58"/>
              <a:gd name="f110" fmla="*/ f90 1 f59"/>
              <a:gd name="f111" fmla="*/ f91 1 f58"/>
              <a:gd name="f112" fmla="*/ f92 1 f59"/>
              <a:gd name="f113" fmla="*/ f93 f49 1"/>
              <a:gd name="f114" fmla="*/ f94 f49 1"/>
              <a:gd name="f115" fmla="*/ f96 f50 1"/>
              <a:gd name="f116" fmla="*/ f95 f50 1"/>
              <a:gd name="f117" fmla="*/ f97 f49 1"/>
              <a:gd name="f118" fmla="*/ f98 f50 1"/>
              <a:gd name="f119" fmla="*/ f99 f49 1"/>
              <a:gd name="f120" fmla="*/ f100 f50 1"/>
              <a:gd name="f121" fmla="*/ f101 f49 1"/>
              <a:gd name="f122" fmla="*/ f102 f50 1"/>
              <a:gd name="f123" fmla="*/ f103 f49 1"/>
              <a:gd name="f124" fmla="*/ f104 f50 1"/>
              <a:gd name="f125" fmla="*/ f105 f49 1"/>
              <a:gd name="f126" fmla="*/ f106 f50 1"/>
              <a:gd name="f127" fmla="*/ f107 f49 1"/>
              <a:gd name="f128" fmla="*/ f108 f50 1"/>
              <a:gd name="f129" fmla="*/ f109 f49 1"/>
              <a:gd name="f130" fmla="*/ f110 f50 1"/>
              <a:gd name="f131" fmla="*/ f111 f49 1"/>
              <a:gd name="f132" fmla="*/ f112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7" y="f118"/>
              </a:cxn>
              <a:cxn ang="f76">
                <a:pos x="f119" y="f120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5" y="f126"/>
              </a:cxn>
              <a:cxn ang="f76">
                <a:pos x="f127" y="f128"/>
              </a:cxn>
              <a:cxn ang="f76">
                <a:pos x="f129" y="f130"/>
              </a:cxn>
              <a:cxn ang="f76">
                <a:pos x="f131" y="f132"/>
              </a:cxn>
              <a:cxn ang="f76">
                <a:pos x="f117" y="f118"/>
              </a:cxn>
              <a:cxn ang="f76">
                <a:pos x="f117" y="f118"/>
              </a:cxn>
            </a:cxnLst>
            <a:rect l="f113" t="f116" r="f114" b="f115"/>
            <a:pathLst>
              <a:path w="128" h="229">
                <a:moveTo>
                  <a:pt x="f8" y="f9"/>
                </a:moveTo>
                <a:cubicBezTo>
                  <a:pt x="f10" y="f11"/>
                  <a:pt x="f8" y="f12"/>
                  <a:pt x="f13" y="f14"/>
                </a:cubicBezTo>
                <a:cubicBezTo>
                  <a:pt x="f5" y="f15"/>
                  <a:pt x="f16" y="f17"/>
                  <a:pt x="f18" y="f5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6" y="f30"/>
                  <a:pt x="f31" y="f32"/>
                  <a:pt x="f33" y="f34"/>
                </a:cubicBezTo>
                <a:cubicBezTo>
                  <a:pt x="f35" y="f36"/>
                  <a:pt x="f37" y="f30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7"/>
                  <a:pt x="f47" y="f43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6" name="Freeform 132">
            <a:extLst>
              <a:ext uri="{FF2B5EF4-FFF2-40B4-BE49-F238E27FC236}">
                <a16:creationId xmlns:a16="http://schemas.microsoft.com/office/drawing/2014/main" id="{CF0367D0-F646-BA35-9545-586BCA84E153}"/>
              </a:ext>
            </a:extLst>
          </p:cNvPr>
          <p:cNvSpPr/>
          <p:nvPr/>
        </p:nvSpPr>
        <p:spPr>
          <a:xfrm>
            <a:off x="6510335" y="3301998"/>
            <a:ext cx="122236" cy="1777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0"/>
              <a:gd name="f7" fmla="val 173"/>
              <a:gd name="f8" fmla="val 108"/>
              <a:gd name="f9" fmla="val 112"/>
              <a:gd name="f10" fmla="val 32"/>
              <a:gd name="f11" fmla="val 116"/>
              <a:gd name="f12" fmla="val 64"/>
              <a:gd name="f13" fmla="val 119"/>
              <a:gd name="f14" fmla="val 96"/>
              <a:gd name="f15" fmla="val 128"/>
              <a:gd name="f16" fmla="val 109"/>
              <a:gd name="f17" fmla="val 142"/>
              <a:gd name="f18" fmla="val 102"/>
              <a:gd name="f19" fmla="val 152"/>
              <a:gd name="f20" fmla="val 92"/>
              <a:gd name="f21" fmla="val 165"/>
              <a:gd name="f22" fmla="val 79"/>
              <a:gd name="f23" fmla="val 163"/>
              <a:gd name="f24" fmla="val 65"/>
              <a:gd name="f25" fmla="val 161"/>
              <a:gd name="f26" fmla="val 76"/>
              <a:gd name="f27" fmla="val 134"/>
              <a:gd name="f28" fmla="val 54"/>
              <a:gd name="f29" fmla="val 145"/>
              <a:gd name="f30" fmla="val 62"/>
              <a:gd name="f31" fmla="val 56"/>
              <a:gd name="f32" fmla="val 118"/>
              <a:gd name="f33" fmla="val 20"/>
              <a:gd name="f34" fmla="+- 0 0 -90"/>
              <a:gd name="f35" fmla="*/ f3 1 120"/>
              <a:gd name="f36" fmla="*/ f4 1 173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120"/>
              <a:gd name="f45" fmla="*/ f41 1 173"/>
              <a:gd name="f46" fmla="*/ 108 f42 1"/>
              <a:gd name="f47" fmla="*/ 0 f41 1"/>
              <a:gd name="f48" fmla="*/ 119 f42 1"/>
              <a:gd name="f49" fmla="*/ 96 f41 1"/>
              <a:gd name="f50" fmla="*/ 109 f42 1"/>
              <a:gd name="f51" fmla="*/ 142 f41 1"/>
              <a:gd name="f52" fmla="*/ 79 f42 1"/>
              <a:gd name="f53" fmla="*/ 163 f41 1"/>
              <a:gd name="f54" fmla="*/ 65 f42 1"/>
              <a:gd name="f55" fmla="*/ 134 f41 1"/>
              <a:gd name="f56" fmla="*/ 56 f42 1"/>
              <a:gd name="f57" fmla="*/ 173 f41 1"/>
              <a:gd name="f58" fmla="+- f43 0 f1"/>
              <a:gd name="f59" fmla="*/ f46 1 120"/>
              <a:gd name="f60" fmla="*/ f47 1 173"/>
              <a:gd name="f61" fmla="*/ f48 1 120"/>
              <a:gd name="f62" fmla="*/ f49 1 173"/>
              <a:gd name="f63" fmla="*/ f50 1 120"/>
              <a:gd name="f64" fmla="*/ f51 1 173"/>
              <a:gd name="f65" fmla="*/ f52 1 120"/>
              <a:gd name="f66" fmla="*/ f53 1 173"/>
              <a:gd name="f67" fmla="*/ f54 1 120"/>
              <a:gd name="f68" fmla="*/ f55 1 173"/>
              <a:gd name="f69" fmla="*/ f56 1 120"/>
              <a:gd name="f70" fmla="*/ f57 1 173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4"/>
              <a:gd name="f78" fmla="*/ f62 1 f45"/>
              <a:gd name="f79" fmla="*/ f63 1 f44"/>
              <a:gd name="f80" fmla="*/ f64 1 f45"/>
              <a:gd name="f81" fmla="*/ f65 1 f44"/>
              <a:gd name="f82" fmla="*/ f66 1 f45"/>
              <a:gd name="f83" fmla="*/ f67 1 f44"/>
              <a:gd name="f84" fmla="*/ f68 1 f45"/>
              <a:gd name="f85" fmla="*/ f69 1 f44"/>
              <a:gd name="f86" fmla="*/ f70 1 f45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5 1"/>
              <a:gd name="f94" fmla="*/ f78 f36 1"/>
              <a:gd name="f95" fmla="*/ f79 f35 1"/>
              <a:gd name="f96" fmla="*/ f80 f36 1"/>
              <a:gd name="f97" fmla="*/ f81 f35 1"/>
              <a:gd name="f98" fmla="*/ f82 f36 1"/>
              <a:gd name="f99" fmla="*/ f83 f35 1"/>
              <a:gd name="f100" fmla="*/ f84 f36 1"/>
              <a:gd name="f101" fmla="*/ f85 f35 1"/>
              <a:gd name="f102" fmla="*/ f8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3" y="f94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91" y="f92"/>
              </a:cxn>
            </a:cxnLst>
            <a:rect l="f87" t="f90" r="f88" b="f89"/>
            <a:pathLst>
              <a:path w="120" h="173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6" y="f9"/>
                  <a:pt x="f6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17"/>
                  <a:pt x="f24" y="f27"/>
                </a:cubicBezTo>
                <a:cubicBezTo>
                  <a:pt x="f28" y="f29"/>
                  <a:pt x="f30" y="f25"/>
                  <a:pt x="f31" y="f7"/>
                </a:cubicBezTo>
                <a:cubicBezTo>
                  <a:pt x="f5" y="f32"/>
                  <a:pt x="f33" y="f28"/>
                  <a:pt x="f8" y="f5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7" name="Freeform 133">
            <a:extLst>
              <a:ext uri="{FF2B5EF4-FFF2-40B4-BE49-F238E27FC236}">
                <a16:creationId xmlns:a16="http://schemas.microsoft.com/office/drawing/2014/main" id="{C17FFAB7-F86B-E189-61EF-150060DDF3CB}"/>
              </a:ext>
            </a:extLst>
          </p:cNvPr>
          <p:cNvSpPr/>
          <p:nvPr/>
        </p:nvSpPr>
        <p:spPr>
          <a:xfrm>
            <a:off x="6319839" y="3475040"/>
            <a:ext cx="117472" cy="106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5"/>
              <a:gd name="f7" fmla="val 103"/>
              <a:gd name="f8" fmla="val 9"/>
              <a:gd name="f9" fmla="val 64"/>
              <a:gd name="f10" fmla="val 110"/>
              <a:gd name="f11" fmla="val 29"/>
              <a:gd name="f12" fmla="val 80"/>
              <a:gd name="f13" fmla="val 88"/>
              <a:gd name="f14" fmla="val 93"/>
              <a:gd name="f15" fmla="val 96"/>
              <a:gd name="f16" fmla="val 52"/>
              <a:gd name="f17" fmla="val 95"/>
              <a:gd name="f18" fmla="val 21"/>
              <a:gd name="f19" fmla="val 50"/>
              <a:gd name="f20" fmla="val 18"/>
              <a:gd name="f21" fmla="val 36"/>
              <a:gd name="f22" fmla="val 7"/>
              <a:gd name="f23" fmla="val 23"/>
              <a:gd name="f24" fmla="+- 0 0 -90"/>
              <a:gd name="f25" fmla="*/ f3 1 115"/>
              <a:gd name="f26" fmla="*/ f4 1 103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115"/>
              <a:gd name="f35" fmla="*/ f31 1 103"/>
              <a:gd name="f36" fmla="*/ 0 f32 1"/>
              <a:gd name="f37" fmla="*/ 9 f31 1"/>
              <a:gd name="f38" fmla="*/ 110 f32 1"/>
              <a:gd name="f39" fmla="*/ 80 f31 1"/>
              <a:gd name="f40" fmla="*/ 96 f32 1"/>
              <a:gd name="f41" fmla="*/ 96 f31 1"/>
              <a:gd name="f42" fmla="*/ 21 f32 1"/>
              <a:gd name="f43" fmla="*/ 50 f31 1"/>
              <a:gd name="f44" fmla="+- f33 0 f1"/>
              <a:gd name="f45" fmla="*/ f36 1 115"/>
              <a:gd name="f46" fmla="*/ f37 1 103"/>
              <a:gd name="f47" fmla="*/ f38 1 115"/>
              <a:gd name="f48" fmla="*/ f39 1 103"/>
              <a:gd name="f49" fmla="*/ f40 1 115"/>
              <a:gd name="f50" fmla="*/ f41 1 103"/>
              <a:gd name="f51" fmla="*/ f42 1 115"/>
              <a:gd name="f52" fmla="*/ f43 1 103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115" h="103">
                <a:moveTo>
                  <a:pt x="f5" y="f8"/>
                </a:moveTo>
                <a:cubicBezTo>
                  <a:pt x="f9" y="f5"/>
                  <a:pt x="f10" y="f11"/>
                  <a:pt x="f10" y="f12"/>
                </a:cubicBezTo>
                <a:cubicBezTo>
                  <a:pt x="f10" y="f13"/>
                  <a:pt x="f6" y="f14"/>
                  <a:pt x="f15" y="f15"/>
                </a:cubicBezTo>
                <a:cubicBezTo>
                  <a:pt x="f16" y="f7"/>
                  <a:pt x="f11" y="f17"/>
                  <a:pt x="f18" y="f19"/>
                </a:cubicBezTo>
                <a:cubicBezTo>
                  <a:pt x="f20" y="f21"/>
                  <a:pt x="f22" y="f23"/>
                  <a:pt x="f5" y="f8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8" name="Freeform 134">
            <a:extLst>
              <a:ext uri="{FF2B5EF4-FFF2-40B4-BE49-F238E27FC236}">
                <a16:creationId xmlns:a16="http://schemas.microsoft.com/office/drawing/2014/main" id="{E5584B7D-DB0D-226A-D5E0-C6D1FF3FA370}"/>
              </a:ext>
            </a:extLst>
          </p:cNvPr>
          <p:cNvSpPr/>
          <p:nvPr/>
        </p:nvSpPr>
        <p:spPr>
          <a:xfrm>
            <a:off x="5362571" y="3582984"/>
            <a:ext cx="76196" cy="76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"/>
              <a:gd name="f7" fmla="val 74"/>
              <a:gd name="f8" fmla="val 35"/>
              <a:gd name="f9" fmla="val 73"/>
              <a:gd name="f10" fmla="val 62"/>
              <a:gd name="f11" fmla="val 61"/>
              <a:gd name="f12" fmla="val 36"/>
              <a:gd name="f13" fmla="val 13"/>
              <a:gd name="f14" fmla="val 59"/>
              <a:gd name="f15" fmla="val 1"/>
              <a:gd name="f16" fmla="val 2"/>
              <a:gd name="f17" fmla="val 12"/>
              <a:gd name="f18" fmla="val 18"/>
              <a:gd name="f19" fmla="val 37"/>
              <a:gd name="f20" fmla="val 60"/>
              <a:gd name="f21" fmla="+- 0 0 -90"/>
              <a:gd name="f22" fmla="*/ f3 1 75"/>
              <a:gd name="f23" fmla="*/ f4 1 75"/>
              <a:gd name="f24" fmla="val f5"/>
              <a:gd name="f25" fmla="val f6"/>
              <a:gd name="f26" fmla="*/ f21 f0 1"/>
              <a:gd name="f27" fmla="+- f25 0 f24"/>
              <a:gd name="f28" fmla="*/ f26 1 f2"/>
              <a:gd name="f29" fmla="*/ f27 1 75"/>
              <a:gd name="f30" fmla="*/ 74 f27 1"/>
              <a:gd name="f31" fmla="*/ 35 f27 1"/>
              <a:gd name="f32" fmla="*/ 36 f27 1"/>
              <a:gd name="f33" fmla="*/ 1 f27 1"/>
              <a:gd name="f34" fmla="*/ 37 f27 1"/>
              <a:gd name="f35" fmla="+- f28 0 f1"/>
              <a:gd name="f36" fmla="*/ f30 1 75"/>
              <a:gd name="f37" fmla="*/ f31 1 75"/>
              <a:gd name="f38" fmla="*/ f32 1 75"/>
              <a:gd name="f39" fmla="*/ f33 1 75"/>
              <a:gd name="f40" fmla="*/ f34 1 75"/>
              <a:gd name="f41" fmla="*/ 0 1 f29"/>
              <a:gd name="f42" fmla="*/ f25 1 f29"/>
              <a:gd name="f43" fmla="*/ f36 1 f29"/>
              <a:gd name="f44" fmla="*/ f37 1 f29"/>
              <a:gd name="f45" fmla="*/ f38 1 f29"/>
              <a:gd name="f46" fmla="*/ f39 1 f29"/>
              <a:gd name="f47" fmla="*/ f40 1 f29"/>
              <a:gd name="f48" fmla="*/ f41 f22 1"/>
              <a:gd name="f49" fmla="*/ f42 f22 1"/>
              <a:gd name="f50" fmla="*/ f42 f23 1"/>
              <a:gd name="f51" fmla="*/ f41 f23 1"/>
              <a:gd name="f52" fmla="*/ f43 f22 1"/>
              <a:gd name="f53" fmla="*/ f44 f23 1"/>
              <a:gd name="f54" fmla="*/ f45 f22 1"/>
              <a:gd name="f55" fmla="*/ f43 f23 1"/>
              <a:gd name="f56" fmla="*/ f46 f22 1"/>
              <a:gd name="f57" fmla="*/ f47 f22 1"/>
              <a:gd name="f58" fmla="*/ f46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2" y="f53"/>
              </a:cxn>
              <a:cxn ang="f35">
                <a:pos x="f54" y="f55"/>
              </a:cxn>
              <a:cxn ang="f35">
                <a:pos x="f56" y="f53"/>
              </a:cxn>
              <a:cxn ang="f35">
                <a:pos x="f57" y="f58"/>
              </a:cxn>
              <a:cxn ang="f35">
                <a:pos x="f52" y="f53"/>
              </a:cxn>
            </a:cxnLst>
            <a:rect l="f48" t="f51" r="f49" b="f50"/>
            <a:pathLst>
              <a:path w="75" h="75">
                <a:moveTo>
                  <a:pt x="f7" y="f8"/>
                </a:moveTo>
                <a:cubicBezTo>
                  <a:pt x="f9" y="f10"/>
                  <a:pt x="f11" y="f6"/>
                  <a:pt x="f12" y="f7"/>
                </a:cubicBezTo>
                <a:cubicBezTo>
                  <a:pt x="f13" y="f9"/>
                  <a:pt x="f5" y="f14"/>
                  <a:pt x="f15" y="f8"/>
                </a:cubicBezTo>
                <a:cubicBezTo>
                  <a:pt x="f16" y="f17"/>
                  <a:pt x="f18" y="f15"/>
                  <a:pt x="f19" y="f15"/>
                </a:cubicBezTo>
                <a:cubicBezTo>
                  <a:pt x="f20" y="f5"/>
                  <a:pt x="f6" y="f17"/>
                  <a:pt x="f7" y="f8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9" name="Freeform 135">
            <a:extLst>
              <a:ext uri="{FF2B5EF4-FFF2-40B4-BE49-F238E27FC236}">
                <a16:creationId xmlns:a16="http://schemas.microsoft.com/office/drawing/2014/main" id="{4320D140-3F25-6980-E845-9DDD91C19668}"/>
              </a:ext>
            </a:extLst>
          </p:cNvPr>
          <p:cNvSpPr/>
          <p:nvPr/>
        </p:nvSpPr>
        <p:spPr>
          <a:xfrm>
            <a:off x="6523036" y="4343400"/>
            <a:ext cx="61914" cy="61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"/>
              <a:gd name="f7" fmla="val 59"/>
              <a:gd name="f8" fmla="val 30"/>
              <a:gd name="f9" fmla="val 47"/>
              <a:gd name="f10" fmla="val 58"/>
              <a:gd name="f11" fmla="val 8"/>
              <a:gd name="f12" fmla="val 60"/>
              <a:gd name="f13" fmla="val 25"/>
              <a:gd name="f14" fmla="val 44"/>
              <a:gd name="f15" fmla="val 51"/>
              <a:gd name="f16" fmla="val 57"/>
              <a:gd name="f17" fmla="val 33"/>
              <a:gd name="f18" fmla="val 14"/>
              <a:gd name="f19" fmla="val 1"/>
              <a:gd name="f20" fmla="val 49"/>
              <a:gd name="f21" fmla="val 11"/>
              <a:gd name="f22" fmla="val 12"/>
              <a:gd name="f23" fmla="val 2"/>
              <a:gd name="f24" fmla="+- 0 0 -90"/>
              <a:gd name="f25" fmla="*/ f3 1 61"/>
              <a:gd name="f26" fmla="*/ f4 1 59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61"/>
              <a:gd name="f35" fmla="*/ f31 1 59"/>
              <a:gd name="f36" fmla="*/ 30 f32 1"/>
              <a:gd name="f37" fmla="*/ 0 f31 1"/>
              <a:gd name="f38" fmla="*/ 60 f32 1"/>
              <a:gd name="f39" fmla="*/ 25 f31 1"/>
              <a:gd name="f40" fmla="*/ 33 f32 1"/>
              <a:gd name="f41" fmla="*/ 58 f31 1"/>
              <a:gd name="f42" fmla="*/ 1 f32 1"/>
              <a:gd name="f43" fmla="*/ 30 f31 1"/>
              <a:gd name="f44" fmla="+- f33 0 f1"/>
              <a:gd name="f45" fmla="*/ f36 1 61"/>
              <a:gd name="f46" fmla="*/ f37 1 59"/>
              <a:gd name="f47" fmla="*/ f38 1 61"/>
              <a:gd name="f48" fmla="*/ f39 1 59"/>
              <a:gd name="f49" fmla="*/ f40 1 61"/>
              <a:gd name="f50" fmla="*/ f41 1 59"/>
              <a:gd name="f51" fmla="*/ f42 1 61"/>
              <a:gd name="f52" fmla="*/ f43 1 59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61" h="59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6" y="f14"/>
                  <a:pt x="f15" y="f16"/>
                  <a:pt x="f17" y="f10"/>
                </a:cubicBezTo>
                <a:cubicBezTo>
                  <a:pt x="f18" y="f7"/>
                  <a:pt x="f19" y="f20"/>
                  <a:pt x="f19" y="f8"/>
                </a:cubicBezTo>
                <a:cubicBezTo>
                  <a:pt x="f5" y="f21"/>
                  <a:pt x="f22" y="f23"/>
                  <a:pt x="f8" y="f5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0" name="Freeform 136">
            <a:extLst>
              <a:ext uri="{FF2B5EF4-FFF2-40B4-BE49-F238E27FC236}">
                <a16:creationId xmlns:a16="http://schemas.microsoft.com/office/drawing/2014/main" id="{58F6B2F2-83BB-3CCE-7F26-244F749EDB3B}"/>
              </a:ext>
            </a:extLst>
          </p:cNvPr>
          <p:cNvSpPr/>
          <p:nvPr/>
        </p:nvSpPr>
        <p:spPr>
          <a:xfrm>
            <a:off x="5627683" y="4311652"/>
            <a:ext cx="58741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59"/>
              <a:gd name="f8" fmla="val 29"/>
              <a:gd name="f9" fmla="val 44"/>
              <a:gd name="f10" fmla="val 4"/>
              <a:gd name="f11" fmla="val 56"/>
              <a:gd name="f12" fmla="val 12"/>
              <a:gd name="f13" fmla="val 57"/>
              <a:gd name="f14" fmla="val 48"/>
              <a:gd name="f15" fmla="val 28"/>
              <a:gd name="f16" fmla="val 1"/>
              <a:gd name="f17" fmla="val 49"/>
              <a:gd name="f18" fmla="val 32"/>
              <a:gd name="f19" fmla="val 13"/>
              <a:gd name="f20" fmla="+- 0 0 -90"/>
              <a:gd name="f21" fmla="*/ f3 1 58"/>
              <a:gd name="f22" fmla="*/ f4 1 59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58"/>
              <a:gd name="f31" fmla="*/ f27 1 59"/>
              <a:gd name="f32" fmla="*/ 29 f28 1"/>
              <a:gd name="f33" fmla="*/ 0 f27 1"/>
              <a:gd name="f34" fmla="*/ 57 f28 1"/>
              <a:gd name="f35" fmla="*/ 29 f27 1"/>
              <a:gd name="f36" fmla="*/ 28 f28 1"/>
              <a:gd name="f37" fmla="*/ 59 f27 1"/>
              <a:gd name="f38" fmla="*/ 0 f28 1"/>
              <a:gd name="f39" fmla="*/ 32 f27 1"/>
              <a:gd name="f40" fmla="+- f29 0 f1"/>
              <a:gd name="f41" fmla="*/ f32 1 58"/>
              <a:gd name="f42" fmla="*/ f33 1 59"/>
              <a:gd name="f43" fmla="*/ f34 1 58"/>
              <a:gd name="f44" fmla="*/ f35 1 59"/>
              <a:gd name="f45" fmla="*/ f36 1 58"/>
              <a:gd name="f46" fmla="*/ f37 1 59"/>
              <a:gd name="f47" fmla="*/ f38 1 58"/>
              <a:gd name="f48" fmla="*/ f39 1 59"/>
              <a:gd name="f49" fmla="*/ 0 1 f30"/>
              <a:gd name="f50" fmla="*/ f24 1 f30"/>
              <a:gd name="f51" fmla="*/ 0 1 f31"/>
              <a:gd name="f52" fmla="*/ f25 1 f31"/>
              <a:gd name="f53" fmla="*/ f41 1 f30"/>
              <a:gd name="f54" fmla="*/ f42 1 f31"/>
              <a:gd name="f55" fmla="*/ f43 1 f30"/>
              <a:gd name="f56" fmla="*/ f44 1 f31"/>
              <a:gd name="f57" fmla="*/ f45 1 f30"/>
              <a:gd name="f58" fmla="*/ f46 1 f31"/>
              <a:gd name="f59" fmla="*/ f47 1 f30"/>
              <a:gd name="f60" fmla="*/ f48 1 f31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2 1"/>
              <a:gd name="f69" fmla="*/ f57 f21 1"/>
              <a:gd name="f70" fmla="*/ f58 f22 1"/>
              <a:gd name="f71" fmla="*/ f59 f21 1"/>
              <a:gd name="f72" fmla="*/ f6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2"/>
              </a:cxn>
              <a:cxn ang="f40">
                <a:pos x="f65" y="f66"/>
              </a:cxn>
            </a:cxnLst>
            <a:rect l="f61" t="f64" r="f62" b="f63"/>
            <a:pathLst>
              <a:path w="58" h="59">
                <a:moveTo>
                  <a:pt x="f8" y="f5"/>
                </a:moveTo>
                <a:cubicBezTo>
                  <a:pt x="f9" y="f10"/>
                  <a:pt x="f11" y="f12"/>
                  <a:pt x="f13" y="f8"/>
                </a:cubicBezTo>
                <a:cubicBezTo>
                  <a:pt x="f6" y="f14"/>
                  <a:pt x="f9" y="f6"/>
                  <a:pt x="f15" y="f7"/>
                </a:cubicBezTo>
                <a:cubicBezTo>
                  <a:pt x="f12" y="f7"/>
                  <a:pt x="f16" y="f17"/>
                  <a:pt x="f5" y="f18"/>
                </a:cubicBezTo>
                <a:cubicBezTo>
                  <a:pt x="f5" y="f19"/>
                  <a:pt x="f19" y="f10"/>
                  <a:pt x="f8" y="f5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1" name="Freeform 137">
            <a:extLst>
              <a:ext uri="{FF2B5EF4-FFF2-40B4-BE49-F238E27FC236}">
                <a16:creationId xmlns:a16="http://schemas.microsoft.com/office/drawing/2014/main" id="{7544904F-EF2B-F59B-97F7-586651584305}"/>
              </a:ext>
            </a:extLst>
          </p:cNvPr>
          <p:cNvSpPr/>
          <p:nvPr/>
        </p:nvSpPr>
        <p:spPr>
          <a:xfrm>
            <a:off x="5491164" y="3608386"/>
            <a:ext cx="53977" cy="55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"/>
              <a:gd name="f7" fmla="val 55"/>
              <a:gd name="f8" fmla="val 52"/>
              <a:gd name="f9" fmla="val 26"/>
              <a:gd name="f10" fmla="val 44"/>
              <a:gd name="f11" fmla="val 27"/>
              <a:gd name="f12" fmla="val 54"/>
              <a:gd name="f13" fmla="val 13"/>
              <a:gd name="f14" fmla="val 1"/>
              <a:gd name="f15" fmla="val 43"/>
              <a:gd name="f16" fmla="val 30"/>
              <a:gd name="f17" fmla="val 12"/>
              <a:gd name="f18" fmla="val 46"/>
              <a:gd name="f19" fmla="+- 0 0 -90"/>
              <a:gd name="f20" fmla="*/ f3 1 53"/>
              <a:gd name="f21" fmla="*/ f4 1 55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53"/>
              <a:gd name="f30" fmla="*/ f26 1 55"/>
              <a:gd name="f31" fmla="*/ 52 f27 1"/>
              <a:gd name="f32" fmla="*/ 26 f26 1"/>
              <a:gd name="f33" fmla="*/ 27 f27 1"/>
              <a:gd name="f34" fmla="*/ 54 f26 1"/>
              <a:gd name="f35" fmla="*/ 0 f27 1"/>
              <a:gd name="f36" fmla="*/ 30 f26 1"/>
              <a:gd name="f37" fmla="*/ 30 f27 1"/>
              <a:gd name="f38" fmla="*/ 0 f26 1"/>
              <a:gd name="f39" fmla="+- f28 0 f1"/>
              <a:gd name="f40" fmla="*/ f31 1 53"/>
              <a:gd name="f41" fmla="*/ f32 1 55"/>
              <a:gd name="f42" fmla="*/ f33 1 53"/>
              <a:gd name="f43" fmla="*/ f34 1 55"/>
              <a:gd name="f44" fmla="*/ f35 1 53"/>
              <a:gd name="f45" fmla="*/ f36 1 55"/>
              <a:gd name="f46" fmla="*/ f37 1 53"/>
              <a:gd name="f47" fmla="*/ f38 1 55"/>
              <a:gd name="f48" fmla="*/ 0 1 f29"/>
              <a:gd name="f49" fmla="*/ f23 1 f29"/>
              <a:gd name="f50" fmla="*/ 0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29"/>
              <a:gd name="f59" fmla="*/ f47 1 f30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0 1"/>
              <a:gd name="f71" fmla="*/ f59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9"/>
              </a:cxn>
              <a:cxn ang="f39">
                <a:pos x="f70" y="f71"/>
              </a:cxn>
              <a:cxn ang="f39">
                <a:pos x="f64" y="f65"/>
              </a:cxn>
            </a:cxnLst>
            <a:rect l="f60" t="f63" r="f61" b="f62"/>
            <a:pathLst>
              <a:path w="53" h="55">
                <a:moveTo>
                  <a:pt x="f8" y="f9"/>
                </a:moveTo>
                <a:cubicBezTo>
                  <a:pt x="f6" y="f10"/>
                  <a:pt x="f10" y="f7"/>
                  <a:pt x="f11" y="f12"/>
                </a:cubicBezTo>
                <a:cubicBezTo>
                  <a:pt x="f13" y="f12"/>
                  <a:pt x="f14" y="f15"/>
                  <a:pt x="f5" y="f16"/>
                </a:cubicBezTo>
                <a:cubicBezTo>
                  <a:pt x="f5" y="f17"/>
                  <a:pt x="f17" y="f5"/>
                  <a:pt x="f16" y="f5"/>
                </a:cubicBezTo>
                <a:cubicBezTo>
                  <a:pt x="f18" y="f5"/>
                  <a:pt x="f8" y="f17"/>
                  <a:pt x="f8" y="f9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2" name="Freeform 138">
            <a:extLst>
              <a:ext uri="{FF2B5EF4-FFF2-40B4-BE49-F238E27FC236}">
                <a16:creationId xmlns:a16="http://schemas.microsoft.com/office/drawing/2014/main" id="{48E5CF25-51E0-B4F4-CBB8-0772306DBBDE}"/>
              </a:ext>
            </a:extLst>
          </p:cNvPr>
          <p:cNvSpPr/>
          <p:nvPr/>
        </p:nvSpPr>
        <p:spPr>
          <a:xfrm>
            <a:off x="6651629" y="4313233"/>
            <a:ext cx="52385" cy="52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"/>
              <a:gd name="f7" fmla="val 51"/>
              <a:gd name="f8" fmla="val 27"/>
              <a:gd name="f9" fmla="val 41"/>
              <a:gd name="f10" fmla="val 2"/>
              <a:gd name="f11" fmla="val 50"/>
              <a:gd name="f12" fmla="val 9"/>
              <a:gd name="f13" fmla="val 25"/>
              <a:gd name="f14" fmla="val 42"/>
              <a:gd name="f15" fmla="val 44"/>
              <a:gd name="f16" fmla="val 26"/>
              <a:gd name="f17" fmla="val 11"/>
              <a:gd name="f18" fmla="val 1"/>
              <a:gd name="f19" fmla="val 43"/>
              <a:gd name="f20" fmla="val 29"/>
              <a:gd name="f21" fmla="val 13"/>
              <a:gd name="f22" fmla="val 10"/>
              <a:gd name="f23" fmla="val 3"/>
              <a:gd name="f24" fmla="+- 0 0 -90"/>
              <a:gd name="f25" fmla="*/ f3 1 52"/>
              <a:gd name="f26" fmla="*/ f4 1 51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52"/>
              <a:gd name="f35" fmla="*/ f31 1 51"/>
              <a:gd name="f36" fmla="*/ 27 f32 1"/>
              <a:gd name="f37" fmla="*/ 0 f31 1"/>
              <a:gd name="f38" fmla="*/ 51 f32 1"/>
              <a:gd name="f39" fmla="*/ 25 f31 1"/>
              <a:gd name="f40" fmla="*/ 26 f32 1"/>
              <a:gd name="f41" fmla="*/ 51 f31 1"/>
              <a:gd name="f42" fmla="*/ 0 f32 1"/>
              <a:gd name="f43" fmla="*/ 29 f31 1"/>
              <a:gd name="f44" fmla="+- f33 0 f1"/>
              <a:gd name="f45" fmla="*/ f36 1 52"/>
              <a:gd name="f46" fmla="*/ f37 1 51"/>
              <a:gd name="f47" fmla="*/ f38 1 52"/>
              <a:gd name="f48" fmla="*/ f39 1 51"/>
              <a:gd name="f49" fmla="*/ f40 1 52"/>
              <a:gd name="f50" fmla="*/ f41 1 51"/>
              <a:gd name="f51" fmla="*/ f42 1 52"/>
              <a:gd name="f52" fmla="*/ f43 1 51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52" h="51">
                <a:moveTo>
                  <a:pt x="f8" y="f5"/>
                </a:moveTo>
                <a:cubicBezTo>
                  <a:pt x="f9" y="f10"/>
                  <a:pt x="f11" y="f12"/>
                  <a:pt x="f7" y="f13"/>
                </a:cubicBezTo>
                <a:cubicBezTo>
                  <a:pt x="f6" y="f14"/>
                  <a:pt x="f15" y="f7"/>
                  <a:pt x="f16" y="f7"/>
                </a:cubicBezTo>
                <a:cubicBezTo>
                  <a:pt x="f17" y="f7"/>
                  <a:pt x="f18" y="f19"/>
                  <a:pt x="f5" y="f20"/>
                </a:cubicBezTo>
                <a:cubicBezTo>
                  <a:pt x="f5" y="f21"/>
                  <a:pt x="f22" y="f23"/>
                  <a:pt x="f8" y="f5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3" name="Freeform 139">
            <a:extLst>
              <a:ext uri="{FF2B5EF4-FFF2-40B4-BE49-F238E27FC236}">
                <a16:creationId xmlns:a16="http://schemas.microsoft.com/office/drawing/2014/main" id="{56080A17-2A88-70CE-8F8C-5ABA03A51F2B}"/>
              </a:ext>
            </a:extLst>
          </p:cNvPr>
          <p:cNvSpPr/>
          <p:nvPr/>
        </p:nvSpPr>
        <p:spPr>
          <a:xfrm>
            <a:off x="5548314" y="4256083"/>
            <a:ext cx="49213" cy="476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"/>
              <a:gd name="f7" fmla="val 47"/>
              <a:gd name="f8" fmla="val 24"/>
              <a:gd name="f9" fmla="val 39"/>
              <a:gd name="f10" fmla="val 1"/>
              <a:gd name="f11" fmla="val 8"/>
              <a:gd name="f12" fmla="val 25"/>
              <a:gd name="f13" fmla="val 46"/>
              <a:gd name="f14" fmla="val 38"/>
              <a:gd name="f15" fmla="val 11"/>
              <a:gd name="f16" fmla="val 40"/>
              <a:gd name="f17" fmla="val 9"/>
              <a:gd name="f18" fmla="val 7"/>
              <a:gd name="f19" fmla="+- 0 0 -90"/>
              <a:gd name="f20" fmla="*/ f3 1 48"/>
              <a:gd name="f21" fmla="*/ f4 1 47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48"/>
              <a:gd name="f30" fmla="*/ f26 1 47"/>
              <a:gd name="f31" fmla="*/ 24 f27 1"/>
              <a:gd name="f32" fmla="*/ 0 f26 1"/>
              <a:gd name="f33" fmla="*/ 47 f27 1"/>
              <a:gd name="f34" fmla="*/ 25 f26 1"/>
              <a:gd name="f35" fmla="*/ 25 f27 1"/>
              <a:gd name="f36" fmla="*/ 47 f26 1"/>
              <a:gd name="f37" fmla="*/ 0 f27 1"/>
              <a:gd name="f38" fmla="*/ 24 f26 1"/>
              <a:gd name="f39" fmla="+- f28 0 f1"/>
              <a:gd name="f40" fmla="*/ f31 1 48"/>
              <a:gd name="f41" fmla="*/ f32 1 47"/>
              <a:gd name="f42" fmla="*/ f33 1 48"/>
              <a:gd name="f43" fmla="*/ f34 1 47"/>
              <a:gd name="f44" fmla="*/ f35 1 48"/>
              <a:gd name="f45" fmla="*/ f36 1 47"/>
              <a:gd name="f46" fmla="*/ f37 1 48"/>
              <a:gd name="f47" fmla="*/ f38 1 47"/>
              <a:gd name="f48" fmla="*/ 0 1 f29"/>
              <a:gd name="f49" fmla="*/ f23 1 f29"/>
              <a:gd name="f50" fmla="*/ 0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29"/>
              <a:gd name="f59" fmla="*/ f47 1 f30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0 1"/>
              <a:gd name="f71" fmla="*/ f59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9"/>
              </a:cxn>
              <a:cxn ang="f39">
                <a:pos x="f70" y="f71"/>
              </a:cxn>
              <a:cxn ang="f39">
                <a:pos x="f64" y="f65"/>
              </a:cxn>
            </a:cxnLst>
            <a:rect l="f60" t="f63" r="f61" b="f62"/>
            <a:pathLst>
              <a:path w="48" h="47">
                <a:moveTo>
                  <a:pt x="f8" y="f5"/>
                </a:moveTo>
                <a:cubicBezTo>
                  <a:pt x="f9" y="f10"/>
                  <a:pt x="f6" y="f11"/>
                  <a:pt x="f7" y="f12"/>
                </a:cubicBezTo>
                <a:cubicBezTo>
                  <a:pt x="f13" y="f14"/>
                  <a:pt x="f9" y="f13"/>
                  <a:pt x="f12" y="f7"/>
                </a:cubicBezTo>
                <a:cubicBezTo>
                  <a:pt x="f15" y="f7"/>
                  <a:pt x="f5" y="f16"/>
                  <a:pt x="f5" y="f8"/>
                </a:cubicBezTo>
                <a:cubicBezTo>
                  <a:pt x="f5" y="f17"/>
                  <a:pt x="f18" y="f5"/>
                  <a:pt x="f8" y="f5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4" name="Freeform 140">
            <a:extLst>
              <a:ext uri="{FF2B5EF4-FFF2-40B4-BE49-F238E27FC236}">
                <a16:creationId xmlns:a16="http://schemas.microsoft.com/office/drawing/2014/main" id="{633F490D-A933-AD56-A435-B67E6BC35EF0}"/>
              </a:ext>
            </a:extLst>
          </p:cNvPr>
          <p:cNvSpPr/>
          <p:nvPr/>
        </p:nvSpPr>
        <p:spPr>
          <a:xfrm>
            <a:off x="6570658" y="4259266"/>
            <a:ext cx="41276" cy="412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"/>
              <a:gd name="f7" fmla="val 19"/>
              <a:gd name="f8" fmla="val 30"/>
              <a:gd name="f9" fmla="val 1"/>
              <a:gd name="f10" fmla="val 38"/>
              <a:gd name="f11" fmla="val 7"/>
              <a:gd name="f12" fmla="val 39"/>
              <a:gd name="f13" fmla="val 33"/>
              <a:gd name="f14" fmla="val 31"/>
              <a:gd name="f15" fmla="val 18"/>
              <a:gd name="f16" fmla="val 6"/>
              <a:gd name="f17" fmla="val 8"/>
              <a:gd name="f18" fmla="+- 0 0 -90"/>
              <a:gd name="f19" fmla="*/ f3 1 40"/>
              <a:gd name="f20" fmla="*/ f4 1 40"/>
              <a:gd name="f21" fmla="val f5"/>
              <a:gd name="f22" fmla="val f6"/>
              <a:gd name="f23" fmla="*/ f18 f0 1"/>
              <a:gd name="f24" fmla="+- f22 0 f21"/>
              <a:gd name="f25" fmla="*/ f23 1 f2"/>
              <a:gd name="f26" fmla="*/ f24 1 40"/>
              <a:gd name="f27" fmla="*/ 19 f24 1"/>
              <a:gd name="f28" fmla="*/ 0 f24 1"/>
              <a:gd name="f29" fmla="*/ 39 f24 1"/>
              <a:gd name="f30" fmla="*/ 18 f24 1"/>
              <a:gd name="f31" fmla="+- f25 0 f1"/>
              <a:gd name="f32" fmla="*/ f27 1 40"/>
              <a:gd name="f33" fmla="*/ f28 1 40"/>
              <a:gd name="f34" fmla="*/ f29 1 40"/>
              <a:gd name="f35" fmla="*/ f30 1 40"/>
              <a:gd name="f36" fmla="*/ 0 1 f26"/>
              <a:gd name="f37" fmla="*/ f22 1 f26"/>
              <a:gd name="f38" fmla="*/ f32 1 f26"/>
              <a:gd name="f39" fmla="*/ f33 1 f26"/>
              <a:gd name="f40" fmla="*/ f34 1 f26"/>
              <a:gd name="f41" fmla="*/ f35 1 f26"/>
              <a:gd name="f42" fmla="*/ f36 f19 1"/>
              <a:gd name="f43" fmla="*/ f37 f19 1"/>
              <a:gd name="f44" fmla="*/ f37 f20 1"/>
              <a:gd name="f45" fmla="*/ f36 f20 1"/>
              <a:gd name="f46" fmla="*/ f38 f19 1"/>
              <a:gd name="f47" fmla="*/ f39 f20 1"/>
              <a:gd name="f48" fmla="*/ f40 f19 1"/>
              <a:gd name="f49" fmla="*/ f38 f20 1"/>
              <a:gd name="f50" fmla="*/ f41 f19 1"/>
              <a:gd name="f51" fmla="*/ f40 f20 1"/>
              <a:gd name="f52" fmla="*/ f3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6" y="f47"/>
              </a:cxn>
              <a:cxn ang="f31">
                <a:pos x="f48" y="f49"/>
              </a:cxn>
              <a:cxn ang="f31">
                <a:pos x="f50" y="f51"/>
              </a:cxn>
              <a:cxn ang="f31">
                <a:pos x="f52" y="f49"/>
              </a:cxn>
              <a:cxn ang="f31">
                <a:pos x="f46" y="f47"/>
              </a:cxn>
            </a:cxnLst>
            <a:rect l="f42" t="f45" r="f43" b="f44"/>
            <a:pathLst>
              <a:path w="40" h="40">
                <a:moveTo>
                  <a:pt x="f7" y="f5"/>
                </a:moveTo>
                <a:cubicBezTo>
                  <a:pt x="f8" y="f9"/>
                  <a:pt x="f10" y="f11"/>
                  <a:pt x="f12" y="f7"/>
                </a:cubicBezTo>
                <a:cubicBezTo>
                  <a:pt x="f6" y="f13"/>
                  <a:pt x="f14" y="f6"/>
                  <a:pt x="f15" y="f12"/>
                </a:cubicBezTo>
                <a:cubicBezTo>
                  <a:pt x="f16" y="f12"/>
                  <a:pt x="f5" y="f8"/>
                  <a:pt x="f5" y="f7"/>
                </a:cubicBezTo>
                <a:cubicBezTo>
                  <a:pt x="f9" y="f17"/>
                  <a:pt x="f11" y="f9"/>
                  <a:pt x="f7" y="f5"/>
                </a:cubicBezTo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5" name="Freeform 141">
            <a:extLst>
              <a:ext uri="{FF2B5EF4-FFF2-40B4-BE49-F238E27FC236}">
                <a16:creationId xmlns:a16="http://schemas.microsoft.com/office/drawing/2014/main" id="{5DB4C7F1-D406-57BD-1F49-D832D91171C1}"/>
              </a:ext>
            </a:extLst>
          </p:cNvPr>
          <p:cNvSpPr/>
          <p:nvPr/>
        </p:nvSpPr>
        <p:spPr>
          <a:xfrm>
            <a:off x="5621338" y="4235445"/>
            <a:ext cx="44448" cy="3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"/>
              <a:gd name="f7" fmla="val 39"/>
              <a:gd name="f8" fmla="val 20"/>
              <a:gd name="f9" fmla="val 1"/>
              <a:gd name="f10" fmla="val 34"/>
              <a:gd name="f11" fmla="val 5"/>
              <a:gd name="f12" fmla="val 42"/>
              <a:gd name="f13" fmla="val 19"/>
              <a:gd name="f14" fmla="val 41"/>
              <a:gd name="f15" fmla="val 30"/>
              <a:gd name="f16" fmla="val 35"/>
              <a:gd name="f17" fmla="val 38"/>
              <a:gd name="f18" fmla="val 23"/>
              <a:gd name="f19" fmla="val 9"/>
              <a:gd name="f20" fmla="val 3"/>
              <a:gd name="f21" fmla="val 18"/>
              <a:gd name="f22" fmla="val 4"/>
              <a:gd name="f23" fmla="+- 0 0 -90"/>
              <a:gd name="f24" fmla="*/ f3 1 43"/>
              <a:gd name="f25" fmla="*/ f4 1 39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43"/>
              <a:gd name="f34" fmla="*/ f30 1 39"/>
              <a:gd name="f35" fmla="*/ 20 f31 1"/>
              <a:gd name="f36" fmla="*/ 1 f30 1"/>
              <a:gd name="f37" fmla="*/ 42 f31 1"/>
              <a:gd name="f38" fmla="*/ 19 f30 1"/>
              <a:gd name="f39" fmla="*/ 23 f31 1"/>
              <a:gd name="f40" fmla="*/ 38 f30 1"/>
              <a:gd name="f41" fmla="*/ 1 f31 1"/>
              <a:gd name="f42" fmla="*/ 18 f30 1"/>
              <a:gd name="f43" fmla="+- f32 0 f1"/>
              <a:gd name="f44" fmla="*/ f35 1 43"/>
              <a:gd name="f45" fmla="*/ f36 1 39"/>
              <a:gd name="f46" fmla="*/ f37 1 43"/>
              <a:gd name="f47" fmla="*/ f38 1 39"/>
              <a:gd name="f48" fmla="*/ f39 1 43"/>
              <a:gd name="f49" fmla="*/ f40 1 39"/>
              <a:gd name="f50" fmla="*/ f41 1 43"/>
              <a:gd name="f51" fmla="*/ f42 1 39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43" h="39">
                <a:moveTo>
                  <a:pt x="f8" y="f9"/>
                </a:moveTo>
                <a:cubicBezTo>
                  <a:pt x="f10" y="f5"/>
                  <a:pt x="f6" y="f11"/>
                  <a:pt x="f12" y="f13"/>
                </a:cubicBezTo>
                <a:cubicBezTo>
                  <a:pt x="f14" y="f15"/>
                  <a:pt x="f16" y="f17"/>
                  <a:pt x="f18" y="f17"/>
                </a:cubicBezTo>
                <a:cubicBezTo>
                  <a:pt x="f19" y="f7"/>
                  <a:pt x="f20" y="f15"/>
                  <a:pt x="f9" y="f21"/>
                </a:cubicBezTo>
                <a:cubicBezTo>
                  <a:pt x="f5" y="f22"/>
                  <a:pt x="f19" y="f9"/>
                  <a:pt x="f8" y="f9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6" name="Freeform 142">
            <a:extLst>
              <a:ext uri="{FF2B5EF4-FFF2-40B4-BE49-F238E27FC236}">
                <a16:creationId xmlns:a16="http://schemas.microsoft.com/office/drawing/2014/main" id="{77ADE620-A9B3-2A72-73AC-FC65C6BD4E4A}"/>
              </a:ext>
            </a:extLst>
          </p:cNvPr>
          <p:cNvSpPr/>
          <p:nvPr/>
        </p:nvSpPr>
        <p:spPr>
          <a:xfrm>
            <a:off x="5567360" y="3536954"/>
            <a:ext cx="38103" cy="3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"/>
              <a:gd name="f7" fmla="val 39"/>
              <a:gd name="f8" fmla="val 18"/>
              <a:gd name="f9" fmla="val 6"/>
              <a:gd name="f10" fmla="val 30"/>
              <a:gd name="f11" fmla="val 19"/>
              <a:gd name="f12" fmla="val 7"/>
              <a:gd name="f13" fmla="val 31"/>
              <a:gd name="f14" fmla="val 8"/>
              <a:gd name="f15" fmla="val 20"/>
              <a:gd name="f16" fmla="val 36"/>
              <a:gd name="f17" fmla="val 38"/>
              <a:gd name="f18" fmla="+- 0 0 -90"/>
              <a:gd name="f19" fmla="*/ f3 1 37"/>
              <a:gd name="f20" fmla="*/ f4 1 39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37"/>
              <a:gd name="f29" fmla="*/ f25 1 39"/>
              <a:gd name="f30" fmla="*/ 18 f26 1"/>
              <a:gd name="f31" fmla="*/ 39 f25 1"/>
              <a:gd name="f32" fmla="*/ 0 f26 1"/>
              <a:gd name="f33" fmla="*/ 19 f25 1"/>
              <a:gd name="f34" fmla="*/ 19 f26 1"/>
              <a:gd name="f35" fmla="*/ 0 f25 1"/>
              <a:gd name="f36" fmla="*/ 37 f26 1"/>
              <a:gd name="f37" fmla="*/ 20 f25 1"/>
              <a:gd name="f38" fmla="+- f27 0 f1"/>
              <a:gd name="f39" fmla="*/ f30 1 37"/>
              <a:gd name="f40" fmla="*/ f31 1 39"/>
              <a:gd name="f41" fmla="*/ f32 1 37"/>
              <a:gd name="f42" fmla="*/ f33 1 39"/>
              <a:gd name="f43" fmla="*/ f34 1 37"/>
              <a:gd name="f44" fmla="*/ f35 1 39"/>
              <a:gd name="f45" fmla="*/ f36 1 37"/>
              <a:gd name="f46" fmla="*/ f37 1 39"/>
              <a:gd name="f47" fmla="*/ 0 1 f28"/>
              <a:gd name="f48" fmla="*/ f22 1 f28"/>
              <a:gd name="f49" fmla="*/ 0 1 f29"/>
              <a:gd name="f50" fmla="*/ f23 1 f29"/>
              <a:gd name="f51" fmla="*/ f39 1 f28"/>
              <a:gd name="f52" fmla="*/ f40 1 f29"/>
              <a:gd name="f53" fmla="*/ f41 1 f28"/>
              <a:gd name="f54" fmla="*/ f42 1 f29"/>
              <a:gd name="f55" fmla="*/ f43 1 f28"/>
              <a:gd name="f56" fmla="*/ f44 1 f29"/>
              <a:gd name="f57" fmla="*/ f45 1 f28"/>
              <a:gd name="f58" fmla="*/ f46 1 f29"/>
              <a:gd name="f59" fmla="*/ f47 f19 1"/>
              <a:gd name="f60" fmla="*/ f48 f19 1"/>
              <a:gd name="f61" fmla="*/ f50 f20 1"/>
              <a:gd name="f62" fmla="*/ f49 f20 1"/>
              <a:gd name="f63" fmla="*/ f51 f19 1"/>
              <a:gd name="f64" fmla="*/ f52 f20 1"/>
              <a:gd name="f65" fmla="*/ f53 f19 1"/>
              <a:gd name="f66" fmla="*/ f54 f20 1"/>
              <a:gd name="f67" fmla="*/ f55 f19 1"/>
              <a:gd name="f68" fmla="*/ f56 f20 1"/>
              <a:gd name="f69" fmla="*/ f57 f19 1"/>
              <a:gd name="f70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3" y="f64"/>
              </a:cxn>
              <a:cxn ang="f38">
                <a:pos x="f65" y="f66"/>
              </a:cxn>
              <a:cxn ang="f38">
                <a:pos x="f67" y="f68"/>
              </a:cxn>
              <a:cxn ang="f38">
                <a:pos x="f69" y="f70"/>
              </a:cxn>
              <a:cxn ang="f38">
                <a:pos x="f63" y="f64"/>
              </a:cxn>
            </a:cxnLst>
            <a:rect l="f59" t="f62" r="f60" b="f61"/>
            <a:pathLst>
              <a:path w="37" h="39">
                <a:moveTo>
                  <a:pt x="f8" y="f7"/>
                </a:moveTo>
                <a:cubicBezTo>
                  <a:pt x="f9" y="f6"/>
                  <a:pt x="f5" y="f10"/>
                  <a:pt x="f5" y="f11"/>
                </a:cubicBezTo>
                <a:cubicBezTo>
                  <a:pt x="f5" y="f12"/>
                  <a:pt x="f12" y="f5"/>
                  <a:pt x="f11" y="f5"/>
                </a:cubicBezTo>
                <a:cubicBezTo>
                  <a:pt x="f13" y="f5"/>
                  <a:pt x="f6" y="f14"/>
                  <a:pt x="f6" y="f15"/>
                </a:cubicBezTo>
                <a:cubicBezTo>
                  <a:pt x="f16" y="f13"/>
                  <a:pt x="f10" y="f17"/>
                  <a:pt x="f8" y="f7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9E432B-962D-FEC9-018B-1E9AE7818B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B7B7A4D9-874D-B587-50FC-DD8728DFED8D}"/>
              </a:ext>
            </a:extLst>
          </p:cNvPr>
          <p:cNvSpPr/>
          <p:nvPr/>
        </p:nvSpPr>
        <p:spPr>
          <a:xfrm>
            <a:off x="4584051" y="1119115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FED471AA-AC4A-A218-8F51-640EC26D83B6}"/>
              </a:ext>
            </a:extLst>
          </p:cNvPr>
          <p:cNvSpPr/>
          <p:nvPr/>
        </p:nvSpPr>
        <p:spPr>
          <a:xfrm>
            <a:off x="3954990" y="1172013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E3ED1F8D-72B9-D5B1-06A4-AFBDDF63BAF7}"/>
              </a:ext>
            </a:extLst>
          </p:cNvPr>
          <p:cNvSpPr/>
          <p:nvPr/>
        </p:nvSpPr>
        <p:spPr>
          <a:xfrm>
            <a:off x="4585615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D7CD4E1-B022-0527-A028-F96E41B9C973}"/>
              </a:ext>
            </a:extLst>
          </p:cNvPr>
          <p:cNvSpPr/>
          <p:nvPr/>
        </p:nvSpPr>
        <p:spPr>
          <a:xfrm rot="18900010">
            <a:off x="7189300" y="274092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ABB7FFB5-FA2F-9767-E785-3A523FC15860}"/>
              </a:ext>
            </a:extLst>
          </p:cNvPr>
          <p:cNvSpPr/>
          <p:nvPr/>
        </p:nvSpPr>
        <p:spPr>
          <a:xfrm flipH="1">
            <a:off x="3950272" y="3481431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7E00025E-7BEB-6DED-347E-FB406657B983}"/>
              </a:ext>
            </a:extLst>
          </p:cNvPr>
          <p:cNvSpPr/>
          <p:nvPr/>
        </p:nvSpPr>
        <p:spPr>
          <a:xfrm>
            <a:off x="5809055" y="2731879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024BBC16-5294-0E34-4A78-14EE632A5449}"/>
              </a:ext>
            </a:extLst>
          </p:cNvPr>
          <p:cNvSpPr/>
          <p:nvPr/>
        </p:nvSpPr>
        <p:spPr>
          <a:xfrm>
            <a:off x="8297777" y="270042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8D67FE0-7FBB-6C11-BDD0-9D969EC05DBA}"/>
              </a:ext>
            </a:extLst>
          </p:cNvPr>
          <p:cNvSpPr/>
          <p:nvPr/>
        </p:nvSpPr>
        <p:spPr>
          <a:xfrm>
            <a:off x="5213122" y="1139040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65D81921-A814-58C5-4543-B6D538563D94}"/>
              </a:ext>
            </a:extLst>
          </p:cNvPr>
          <p:cNvSpPr/>
          <p:nvPr/>
        </p:nvSpPr>
        <p:spPr>
          <a:xfrm rot="5400013">
            <a:off x="5803266" y="1139041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50CF3799-22CE-52B7-68E4-6CB0152D48DC}"/>
              </a:ext>
            </a:extLst>
          </p:cNvPr>
          <p:cNvSpPr/>
          <p:nvPr/>
        </p:nvSpPr>
        <p:spPr>
          <a:xfrm>
            <a:off x="5107445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E79EEA7B-8DE9-A0F8-6229-432E4BF60F91}"/>
              </a:ext>
            </a:extLst>
          </p:cNvPr>
          <p:cNvSpPr/>
          <p:nvPr/>
        </p:nvSpPr>
        <p:spPr>
          <a:xfrm rot="16200004">
            <a:off x="6394015" y="1102958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59C32846-C8F1-F2A7-9621-63D196E9341B}"/>
              </a:ext>
            </a:extLst>
          </p:cNvPr>
          <p:cNvSpPr/>
          <p:nvPr/>
        </p:nvSpPr>
        <p:spPr>
          <a:xfrm>
            <a:off x="7056415" y="1068229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A856919E-6631-C33D-7F99-AF7A1EDB30AB}"/>
              </a:ext>
            </a:extLst>
          </p:cNvPr>
          <p:cNvSpPr/>
          <p:nvPr/>
        </p:nvSpPr>
        <p:spPr>
          <a:xfrm>
            <a:off x="5779309" y="3450717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4EA40395-FDEA-4045-BBAA-76A62D09C945}"/>
              </a:ext>
            </a:extLst>
          </p:cNvPr>
          <p:cNvSpPr/>
          <p:nvPr/>
        </p:nvSpPr>
        <p:spPr>
          <a:xfrm rot="20700014">
            <a:off x="4603145" y="2725663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521F81D-A77C-3760-C5E8-E192186CB69B}"/>
              </a:ext>
            </a:extLst>
          </p:cNvPr>
          <p:cNvSpPr/>
          <p:nvPr/>
        </p:nvSpPr>
        <p:spPr>
          <a:xfrm>
            <a:off x="3300883" y="2658938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A252946F-0174-4890-D85D-FFA100E9317C}"/>
              </a:ext>
            </a:extLst>
          </p:cNvPr>
          <p:cNvSpPr/>
          <p:nvPr/>
        </p:nvSpPr>
        <p:spPr>
          <a:xfrm>
            <a:off x="3282183" y="3460062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93A83006-AE40-DD6D-64FA-17F94FB0ECC8}"/>
              </a:ext>
            </a:extLst>
          </p:cNvPr>
          <p:cNvSpPr/>
          <p:nvPr/>
        </p:nvSpPr>
        <p:spPr>
          <a:xfrm rot="18805987">
            <a:off x="7595027" y="115450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70860B1E-8068-2F20-27AF-45F8C24D59EE}"/>
              </a:ext>
            </a:extLst>
          </p:cNvPr>
          <p:cNvSpPr/>
          <p:nvPr/>
        </p:nvSpPr>
        <p:spPr>
          <a:xfrm>
            <a:off x="8199616" y="1154567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E0DE935B-E714-C808-28BF-AA10BC192E75}"/>
              </a:ext>
            </a:extLst>
          </p:cNvPr>
          <p:cNvSpPr/>
          <p:nvPr/>
        </p:nvSpPr>
        <p:spPr>
          <a:xfrm>
            <a:off x="7022610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314AB09D-63D7-D7F5-D148-5C481C1D4CDA}"/>
              </a:ext>
            </a:extLst>
          </p:cNvPr>
          <p:cNvSpPr/>
          <p:nvPr/>
        </p:nvSpPr>
        <p:spPr>
          <a:xfrm>
            <a:off x="636632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6FEE9A7C-9145-E026-DE05-6AE94606397B}"/>
              </a:ext>
            </a:extLst>
          </p:cNvPr>
          <p:cNvSpPr/>
          <p:nvPr/>
        </p:nvSpPr>
        <p:spPr>
          <a:xfrm>
            <a:off x="7678884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3C010228-F254-5FE8-BF19-3B1BC3F4C24B}"/>
              </a:ext>
            </a:extLst>
          </p:cNvPr>
          <p:cNvSpPr/>
          <p:nvPr/>
        </p:nvSpPr>
        <p:spPr>
          <a:xfrm>
            <a:off x="833516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5C93AF18-88A3-FCDA-E966-0C665146D648}"/>
              </a:ext>
            </a:extLst>
          </p:cNvPr>
          <p:cNvSpPr/>
          <p:nvPr/>
        </p:nvSpPr>
        <p:spPr>
          <a:xfrm>
            <a:off x="3263393" y="110908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DE21B9CD-4FD6-02A3-60DC-11765C685C32}"/>
              </a:ext>
            </a:extLst>
          </p:cNvPr>
          <p:cNvGrpSpPr/>
          <p:nvPr/>
        </p:nvGrpSpPr>
        <p:grpSpPr>
          <a:xfrm>
            <a:off x="7025856" y="4064928"/>
            <a:ext cx="303114" cy="420175"/>
            <a:chOff x="7025856" y="4064928"/>
            <a:chExt cx="303114" cy="420175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D166CEE6-6CAB-634F-CBBC-EFBE61688211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9963614C-F180-4808-1BBE-5EE02577F128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699FBE85-6E44-56EF-50E5-F0BEBBFDDFC9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203B3ACA-4D02-F898-2C98-CE8796EFDCD2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E306F3A3-F1C8-DEC6-E36F-A7F4A7D93483}"/>
              </a:ext>
            </a:extLst>
          </p:cNvPr>
          <p:cNvGrpSpPr/>
          <p:nvPr/>
        </p:nvGrpSpPr>
        <p:grpSpPr>
          <a:xfrm>
            <a:off x="3235348" y="1800673"/>
            <a:ext cx="483150" cy="480763"/>
            <a:chOff x="3235348" y="1800673"/>
            <a:chExt cx="483150" cy="480763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9E65BCFC-99FB-6EC7-FAF6-7919A9133287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CD03C7A3-6671-C66C-E66E-ECA3FAA14DD4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EC8D07B4-E5FA-88FE-AE49-E96DCA81CB12}"/>
              </a:ext>
            </a:extLst>
          </p:cNvPr>
          <p:cNvGrpSpPr/>
          <p:nvPr/>
        </p:nvGrpSpPr>
        <p:grpSpPr>
          <a:xfrm>
            <a:off x="3299914" y="4214195"/>
            <a:ext cx="371547" cy="331551"/>
            <a:chOff x="3299914" y="4214195"/>
            <a:chExt cx="371547" cy="331551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F5EC70D7-144D-7AC6-F8C1-72D258FC7384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46C66E7E-FB00-2F00-B020-49FD00043EA0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6708D37B-6BAA-04DD-4683-FC62F1ED3BE9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145321CA-4BEC-F743-98F8-9159560115D7}"/>
              </a:ext>
            </a:extLst>
          </p:cNvPr>
          <p:cNvGrpSpPr/>
          <p:nvPr/>
        </p:nvGrpSpPr>
        <p:grpSpPr>
          <a:xfrm>
            <a:off x="6324529" y="4126476"/>
            <a:ext cx="372408" cy="364370"/>
            <a:chOff x="6324529" y="4126476"/>
            <a:chExt cx="372408" cy="364370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E32617A9-17EC-3EA6-1225-64B86CEAB02A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C0904262-11BC-3CC5-32E3-7C5FB73C2F5D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E085EC3A-EDC0-2D5F-57F8-6F070AB378AC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594A9103-3EA3-1B7B-AA4F-C3224B584C46}"/>
              </a:ext>
            </a:extLst>
          </p:cNvPr>
          <p:cNvGrpSpPr/>
          <p:nvPr/>
        </p:nvGrpSpPr>
        <p:grpSpPr>
          <a:xfrm>
            <a:off x="3964161" y="4157045"/>
            <a:ext cx="352263" cy="356771"/>
            <a:chOff x="3964161" y="4157045"/>
            <a:chExt cx="352263" cy="356771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F84DE037-BED1-B9FC-EDCB-2EF05DE8FBF9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9E2B88EF-29A5-84B4-F044-FD12B7074059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593E53D3-2426-C048-5D5D-5B90D23249C3}"/>
              </a:ext>
            </a:extLst>
          </p:cNvPr>
          <p:cNvGrpSpPr/>
          <p:nvPr/>
        </p:nvGrpSpPr>
        <p:grpSpPr>
          <a:xfrm>
            <a:off x="7665927" y="4173513"/>
            <a:ext cx="365202" cy="332677"/>
            <a:chOff x="7665927" y="4173513"/>
            <a:chExt cx="365202" cy="332677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3EC77660-7751-C188-9978-572A92240C56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BFCD5EF0-AD6F-0279-5FFD-75456E102A3E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167DECAD-8F81-E630-D717-F4A71370F16F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79BA97B8-8283-1E6F-66B1-2B372E6C1F31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1BA9F565-E4AF-171E-5ABD-8D020593FBFA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310DD514-42A5-93DB-C639-F8AC6A79BD8A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F1098B10-E9F3-F804-93B1-89657C757483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264B4BED-CF5C-37E9-5A69-0367C7D95414}"/>
              </a:ext>
            </a:extLst>
          </p:cNvPr>
          <p:cNvSpPr/>
          <p:nvPr/>
        </p:nvSpPr>
        <p:spPr>
          <a:xfrm>
            <a:off x="4558101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02DA0ADE-E966-9D5E-632E-AF367585F169}"/>
              </a:ext>
            </a:extLst>
          </p:cNvPr>
          <p:cNvGrpSpPr/>
          <p:nvPr/>
        </p:nvGrpSpPr>
        <p:grpSpPr>
          <a:xfrm>
            <a:off x="8328949" y="4140814"/>
            <a:ext cx="357082" cy="363401"/>
            <a:chOff x="8328949" y="4140814"/>
            <a:chExt cx="357082" cy="363401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0F576055-9002-D624-7C5A-52BF86F7100A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6A646E1D-4186-3574-6843-E7627090911F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F7EF180D-4F24-9190-4FBE-9B0C09A8EC9F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25C725D0-2462-B4A5-B9AF-1304FB1DD940}"/>
              </a:ext>
            </a:extLst>
          </p:cNvPr>
          <p:cNvGrpSpPr/>
          <p:nvPr/>
        </p:nvGrpSpPr>
        <p:grpSpPr>
          <a:xfrm>
            <a:off x="5126254" y="4158599"/>
            <a:ext cx="365202" cy="363400"/>
            <a:chOff x="5126254" y="4158599"/>
            <a:chExt cx="365202" cy="363400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6F008D13-FAAD-9AB7-C644-FF27E11C7D20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E93BF485-742C-1D71-868A-B216B1171942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C4D81FAB-578B-6E07-2D4B-F89D5CBEA99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67753BE4-8E2D-7232-1B6A-C86AEC0B5037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EFC01ECE-FD95-34EC-EF06-CA4A33D26A08}"/>
              </a:ext>
            </a:extLst>
          </p:cNvPr>
          <p:cNvGrpSpPr/>
          <p:nvPr/>
        </p:nvGrpSpPr>
        <p:grpSpPr>
          <a:xfrm>
            <a:off x="5733041" y="4193493"/>
            <a:ext cx="362504" cy="283866"/>
            <a:chOff x="5733041" y="4193493"/>
            <a:chExt cx="362504" cy="283866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1618E3CE-C268-86BB-F57B-1F66BAE5D6B1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C9C58BD2-4C79-9884-9AE0-98366025C68C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14AFA86A-1658-88E3-2F9C-1A3DAF91BF22}"/>
              </a:ext>
            </a:extLst>
          </p:cNvPr>
          <p:cNvGrpSpPr/>
          <p:nvPr/>
        </p:nvGrpSpPr>
        <p:grpSpPr>
          <a:xfrm>
            <a:off x="3923617" y="1891747"/>
            <a:ext cx="360502" cy="414707"/>
            <a:chOff x="3923617" y="1891747"/>
            <a:chExt cx="360502" cy="414707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853675D8-DC5E-87BC-5B9C-AEB306C32F90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846CA0E1-8F46-8F05-8DDE-B02DCA8E1B66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E430093E-1FCB-D889-BDE4-838A7A649C63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FC3DFD23-EE5C-12FE-3E68-4BEA7B731673}"/>
              </a:ext>
            </a:extLst>
          </p:cNvPr>
          <p:cNvGrpSpPr/>
          <p:nvPr/>
        </p:nvGrpSpPr>
        <p:grpSpPr>
          <a:xfrm>
            <a:off x="6993477" y="1888684"/>
            <a:ext cx="416125" cy="415100"/>
            <a:chOff x="6993477" y="1888684"/>
            <a:chExt cx="416125" cy="415100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EA66E09D-B987-A404-CCD1-DD57D5D69A2F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404786E6-28D2-C52E-14C6-F2E52E8BBD57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CE8CBCC5-2D70-73DA-F684-E332F627A90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2E91D814-F3EC-0D63-5ED4-7F87B728A79F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0B3F12D2-8DA4-0554-8715-0677E7BB75AC}"/>
              </a:ext>
            </a:extLst>
          </p:cNvPr>
          <p:cNvGrpSpPr/>
          <p:nvPr/>
        </p:nvGrpSpPr>
        <p:grpSpPr>
          <a:xfrm>
            <a:off x="4569814" y="1891747"/>
            <a:ext cx="480718" cy="415100"/>
            <a:chOff x="4569814" y="1891747"/>
            <a:chExt cx="480718" cy="415100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8B2198DA-075D-2663-8254-3E508048ADEE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7BFE4DE1-7998-2853-C5E2-7DC9D78FAAA4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3E900C9F-EEB4-EB75-F288-DDD5D95A3F49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FA73A5E1-324B-559F-E6E3-97D7FACD0BB5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1DA38E90-F49B-DB13-B5C7-B53B741C9CDE}"/>
              </a:ext>
            </a:extLst>
          </p:cNvPr>
          <p:cNvGrpSpPr/>
          <p:nvPr/>
        </p:nvGrpSpPr>
        <p:grpSpPr>
          <a:xfrm>
            <a:off x="7585149" y="1867515"/>
            <a:ext cx="421867" cy="414489"/>
            <a:chOff x="7585149" y="1867515"/>
            <a:chExt cx="421867" cy="414489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F9D93588-EFEF-1390-697C-212C4FAD2268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5883F47E-2E61-2695-6AB0-BEA2852D4121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15F26CCA-53A2-0E09-8DA3-A2A8A4CB2D8B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A6921397-7C37-7183-0D2D-A00E140CC935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9EDD49A8-D9D6-958F-F589-FE573B53EF53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04B9CE5E-5F6A-2EE9-A919-B2DE131C9AAB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D4FE388C-7F80-C2DF-F26D-49BDA1990165}"/>
              </a:ext>
            </a:extLst>
          </p:cNvPr>
          <p:cNvSpPr/>
          <p:nvPr/>
        </p:nvSpPr>
        <p:spPr>
          <a:xfrm>
            <a:off x="5201838" y="1892561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C15E59C3-AD22-2859-F935-24677182A02C}"/>
              </a:ext>
            </a:extLst>
          </p:cNvPr>
          <p:cNvGrpSpPr/>
          <p:nvPr/>
        </p:nvGrpSpPr>
        <p:grpSpPr>
          <a:xfrm>
            <a:off x="8230413" y="1867735"/>
            <a:ext cx="415101" cy="378030"/>
            <a:chOff x="8230413" y="1867735"/>
            <a:chExt cx="415101" cy="378030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7E5BE7A5-C540-C32E-6F3E-42B4F80EB5FA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938BF983-3FD7-E829-51C6-4D6B179891A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B2CC9623-C8AB-19F3-B38F-83258B2295AD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9394BAAB-26C0-BF72-1436-3C5A7E1950D4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7C736ECF-5967-BE3F-23D4-E67E4222CC38}"/>
              </a:ext>
            </a:extLst>
          </p:cNvPr>
          <p:cNvGrpSpPr/>
          <p:nvPr/>
        </p:nvGrpSpPr>
        <p:grpSpPr>
          <a:xfrm>
            <a:off x="5776493" y="1872352"/>
            <a:ext cx="415128" cy="414872"/>
            <a:chOff x="5776493" y="1872352"/>
            <a:chExt cx="415128" cy="414872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F8C9F889-3A9A-B227-2682-7DB76CF55CD7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4CF8D2A5-1D7B-BF25-8171-EDF37492D339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553A0970-E3BE-EE1E-FB76-64F815365DD2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1718AD9B-5DCE-CE88-E2FD-527809FFCA5E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E9E64CF0-72B6-108E-FED0-E758BCC885C1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A0E7DA3E-2EC1-3313-86B3-B44569DDBAF1}"/>
              </a:ext>
            </a:extLst>
          </p:cNvPr>
          <p:cNvGrpSpPr/>
          <p:nvPr/>
        </p:nvGrpSpPr>
        <p:grpSpPr>
          <a:xfrm>
            <a:off x="6397014" y="1856360"/>
            <a:ext cx="418200" cy="413070"/>
            <a:chOff x="6397014" y="1856360"/>
            <a:chExt cx="418200" cy="413070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544A5B9A-FE3E-6E02-9BD6-D17D6ABAF562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0B3D9B84-EE06-169E-E661-9E58F960D528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B359ADE7-103B-A4B9-BCD0-BBDB46D90D01}"/>
              </a:ext>
            </a:extLst>
          </p:cNvPr>
          <p:cNvGrpSpPr/>
          <p:nvPr/>
        </p:nvGrpSpPr>
        <p:grpSpPr>
          <a:xfrm>
            <a:off x="3885541" y="2599748"/>
            <a:ext cx="501822" cy="501823"/>
            <a:chOff x="3885541" y="2599748"/>
            <a:chExt cx="501822" cy="501823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0F7429CF-ABA8-478F-2D21-C1C67131404D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E688C4AB-A382-661A-F2EE-7276839FC779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8B36A620-693F-C0E9-4E5D-AE1473C4C4F8}"/>
              </a:ext>
            </a:extLst>
          </p:cNvPr>
          <p:cNvGrpSpPr/>
          <p:nvPr/>
        </p:nvGrpSpPr>
        <p:grpSpPr>
          <a:xfrm>
            <a:off x="5180761" y="2670651"/>
            <a:ext cx="395020" cy="395021"/>
            <a:chOff x="5180761" y="2670651"/>
            <a:chExt cx="395020" cy="395021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BA2C565D-FB21-46B1-6B3E-A34029838F49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8664F52B-442A-E083-4BEE-E8BA9E9549E9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A3567AD2-61C4-6181-B8A6-628657AD6490}"/>
              </a:ext>
            </a:extLst>
          </p:cNvPr>
          <p:cNvGrpSpPr/>
          <p:nvPr/>
        </p:nvGrpSpPr>
        <p:grpSpPr>
          <a:xfrm>
            <a:off x="7593278" y="2726923"/>
            <a:ext cx="441298" cy="284452"/>
            <a:chOff x="7593278" y="2726923"/>
            <a:chExt cx="441298" cy="284452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0C545EA0-6CBD-CF63-5325-F8F759E6B246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AC7E513E-8E51-48D8-7A63-F2361B25620F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EBC088AC-7B62-F823-83AD-AF3CE3604D3C}"/>
              </a:ext>
            </a:extLst>
          </p:cNvPr>
          <p:cNvGrpSpPr/>
          <p:nvPr/>
        </p:nvGrpSpPr>
        <p:grpSpPr>
          <a:xfrm>
            <a:off x="6432410" y="2748311"/>
            <a:ext cx="338931" cy="317744"/>
            <a:chOff x="6432410" y="2748311"/>
            <a:chExt cx="338931" cy="317744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ADAE1573-386B-E266-B82E-C72A5E8379D3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D3A67B33-66BC-BCB3-93BB-A92CEB35377B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DA7D43E2-45E6-0BA7-4A97-D5753220B572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36D22850-B689-AA8E-A9BC-212C2DFD9B43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171A775D-341A-0497-E259-6A37BA908329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D8263163-F734-BAC8-28B8-9D9E85AB5D62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AD79ED-B74E-4E6D-001D-66059783B4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B</a:t>
            </a:r>
          </a:p>
        </p:txBody>
      </p:sp>
      <p:grpSp>
        <p:nvGrpSpPr>
          <p:cNvPr id="3" name="Grupo 3">
            <a:extLst>
              <a:ext uri="{FF2B5EF4-FFF2-40B4-BE49-F238E27FC236}">
                <a16:creationId xmlns:a16="http://schemas.microsoft.com/office/drawing/2014/main" id="{604AAC3F-F29F-5ECC-47E6-34A46D325858}"/>
              </a:ext>
            </a:extLst>
          </p:cNvPr>
          <p:cNvGrpSpPr/>
          <p:nvPr/>
        </p:nvGrpSpPr>
        <p:grpSpPr>
          <a:xfrm>
            <a:off x="3128875" y="1179621"/>
            <a:ext cx="5793675" cy="3359816"/>
            <a:chOff x="3128875" y="1179621"/>
            <a:chExt cx="5793675" cy="3359816"/>
          </a:xfrm>
        </p:grpSpPr>
        <p:sp>
          <p:nvSpPr>
            <p:cNvPr id="4" name="Freeform 108">
              <a:extLst>
                <a:ext uri="{FF2B5EF4-FFF2-40B4-BE49-F238E27FC236}">
                  <a16:creationId xmlns:a16="http://schemas.microsoft.com/office/drawing/2014/main" id="{FD0BF8D0-0E50-8804-42F6-1589B7C94F1A}"/>
                </a:ext>
              </a:extLst>
            </p:cNvPr>
            <p:cNvSpPr/>
            <p:nvPr/>
          </p:nvSpPr>
          <p:spPr>
            <a:xfrm>
              <a:off x="4530806" y="1242450"/>
              <a:ext cx="415402" cy="489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005"/>
                <a:gd name="f4" fmla="val 376812"/>
                <a:gd name="f5" fmla="val 179590"/>
                <a:gd name="f6" fmla="val 105941"/>
                <a:gd name="f7" fmla="val 189466"/>
                <a:gd name="f8" fmla="val 103284"/>
                <a:gd name="f9" fmla="val 200229"/>
                <a:gd name="f10" fmla="val 106383"/>
                <a:gd name="f11" fmla="val 207502"/>
                <a:gd name="f12" fmla="val 113978"/>
                <a:gd name="f13" fmla="val 205155"/>
                <a:gd name="f14" fmla="val 116193"/>
                <a:gd name="f15" fmla="val 198727"/>
                <a:gd name="f16" fmla="val 109493"/>
                <a:gd name="f17" fmla="val 189244"/>
                <a:gd name="f18" fmla="val 106732"/>
                <a:gd name="f19" fmla="val 180543"/>
                <a:gd name="f20" fmla="val 109027"/>
                <a:gd name="f21" fmla="val 171284"/>
                <a:gd name="f22" fmla="val 111470"/>
                <a:gd name="f23" fmla="val 164597"/>
                <a:gd name="f24" fmla="val 119184"/>
                <a:gd name="f25" fmla="val 163491"/>
                <a:gd name="f26" fmla="val 128699"/>
                <a:gd name="f27" fmla="val 160301"/>
                <a:gd name="f28" fmla="val 128192"/>
                <a:gd name="f29" fmla="val 160626"/>
                <a:gd name="f30" fmla="val 125509"/>
                <a:gd name="f31" fmla="val 161343"/>
                <a:gd name="f32" fmla="val 122953"/>
                <a:gd name="f33" fmla="val 162397"/>
                <a:gd name="f34" fmla="val 120583"/>
                <a:gd name="f35" fmla="val 163188"/>
                <a:gd name="f36" fmla="val 118806"/>
                <a:gd name="f37" fmla="val 164168"/>
                <a:gd name="f38" fmla="val 117134"/>
                <a:gd name="f39" fmla="val 165317"/>
                <a:gd name="f40" fmla="val 115593"/>
                <a:gd name="f41" fmla="val 184774"/>
                <a:gd name="f42" fmla="val 76800"/>
                <a:gd name="f43" fmla="val 189722"/>
                <a:gd name="f44" fmla="val 75892"/>
                <a:gd name="f45" fmla="val 194950"/>
                <a:gd name="f46" fmla="val 76276"/>
                <a:gd name="f47" fmla="val 199898"/>
                <a:gd name="f48" fmla="val 78055"/>
                <a:gd name="f49" fmla="val 198784"/>
                <a:gd name="f50" fmla="val 81085"/>
                <a:gd name="f51" fmla="val 190044"/>
                <a:gd name="f52" fmla="val 77951"/>
                <a:gd name="f53" fmla="val 180324"/>
                <a:gd name="f54" fmla="val 79705"/>
                <a:gd name="f55" fmla="val 173557"/>
                <a:gd name="f56" fmla="val 85636"/>
                <a:gd name="f57" fmla="val 166357"/>
                <a:gd name="f58" fmla="val 91948"/>
                <a:gd name="f59" fmla="val 163808"/>
                <a:gd name="f60" fmla="val 101834"/>
                <a:gd name="f61" fmla="val 167057"/>
                <a:gd name="f62" fmla="val 110845"/>
                <a:gd name="f63" fmla="val 163976"/>
                <a:gd name="f64" fmla="val 111813"/>
                <a:gd name="f65" fmla="val 161264"/>
                <a:gd name="f66" fmla="val 104174"/>
                <a:gd name="f67" fmla="val 162206"/>
                <a:gd name="f68" fmla="val 95982"/>
                <a:gd name="f69" fmla="val 166259"/>
                <a:gd name="f70" fmla="val 89343"/>
                <a:gd name="f71" fmla="val 171329"/>
                <a:gd name="f72" fmla="val 83298"/>
                <a:gd name="f73" fmla="val 175158"/>
                <a:gd name="f74" fmla="val 79908"/>
                <a:gd name="f75" fmla="val 179826"/>
                <a:gd name="f76" fmla="val 77708"/>
                <a:gd name="f77" fmla="val 179076"/>
                <a:gd name="f78" fmla="val 24908"/>
                <a:gd name="f79" fmla="val 173882"/>
                <a:gd name="f80" fmla="val 25821"/>
                <a:gd name="f81" fmla="val 169065"/>
                <a:gd name="f82" fmla="val 28595"/>
                <a:gd name="f83" fmla="val 165693"/>
                <a:gd name="f84" fmla="val 33023"/>
                <a:gd name="f85" fmla="val 165081"/>
                <a:gd name="f86" fmla="val 32645"/>
                <a:gd name="f87" fmla="val 164343"/>
                <a:gd name="f88" fmla="val 33841"/>
                <a:gd name="f89" fmla="val 159156"/>
                <a:gd name="f90" fmla="val 28989"/>
                <a:gd name="f91" fmla="val 147650"/>
                <a:gd name="f92" fmla="val 21890"/>
                <a:gd name="f93" fmla="val 132568"/>
                <a:gd name="f94" fmla="val 25462"/>
                <a:gd name="f95" fmla="val 125468"/>
                <a:gd name="f96" fmla="val 36968"/>
                <a:gd name="f97" fmla="val 125028"/>
                <a:gd name="f98" fmla="val 37682"/>
                <a:gd name="f99" fmla="val 124628"/>
                <a:gd name="f100" fmla="val 38410"/>
                <a:gd name="f101" fmla="val 124607"/>
                <a:gd name="f102" fmla="val 39302"/>
                <a:gd name="f103" fmla="val 121192"/>
                <a:gd name="f104" fmla="val 53871"/>
                <a:gd name="f105" fmla="val 126621"/>
                <a:gd name="f106" fmla="val 67918"/>
                <a:gd name="f107" fmla="val 137512"/>
                <a:gd name="f108" fmla="val 72288"/>
                <a:gd name="f109" fmla="val 136408"/>
                <a:gd name="f110" fmla="val 75373"/>
                <a:gd name="f111" fmla="val 125065"/>
                <a:gd name="f112" fmla="val 70889"/>
                <a:gd name="f113" fmla="val 118824"/>
                <a:gd name="f114" fmla="val 57470"/>
                <a:gd name="f115" fmla="val 120792"/>
                <a:gd name="f116" fmla="val 42874"/>
                <a:gd name="f117" fmla="val 110219"/>
                <a:gd name="f118" fmla="val 38045"/>
                <a:gd name="f119" fmla="val 97555"/>
                <a:gd name="f120" fmla="val 41998"/>
                <a:gd name="f121" fmla="val 91229"/>
                <a:gd name="f122" fmla="val 52250"/>
                <a:gd name="f123" fmla="val 86215"/>
                <a:gd name="f124" fmla="val 60377"/>
                <a:gd name="f125" fmla="val 87164"/>
                <a:gd name="f126" fmla="val 68019"/>
                <a:gd name="f127" fmla="val 90995"/>
                <a:gd name="f128" fmla="val 75559"/>
                <a:gd name="f129" fmla="val 88405"/>
                <a:gd name="f130" fmla="val 77546"/>
                <a:gd name="f131" fmla="val 86197"/>
                <a:gd name="f132" fmla="val 80074"/>
                <a:gd name="f133" fmla="val 84391"/>
                <a:gd name="f134" fmla="val 83001"/>
                <a:gd name="f135" fmla="val 75261"/>
                <a:gd name="f136" fmla="val 97799"/>
                <a:gd name="f137" fmla="val 79855"/>
                <a:gd name="f138" fmla="val 117197"/>
                <a:gd name="f139" fmla="val 94653"/>
                <a:gd name="f140" fmla="val 126328"/>
                <a:gd name="f141" fmla="val 99603"/>
                <a:gd name="f142" fmla="val 129383"/>
                <a:gd name="f143" fmla="val 105068"/>
                <a:gd name="f144" fmla="val 130901"/>
                <a:gd name="f145" fmla="val 110449"/>
                <a:gd name="f146" fmla="val 130283"/>
                <a:gd name="f147" fmla="val 111461"/>
                <a:gd name="f148" fmla="val 121556"/>
                <a:gd name="f149" fmla="val 114239"/>
                <a:gd name="f150" fmla="val 112980"/>
                <a:gd name="f151" fmla="val 118788"/>
                <a:gd name="f152" fmla="val 105103"/>
                <a:gd name="f153" fmla="val 122060"/>
                <a:gd name="f154" fmla="val 106993"/>
                <a:gd name="f155" fmla="val 117549"/>
                <a:gd name="f156" fmla="val 114804"/>
                <a:gd name="f157" fmla="val 114885"/>
                <a:gd name="f158" fmla="val 123345"/>
                <a:gd name="f159" fmla="val 114602"/>
                <a:gd name="f160" fmla="val 132066"/>
                <a:gd name="f161" fmla="val 118189"/>
                <a:gd name="f162" fmla="val 142541"/>
                <a:gd name="f163" fmla="val 127538"/>
                <a:gd name="f164" fmla="val 149533"/>
                <a:gd name="f165" fmla="val 138054"/>
                <a:gd name="f166" fmla="val 150704"/>
                <a:gd name="f167" fmla="val 138622"/>
                <a:gd name="f168" fmla="val 157584"/>
                <a:gd name="f169" fmla="val 141809"/>
                <a:gd name="f170" fmla="val 168599"/>
                <a:gd name="f171" fmla="val 152592"/>
                <a:gd name="f172" fmla="val 175355"/>
                <a:gd name="f173" fmla="val 163536"/>
                <a:gd name="f174" fmla="val 173320"/>
                <a:gd name="f175" fmla="val 163736"/>
                <a:gd name="f176" fmla="val 174011"/>
                <a:gd name="f177" fmla="val 165086"/>
                <a:gd name="f178" fmla="val 173621"/>
                <a:gd name="f179" fmla="val 165671"/>
                <a:gd name="f180" fmla="val 180699"/>
                <a:gd name="f181" fmla="val 169429"/>
                <a:gd name="f182" fmla="val 193686"/>
                <a:gd name="f183" fmla="val 183003"/>
                <a:gd name="f184" fmla="val 201168"/>
                <a:gd name="f185" fmla="val 195990"/>
                <a:gd name="f186" fmla="val 197411"/>
                <a:gd name="f187" fmla="val 196796"/>
                <a:gd name="f188" fmla="val 197178"/>
                <a:gd name="f189" fmla="val 197581"/>
                <a:gd name="f190" fmla="val 196907"/>
                <a:gd name="f191" fmla="val 198196"/>
                <a:gd name="f192" fmla="val 196260"/>
                <a:gd name="f193" fmla="val 209934"/>
                <a:gd name="f194" fmla="val 188156"/>
                <a:gd name="f195" fmla="val 215400"/>
                <a:gd name="f196" fmla="val 175007"/>
                <a:gd name="f197" fmla="val 211155"/>
                <a:gd name="f198" fmla="val 164763"/>
                <a:gd name="f199" fmla="val 205121"/>
                <a:gd name="f200" fmla="val 170199"/>
                <a:gd name="f201" fmla="val 196738"/>
                <a:gd name="f202" fmla="val 172687"/>
                <a:gd name="f203" fmla="val 188343"/>
                <a:gd name="f204" fmla="val 171472"/>
                <a:gd name="f205" fmla="val 188829"/>
                <a:gd name="f206" fmla="val 168281"/>
                <a:gd name="f207" fmla="val 198020"/>
                <a:gd name="f208" fmla="val 169602"/>
                <a:gd name="f209" fmla="val 207192"/>
                <a:gd name="f210" fmla="val 165939"/>
                <a:gd name="f211" fmla="val 212635"/>
                <a:gd name="f212" fmla="val 158774"/>
                <a:gd name="f213" fmla="val 218427"/>
                <a:gd name="f214" fmla="val 151149"/>
                <a:gd name="f215" fmla="val 218946"/>
                <a:gd name="f216" fmla="val 140953"/>
                <a:gd name="f217" fmla="val 213960"/>
                <a:gd name="f218" fmla="val 132774"/>
                <a:gd name="f219" fmla="val 216785"/>
                <a:gd name="f220" fmla="val 131210"/>
                <a:gd name="f221" fmla="val 222366"/>
                <a:gd name="f222" fmla="val 140465"/>
                <a:gd name="f223" fmla="val 221779"/>
                <a:gd name="f224" fmla="val 151983"/>
                <a:gd name="f225" fmla="val 215286"/>
                <a:gd name="f226" fmla="val 160619"/>
                <a:gd name="f227" fmla="val 213805"/>
                <a:gd name="f228" fmla="val 162105"/>
                <a:gd name="f229" fmla="val 172938"/>
                <a:gd name="f230" fmla="val 214526"/>
                <a:gd name="f231" fmla="val 186813"/>
                <a:gd name="f232" fmla="val 203421"/>
                <a:gd name="f233" fmla="val 196175"/>
                <a:gd name="f234" fmla="val 208012"/>
                <a:gd name="f235" fmla="val 206854"/>
                <a:gd name="f236" fmla="val 220050"/>
                <a:gd name="f237" fmla="val 212429"/>
                <a:gd name="f238" fmla="val 231622"/>
                <a:gd name="f239" fmla="val 209082"/>
                <a:gd name="f240" fmla="val 239377"/>
                <a:gd name="f241" fmla="val 206838"/>
                <a:gd name="f242" fmla="val 243741"/>
                <a:gd name="f243" fmla="val 201989"/>
                <a:gd name="f244" fmla="val 246092"/>
                <a:gd name="f245" fmla="val 195539"/>
                <a:gd name="f246" fmla="val 255042"/>
                <a:gd name="f247" fmla="val 199507"/>
                <a:gd name="f248" fmla="val 265290"/>
                <a:gd name="f249" fmla="val 198199"/>
                <a:gd name="f250" fmla="val 272958"/>
                <a:gd name="f251" fmla="val 192601"/>
                <a:gd name="f252" fmla="val 276795"/>
                <a:gd name="f253" fmla="val 193971"/>
                <a:gd name="f254" fmla="val 289009"/>
                <a:gd name="f255" fmla="val 194016"/>
                <a:gd name="f256" fmla="val 298363"/>
                <a:gd name="f257" fmla="val 193248"/>
                <a:gd name="f258" fmla="val 304258"/>
                <a:gd name="f259" fmla="val 183694"/>
                <a:gd name="f260" fmla="val 309343"/>
                <a:gd name="f261" fmla="val 175453"/>
                <a:gd name="f262" fmla="val 308953"/>
                <a:gd name="f263" fmla="val 165378"/>
                <a:gd name="f264" fmla="val 303795"/>
                <a:gd name="f265" fmla="val 157923"/>
                <a:gd name="f266" fmla="val 298315"/>
                <a:gd name="f267" fmla="val 164420"/>
                <a:gd name="f268" fmla="val 291041"/>
                <a:gd name="f269" fmla="val 168177"/>
                <a:gd name="f270" fmla="val 283702"/>
                <a:gd name="f271" fmla="val 168174"/>
                <a:gd name="f272" fmla="val 283555"/>
                <a:gd name="f273" fmla="val 164527"/>
                <a:gd name="f274" fmla="val 293404"/>
                <a:gd name="f275" fmla="val 164978"/>
                <a:gd name="f276" fmla="val 303289"/>
                <a:gd name="f277" fmla="val 157339"/>
                <a:gd name="f278" fmla="val 308110"/>
                <a:gd name="f279" fmla="val 145450"/>
                <a:gd name="f280" fmla="val 311022"/>
                <a:gd name="f281" fmla="val 136198"/>
                <a:gd name="f282" fmla="val 308752"/>
                <a:gd name="f283" fmla="val 126109"/>
                <a:gd name="f284" fmla="val 302169"/>
                <a:gd name="f285" fmla="val 119023"/>
                <a:gd name="f286" fmla="val 296249"/>
                <a:gd name="f287" fmla="val 127191"/>
                <a:gd name="f288" fmla="val 286098"/>
                <a:gd name="f289" fmla="val 131525"/>
                <a:gd name="f290" fmla="val 275782"/>
                <a:gd name="f291" fmla="val 130309"/>
                <a:gd name="f292" fmla="val 276183"/>
                <a:gd name="f293" fmla="val 127106"/>
                <a:gd name="f294" fmla="val 285405"/>
                <a:gd name="f295" fmla="val 128184"/>
                <a:gd name="f296" fmla="val 294478"/>
                <a:gd name="f297" fmla="val 124281"/>
                <a:gd name="f298" fmla="val 299730"/>
                <a:gd name="f299" fmla="val 116974"/>
                <a:gd name="f300" fmla="val 300207"/>
                <a:gd name="f301" fmla="val 116045"/>
                <a:gd name="f302" fmla="val 300079"/>
                <a:gd name="f303" fmla="val 107222"/>
                <a:gd name="f304" fmla="val 295342"/>
                <a:gd name="f305" fmla="val 98867"/>
                <a:gd name="f306" fmla="val 287259"/>
                <a:gd name="f307" fmla="val 93880"/>
                <a:gd name="f308" fmla="val 284295"/>
                <a:gd name="f309" fmla="val 92051"/>
                <a:gd name="f310" fmla="val 281129"/>
                <a:gd name="f311" fmla="val 90828"/>
                <a:gd name="f312" fmla="val 277855"/>
                <a:gd name="f313" fmla="val 90561"/>
                <a:gd name="f314" fmla="val 271916"/>
                <a:gd name="f315" fmla="val 104194"/>
                <a:gd name="f316" fmla="val 259881"/>
                <a:gd name="f317" fmla="val 112708"/>
                <a:gd name="f318" fmla="val 248172"/>
                <a:gd name="f319" fmla="val 111695"/>
                <a:gd name="f320" fmla="val 248002"/>
                <a:gd name="f321" fmla="val 114741"/>
                <a:gd name="f322" fmla="val 246936"/>
                <a:gd name="f323" fmla="val 117719"/>
                <a:gd name="f324" fmla="val 245089"/>
                <a:gd name="f325" fmla="val 120348"/>
                <a:gd name="f326" fmla="val 241307"/>
                <a:gd name="f327" fmla="val 125729"/>
                <a:gd name="f328" fmla="val 234825"/>
                <a:gd name="f329" fmla="val 128827"/>
                <a:gd name="f330" fmla="val 228007"/>
                <a:gd name="f331" fmla="val 128511"/>
                <a:gd name="f332" fmla="val 228158"/>
                <a:gd name="f333" fmla="val 125380"/>
                <a:gd name="f334" fmla="val 233848"/>
                <a:gd name="f335" fmla="val 125642"/>
                <a:gd name="f336" fmla="val 239262"/>
                <a:gd name="f337" fmla="val 123097"/>
                <a:gd name="f338" fmla="val 242439"/>
                <a:gd name="f339" fmla="val 118667"/>
                <a:gd name="f340" fmla="val 244071"/>
                <a:gd name="f341" fmla="val 116391"/>
                <a:gd name="f342" fmla="val 244987"/>
                <a:gd name="f343" fmla="val 113796"/>
                <a:gd name="f344" fmla="val 245116"/>
                <a:gd name="f345" fmla="val 111152"/>
                <a:gd name="f346" fmla="val 243716"/>
                <a:gd name="f347" fmla="val 110904"/>
                <a:gd name="f348" fmla="val 244539"/>
                <a:gd name="f349" fmla="val 108155"/>
                <a:gd name="f350" fmla="val 244792"/>
                <a:gd name="f351" fmla="val 106166"/>
                <a:gd name="f352" fmla="val 244131"/>
                <a:gd name="f353" fmla="val 104285"/>
                <a:gd name="f354" fmla="val 243078"/>
                <a:gd name="f355" fmla="val 102544"/>
                <a:gd name="f356" fmla="val 240257"/>
                <a:gd name="f357" fmla="val 97875"/>
                <a:gd name="f358" fmla="val 235048"/>
                <a:gd name="f359" fmla="val 94922"/>
                <a:gd name="f360" fmla="val 229344"/>
                <a:gd name="f361" fmla="val 94755"/>
                <a:gd name="f362" fmla="val 229436"/>
                <a:gd name="f363" fmla="val 91621"/>
                <a:gd name="f364" fmla="val 236268"/>
                <a:gd name="f365" fmla="val 91821"/>
                <a:gd name="f366" fmla="val 242499"/>
                <a:gd name="f367" fmla="val 95409"/>
                <a:gd name="f368" fmla="val 245850"/>
                <a:gd name="f369" fmla="val 101072"/>
                <a:gd name="f370" fmla="val 247129"/>
                <a:gd name="f371" fmla="val 103235"/>
                <a:gd name="f372" fmla="val 247915"/>
                <a:gd name="f373" fmla="val 105575"/>
                <a:gd name="f374" fmla="val 248037"/>
                <a:gd name="f375" fmla="val 107973"/>
                <a:gd name="f376" fmla="val 258268"/>
                <a:gd name="f377" fmla="val 109553"/>
                <a:gd name="f378" fmla="val 268981"/>
                <a:gd name="f379" fmla="val 102051"/>
                <a:gd name="f380" fmla="val 274232"/>
                <a:gd name="f381" fmla="val 89778"/>
                <a:gd name="f382" fmla="val 278708"/>
                <a:gd name="f383" fmla="val 77339"/>
                <a:gd name="f384" fmla="val 274020"/>
                <a:gd name="f385" fmla="val 63056"/>
                <a:gd name="f386" fmla="val 262316"/>
                <a:gd name="f387" fmla="val 55834"/>
                <a:gd name="f388" fmla="val 257734"/>
                <a:gd name="f389" fmla="val 53007"/>
                <a:gd name="f390" fmla="val 252666"/>
                <a:gd name="f391" fmla="val 51626"/>
                <a:gd name="f392" fmla="val 247691"/>
                <a:gd name="f393" fmla="val 52231"/>
                <a:gd name="f394" fmla="val 248705"/>
                <a:gd name="f395" fmla="val 60913"/>
                <a:gd name="f396" fmla="val 245967"/>
                <a:gd name="f397" fmla="val 69020"/>
                <a:gd name="f398" fmla="val 239739"/>
                <a:gd name="f399" fmla="val 74185"/>
                <a:gd name="f400" fmla="val 237649"/>
                <a:gd name="f401" fmla="val 71664"/>
                <a:gd name="f402" fmla="val 244579"/>
                <a:gd name="f403" fmla="val 65918"/>
                <a:gd name="f404" fmla="val 246481"/>
                <a:gd name="f405" fmla="val 55888"/>
                <a:gd name="f406" fmla="val 243151"/>
                <a:gd name="f407" fmla="val 45920"/>
                <a:gd name="f408" fmla="val 241194"/>
                <a:gd name="f409" fmla="val 40124"/>
                <a:gd name="f410" fmla="val 237183"/>
                <a:gd name="f411" fmla="val 35004"/>
                <a:gd name="f412" fmla="val 231542"/>
                <a:gd name="f413" fmla="val 31523"/>
                <a:gd name="f414" fmla="val 221392"/>
                <a:gd name="f415" fmla="val 25261"/>
                <a:gd name="f416" fmla="val 208864"/>
                <a:gd name="f417" fmla="val 26095"/>
                <a:gd name="f418" fmla="val 199763"/>
                <a:gd name="f419" fmla="val 32668"/>
                <a:gd name="f420" fmla="val 194721"/>
                <a:gd name="f421" fmla="val 27952"/>
                <a:gd name="f422" fmla="val 189842"/>
                <a:gd name="f423" fmla="val 24941"/>
                <a:gd name="f424" fmla="val 184271"/>
                <a:gd name="f425" fmla="val 23995"/>
                <a:gd name="f426" fmla="val 190632"/>
                <a:gd name="f427" fmla="val 62"/>
                <a:gd name="f428" fmla="val 300121"/>
                <a:gd name="f429" fmla="val 2329"/>
                <a:gd name="f430" fmla="val 391248"/>
                <a:gd name="f431" fmla="val 125645"/>
                <a:gd name="f432" fmla="val 309641"/>
                <a:gd name="f433" fmla="val 225160"/>
                <a:gd name="f434" fmla="val 282892"/>
                <a:gd name="f435" fmla="val 251229"/>
                <a:gd name="f436" fmla="val 279266"/>
                <a:gd name="f437" fmla="val 288859"/>
                <a:gd name="f438" fmla="val 302841"/>
                <a:gd name="f439" fmla="val 374772"/>
                <a:gd name="f440" fmla="val 121266"/>
                <a:gd name="f441" fmla="val 109025"/>
                <a:gd name="f442" fmla="val 322355"/>
                <a:gd name="f443" fmla="val 76580"/>
                <a:gd name="f444" fmla="val 333165"/>
                <a:gd name="f445" fmla="val 40716"/>
                <a:gd name="f446" fmla="val 329924"/>
                <a:gd name="f447" fmla="val 28778"/>
                <a:gd name="f448" fmla="val 318327"/>
                <a:gd name="f449" fmla="val 22923"/>
                <a:gd name="f450" fmla="val 311868"/>
                <a:gd name="f451" fmla="val 25422"/>
                <a:gd name="f452" fmla="val 291738"/>
                <a:gd name="f453" fmla="val 32859"/>
                <a:gd name="f454" fmla="val 276164"/>
                <a:gd name="f455" fmla="val 35235"/>
                <a:gd name="f456" fmla="val 270344"/>
                <a:gd name="f457" fmla="val 23179"/>
                <a:gd name="f458" fmla="val 268321"/>
                <a:gd name="f459" fmla="val 20618"/>
                <a:gd name="f460" fmla="val 259843"/>
                <a:gd name="f461" fmla="val 19440"/>
                <a:gd name="f462" fmla="val 251965"/>
                <a:gd name="f463" fmla="val 27377"/>
                <a:gd name="f464" fmla="val 251682"/>
                <a:gd name="f465" fmla="val 30757"/>
                <a:gd name="f466" fmla="val 247602"/>
                <a:gd name="f467" fmla="val 18516"/>
                <a:gd name="f468" fmla="val 238938"/>
                <a:gd name="f469" fmla="val 12669"/>
                <a:gd name="f470" fmla="val 232923"/>
                <a:gd name="f471" fmla="val 25811"/>
                <a:gd name="f472" fmla="val 221592"/>
                <a:gd name="f473" fmla="val 29458"/>
                <a:gd name="f474" fmla="val 212919"/>
                <a:gd name="f475" fmla="val 16679"/>
                <a:gd name="f476" fmla="val 208924"/>
                <a:gd name="f477" fmla="val 7006"/>
                <a:gd name="f478" fmla="val 203466"/>
                <a:gd name="f479" fmla="val 307"/>
                <a:gd name="f480" fmla="val 196983"/>
                <a:gd name="f481" fmla="val -2572"/>
                <a:gd name="f482" fmla="val 186228"/>
                <a:gd name="f483" fmla="val 15339"/>
                <a:gd name="f484" fmla="val 171234"/>
                <a:gd name="f485" fmla="val 31089"/>
                <a:gd name="f486" fmla="val 151672"/>
                <a:gd name="f487" fmla="val 47602"/>
                <a:gd name="f488" fmla="val 132201"/>
                <a:gd name="f489" fmla="val 33821"/>
                <a:gd name="f490" fmla="val 117353"/>
                <a:gd name="f491" fmla="val 46470"/>
                <a:gd name="f492" fmla="val 75544"/>
                <a:gd name="f493" fmla="val 66559"/>
                <a:gd name="f494" fmla="val 23813"/>
                <a:gd name="f495" fmla="val 114124"/>
                <a:gd name="f496" fmla="val -1423"/>
                <a:gd name="f497" fmla="*/ f0 1 341005"/>
                <a:gd name="f498" fmla="*/ f1 1 376812"/>
                <a:gd name="f499" fmla="val f2"/>
                <a:gd name="f500" fmla="val f3"/>
                <a:gd name="f501" fmla="val f4"/>
                <a:gd name="f502" fmla="+- f501 0 f499"/>
                <a:gd name="f503" fmla="+- f500 0 f499"/>
                <a:gd name="f504" fmla="*/ f503 1 341005"/>
                <a:gd name="f505" fmla="*/ f502 1 376812"/>
                <a:gd name="f506" fmla="*/ f499 1 f504"/>
                <a:gd name="f507" fmla="*/ f500 1 f504"/>
                <a:gd name="f508" fmla="*/ f499 1 f505"/>
                <a:gd name="f509" fmla="*/ f501 1 f505"/>
                <a:gd name="f510" fmla="*/ f506 f497 1"/>
                <a:gd name="f511" fmla="*/ f507 f497 1"/>
                <a:gd name="f512" fmla="*/ f509 f498 1"/>
                <a:gd name="f513" fmla="*/ f508 f4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0" t="f513" r="f511" b="f512"/>
              <a:pathLst>
                <a:path w="341005" h="37681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lose/>
                  <a:moveTo>
                    <a:pt x="f41" y="f42"/>
                  </a:move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lnTo>
                    <a:pt x="f71" y="f72"/>
                  </a:lnTo>
                  <a:cubicBezTo>
                    <a:pt x="f73" y="f74"/>
                    <a:pt x="f75" y="f76"/>
                    <a:pt x="f41" y="f42"/>
                  </a:cubicBezTo>
                  <a:close/>
                  <a:moveTo>
                    <a:pt x="f77" y="f78"/>
                  </a:moveTo>
                  <a:cubicBezTo>
                    <a:pt x="f79" y="f80"/>
                    <a:pt x="f81" y="f82"/>
                    <a:pt x="f83" y="f84"/>
                  </a:cubicBez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lnTo>
                    <a:pt x="f205" y="f206"/>
                  </a:ln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lnTo>
                    <a:pt x="f219" y="f220"/>
                  </a:lnTo>
                  <a:cubicBezTo>
                    <a:pt x="f221" y="f222"/>
                    <a:pt x="f223" y="f224"/>
                    <a:pt x="f225" y="f226"/>
                  </a:cubicBezTo>
                  <a:lnTo>
                    <a:pt x="f227" y="f228"/>
                  </a:lnTo>
                  <a:cubicBezTo>
                    <a:pt x="f215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lnTo>
                    <a:pt x="f252" y="f253"/>
                  </a:ln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269"/>
                    <a:pt x="f270" y="f271"/>
                  </a:cubicBezTo>
                  <a:lnTo>
                    <a:pt x="f272" y="f273"/>
                  </a:ln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lnTo>
                    <a:pt x="f300" y="f301"/>
                  </a:ln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30" y="f331"/>
                  </a:cubicBezTo>
                  <a:lnTo>
                    <a:pt x="f332" y="f333"/>
                  </a:ln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lnTo>
                    <a:pt x="f348" y="f349"/>
                  </a:ln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lnTo>
                    <a:pt x="f362" y="f363"/>
                  </a:lnTo>
                  <a:cubicBezTo>
                    <a:pt x="f364" y="f365"/>
                    <a:pt x="f366" y="f367"/>
                    <a:pt x="f368" y="f369"/>
                  </a:cubicBezTo>
                  <a:cubicBezTo>
                    <a:pt x="f370" y="f371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lnTo>
                    <a:pt x="f400" y="f401"/>
                  </a:ln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412" y="f413"/>
                  </a:cubicBezTo>
                  <a:cubicBezTo>
                    <a:pt x="f414" y="f415"/>
                    <a:pt x="f416" y="f417"/>
                    <a:pt x="f418" y="f419"/>
                  </a:cubicBezTo>
                  <a:lnTo>
                    <a:pt x="f420" y="f421"/>
                  </a:lnTo>
                  <a:cubicBezTo>
                    <a:pt x="f422" y="f423"/>
                    <a:pt x="f424" y="f425"/>
                    <a:pt x="f77" y="f78"/>
                  </a:cubicBezTo>
                  <a:close/>
                  <a:moveTo>
                    <a:pt x="f426" y="f427"/>
                  </a:move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37"/>
                    <a:pt x="f438" y="f439"/>
                  </a:cubicBezTo>
                  <a:lnTo>
                    <a:pt x="f440" y="f4"/>
                  </a:lnTo>
                  <a:lnTo>
                    <a:pt x="f441" y="f442"/>
                  </a:lnTo>
                  <a:cubicBezTo>
                    <a:pt x="f443" y="f444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466"/>
                  </a:cubicBezTo>
                  <a:lnTo>
                    <a:pt x="f467" y="f468"/>
                  </a:lnTo>
                  <a:cubicBezTo>
                    <a:pt x="f469" y="f470"/>
                    <a:pt x="f471" y="f472"/>
                    <a:pt x="f473" y="f474"/>
                  </a:cubicBezTo>
                  <a:cubicBezTo>
                    <a:pt x="f475" y="f476"/>
                    <a:pt x="f477" y="f478"/>
                    <a:pt x="f479" y="f480"/>
                  </a:cubicBezTo>
                  <a:cubicBezTo>
                    <a:pt x="f481" y="f482"/>
                    <a:pt x="f483" y="f484"/>
                    <a:pt x="f485" y="f486"/>
                  </a:cubicBezTo>
                  <a:cubicBezTo>
                    <a:pt x="f487" y="f488"/>
                    <a:pt x="f489" y="f490"/>
                    <a:pt x="f491" y="f492"/>
                  </a:cubicBezTo>
                  <a:cubicBezTo>
                    <a:pt x="f493" y="f494"/>
                    <a:pt x="f495" y="f496"/>
                    <a:pt x="f426" y="f427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D5EFF919-C0AD-6290-57D7-7DF8AFBC3895}"/>
                </a:ext>
              </a:extLst>
            </p:cNvPr>
            <p:cNvSpPr/>
            <p:nvPr/>
          </p:nvSpPr>
          <p:spPr>
            <a:xfrm>
              <a:off x="5223903" y="1253331"/>
              <a:ext cx="436342" cy="467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8057"/>
                <a:gd name="f4" fmla="val 3083879"/>
                <a:gd name="f5" fmla="val 1943022"/>
                <a:gd name="f6" fmla="val 2091435"/>
                <a:gd name="f7" fmla="val 2214809"/>
                <a:gd name="f8" fmla="val 107202"/>
                <a:gd name="f9" fmla="val 2232575"/>
                <a:gd name="f10" fmla="val 249298"/>
                <a:gd name="f11" fmla="val 2066806"/>
                <a:gd name="f12" fmla="val 323095"/>
                <a:gd name="f13" fmla="val 1966497"/>
                <a:gd name="f14" fmla="val 475331"/>
                <a:gd name="f15" fmla="val 1992863"/>
                <a:gd name="f16" fmla="val 623272"/>
                <a:gd name="f17" fmla="val 2032344"/>
                <a:gd name="f18" fmla="val 614884"/>
                <a:gd name="f19" fmla="val 2007703"/>
                <a:gd name="f20" fmla="val 472429"/>
                <a:gd name="f21" fmla="val 2119863"/>
                <a:gd name="f22" fmla="val 324636"/>
                <a:gd name="f23" fmla="val 2294697"/>
                <a:gd name="f24" fmla="val 266187"/>
                <a:gd name="f25" fmla="val 2304190"/>
                <a:gd name="f26" fmla="val 260641"/>
                <a:gd name="f27" fmla="val 2314409"/>
                <a:gd name="f28" fmla="val 260119"/>
                <a:gd name="f29" fmla="val 2324748"/>
                <a:gd name="f30" fmla="val 2491310"/>
                <a:gd name="f31" fmla="val 2626336"/>
                <a:gd name="f32" fmla="val 395145"/>
                <a:gd name="f33" fmla="val 561708"/>
                <a:gd name="f34" fmla="val 2609021"/>
                <a:gd name="f35" fmla="val 647481"/>
                <a:gd name="f36" fmla="val 656343"/>
                <a:gd name="f37" fmla="val 2762823"/>
                <a:gd name="f38" fmla="val 669742"/>
                <a:gd name="f39" fmla="val 2867295"/>
                <a:gd name="f40" fmla="val 786613"/>
                <a:gd name="f41" fmla="val 927882"/>
                <a:gd name="f42" fmla="val 2850464"/>
                <a:gd name="f43" fmla="val 1011252"/>
                <a:gd name="f44" fmla="val 2978255"/>
                <a:gd name="f45" fmla="val 1064152"/>
                <a:gd name="f46" fmla="val 1190111"/>
                <a:gd name="f47" fmla="val 1337042"/>
                <a:gd name="f48" fmla="val 1418703"/>
                <a:gd name="f49" fmla="val 3040320"/>
                <a:gd name="f50" fmla="val 1493884"/>
                <a:gd name="f51" fmla="val 2992210"/>
                <a:gd name="f52" fmla="val 1551889"/>
                <a:gd name="f53" fmla="val 2909241"/>
                <a:gd name="f54" fmla="val 1651289"/>
                <a:gd name="f55" fmla="val 2791782"/>
                <a:gd name="f56" fmla="val 1696238"/>
                <a:gd name="f57" fmla="val 2686704"/>
                <a:gd name="f58" fmla="val 1660749"/>
                <a:gd name="f59" fmla="val 2673794"/>
                <a:gd name="f60" fmla="val 1698968"/>
                <a:gd name="f61" fmla="val 2768232"/>
                <a:gd name="f62" fmla="val 1730865"/>
                <a:gd name="f63" fmla="val 2870956"/>
                <a:gd name="f64" fmla="val 1707121"/>
                <a:gd name="f65" fmla="val 2955415"/>
                <a:gd name="f66" fmla="val 1640323"/>
                <a:gd name="f67" fmla="val 2993943"/>
                <a:gd name="f68" fmla="val 1688574"/>
                <a:gd name="f69" fmla="val 3012247"/>
                <a:gd name="f70" fmla="val 1750635"/>
                <a:gd name="f71" fmla="val 1816968"/>
                <a:gd name="f72" fmla="val 1986406"/>
                <a:gd name="f73" fmla="val 2892829"/>
                <a:gd name="f74" fmla="val 2127952"/>
                <a:gd name="f75" fmla="val 2733451"/>
                <a:gd name="f76" fmla="val 2161496"/>
                <a:gd name="f77" fmla="val 2570803"/>
                <a:gd name="f78" fmla="val 2185843"/>
                <a:gd name="f79" fmla="val 2422847"/>
                <a:gd name="f80" fmla="val 2122052"/>
                <a:gd name="f81" fmla="val 2373218"/>
                <a:gd name="f82" fmla="val 2004561"/>
                <a:gd name="f83" fmla="val 2397575"/>
                <a:gd name="f84" fmla="val 1987765"/>
                <a:gd name="f85" fmla="val 2417022"/>
                <a:gd name="f86" fmla="val 1964396"/>
                <a:gd name="f87" fmla="val 2431421"/>
                <a:gd name="f88" fmla="val 1936987"/>
                <a:gd name="f89" fmla="val 2469123"/>
                <a:gd name="f90" fmla="val 1865220"/>
                <a:gd name="f91" fmla="val 2466430"/>
                <a:gd name="f92" fmla="val 1776674"/>
                <a:gd name="f93" fmla="val 2424327"/>
                <a:gd name="f94" fmla="val 1703750"/>
                <a:gd name="f95" fmla="val 2390880"/>
                <a:gd name="f96" fmla="val 1723060"/>
                <a:gd name="f97" fmla="val 2426033"/>
                <a:gd name="f98" fmla="val 1783948"/>
                <a:gd name="f99" fmla="val 2428758"/>
                <a:gd name="f100" fmla="val 1857660"/>
                <a:gd name="f101" fmla="val 2398065"/>
                <a:gd name="f102" fmla="val 1917447"/>
                <a:gd name="f103" fmla="val 2386618"/>
                <a:gd name="f104" fmla="val 1939743"/>
                <a:gd name="f105" fmla="val 2371177"/>
                <a:gd name="f106" fmla="val 1958844"/>
                <a:gd name="f107" fmla="val 2348681"/>
                <a:gd name="f108" fmla="val 1969064"/>
                <a:gd name="f109" fmla="val 2314536"/>
                <a:gd name="f110" fmla="val 1978212"/>
                <a:gd name="f111" fmla="val 2320989"/>
                <a:gd name="f112" fmla="val 1994504"/>
                <a:gd name="f113" fmla="val 2292439"/>
                <a:gd name="f114" fmla="val 2010252"/>
                <a:gd name="f115" fmla="val 2259301"/>
                <a:gd name="f116" fmla="val 2017439"/>
                <a:gd name="f117" fmla="val 2224883"/>
                <a:gd name="f118" fmla="val 2015050"/>
                <a:gd name="f119" fmla="val 2157880"/>
                <a:gd name="f120" fmla="val 2010397"/>
                <a:gd name="f121" fmla="val 2096183"/>
                <a:gd name="f122" fmla="val 1970105"/>
                <a:gd name="f123" fmla="val 2062112"/>
                <a:gd name="f124" fmla="val 1908746"/>
                <a:gd name="f125" fmla="val 2028307"/>
                <a:gd name="f126" fmla="val 1927422"/>
                <a:gd name="f127" fmla="val 2069101"/>
                <a:gd name="f128" fmla="val 2000945"/>
                <a:gd name="f129" fmla="val 2143517"/>
                <a:gd name="f130" fmla="val 2048870"/>
                <a:gd name="f131" fmla="val 2224395"/>
                <a:gd name="f132" fmla="val 2053708"/>
                <a:gd name="f133" fmla="val 2263912"/>
                <a:gd name="f134" fmla="val 2056070"/>
                <a:gd name="f135" fmla="val 2302036"/>
                <a:gd name="f136" fmla="val 2047984"/>
                <a:gd name="f137" fmla="val 2335071"/>
                <a:gd name="f138" fmla="val 2030056"/>
                <a:gd name="f139" fmla="val 2400196"/>
                <a:gd name="f140" fmla="val 2159379"/>
                <a:gd name="f141" fmla="val 2567325"/>
                <a:gd name="f142" fmla="val 2230480"/>
                <a:gd name="f143" fmla="val 2748680"/>
                <a:gd name="f144" fmla="val 2204554"/>
                <a:gd name="f145" fmla="val 2767068"/>
                <a:gd name="f146" fmla="val 2240602"/>
                <a:gd name="f147" fmla="val 2774723"/>
                <a:gd name="f148" fmla="val 2281713"/>
                <a:gd name="f149" fmla="val 2324613"/>
                <a:gd name="f150" fmla="val 2444667"/>
                <a:gd name="f151" fmla="val 2714770"/>
                <a:gd name="f152" fmla="val 2550720"/>
                <a:gd name="f153" fmla="val 2619461"/>
                <a:gd name="f154" fmla="val 2609132"/>
                <a:gd name="f155" fmla="val 2594093"/>
                <a:gd name="f156" fmla="val 2739763"/>
                <a:gd name="f157" fmla="val 2496512"/>
                <a:gd name="f158" fmla="val 2844553"/>
                <a:gd name="f159" fmla="val 2368919"/>
                <a:gd name="f160" fmla="val 2876858"/>
                <a:gd name="f161" fmla="val 2184369"/>
                <a:gd name="f162" fmla="val 2908073"/>
                <a:gd name="f163" fmla="val 2016372"/>
                <a:gd name="f164" fmla="val 2826285"/>
                <a:gd name="f165" fmla="val 1978290"/>
                <a:gd name="f166" fmla="val 2684161"/>
                <a:gd name="f167" fmla="val 1939323"/>
                <a:gd name="f168" fmla="val 2694602"/>
                <a:gd name="f169" fmla="val 1970494"/>
                <a:gd name="f170" fmla="val 2810931"/>
                <a:gd name="f171" fmla="val 2075973"/>
                <a:gd name="f172" fmla="val 2892306"/>
                <a:gd name="f173" fmla="val 2210223"/>
                <a:gd name="f174" fmla="val 2912307"/>
                <a:gd name="f175" fmla="val 2165434"/>
                <a:gd name="f176" fmla="val 3014618"/>
                <a:gd name="f177" fmla="val 2062317"/>
                <a:gd name="f178" fmla="val 1804718"/>
                <a:gd name="f179" fmla="val 1736151"/>
                <a:gd name="f180" fmla="val 2990782"/>
                <a:gd name="f181" fmla="val 1657612"/>
                <a:gd name="f182" fmla="val 2862428"/>
                <a:gd name="f183" fmla="val 1632100"/>
                <a:gd name="f184" fmla="val 2775963"/>
                <a:gd name="f185" fmla="val 1598588"/>
                <a:gd name="f186" fmla="val 2449530"/>
                <a:gd name="f187" fmla="val 1653064"/>
                <a:gd name="f188" fmla="val 2147091"/>
                <a:gd name="f189" fmla="val 1775302"/>
                <a:gd name="f190" fmla="val 2294672"/>
                <a:gd name="f191" fmla="val 1947360"/>
                <a:gd name="f192" fmla="val 2360889"/>
                <a:gd name="f193" fmla="val 2101389"/>
                <a:gd name="f194" fmla="val 2319520"/>
                <a:gd name="f195" fmla="val 2085913"/>
                <a:gd name="f196" fmla="val 2268654"/>
                <a:gd name="f197" fmla="val 1935632"/>
                <a:gd name="f198" fmla="val 2308197"/>
                <a:gd name="f199" fmla="val 1765039"/>
                <a:gd name="f200" fmla="val 2228547"/>
                <a:gd name="f201" fmla="val 1652548"/>
                <a:gd name="f202" fmla="val 2065927"/>
                <a:gd name="f203" fmla="val 1594744"/>
                <a:gd name="f204" fmla="val 1988631"/>
                <a:gd name="f205" fmla="val 1552933"/>
                <a:gd name="f206" fmla="val 1543383"/>
                <a:gd name="f207" fmla="val 1647107"/>
                <a:gd name="f208" fmla="val 1210118"/>
                <a:gd name="f209" fmla="val 1757451"/>
                <a:gd name="f210" fmla="val 1073526"/>
                <a:gd name="f211" fmla="val 1924310"/>
                <a:gd name="f212" fmla="val 1023711"/>
                <a:gd name="f213" fmla="val 2044795"/>
                <a:gd name="f214" fmla="val 1095494"/>
                <a:gd name="f215" fmla="val 2046624"/>
                <a:gd name="f216" fmla="val 1092427"/>
                <a:gd name="f217" fmla="val 2044963"/>
                <a:gd name="f218" fmla="val 1115904"/>
                <a:gd name="f219" fmla="val 2049817"/>
                <a:gd name="f220" fmla="val 1139574"/>
                <a:gd name="f221" fmla="val 2059741"/>
                <a:gd name="f222" fmla="val 1162003"/>
                <a:gd name="f223" fmla="val 2085174"/>
                <a:gd name="f224" fmla="val 1219476"/>
                <a:gd name="f225" fmla="val 2140055"/>
                <a:gd name="f226" fmla="val 1259997"/>
                <a:gd name="f227" fmla="val 2204060"/>
                <a:gd name="f228" fmla="val 1268556"/>
                <a:gd name="f229" fmla="val 2208020"/>
                <a:gd name="f230" fmla="val 1238949"/>
                <a:gd name="f231" fmla="val 2154665"/>
                <a:gd name="f232" fmla="val 1231814"/>
                <a:gd name="f233" fmla="val 2108853"/>
                <a:gd name="f234" fmla="val 1198319"/>
                <a:gd name="f235" fmla="val 2087448"/>
                <a:gd name="f236" fmla="val 1150798"/>
                <a:gd name="f237" fmla="val 2064784"/>
                <a:gd name="f238" fmla="val 1100476"/>
                <a:gd name="f239" fmla="val 2073123"/>
                <a:gd name="f240" fmla="val 1042569"/>
                <a:gd name="f241" fmla="val 2109077"/>
                <a:gd name="f242" fmla="val 1000639"/>
                <a:gd name="f243" fmla="val 2142987"/>
                <a:gd name="f244" fmla="val 961090"/>
                <a:gd name="f245" fmla="val 2196315"/>
                <a:gd name="f246" fmla="val 941798"/>
                <a:gd name="f247" fmla="val 2249471"/>
                <a:gd name="f248" fmla="val 949847"/>
                <a:gd name="f249" fmla="val 2253988"/>
                <a:gd name="f250" fmla="val 920317"/>
                <a:gd name="f251" fmla="val 2190211"/>
                <a:gd name="f252" fmla="val 910645"/>
                <a:gd name="f253" fmla="val 2126205"/>
                <a:gd name="f254" fmla="val 934132"/>
                <a:gd name="f255" fmla="val 2085632"/>
                <a:gd name="f256" fmla="val 982099"/>
                <a:gd name="f257" fmla="val 2052614"/>
                <a:gd name="f258" fmla="val 1055246"/>
                <a:gd name="f259" fmla="val 1928226"/>
                <a:gd name="f260" fmla="val 988072"/>
                <a:gd name="f261" fmla="val 1765306"/>
                <a:gd name="f262" fmla="val 1028878"/>
                <a:gd name="f263" fmla="val 1646726"/>
                <a:gd name="f264" fmla="val 1149851"/>
                <a:gd name="f265" fmla="val 1576863"/>
                <a:gd name="f266" fmla="val 1018908"/>
                <a:gd name="f267" fmla="val 1584053"/>
                <a:gd name="f268" fmla="val 461235"/>
                <a:gd name="f269" fmla="val 1633436"/>
                <a:gd name="f270" fmla="val 269593"/>
                <a:gd name="f271" fmla="val 1697428"/>
                <a:gd name="f272" fmla="val 119029"/>
                <a:gd name="f273" fmla="val 1776459"/>
                <a:gd name="f274" fmla="val 1125035"/>
                <a:gd name="f275" fmla="val 1263339"/>
                <a:gd name="f276" fmla="val 1331906"/>
                <a:gd name="f277" fmla="val 93097"/>
                <a:gd name="f278" fmla="val 1410445"/>
                <a:gd name="f279" fmla="val 221451"/>
                <a:gd name="f280" fmla="val 1435957"/>
                <a:gd name="f281" fmla="val 307916"/>
                <a:gd name="f282" fmla="val 1469469"/>
                <a:gd name="f283" fmla="val 634350"/>
                <a:gd name="f284" fmla="val 1414993"/>
                <a:gd name="f285" fmla="val 936788"/>
                <a:gd name="f286" fmla="val 1292755"/>
                <a:gd name="f287" fmla="val 789207"/>
                <a:gd name="f288" fmla="val 1120697"/>
                <a:gd name="f289" fmla="val 722990"/>
                <a:gd name="f290" fmla="val 966668"/>
                <a:gd name="f291" fmla="val 764359"/>
                <a:gd name="f292" fmla="val 982144"/>
                <a:gd name="f293" fmla="val 815225"/>
                <a:gd name="f294" fmla="val 1132425"/>
                <a:gd name="f295" fmla="val 775682"/>
                <a:gd name="f296" fmla="val 1303018"/>
                <a:gd name="f297" fmla="val 855332"/>
                <a:gd name="f298" fmla="val 1415509"/>
                <a:gd name="f299" fmla="val 1017952"/>
                <a:gd name="f300" fmla="val 1473313"/>
                <a:gd name="f301" fmla="val 1095249"/>
                <a:gd name="f302" fmla="val 1515123"/>
                <a:gd name="f303" fmla="val 1540497"/>
                <a:gd name="f304" fmla="val 1420950"/>
                <a:gd name="f305" fmla="val 1873762"/>
                <a:gd name="f306" fmla="val 1310606"/>
                <a:gd name="f307" fmla="val 2010353"/>
                <a:gd name="f308" fmla="val 1143747"/>
                <a:gd name="f309" fmla="val 2060168"/>
                <a:gd name="f310" fmla="val 1023262"/>
                <a:gd name="f311" fmla="val 1988385"/>
                <a:gd name="f312" fmla="val 1021433"/>
                <a:gd name="f313" fmla="val 1991453"/>
                <a:gd name="f314" fmla="val 1023094"/>
                <a:gd name="f315" fmla="val 1967976"/>
                <a:gd name="f316" fmla="val 1018240"/>
                <a:gd name="f317" fmla="val 1944306"/>
                <a:gd name="f318" fmla="val 1008316"/>
                <a:gd name="f319" fmla="val 1921877"/>
                <a:gd name="f320" fmla="val 982883"/>
                <a:gd name="f321" fmla="val 1864403"/>
                <a:gd name="f322" fmla="val 928002"/>
                <a:gd name="f323" fmla="val 1823883"/>
                <a:gd name="f324" fmla="val 863997"/>
                <a:gd name="f325" fmla="val 1815323"/>
                <a:gd name="f326" fmla="val 860037"/>
                <a:gd name="f327" fmla="val 1844930"/>
                <a:gd name="f328" fmla="val 913392"/>
                <a:gd name="f329" fmla="val 1852066"/>
                <a:gd name="f330" fmla="val 959204"/>
                <a:gd name="f331" fmla="val 1885560"/>
                <a:gd name="f332" fmla="val 980609"/>
                <a:gd name="f333" fmla="val 1933082"/>
                <a:gd name="f334" fmla="val 1003273"/>
                <a:gd name="f335" fmla="val 1983404"/>
                <a:gd name="f336" fmla="val 994934"/>
                <a:gd name="f337" fmla="val 2041310"/>
                <a:gd name="f338" fmla="val 958980"/>
                <a:gd name="f339" fmla="val 2083241"/>
                <a:gd name="f340" fmla="val 925070"/>
                <a:gd name="f341" fmla="val 2122789"/>
                <a:gd name="f342" fmla="val 871742"/>
                <a:gd name="f343" fmla="val 2142082"/>
                <a:gd name="f344" fmla="val 818586"/>
                <a:gd name="f345" fmla="val 2134033"/>
                <a:gd name="f346" fmla="val 814069"/>
                <a:gd name="f347" fmla="val 2163562"/>
                <a:gd name="f348" fmla="val 877846"/>
                <a:gd name="f349" fmla="val 2173235"/>
                <a:gd name="f350" fmla="val 941852"/>
                <a:gd name="f351" fmla="val 2149747"/>
                <a:gd name="f352" fmla="val 982425"/>
                <a:gd name="f353" fmla="val 2101780"/>
                <a:gd name="f354" fmla="val 1015443"/>
                <a:gd name="f355" fmla="val 2028633"/>
                <a:gd name="f356" fmla="val 1139831"/>
                <a:gd name="f357" fmla="val 2095808"/>
                <a:gd name="f358" fmla="val 1302751"/>
                <a:gd name="f359" fmla="val 2055001"/>
                <a:gd name="f360" fmla="val 1421331"/>
                <a:gd name="f361" fmla="val 1934029"/>
                <a:gd name="f362" fmla="val 1491194"/>
                <a:gd name="f363" fmla="val 2064971"/>
                <a:gd name="f364" fmla="val 1484003"/>
                <a:gd name="f365" fmla="val 2622644"/>
                <a:gd name="f366" fmla="val 1434621"/>
                <a:gd name="f367" fmla="val 2814287"/>
                <a:gd name="f368" fmla="val 1370629"/>
                <a:gd name="f369" fmla="val 2964850"/>
                <a:gd name="f370" fmla="val 1291598"/>
                <a:gd name="f371" fmla="val 976622"/>
                <a:gd name="f372" fmla="val 853248"/>
                <a:gd name="f373" fmla="val 2976677"/>
                <a:gd name="f374" fmla="val 835482"/>
                <a:gd name="f375" fmla="val 2834581"/>
                <a:gd name="f376" fmla="val 1001251"/>
                <a:gd name="f377" fmla="val 2760784"/>
                <a:gd name="f378" fmla="val 1101560"/>
                <a:gd name="f379" fmla="val 2608549"/>
                <a:gd name="f380" fmla="val 1075194"/>
                <a:gd name="f381" fmla="val 2460607"/>
                <a:gd name="f382" fmla="val 1035713"/>
                <a:gd name="f383" fmla="val 2468996"/>
                <a:gd name="f384" fmla="val 1060354"/>
                <a:gd name="f385" fmla="val 2611450"/>
                <a:gd name="f386" fmla="val 948194"/>
                <a:gd name="f387" fmla="val 2759243"/>
                <a:gd name="f388" fmla="val 773360"/>
                <a:gd name="f389" fmla="val 2817692"/>
                <a:gd name="f390" fmla="val 763867"/>
                <a:gd name="f391" fmla="val 2823239"/>
                <a:gd name="f392" fmla="val 753648"/>
                <a:gd name="f393" fmla="val 2823760"/>
                <a:gd name="f394" fmla="val 743309"/>
                <a:gd name="f395" fmla="val 576747"/>
                <a:gd name="f396" fmla="val 441721"/>
                <a:gd name="f397" fmla="val 2688734"/>
                <a:gd name="f398" fmla="val 2522172"/>
                <a:gd name="f399" fmla="val 459036"/>
                <a:gd name="f400" fmla="val 2436399"/>
                <a:gd name="f401" fmla="val 2427537"/>
                <a:gd name="f402" fmla="val 305234"/>
                <a:gd name="f403" fmla="val 2414137"/>
                <a:gd name="f404" fmla="val 200762"/>
                <a:gd name="f405" fmla="val 2297266"/>
                <a:gd name="f406" fmla="val 2155997"/>
                <a:gd name="f407" fmla="val 217593"/>
                <a:gd name="f408" fmla="val 2072628"/>
                <a:gd name="f409" fmla="val 89802"/>
                <a:gd name="f410" fmla="val 2019727"/>
                <a:gd name="f411" fmla="val 1893768"/>
                <a:gd name="f412" fmla="val 1746838"/>
                <a:gd name="f413" fmla="val 1665177"/>
                <a:gd name="f414" fmla="val 27737"/>
                <a:gd name="f415" fmla="val 1589996"/>
                <a:gd name="f416" fmla="val 75847"/>
                <a:gd name="f417" fmla="val 1531990"/>
                <a:gd name="f418" fmla="val 158816"/>
                <a:gd name="f419" fmla="val 1432590"/>
                <a:gd name="f420" fmla="val 276275"/>
                <a:gd name="f421" fmla="val 1387641"/>
                <a:gd name="f422" fmla="val 381353"/>
                <a:gd name="f423" fmla="val 1423131"/>
                <a:gd name="f424" fmla="val 394263"/>
                <a:gd name="f425" fmla="val 1384911"/>
                <a:gd name="f426" fmla="val 299825"/>
                <a:gd name="f427" fmla="val 1353014"/>
                <a:gd name="f428" fmla="val 197101"/>
                <a:gd name="f429" fmla="val 1376758"/>
                <a:gd name="f430" fmla="val 112642"/>
                <a:gd name="f431" fmla="val 1443556"/>
                <a:gd name="f432" fmla="val 74114"/>
                <a:gd name="f433" fmla="val 1395305"/>
                <a:gd name="f434" fmla="val 55810"/>
                <a:gd name="f435" fmla="val 1333244"/>
                <a:gd name="f436" fmla="val 1266911"/>
                <a:gd name="f437" fmla="val 1097473"/>
                <a:gd name="f438" fmla="val 175228"/>
                <a:gd name="f439" fmla="val 955927"/>
                <a:gd name="f440" fmla="val 334606"/>
                <a:gd name="f441" fmla="val 922383"/>
                <a:gd name="f442" fmla="val 497254"/>
                <a:gd name="f443" fmla="val 898036"/>
                <a:gd name="f444" fmla="val 645210"/>
                <a:gd name="f445" fmla="val 961827"/>
                <a:gd name="f446" fmla="val 694839"/>
                <a:gd name="f447" fmla="val 1079319"/>
                <a:gd name="f448" fmla="val 670482"/>
                <a:gd name="f449" fmla="val 1096114"/>
                <a:gd name="f450" fmla="val 651035"/>
                <a:gd name="f451" fmla="val 1119484"/>
                <a:gd name="f452" fmla="val 636636"/>
                <a:gd name="f453" fmla="val 1146893"/>
                <a:gd name="f454" fmla="val 598934"/>
                <a:gd name="f455" fmla="val 1218660"/>
                <a:gd name="f456" fmla="val 601627"/>
                <a:gd name="f457" fmla="val 1307205"/>
                <a:gd name="f458" fmla="val 643730"/>
                <a:gd name="f459" fmla="val 1380130"/>
                <a:gd name="f460" fmla="val 677177"/>
                <a:gd name="f461" fmla="val 1360819"/>
                <a:gd name="f462" fmla="val 642024"/>
                <a:gd name="f463" fmla="val 1299932"/>
                <a:gd name="f464" fmla="val 639299"/>
                <a:gd name="f465" fmla="val 1226219"/>
                <a:gd name="f466" fmla="val 669992"/>
                <a:gd name="f467" fmla="val 1166433"/>
                <a:gd name="f468" fmla="val 681439"/>
                <a:gd name="f469" fmla="val 1144136"/>
                <a:gd name="f470" fmla="val 696880"/>
                <a:gd name="f471" fmla="val 1125036"/>
                <a:gd name="f472" fmla="val 719376"/>
                <a:gd name="f473" fmla="val 1114815"/>
                <a:gd name="f474" fmla="val 753521"/>
                <a:gd name="f475" fmla="val 1105667"/>
                <a:gd name="f476" fmla="val 747068"/>
                <a:gd name="f477" fmla="val 1089375"/>
                <a:gd name="f478" fmla="val 775618"/>
                <a:gd name="f479" fmla="val 1073627"/>
                <a:gd name="f480" fmla="val 808756"/>
                <a:gd name="f481" fmla="val 1066440"/>
                <a:gd name="f482" fmla="val 843174"/>
                <a:gd name="f483" fmla="val 1068829"/>
                <a:gd name="f484" fmla="val 910177"/>
                <a:gd name="f485" fmla="val 1073482"/>
                <a:gd name="f486" fmla="val 971874"/>
                <a:gd name="f487" fmla="val 1113774"/>
                <a:gd name="f488" fmla="val 1005945"/>
                <a:gd name="f489" fmla="val 1175134"/>
                <a:gd name="f490" fmla="val 1039750"/>
                <a:gd name="f491" fmla="val 1156458"/>
                <a:gd name="f492" fmla="val 998956"/>
                <a:gd name="f493" fmla="val 1082934"/>
                <a:gd name="f494" fmla="val 924540"/>
                <a:gd name="f495" fmla="val 1035010"/>
                <a:gd name="f496" fmla="val 843662"/>
                <a:gd name="f497" fmla="val 1030172"/>
                <a:gd name="f498" fmla="val 804145"/>
                <a:gd name="f499" fmla="val 1027809"/>
                <a:gd name="f500" fmla="val 766021"/>
                <a:gd name="f501" fmla="val 1035895"/>
                <a:gd name="f502" fmla="val 732986"/>
                <a:gd name="f503" fmla="val 1053824"/>
                <a:gd name="f504" fmla="val 667861"/>
                <a:gd name="f505" fmla="val 924500"/>
                <a:gd name="f506" fmla="val 500732"/>
                <a:gd name="f507" fmla="val 853399"/>
                <a:gd name="f508" fmla="val 319377"/>
                <a:gd name="f509" fmla="val 879325"/>
                <a:gd name="f510" fmla="val 300989"/>
                <a:gd name="f511" fmla="val 843277"/>
                <a:gd name="f512" fmla="val 293334"/>
                <a:gd name="f513" fmla="val 802167"/>
                <a:gd name="f514" fmla="val 759266"/>
                <a:gd name="f515" fmla="val 639212"/>
                <a:gd name="f516" fmla="val 353287"/>
                <a:gd name="f517" fmla="val 533159"/>
                <a:gd name="f518" fmla="val 448596"/>
                <a:gd name="f519" fmla="val 474747"/>
                <a:gd name="f520" fmla="val 473964"/>
                <a:gd name="f521" fmla="val 344116"/>
                <a:gd name="f522" fmla="val 571545"/>
                <a:gd name="f523" fmla="val 239326"/>
                <a:gd name="f524" fmla="val 699138"/>
                <a:gd name="f525" fmla="val 207021"/>
                <a:gd name="f526" fmla="val 883688"/>
                <a:gd name="f527" fmla="val 175806"/>
                <a:gd name="f528" fmla="val 1051685"/>
                <a:gd name="f529" fmla="val 257594"/>
                <a:gd name="f530" fmla="val 1089767"/>
                <a:gd name="f531" fmla="val 399718"/>
                <a:gd name="f532" fmla="val 1128734"/>
                <a:gd name="f533" fmla="val 389277"/>
                <a:gd name="f534" fmla="val 1097563"/>
                <a:gd name="f535" fmla="val 272948"/>
                <a:gd name="f536" fmla="val 992084"/>
                <a:gd name="f537" fmla="val 191573"/>
                <a:gd name="f538" fmla="val 857834"/>
                <a:gd name="f539" fmla="val 171572"/>
                <a:gd name="f540" fmla="val 902623"/>
                <a:gd name="f541" fmla="val 69261"/>
                <a:gd name="f542" fmla="val 1005740"/>
                <a:gd name="f543" fmla="*/ f0 1 3068057"/>
                <a:gd name="f544" fmla="*/ f1 1 3083879"/>
                <a:gd name="f545" fmla="val f2"/>
                <a:gd name="f546" fmla="val f3"/>
                <a:gd name="f547" fmla="val f4"/>
                <a:gd name="f548" fmla="+- f547 0 f545"/>
                <a:gd name="f549" fmla="+- f546 0 f545"/>
                <a:gd name="f550" fmla="*/ f549 1 3068057"/>
                <a:gd name="f551" fmla="*/ f548 1 3083879"/>
                <a:gd name="f552" fmla="*/ f545 1 f550"/>
                <a:gd name="f553" fmla="*/ f546 1 f550"/>
                <a:gd name="f554" fmla="*/ f545 1 f551"/>
                <a:gd name="f555" fmla="*/ f547 1 f551"/>
                <a:gd name="f556" fmla="*/ f552 f543 1"/>
                <a:gd name="f557" fmla="*/ f553 f543 1"/>
                <a:gd name="f558" fmla="*/ f555 f544 1"/>
                <a:gd name="f559" fmla="*/ f554 f5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6" t="f559" r="f557" b="f558"/>
              <a:pathLst>
                <a:path w="3068057" h="30838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1" y="f33"/>
                  </a:cubicBezTo>
                  <a:lnTo>
                    <a:pt x="f34" y="f35"/>
                  </a:lnTo>
                  <a:lnTo>
                    <a:pt x="f31" y="f35"/>
                  </a:lnTo>
                  <a:lnTo>
                    <a:pt x="f31" y="f36"/>
                  </a:lnTo>
                  <a:cubicBezTo>
                    <a:pt x="f37" y="f38"/>
                    <a:pt x="f39" y="f40"/>
                    <a:pt x="f39" y="f41"/>
                  </a:cubicBezTo>
                  <a:lnTo>
                    <a:pt x="f42" y="f43"/>
                  </a:lnTo>
                  <a:cubicBezTo>
                    <a:pt x="f44" y="f45"/>
                    <a:pt x="f3" y="f46"/>
                    <a:pt x="f3" y="f47"/>
                  </a:cubicBezTo>
                  <a:cubicBezTo>
                    <a:pt x="f3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9" y="f71"/>
                  </a:cubicBezTo>
                  <a:cubicBezTo>
                    <a:pt x="f69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lnTo>
                    <a:pt x="f111" y="f112"/>
                  </a:ln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lnTo>
                    <a:pt x="f125" y="f126"/>
                  </a:ln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7" y="f149"/>
                  </a:cubicBezTo>
                  <a:cubicBezTo>
                    <a:pt x="f147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4"/>
                    <a:pt x="f5" y="f4"/>
                  </a:cubicBezTo>
                  <a:cubicBezTo>
                    <a:pt x="f178" y="f4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lnTo>
                    <a:pt x="f195" y="f196"/>
                  </a:ln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lnTo>
                    <a:pt x="f215" y="f216"/>
                  </a:ln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lnTo>
                    <a:pt x="f229" y="f230"/>
                  </a:ln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lnTo>
                    <a:pt x="f249" y="f250"/>
                  </a:lnTo>
                  <a:cubicBezTo>
                    <a:pt x="f251" y="f252"/>
                    <a:pt x="f253" y="f254"/>
                    <a:pt x="f255" y="f256"/>
                  </a:cubicBezTo>
                  <a:lnTo>
                    <a:pt x="f257" y="f258"/>
                  </a:ln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"/>
                    <a:pt x="f5" y="f2"/>
                  </a:cubicBezTo>
                  <a:close/>
                  <a:moveTo>
                    <a:pt x="f274" y="f2"/>
                  </a:moveTo>
                  <a:cubicBezTo>
                    <a:pt x="f275" y="f2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lnTo>
                    <a:pt x="f312" y="f313"/>
                  </a:ln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lnTo>
                    <a:pt x="f326" y="f327"/>
                  </a:ln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4"/>
                    <a:pt x="f274" y="f4"/>
                  </a:cubicBezTo>
                  <a:cubicBezTo>
                    <a:pt x="f371" y="f4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lnTo>
                    <a:pt x="f382" y="f383"/>
                  </a:lnTo>
                  <a:cubicBezTo>
                    <a:pt x="f384" y="f385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3"/>
                  </a:cubicBezTo>
                  <a:cubicBezTo>
                    <a:pt x="f395" y="f393"/>
                    <a:pt x="f396" y="f397"/>
                    <a:pt x="f396" y="f398"/>
                  </a:cubicBezTo>
                  <a:lnTo>
                    <a:pt x="f399" y="f400"/>
                  </a:lnTo>
                  <a:lnTo>
                    <a:pt x="f396" y="f400"/>
                  </a:lnTo>
                  <a:lnTo>
                    <a:pt x="f396" y="f401"/>
                  </a:lnTo>
                  <a:cubicBezTo>
                    <a:pt x="f402" y="f403"/>
                    <a:pt x="f404" y="f405"/>
                    <a:pt x="f404" y="f406"/>
                  </a:cubicBezTo>
                  <a:lnTo>
                    <a:pt x="f407" y="f408"/>
                  </a:lnTo>
                  <a:cubicBezTo>
                    <a:pt x="f409" y="f410"/>
                    <a:pt x="f2" y="f411"/>
                    <a:pt x="f2" y="f412"/>
                  </a:cubicBezTo>
                  <a:cubicBezTo>
                    <a:pt x="f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lnTo>
                    <a:pt x="f424" y="f425"/>
                  </a:lnTo>
                  <a:cubicBezTo>
                    <a:pt x="f426" y="f427"/>
                    <a:pt x="f428" y="f429"/>
                    <a:pt x="f430" y="f431"/>
                  </a:cubicBezTo>
                  <a:cubicBezTo>
                    <a:pt x="f432" y="f433"/>
                    <a:pt x="f434" y="f435"/>
                    <a:pt x="f434" y="f436"/>
                  </a:cubicBezTo>
                  <a:cubicBezTo>
                    <a:pt x="f434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447"/>
                  </a:cubicBezTo>
                  <a:cubicBezTo>
                    <a:pt x="f448" y="f449"/>
                    <a:pt x="f450" y="f451"/>
                    <a:pt x="f452" y="f453"/>
                  </a:cubicBezTo>
                  <a:cubicBezTo>
                    <a:pt x="f454" y="f455"/>
                    <a:pt x="f456" y="f457"/>
                    <a:pt x="f458" y="f459"/>
                  </a:cubicBezTo>
                  <a:lnTo>
                    <a:pt x="f460" y="f461"/>
                  </a:ln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71"/>
                    <a:pt x="f472" y="f473"/>
                  </a:cubicBezTo>
                  <a:lnTo>
                    <a:pt x="f474" y="f475"/>
                  </a:lnTo>
                  <a:lnTo>
                    <a:pt x="f476" y="f477"/>
                  </a:lnTo>
                  <a:cubicBezTo>
                    <a:pt x="f478" y="f479"/>
                    <a:pt x="f480" y="f481"/>
                    <a:pt x="f482" y="f483"/>
                  </a:cubicBezTo>
                  <a:cubicBezTo>
                    <a:pt x="f484" y="f485"/>
                    <a:pt x="f486" y="f487"/>
                    <a:pt x="f488" y="f489"/>
                  </a:cubicBezTo>
                  <a:lnTo>
                    <a:pt x="f490" y="f491"/>
                  </a:ln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503"/>
                  </a:cubicBezTo>
                  <a:cubicBezTo>
                    <a:pt x="f504" y="f505"/>
                    <a:pt x="f506" y="f507"/>
                    <a:pt x="f508" y="f509"/>
                  </a:cubicBezTo>
                  <a:cubicBezTo>
                    <a:pt x="f510" y="f511"/>
                    <a:pt x="f512" y="f513"/>
                    <a:pt x="f512" y="f514"/>
                  </a:cubicBezTo>
                  <a:cubicBezTo>
                    <a:pt x="f512" y="f515"/>
                    <a:pt x="f516" y="f517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lnTo>
                    <a:pt x="f532" y="f533"/>
                  </a:lnTo>
                  <a:cubicBezTo>
                    <a:pt x="f534" y="f535"/>
                    <a:pt x="f536" y="f537"/>
                    <a:pt x="f538" y="f539"/>
                  </a:cubicBezTo>
                  <a:cubicBezTo>
                    <a:pt x="f540" y="f541"/>
                    <a:pt x="f542" y="f2"/>
                    <a:pt x="f274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맑은 고딕" pitchFamily="34"/>
              </a:endParaRPr>
            </a:p>
          </p:txBody>
        </p:sp>
        <p:grpSp>
          <p:nvGrpSpPr>
            <p:cNvPr id="6" name="Group 110">
              <a:extLst>
                <a:ext uri="{FF2B5EF4-FFF2-40B4-BE49-F238E27FC236}">
                  <a16:creationId xmlns:a16="http://schemas.microsoft.com/office/drawing/2014/main" id="{C14AC3CE-69BE-E1B6-2CF5-6E3545452539}"/>
                </a:ext>
              </a:extLst>
            </p:cNvPr>
            <p:cNvGrpSpPr/>
            <p:nvPr/>
          </p:nvGrpSpPr>
          <p:grpSpPr>
            <a:xfrm>
              <a:off x="3837179" y="1242450"/>
              <a:ext cx="415402" cy="489222"/>
              <a:chOff x="3837179" y="1242450"/>
              <a:chExt cx="415402" cy="489222"/>
            </a:xfrm>
          </p:grpSpPr>
          <p:sp>
            <p:nvSpPr>
              <p:cNvPr id="7" name="Freeform 111">
                <a:extLst>
                  <a:ext uri="{FF2B5EF4-FFF2-40B4-BE49-F238E27FC236}">
                    <a16:creationId xmlns:a16="http://schemas.microsoft.com/office/drawing/2014/main" id="{4DC217E1-ADA7-6EAE-E510-BACFF603D024}"/>
                  </a:ext>
                </a:extLst>
              </p:cNvPr>
              <p:cNvSpPr/>
              <p:nvPr/>
            </p:nvSpPr>
            <p:spPr>
              <a:xfrm>
                <a:off x="3837179" y="1242450"/>
                <a:ext cx="415402" cy="4892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1558"/>
                  <a:gd name="f7" fmla="val 5891405"/>
                  <a:gd name="f8" fmla="val 2980491"/>
                  <a:gd name="f9" fmla="val 968"/>
                  <a:gd name="f10" fmla="val 1784302"/>
                  <a:gd name="f11" fmla="val -22254"/>
                  <a:gd name="f12" fmla="val 1040642"/>
                  <a:gd name="f13" fmla="val 372305"/>
                  <a:gd name="f14" fmla="val 726547"/>
                  <a:gd name="f15" fmla="val 1181117"/>
                  <a:gd name="f16" fmla="val 528785"/>
                  <a:gd name="f17" fmla="val 1834793"/>
                  <a:gd name="f18" fmla="val 744238"/>
                  <a:gd name="f19" fmla="val 2066938"/>
                  <a:gd name="f20" fmla="val 486068"/>
                  <a:gd name="f21" fmla="val 2371366"/>
                  <a:gd name="f22" fmla="val 239818"/>
                  <a:gd name="f23" fmla="val 2677225"/>
                  <a:gd name="f24" fmla="val -40213"/>
                  <a:gd name="f25" fmla="val 2911644"/>
                  <a:gd name="f26" fmla="val 4803"/>
                  <a:gd name="f27" fmla="val 3079808"/>
                  <a:gd name="f28" fmla="val 109541"/>
                  <a:gd name="f29" fmla="val 3181162"/>
                  <a:gd name="f30" fmla="val 260766"/>
                  <a:gd name="f31" fmla="val 3266498"/>
                  <a:gd name="f32" fmla="val 460575"/>
                  <a:gd name="f33" fmla="val 3328959"/>
                  <a:gd name="f34" fmla="val 403546"/>
                  <a:gd name="f35" fmla="val 3464559"/>
                  <a:gd name="f36" fmla="val 198074"/>
                  <a:gd name="f37" fmla="val 3641722"/>
                  <a:gd name="f38" fmla="val 289487"/>
                  <a:gd name="f39" fmla="val 3735758"/>
                  <a:gd name="f40" fmla="val 480873"/>
                  <a:gd name="f41" fmla="val 3871219"/>
                  <a:gd name="f42" fmla="val 428032"/>
                  <a:gd name="f43" fmla="val 3935014"/>
                  <a:gd name="f44" fmla="val 303940"/>
                  <a:gd name="f45" fmla="val 3939433"/>
                  <a:gd name="f46" fmla="val 322351"/>
                  <a:gd name="f47" fmla="val 4062605"/>
                  <a:gd name="f48" fmla="val 362395"/>
                  <a:gd name="f49" fmla="val 4195168"/>
                  <a:gd name="f50" fmla="val 550882"/>
                  <a:gd name="f51" fmla="val 4226788"/>
                  <a:gd name="f52" fmla="val 513737"/>
                  <a:gd name="f53" fmla="val 4317787"/>
                  <a:gd name="f54" fmla="val 397470"/>
                  <a:gd name="f55" fmla="val 4561276"/>
                  <a:gd name="f56" fmla="val 358392"/>
                  <a:gd name="f57" fmla="val 4876020"/>
                  <a:gd name="f58" fmla="val 449942"/>
                  <a:gd name="f59" fmla="val 4977005"/>
                  <a:gd name="f60" fmla="val 636587"/>
                  <a:gd name="f61" fmla="val 5158310"/>
                  <a:gd name="f62" fmla="val 1197305"/>
                  <a:gd name="f63" fmla="val 5208988"/>
                  <a:gd name="f64" fmla="val 1704584"/>
                  <a:gd name="f65" fmla="val 5039972"/>
                  <a:gd name="f66" fmla="val 1895970"/>
                  <a:gd name="f67" fmla="val 4734863"/>
                  <a:gd name="f68" fmla="val 5859508"/>
                  <a:gd name="f69" fmla="val 4366268"/>
                  <a:gd name="f70" fmla="val 4516262"/>
                  <a:gd name="f71" fmla="val 4422975"/>
                  <a:gd name="f72" fmla="val 3927926"/>
                  <a:gd name="f73" fmla="val 4841189"/>
                  <a:gd name="f74" fmla="val 3520345"/>
                  <a:gd name="f75" fmla="val 6117095"/>
                  <a:gd name="f76" fmla="val 1964448"/>
                  <a:gd name="f77" fmla="val 4692333"/>
                  <a:gd name="f78" fmla="val 36409"/>
                  <a:gd name="f79" fmla="+- 0 0 -90"/>
                  <a:gd name="f80" fmla="*/ f3 1 5331558"/>
                  <a:gd name="f81" fmla="*/ f4 1 5891405"/>
                  <a:gd name="f82" fmla="val f5"/>
                  <a:gd name="f83" fmla="val f6"/>
                  <a:gd name="f84" fmla="val f7"/>
                  <a:gd name="f85" fmla="*/ f79 f0 1"/>
                  <a:gd name="f86" fmla="+- f84 0 f82"/>
                  <a:gd name="f87" fmla="+- f83 0 f82"/>
                  <a:gd name="f88" fmla="*/ f85 1 f2"/>
                  <a:gd name="f89" fmla="*/ f87 1 5331558"/>
                  <a:gd name="f90" fmla="*/ f86 1 5891405"/>
                  <a:gd name="f91" fmla="*/ 968 f86 1"/>
                  <a:gd name="f92" fmla="*/ 1181117 f86 1"/>
                  <a:gd name="f93" fmla="*/ 3328959 f86 1"/>
                  <a:gd name="f94" fmla="*/ 3735758 f86 1"/>
                  <a:gd name="f95" fmla="*/ 3871219 f86 1"/>
                  <a:gd name="f96" fmla="*/ 4062605 f86 1"/>
                  <a:gd name="f97" fmla="*/ 4317787 f86 1"/>
                  <a:gd name="f98" fmla="*/ 4977005 f86 1"/>
                  <a:gd name="f99" fmla="*/ 5039972 f86 1"/>
                  <a:gd name="f100" fmla="*/ 5891405 f86 1"/>
                  <a:gd name="f101" fmla="*/ 5859508 f86 1"/>
                  <a:gd name="f102" fmla="*/ 3520345 f86 1"/>
                  <a:gd name="f103" fmla="*/ 3079808 f86 1"/>
                  <a:gd name="f104" fmla="*/ 2980491 f87 1"/>
                  <a:gd name="f105" fmla="*/ 726547 f87 1"/>
                  <a:gd name="f106" fmla="*/ 486068 f87 1"/>
                  <a:gd name="f107" fmla="*/ 2371366 f86 1"/>
                  <a:gd name="f108" fmla="*/ 4803 f87 1"/>
                  <a:gd name="f109" fmla="*/ 460575 f87 1"/>
                  <a:gd name="f110" fmla="*/ 289487 f87 1"/>
                  <a:gd name="f111" fmla="*/ 480873 f87 1"/>
                  <a:gd name="f112" fmla="*/ 322351 f87 1"/>
                  <a:gd name="f113" fmla="*/ 513737 f87 1"/>
                  <a:gd name="f114" fmla="*/ 449942 f87 1"/>
                  <a:gd name="f115" fmla="*/ 1704584 f87 1"/>
                  <a:gd name="f116" fmla="*/ 1895970 f87 1"/>
                  <a:gd name="f117" fmla="*/ 4734863 f87 1"/>
                  <a:gd name="f118" fmla="*/ 4841189 f87 1"/>
                  <a:gd name="f119" fmla="+- f88 0 f1"/>
                  <a:gd name="f120" fmla="*/ f91 1 5891405"/>
                  <a:gd name="f121" fmla="*/ f92 1 5891405"/>
                  <a:gd name="f122" fmla="*/ f93 1 5891405"/>
                  <a:gd name="f123" fmla="*/ f94 1 5891405"/>
                  <a:gd name="f124" fmla="*/ f95 1 5891405"/>
                  <a:gd name="f125" fmla="*/ f96 1 5891405"/>
                  <a:gd name="f126" fmla="*/ f97 1 5891405"/>
                  <a:gd name="f127" fmla="*/ f98 1 5891405"/>
                  <a:gd name="f128" fmla="*/ f99 1 5891405"/>
                  <a:gd name="f129" fmla="*/ f100 1 5891405"/>
                  <a:gd name="f130" fmla="*/ f101 1 5891405"/>
                  <a:gd name="f131" fmla="*/ f102 1 5891405"/>
                  <a:gd name="f132" fmla="*/ f103 1 5891405"/>
                  <a:gd name="f133" fmla="*/ f104 1 5331558"/>
                  <a:gd name="f134" fmla="*/ f105 1 5331558"/>
                  <a:gd name="f135" fmla="*/ f106 1 5331558"/>
                  <a:gd name="f136" fmla="*/ f107 1 5891405"/>
                  <a:gd name="f137" fmla="*/ f108 1 5331558"/>
                  <a:gd name="f138" fmla="*/ f109 1 5331558"/>
                  <a:gd name="f139" fmla="*/ f110 1 5331558"/>
                  <a:gd name="f140" fmla="*/ f111 1 5331558"/>
                  <a:gd name="f141" fmla="*/ f112 1 5331558"/>
                  <a:gd name="f142" fmla="*/ f113 1 5331558"/>
                  <a:gd name="f143" fmla="*/ f114 1 5331558"/>
                  <a:gd name="f144" fmla="*/ f115 1 5331558"/>
                  <a:gd name="f145" fmla="*/ f116 1 5331558"/>
                  <a:gd name="f146" fmla="*/ f117 1 5331558"/>
                  <a:gd name="f147" fmla="*/ f118 1 5331558"/>
                  <a:gd name="f148" fmla="*/ f82 1 f89"/>
                  <a:gd name="f149" fmla="*/ f83 1 f89"/>
                  <a:gd name="f150" fmla="*/ f82 1 f90"/>
                  <a:gd name="f151" fmla="*/ f84 1 f90"/>
                  <a:gd name="f152" fmla="*/ f133 1 f89"/>
                  <a:gd name="f153" fmla="*/ f120 1 f90"/>
                  <a:gd name="f154" fmla="*/ f134 1 f89"/>
                  <a:gd name="f155" fmla="*/ f121 1 f90"/>
                  <a:gd name="f156" fmla="*/ f135 1 f89"/>
                  <a:gd name="f157" fmla="*/ f136 1 f90"/>
                  <a:gd name="f158" fmla="*/ f137 1 f89"/>
                  <a:gd name="f159" fmla="*/ f132 1 f90"/>
                  <a:gd name="f160" fmla="*/ f138 1 f89"/>
                  <a:gd name="f161" fmla="*/ f122 1 f90"/>
                  <a:gd name="f162" fmla="*/ f139 1 f89"/>
                  <a:gd name="f163" fmla="*/ f123 1 f90"/>
                  <a:gd name="f164" fmla="*/ f140 1 f89"/>
                  <a:gd name="f165" fmla="*/ f124 1 f90"/>
                  <a:gd name="f166" fmla="*/ f141 1 f89"/>
                  <a:gd name="f167" fmla="*/ f125 1 f90"/>
                  <a:gd name="f168" fmla="*/ f142 1 f89"/>
                  <a:gd name="f169" fmla="*/ f126 1 f90"/>
                  <a:gd name="f170" fmla="*/ f143 1 f89"/>
                  <a:gd name="f171" fmla="*/ f127 1 f90"/>
                  <a:gd name="f172" fmla="*/ f144 1 f89"/>
                  <a:gd name="f173" fmla="*/ f128 1 f90"/>
                  <a:gd name="f174" fmla="*/ f145 1 f89"/>
                  <a:gd name="f175" fmla="*/ f129 1 f90"/>
                  <a:gd name="f176" fmla="*/ f146 1 f89"/>
                  <a:gd name="f177" fmla="*/ f130 1 f90"/>
                  <a:gd name="f178" fmla="*/ f147 1 f89"/>
                  <a:gd name="f179" fmla="*/ f131 1 f90"/>
                  <a:gd name="f180" fmla="*/ f148 f80 1"/>
                  <a:gd name="f181" fmla="*/ f149 f80 1"/>
                  <a:gd name="f182" fmla="*/ f151 f81 1"/>
                  <a:gd name="f183" fmla="*/ f150 f81 1"/>
                  <a:gd name="f184" fmla="*/ f152 f80 1"/>
                  <a:gd name="f185" fmla="*/ f153 f81 1"/>
                  <a:gd name="f186" fmla="*/ f154 f80 1"/>
                  <a:gd name="f187" fmla="*/ f155 f81 1"/>
                  <a:gd name="f188" fmla="*/ f156 f80 1"/>
                  <a:gd name="f189" fmla="*/ f157 f81 1"/>
                  <a:gd name="f190" fmla="*/ f158 f80 1"/>
                  <a:gd name="f191" fmla="*/ f159 f81 1"/>
                  <a:gd name="f192" fmla="*/ f160 f80 1"/>
                  <a:gd name="f193" fmla="*/ f161 f81 1"/>
                  <a:gd name="f194" fmla="*/ f162 f80 1"/>
                  <a:gd name="f195" fmla="*/ f163 f81 1"/>
                  <a:gd name="f196" fmla="*/ f164 f80 1"/>
                  <a:gd name="f197" fmla="*/ f165 f81 1"/>
                  <a:gd name="f198" fmla="*/ f166 f80 1"/>
                  <a:gd name="f199" fmla="*/ f167 f81 1"/>
                  <a:gd name="f200" fmla="*/ f168 f80 1"/>
                  <a:gd name="f201" fmla="*/ f169 f81 1"/>
                  <a:gd name="f202" fmla="*/ f170 f80 1"/>
                  <a:gd name="f203" fmla="*/ f171 f81 1"/>
                  <a:gd name="f204" fmla="*/ f172 f80 1"/>
                  <a:gd name="f205" fmla="*/ f173 f81 1"/>
                  <a:gd name="f206" fmla="*/ f174 f80 1"/>
                  <a:gd name="f207" fmla="*/ f175 f81 1"/>
                  <a:gd name="f208" fmla="*/ f176 f80 1"/>
                  <a:gd name="f209" fmla="*/ f177 f81 1"/>
                  <a:gd name="f210" fmla="*/ f178 f80 1"/>
                  <a:gd name="f211" fmla="*/ f179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9">
                    <a:pos x="f184" y="f185"/>
                  </a:cxn>
                  <a:cxn ang="f119">
                    <a:pos x="f186" y="f187"/>
                  </a:cxn>
                  <a:cxn ang="f119">
                    <a:pos x="f188" y="f189"/>
                  </a:cxn>
                  <a:cxn ang="f119">
                    <a:pos x="f190" y="f191"/>
                  </a:cxn>
                  <a:cxn ang="f119">
                    <a:pos x="f192" y="f193"/>
                  </a:cxn>
                  <a:cxn ang="f119">
                    <a:pos x="f194" y="f195"/>
                  </a:cxn>
                  <a:cxn ang="f119">
                    <a:pos x="f196" y="f197"/>
                  </a:cxn>
                  <a:cxn ang="f119">
                    <a:pos x="f198" y="f199"/>
                  </a:cxn>
                  <a:cxn ang="f119">
                    <a:pos x="f200" y="f201"/>
                  </a:cxn>
                  <a:cxn ang="f119">
                    <a:pos x="f202" y="f203"/>
                  </a:cxn>
                  <a:cxn ang="f119">
                    <a:pos x="f204" y="f205"/>
                  </a:cxn>
                  <a:cxn ang="f119">
                    <a:pos x="f206" y="f207"/>
                  </a:cxn>
                  <a:cxn ang="f119">
                    <a:pos x="f208" y="f209"/>
                  </a:cxn>
                  <a:cxn ang="f119">
                    <a:pos x="f210" y="f211"/>
                  </a:cxn>
                  <a:cxn ang="f119">
                    <a:pos x="f184" y="f185"/>
                  </a:cxn>
                </a:cxnLst>
                <a:rect l="f180" t="f183" r="f181" b="f182"/>
                <a:pathLst>
                  <a:path w="5331558" h="58914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lnTo>
                      <a:pt x="f66" y="f7"/>
                    </a:ln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8" y="f9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F0F0F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sp>
            <p:nvSpPr>
              <p:cNvPr id="8" name="Oval 37">
                <a:extLst>
                  <a:ext uri="{FF2B5EF4-FFF2-40B4-BE49-F238E27FC236}">
                    <a16:creationId xmlns:a16="http://schemas.microsoft.com/office/drawing/2014/main" id="{F4D49AC0-89C0-498E-F61C-05FD04F1ECF6}"/>
                  </a:ext>
                </a:extLst>
              </p:cNvPr>
              <p:cNvSpPr/>
              <p:nvPr/>
            </p:nvSpPr>
            <p:spPr>
              <a:xfrm rot="18100527">
                <a:off x="3982997" y="1232478"/>
                <a:ext cx="217672" cy="3045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70491"/>
                  <a:gd name="f4" fmla="val 1745209"/>
                  <a:gd name="f5" fmla="val 429221"/>
                  <a:gd name="f6" fmla="val 671495"/>
                  <a:gd name="f7" fmla="val 415869"/>
                  <a:gd name="f8" fmla="val 670322"/>
                  <a:gd name="f9" fmla="val 402356"/>
                  <a:gd name="f10" fmla="val 670624"/>
                  <a:gd name="f11" fmla="val 388917"/>
                  <a:gd name="f12" fmla="val 672439"/>
                  <a:gd name="f13" fmla="val 370997"/>
                  <a:gd name="f14" fmla="val 674859"/>
                  <a:gd name="f15" fmla="val 353207"/>
                  <a:gd name="f16" fmla="val 679968"/>
                  <a:gd name="f17" fmla="val 336101"/>
                  <a:gd name="f18" fmla="val 687858"/>
                  <a:gd name="f19" fmla="val 344770"/>
                  <a:gd name="f20" fmla="val 708640"/>
                  <a:gd name="f21" fmla="val 405276"/>
                  <a:gd name="f22" fmla="val 680369"/>
                  <a:gd name="f23" fmla="val 475531"/>
                  <a:gd name="f24" fmla="val 691805"/>
                  <a:gd name="f25" fmla="val 523918"/>
                  <a:gd name="f26" fmla="val 737799"/>
                  <a:gd name="f27" fmla="val 569388"/>
                  <a:gd name="f28" fmla="val 781022"/>
                  <a:gd name="f29" fmla="val 587723"/>
                  <a:gd name="f30" fmla="val 847396"/>
                  <a:gd name="f31" fmla="val 571504"/>
                  <a:gd name="f32" fmla="val 910067"/>
                  <a:gd name="f33" fmla="val 593243"/>
                  <a:gd name="f34" fmla="val 915886"/>
                  <a:gd name="f35" fmla="val 611678"/>
                  <a:gd name="f36" fmla="val 844923"/>
                  <a:gd name="f37" fmla="val 590662"/>
                  <a:gd name="f38" fmla="val 769719"/>
                  <a:gd name="f39" fmla="val 538740"/>
                  <a:gd name="f40" fmla="val 720849"/>
                  <a:gd name="f41" fmla="val 507886"/>
                  <a:gd name="f42" fmla="val 691808"/>
                  <a:gd name="f43" fmla="val 469277"/>
                  <a:gd name="f44" fmla="val 675014"/>
                  <a:gd name="f45" fmla="val 588421"/>
                  <a:gd name="f46" fmla="val 580980"/>
                  <a:gd name="f47" fmla="val 534186"/>
                  <a:gd name="f48" fmla="val 581239"/>
                  <a:gd name="f49" fmla="val 482134"/>
                  <a:gd name="f50" fmla="val 605639"/>
                  <a:gd name="f51" fmla="val 446738"/>
                  <a:gd name="f52" fmla="val 649695"/>
                  <a:gd name="f53" fmla="val 463760"/>
                  <a:gd name="f54" fmla="val 664437"/>
                  <a:gd name="f55" fmla="val 505329"/>
                  <a:gd name="f56" fmla="val 612166"/>
                  <a:gd name="f57" fmla="val 573320"/>
                  <a:gd name="f58" fmla="val 591099"/>
                  <a:gd name="f59" fmla="val 637132"/>
                  <a:gd name="f60" fmla="val 610714"/>
                  <a:gd name="f61" fmla="val 697098"/>
                  <a:gd name="f62" fmla="val 629147"/>
                  <a:gd name="f63" fmla="val 743088"/>
                  <a:gd name="f64" fmla="val 680397"/>
                  <a:gd name="f65" fmla="val 756495"/>
                  <a:gd name="f66" fmla="val 743730"/>
                  <a:gd name="f67" fmla="val 778549"/>
                  <a:gd name="f68" fmla="val 739251"/>
                  <a:gd name="f69" fmla="val 763432"/>
                  <a:gd name="f70" fmla="val 667508"/>
                  <a:gd name="f71" fmla="val 711108"/>
                  <a:gd name="f72" fmla="val 609548"/>
                  <a:gd name="f73" fmla="val 642848"/>
                  <a:gd name="f74" fmla="val 588934"/>
                  <a:gd name="f75" fmla="val 624821"/>
                  <a:gd name="f76" fmla="val 583490"/>
                  <a:gd name="f77" fmla="val 606500"/>
                  <a:gd name="f78" fmla="val 580894"/>
                  <a:gd name="f79" fmla="val 533817"/>
                  <a:gd name="f80" fmla="val 617807"/>
                  <a:gd name="f81" fmla="val 1"/>
                  <a:gd name="f82" fmla="val 687626"/>
                  <a:gd name="f83" fmla="val 60667"/>
                  <a:gd name="f84" fmla="val 697680"/>
                  <a:gd name="f85" fmla="val 141081"/>
                  <a:gd name="f86" fmla="val 603869"/>
                  <a:gd name="f87" fmla="val 182843"/>
                  <a:gd name="f88" fmla="val 547102"/>
                  <a:gd name="f89" fmla="val 268997"/>
                  <a:gd name="f90" fmla="val 562024"/>
                  <a:gd name="f91" fmla="val 352718"/>
                  <a:gd name="f92" fmla="val 584367"/>
                  <a:gd name="f93" fmla="val 347971"/>
                  <a:gd name="f94" fmla="val 570422"/>
                  <a:gd name="f95" fmla="val 267354"/>
                  <a:gd name="f96" fmla="val 633895"/>
                  <a:gd name="f97" fmla="val 183716"/>
                  <a:gd name="f98" fmla="val 732836"/>
                  <a:gd name="f99" fmla="val 150639"/>
                  <a:gd name="f100" fmla="val 738208"/>
                  <a:gd name="f101" fmla="val 147500"/>
                  <a:gd name="f102" fmla="val 743991"/>
                  <a:gd name="f103" fmla="val 147205"/>
                  <a:gd name="f104" fmla="val 749842"/>
                  <a:gd name="f105" fmla="val 844103"/>
                  <a:gd name="f106" fmla="val 920515"/>
                  <a:gd name="f107" fmla="val 223618"/>
                  <a:gd name="f108" fmla="val 317877"/>
                  <a:gd name="f109" fmla="val 910716"/>
                  <a:gd name="f110" fmla="val 366417"/>
                  <a:gd name="f111" fmla="val 366418"/>
                  <a:gd name="f112" fmla="val 371433"/>
                  <a:gd name="f113" fmla="val 997755"/>
                  <a:gd name="f114" fmla="val 379016"/>
                  <a:gd name="f115" fmla="val 1056877"/>
                  <a:gd name="f116" fmla="val 445155"/>
                  <a:gd name="f117" fmla="val 525101"/>
                  <a:gd name="f118" fmla="val 1047351"/>
                  <a:gd name="f119" fmla="val 572282"/>
                  <a:gd name="f120" fmla="val 1119671"/>
                  <a:gd name="f121" fmla="val 602218"/>
                  <a:gd name="f122" fmla="val 673500"/>
                  <a:gd name="f123" fmla="val 756650"/>
                  <a:gd name="f124" fmla="val 1170490"/>
                  <a:gd name="f125" fmla="val 802863"/>
                  <a:gd name="f126" fmla="val 1154794"/>
                  <a:gd name="f127" fmla="val 845409"/>
                  <a:gd name="f128" fmla="val 1127569"/>
                  <a:gd name="f129" fmla="val 878235"/>
                  <a:gd name="f130" fmla="val 1080615"/>
                  <a:gd name="f131" fmla="val 934488"/>
                  <a:gd name="f132" fmla="val 1014142"/>
                  <a:gd name="f133" fmla="val 959925"/>
                  <a:gd name="f134" fmla="val 954678"/>
                  <a:gd name="f135" fmla="val 939840"/>
                  <a:gd name="f136" fmla="val 947373"/>
                  <a:gd name="f137" fmla="val 961469"/>
                  <a:gd name="f138" fmla="val 1000817"/>
                  <a:gd name="f139" fmla="val 979520"/>
                  <a:gd name="f140" fmla="val 1058949"/>
                  <a:gd name="f141" fmla="val 966083"/>
                  <a:gd name="f142" fmla="val 1106746"/>
                  <a:gd name="f143" fmla="val 928282"/>
                  <a:gd name="f144" fmla="val 1128548"/>
                  <a:gd name="f145" fmla="val 955588"/>
                  <a:gd name="f146" fmla="val 1138907"/>
                  <a:gd name="f147" fmla="val 990708"/>
                  <a:gd name="f148" fmla="val 1028247"/>
                  <a:gd name="f149" fmla="val 1124134"/>
                  <a:gd name="f150" fmla="val 1071328"/>
                  <a:gd name="f151" fmla="val 1204237"/>
                  <a:gd name="f152" fmla="val 981133"/>
                  <a:gd name="f153" fmla="val 1223220"/>
                  <a:gd name="f154" fmla="val 889088"/>
                  <a:gd name="f155" fmla="val 1236998"/>
                  <a:gd name="f156" fmla="val 805358"/>
                  <a:gd name="f157" fmla="val 1200898"/>
                  <a:gd name="f158" fmla="val 777272"/>
                  <a:gd name="f159" fmla="val 1134408"/>
                  <a:gd name="f160" fmla="val 791057"/>
                  <a:gd name="f161" fmla="val 1124903"/>
                  <a:gd name="f162" fmla="val 802061"/>
                  <a:gd name="f163" fmla="val 1111678"/>
                  <a:gd name="f164" fmla="val 810210"/>
                  <a:gd name="f165" fmla="val 1096167"/>
                  <a:gd name="f166" fmla="val 831546"/>
                  <a:gd name="f167" fmla="val 1055553"/>
                  <a:gd name="f168" fmla="val 830022"/>
                  <a:gd name="f169" fmla="val 1005443"/>
                  <a:gd name="f170" fmla="val 806195"/>
                  <a:gd name="f171" fmla="val 964175"/>
                  <a:gd name="f172" fmla="val 787267"/>
                  <a:gd name="f173" fmla="val 975103"/>
                  <a:gd name="f174" fmla="val 807161"/>
                  <a:gd name="f175" fmla="val 1009560"/>
                  <a:gd name="f176" fmla="val 808703"/>
                  <a:gd name="f177" fmla="val 1051275"/>
                  <a:gd name="f178" fmla="val 791333"/>
                  <a:gd name="f179" fmla="val 1085110"/>
                  <a:gd name="f180" fmla="val 784855"/>
                  <a:gd name="f181" fmla="val 1097727"/>
                  <a:gd name="f182" fmla="val 776117"/>
                  <a:gd name="f183" fmla="val 1108536"/>
                  <a:gd name="f184" fmla="val 763385"/>
                  <a:gd name="f185" fmla="val 1114320"/>
                  <a:gd name="f186" fmla="val 744063"/>
                  <a:gd name="f187" fmla="val 1119497"/>
                  <a:gd name="f188" fmla="val 747716"/>
                  <a:gd name="f189" fmla="val 1128718"/>
                  <a:gd name="f190" fmla="val 731558"/>
                  <a:gd name="f191" fmla="val 1137628"/>
                  <a:gd name="f192" fmla="val 712804"/>
                  <a:gd name="f193" fmla="val 1141697"/>
                  <a:gd name="f194" fmla="val 693327"/>
                  <a:gd name="f195" fmla="val 1140344"/>
                  <a:gd name="f196" fmla="val 655409"/>
                  <a:gd name="f197" fmla="val 1137711"/>
                  <a:gd name="f198" fmla="val 620494"/>
                  <a:gd name="f199" fmla="val 1114908"/>
                  <a:gd name="f200" fmla="val 601213"/>
                  <a:gd name="f201" fmla="val 1080185"/>
                  <a:gd name="f202" fmla="val 582082"/>
                  <a:gd name="f203" fmla="val 1090754"/>
                  <a:gd name="f204" fmla="val 605167"/>
                  <a:gd name="f205" fmla="val 1132362"/>
                  <a:gd name="f206" fmla="val 647281"/>
                  <a:gd name="f207" fmla="val 1159482"/>
                  <a:gd name="f208" fmla="val 693051"/>
                  <a:gd name="f209" fmla="val 1162221"/>
                  <a:gd name="f210" fmla="val 715413"/>
                  <a:gd name="f211" fmla="val 1163558"/>
                  <a:gd name="f212" fmla="val 736989"/>
                  <a:gd name="f213" fmla="val 1158982"/>
                  <a:gd name="f214" fmla="val 755684"/>
                  <a:gd name="f215" fmla="val 1148835"/>
                  <a:gd name="f216" fmla="val 792539"/>
                  <a:gd name="f217" fmla="val 1222022"/>
                  <a:gd name="f218" fmla="val 887119"/>
                  <a:gd name="f219" fmla="val 1262260"/>
                  <a:gd name="f220" fmla="val 989751"/>
                  <a:gd name="f221" fmla="val 1247587"/>
                  <a:gd name="f222" fmla="val 1000157"/>
                  <a:gd name="f223" fmla="val 1267987"/>
                  <a:gd name="f224" fmla="val 1004489"/>
                  <a:gd name="f225" fmla="val 1291252"/>
                  <a:gd name="f226" fmla="val 1004488"/>
                  <a:gd name="f227" fmla="val 1315531"/>
                  <a:gd name="f228" fmla="val 1381750"/>
                  <a:gd name="f229" fmla="val 972258"/>
                  <a:gd name="f230" fmla="val 1440443"/>
                  <a:gd name="f231" fmla="val 920375"/>
                  <a:gd name="f232" fmla="val 1473506"/>
                  <a:gd name="f233" fmla="val 913116"/>
                  <a:gd name="f234" fmla="val 1474079"/>
                  <a:gd name="f235" fmla="val 850536"/>
                  <a:gd name="f236" fmla="val 1469665"/>
                  <a:gd name="f237" fmla="val 794159"/>
                  <a:gd name="f238" fmla="val 1430126"/>
                  <a:gd name="f239" fmla="val 766796"/>
                  <a:gd name="f240" fmla="val 1371458"/>
                  <a:gd name="f241" fmla="val 746323"/>
                  <a:gd name="f242" fmla="val 1380801"/>
                  <a:gd name="f243" fmla="val 776874"/>
                  <a:gd name="f244" fmla="val 1446464"/>
                  <a:gd name="f245" fmla="val 839753"/>
                  <a:gd name="f246" fmla="val 1490827"/>
                  <a:gd name="f247" fmla="val 909888"/>
                  <a:gd name="f248" fmla="val 1496052"/>
                  <a:gd name="f249" fmla="val 891948"/>
                  <a:gd name="f250" fmla="val 1561049"/>
                  <a:gd name="f251" fmla="val 840393"/>
                  <a:gd name="f252" fmla="val 1611456"/>
                  <a:gd name="f253" fmla="val 774838"/>
                  <a:gd name="f254" fmla="val 1628054"/>
                  <a:gd name="f255" fmla="val 686646"/>
                  <a:gd name="f256" fmla="val 1642970"/>
                  <a:gd name="f257" fmla="val 605133"/>
                  <a:gd name="f258" fmla="val 1612285"/>
                  <a:gd name="f259" fmla="val 571751"/>
                  <a:gd name="f260" fmla="val 1552195"/>
                  <a:gd name="f261" fmla="val 550649"/>
                  <a:gd name="f262" fmla="val 1566422"/>
                  <a:gd name="f263" fmla="val 577499"/>
                  <a:gd name="f264" fmla="val 1609979"/>
                  <a:gd name="f265" fmla="val 626419"/>
                  <a:gd name="f266" fmla="val 1639383"/>
                  <a:gd name="f267" fmla="val 685031"/>
                  <a:gd name="f268" fmla="val 1648114"/>
                  <a:gd name="f269" fmla="val 659684"/>
                  <a:gd name="f270" fmla="val 1706013"/>
                  <a:gd name="f271" fmla="val 601329"/>
                  <a:gd name="f272" fmla="val 1745210"/>
                  <a:gd name="f273" fmla="val 533818"/>
                  <a:gd name="f274" fmla="val 455549"/>
                  <a:gd name="f275" fmla="val 416747"/>
                  <a:gd name="f276" fmla="val 1692524"/>
                  <a:gd name="f277" fmla="val 372301"/>
                  <a:gd name="f278" fmla="val 1619888"/>
                  <a:gd name="f279" fmla="val 366380"/>
                  <a:gd name="f280" fmla="val 1592106"/>
                  <a:gd name="f281" fmla="val 305091"/>
                  <a:gd name="f282" fmla="val 1567105"/>
                  <a:gd name="f283" fmla="val 259811"/>
                  <a:gd name="f284" fmla="val 1511085"/>
                  <a:gd name="f285" fmla="val 250590"/>
                  <a:gd name="f286" fmla="val 1443452"/>
                  <a:gd name="f287" fmla="val 203712"/>
                  <a:gd name="f288" fmla="val 1453117"/>
                  <a:gd name="f289" fmla="val 158965"/>
                  <a:gd name="f290" fmla="val 1444975"/>
                  <a:gd name="f291" fmla="val 117260"/>
                  <a:gd name="f292" fmla="val 1407178"/>
                  <a:gd name="f293" fmla="val 55030"/>
                  <a:gd name="f294" fmla="val 1350772"/>
                  <a:gd name="f295" fmla="val 44039"/>
                  <a:gd name="f296" fmla="val 1258933"/>
                  <a:gd name="f297" fmla="val 90593"/>
                  <a:gd name="f298" fmla="val 1192598"/>
                  <a:gd name="f299" fmla="val 186799"/>
                  <a:gd name="f300" fmla="val 1224213"/>
                  <a:gd name="f301" fmla="val 285304"/>
                  <a:gd name="f302" fmla="val 1199642"/>
                  <a:gd name="f303" fmla="val 330760"/>
                  <a:gd name="f304" fmla="val 1129474"/>
                  <a:gd name="f305" fmla="val 344999"/>
                  <a:gd name="f306" fmla="val 1132822"/>
                  <a:gd name="f307" fmla="val 420009"/>
                  <a:gd name="f308" fmla="val 1139731"/>
                  <a:gd name="f309" fmla="val 490500"/>
                  <a:gd name="f310" fmla="val 1101048"/>
                  <a:gd name="f311" fmla="val 524987"/>
                  <a:gd name="f312" fmla="val 1034051"/>
                  <a:gd name="f313" fmla="val 505360"/>
                  <a:gd name="f314" fmla="val 1023014"/>
                  <a:gd name="f315" fmla="val 475089"/>
                  <a:gd name="f316" fmla="val 1082544"/>
                  <a:gd name="f317" fmla="val 412689"/>
                  <a:gd name="f318" fmla="val 1116790"/>
                  <a:gd name="f319" fmla="val 346243"/>
                  <a:gd name="f320" fmla="val 1110339"/>
                  <a:gd name="f321" fmla="val 283801"/>
                  <a:gd name="f322" fmla="val 1104277"/>
                  <a:gd name="f323" fmla="val 228486"/>
                  <a:gd name="f324" fmla="val 1063265"/>
                  <a:gd name="f325" fmla="val 202679"/>
                  <a:gd name="f326" fmla="val 1003895"/>
                  <a:gd name="f327" fmla="val 181967"/>
                  <a:gd name="f328" fmla="val 1012696"/>
                  <a:gd name="f329" fmla="val 205492"/>
                  <a:gd name="f330" fmla="val 1066954"/>
                  <a:gd name="f331" fmla="val 250941"/>
                  <a:gd name="f332" fmla="val 1107583"/>
                  <a:gd name="f333" fmla="val 305288"/>
                  <a:gd name="f334" fmla="val 1123484"/>
                  <a:gd name="f335" fmla="val 260051"/>
                  <a:gd name="f336" fmla="val 1186174"/>
                  <a:gd name="f337" fmla="val 162021"/>
                  <a:gd name="f338" fmla="val 1201884"/>
                  <a:gd name="f339" fmla="val 70961"/>
                  <a:gd name="f340" fmla="val 1161909"/>
                  <a:gd name="f341" fmla="val 64874"/>
                  <a:gd name="f342" fmla="val 1160625"/>
                  <a:gd name="f343" fmla="val 60391"/>
                  <a:gd name="f344" fmla="val 1156961"/>
                  <a:gd name="f345" fmla="val 56055"/>
                  <a:gd name="f346" fmla="val 1153032"/>
                  <a:gd name="f347" fmla="val -13786"/>
                  <a:gd name="f348" fmla="val 1089729"/>
                  <a:gd name="f349" fmla="val -19088"/>
                  <a:gd name="f350" fmla="val 981796"/>
                  <a:gd name="f351" fmla="val 44214"/>
                  <a:gd name="f352" fmla="val 911953"/>
                  <a:gd name="f353" fmla="val 84073"/>
                  <a:gd name="f354" fmla="val 882569"/>
                  <a:gd name="f355" fmla="val 76811"/>
                  <a:gd name="f356" fmla="val 875989"/>
                  <a:gd name="f357" fmla="val 80179"/>
                  <a:gd name="f358" fmla="val 872273"/>
                  <a:gd name="f359" fmla="val 28040"/>
                  <a:gd name="f360" fmla="val 814783"/>
                  <a:gd name="f361" fmla="val 28651"/>
                  <a:gd name="f362" fmla="val 726072"/>
                  <a:gd name="f363" fmla="val 82340"/>
                  <a:gd name="f364" fmla="val 666836"/>
                  <a:gd name="f365" fmla="val 121082"/>
                  <a:gd name="f366" fmla="val 638275"/>
                  <a:gd name="f367" fmla="val 89526"/>
                  <a:gd name="f368" fmla="val 571593"/>
                  <a:gd name="f369" fmla="val 96788"/>
                  <a:gd name="f370" fmla="val 490523"/>
                  <a:gd name="f371" fmla="val 145805"/>
                  <a:gd name="f372" fmla="val 430894"/>
                  <a:gd name="f373" fmla="val 198586"/>
                  <a:gd name="f374" fmla="val 400645"/>
                  <a:gd name="f375" fmla="val 259015"/>
                  <a:gd name="f376" fmla="val 385179"/>
                  <a:gd name="f377" fmla="val 321878"/>
                  <a:gd name="f378" fmla="val 383347"/>
                  <a:gd name="f379" fmla="val 321111"/>
                  <a:gd name="f380" fmla="val 357014"/>
                  <a:gd name="f381" fmla="val 257723"/>
                  <a:gd name="f382" fmla="val 358862"/>
                  <a:gd name="f383" fmla="val 196668"/>
                  <a:gd name="f384" fmla="val 373772"/>
                  <a:gd name="f385" fmla="val 141180"/>
                  <a:gd name="f386" fmla="val 399723"/>
                  <a:gd name="f387" fmla="val 117813"/>
                  <a:gd name="f388" fmla="val 370058"/>
                  <a:gd name="f389" fmla="val 106816"/>
                  <a:gd name="f390" fmla="val 332072"/>
                  <a:gd name="f391" fmla="val 291518"/>
                  <a:gd name="f392" fmla="val 170286"/>
                  <a:gd name="f393" fmla="val 205094"/>
                  <a:gd name="f394" fmla="val 72008"/>
                  <a:gd name="f395" fmla="val 326327"/>
                  <a:gd name="f396" fmla="val 350305"/>
                  <a:gd name="f397" fmla="val 373385"/>
                  <a:gd name="f398" fmla="val 75853"/>
                  <a:gd name="f399" fmla="val 394659"/>
                  <a:gd name="f400" fmla="val 83948"/>
                  <a:gd name="f401" fmla="val 425371"/>
                  <a:gd name="f402" fmla="val 33609"/>
                  <a:gd name="f403" fmla="val 467237"/>
                  <a:gd name="f404" fmla="*/ f0 1 1170491"/>
                  <a:gd name="f405" fmla="*/ f1 1 1745209"/>
                  <a:gd name="f406" fmla="val f2"/>
                  <a:gd name="f407" fmla="val f3"/>
                  <a:gd name="f408" fmla="val f4"/>
                  <a:gd name="f409" fmla="+- f408 0 f406"/>
                  <a:gd name="f410" fmla="+- f407 0 f406"/>
                  <a:gd name="f411" fmla="*/ f410 1 1170491"/>
                  <a:gd name="f412" fmla="*/ f409 1 1745209"/>
                  <a:gd name="f413" fmla="*/ f406 1 f411"/>
                  <a:gd name="f414" fmla="*/ f407 1 f411"/>
                  <a:gd name="f415" fmla="*/ f406 1 f412"/>
                  <a:gd name="f416" fmla="*/ f408 1 f412"/>
                  <a:gd name="f417" fmla="*/ f413 f404 1"/>
                  <a:gd name="f418" fmla="*/ f414 f404 1"/>
                  <a:gd name="f419" fmla="*/ f416 f405 1"/>
                  <a:gd name="f420" fmla="*/ f415 f4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7" t="f420" r="f418" b="f419"/>
                <a:pathLst>
                  <a:path w="1170491" h="1745209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9" y="f20"/>
                    </a:ln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5" y="f6"/>
                    </a:cubicBezTo>
                    <a:close/>
                    <a:moveTo>
                      <a:pt x="f45" y="f46"/>
                    </a:moveTo>
                    <a:cubicBezTo>
                      <a:pt x="f47" y="f48"/>
                      <a:pt x="f49" y="f50"/>
                      <a:pt x="f51" y="f52"/>
                    </a:cubicBezTo>
                    <a:lnTo>
                      <a:pt x="f53" y="f54"/>
                    </a:ln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45" y="f46"/>
                    </a:cubicBezTo>
                    <a:close/>
                    <a:moveTo>
                      <a:pt x="f79" y="f2"/>
                    </a:move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lnTo>
                      <a:pt x="f92" y="f93"/>
                    </a:ln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3"/>
                    </a:cubicBezTo>
                    <a:cubicBezTo>
                      <a:pt x="f105" y="f103"/>
                      <a:pt x="f106" y="f107"/>
                      <a:pt x="f106" y="f108"/>
                    </a:cubicBezTo>
                    <a:lnTo>
                      <a:pt x="f109" y="f110"/>
                    </a:lnTo>
                    <a:lnTo>
                      <a:pt x="f106" y="f111"/>
                    </a:lnTo>
                    <a:lnTo>
                      <a:pt x="f106" y="f112"/>
                    </a:lnTo>
                    <a:cubicBezTo>
                      <a:pt x="f113" y="f114"/>
                      <a:pt x="f115" y="f116"/>
                      <a:pt x="f115" y="f117"/>
                    </a:cubicBezTo>
                    <a:lnTo>
                      <a:pt x="f118" y="f119"/>
                    </a:lnTo>
                    <a:cubicBezTo>
                      <a:pt x="f120" y="f121"/>
                      <a:pt x="f3" y="f122"/>
                      <a:pt x="f3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lnTo>
                      <a:pt x="f136" y="f137"/>
                    </a:ln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6" y="f148"/>
                    </a:cubicBezTo>
                    <a:cubicBezTo>
                      <a:pt x="f146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lnTo>
                      <a:pt x="f172" y="f173"/>
                    </a:lnTo>
                    <a:cubicBezTo>
                      <a:pt x="f174" y="f175"/>
                      <a:pt x="f176" y="f177"/>
                      <a:pt x="f178" y="f179"/>
                    </a:cubicBezTo>
                    <a:cubicBezTo>
                      <a:pt x="f180" y="f181"/>
                      <a:pt x="f182" y="f183"/>
                      <a:pt x="f184" y="f185"/>
                    </a:cubicBezTo>
                    <a:lnTo>
                      <a:pt x="f186" y="f187"/>
                    </a:lnTo>
                    <a:lnTo>
                      <a:pt x="f188" y="f189"/>
                    </a:ln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lnTo>
                      <a:pt x="f202" y="f203"/>
                    </a:lnTo>
                    <a:cubicBezTo>
                      <a:pt x="f204" y="f205"/>
                      <a:pt x="f206" y="f207"/>
                      <a:pt x="f208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216" y="f217"/>
                      <a:pt x="f218" y="f219"/>
                      <a:pt x="f220" y="f221"/>
                    </a:cubicBezTo>
                    <a:cubicBezTo>
                      <a:pt x="f222" y="f223"/>
                      <a:pt x="f224" y="f225"/>
                      <a:pt x="f226" y="f227"/>
                    </a:cubicBezTo>
                    <a:cubicBezTo>
                      <a:pt x="f226" y="f228"/>
                      <a:pt x="f229" y="f230"/>
                      <a:pt x="f231" y="f232"/>
                    </a:cubicBezTo>
                    <a:lnTo>
                      <a:pt x="f233" y="f234"/>
                    </a:lnTo>
                    <a:cubicBezTo>
                      <a:pt x="f235" y="f236"/>
                      <a:pt x="f237" y="f238"/>
                      <a:pt x="f239" y="f240"/>
                    </a:cubicBezTo>
                    <a:lnTo>
                      <a:pt x="f241" y="f242"/>
                    </a:lnTo>
                    <a:cubicBezTo>
                      <a:pt x="f243" y="f244"/>
                      <a:pt x="f245" y="f246"/>
                      <a:pt x="f247" y="f248"/>
                    </a:cubicBezTo>
                    <a:cubicBezTo>
                      <a:pt x="f249" y="f250"/>
                      <a:pt x="f251" y="f252"/>
                      <a:pt x="f253" y="f254"/>
                    </a:cubicBezTo>
                    <a:cubicBezTo>
                      <a:pt x="f255" y="f256"/>
                      <a:pt x="f257" y="f258"/>
                      <a:pt x="f259" y="f260"/>
                    </a:cubicBezTo>
                    <a:lnTo>
                      <a:pt x="f261" y="f262"/>
                    </a:lnTo>
                    <a:cubicBezTo>
                      <a:pt x="f263" y="f264"/>
                      <a:pt x="f265" y="f266"/>
                      <a:pt x="f267" y="f268"/>
                    </a:cubicBezTo>
                    <a:cubicBezTo>
                      <a:pt x="f269" y="f270"/>
                      <a:pt x="f271" y="f272"/>
                      <a:pt x="f273" y="f4"/>
                    </a:cubicBezTo>
                    <a:cubicBezTo>
                      <a:pt x="f274" y="f272"/>
                      <a:pt x="f275" y="f276"/>
                      <a:pt x="f277" y="f278"/>
                    </a:cubicBezTo>
                    <a:lnTo>
                      <a:pt x="f279" y="f280"/>
                    </a:lnTo>
                    <a:cubicBezTo>
                      <a:pt x="f281" y="f282"/>
                      <a:pt x="f283" y="f284"/>
                      <a:pt x="f285" y="f286"/>
                    </a:cubicBezTo>
                    <a:cubicBezTo>
                      <a:pt x="f287" y="f288"/>
                      <a:pt x="f289" y="f290"/>
                      <a:pt x="f291" y="f292"/>
                    </a:cubicBezTo>
                    <a:cubicBezTo>
                      <a:pt x="f293" y="f294"/>
                      <a:pt x="f295" y="f296"/>
                      <a:pt x="f297" y="f298"/>
                    </a:cubicBezTo>
                    <a:cubicBezTo>
                      <a:pt x="f299" y="f300"/>
                      <a:pt x="f301" y="f302"/>
                      <a:pt x="f303" y="f304"/>
                    </a:cubicBezTo>
                    <a:lnTo>
                      <a:pt x="f305" y="f306"/>
                    </a:lnTo>
                    <a:cubicBezTo>
                      <a:pt x="f307" y="f308"/>
                      <a:pt x="f309" y="f310"/>
                      <a:pt x="f311" y="f312"/>
                    </a:cubicBezTo>
                    <a:lnTo>
                      <a:pt x="f313" y="f314"/>
                    </a:lnTo>
                    <a:cubicBezTo>
                      <a:pt x="f315" y="f316"/>
                      <a:pt x="f317" y="f318"/>
                      <a:pt x="f319" y="f320"/>
                    </a:cubicBezTo>
                    <a:cubicBezTo>
                      <a:pt x="f321" y="f322"/>
                      <a:pt x="f323" y="f324"/>
                      <a:pt x="f325" y="f326"/>
                    </a:cubicBezTo>
                    <a:lnTo>
                      <a:pt x="f327" y="f328"/>
                    </a:lnTo>
                    <a:cubicBezTo>
                      <a:pt x="f329" y="f330"/>
                      <a:pt x="f331" y="f332"/>
                      <a:pt x="f333" y="f334"/>
                    </a:cubicBezTo>
                    <a:cubicBezTo>
                      <a:pt x="f335" y="f336"/>
                      <a:pt x="f337" y="f338"/>
                      <a:pt x="f339" y="f340"/>
                    </a:cubicBezTo>
                    <a:cubicBezTo>
                      <a:pt x="f341" y="f342"/>
                      <a:pt x="f343" y="f344"/>
                      <a:pt x="f345" y="f346"/>
                    </a:cubicBezTo>
                    <a:cubicBezTo>
                      <a:pt x="f347" y="f348"/>
                      <a:pt x="f349" y="f350"/>
                      <a:pt x="f351" y="f352"/>
                    </a:cubicBezTo>
                    <a:lnTo>
                      <a:pt x="f353" y="f354"/>
                    </a:lnTo>
                    <a:lnTo>
                      <a:pt x="f355" y="f356"/>
                    </a:lnTo>
                    <a:lnTo>
                      <a:pt x="f357" y="f358"/>
                    </a:lnTo>
                    <a:cubicBezTo>
                      <a:pt x="f359" y="f360"/>
                      <a:pt x="f361" y="f362"/>
                      <a:pt x="f363" y="f364"/>
                    </a:cubicBezTo>
                    <a:lnTo>
                      <a:pt x="f365" y="f366"/>
                    </a:lnTo>
                    <a:cubicBezTo>
                      <a:pt x="f367" y="f368"/>
                      <a:pt x="f369" y="f370"/>
                      <a:pt x="f371" y="f372"/>
                    </a:cubicBezTo>
                    <a:cubicBezTo>
                      <a:pt x="f373" y="f374"/>
                      <a:pt x="f375" y="f376"/>
                      <a:pt x="f377" y="f378"/>
                    </a:cubicBezTo>
                    <a:lnTo>
                      <a:pt x="f379" y="f380"/>
                    </a:lnTo>
                    <a:cubicBezTo>
                      <a:pt x="f381" y="f382"/>
                      <a:pt x="f383" y="f384"/>
                      <a:pt x="f385" y="f386"/>
                    </a:cubicBezTo>
                    <a:cubicBezTo>
                      <a:pt x="f387" y="f388"/>
                      <a:pt x="f389" y="f390"/>
                      <a:pt x="f389" y="f391"/>
                    </a:cubicBezTo>
                    <a:cubicBezTo>
                      <a:pt x="f389" y="f392"/>
                      <a:pt x="f393" y="f394"/>
                      <a:pt x="f395" y="f394"/>
                    </a:cubicBezTo>
                    <a:cubicBezTo>
                      <a:pt x="f396" y="f394"/>
                      <a:pt x="f397" y="f398"/>
                      <a:pt x="f399" y="f400"/>
                    </a:cubicBezTo>
                    <a:cubicBezTo>
                      <a:pt x="f401" y="f402"/>
                      <a:pt x="f403" y="f2"/>
                      <a:pt x="f79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F0F0F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</p:grp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0B06BA30-C8AF-7EB8-91B2-8F755FE53C89}"/>
                </a:ext>
              </a:extLst>
            </p:cNvPr>
            <p:cNvSpPr/>
            <p:nvPr/>
          </p:nvSpPr>
          <p:spPr>
            <a:xfrm>
              <a:off x="3157660" y="1268995"/>
              <a:ext cx="372270" cy="436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26108"/>
                <a:gd name="f4" fmla="val 3216409"/>
                <a:gd name="f5" fmla="val 1150286"/>
                <a:gd name="f6" fmla="val 2039882"/>
                <a:gd name="f7" fmla="val 1216487"/>
                <a:gd name="f8" fmla="val 2110220"/>
                <a:gd name="f9" fmla="val 1249586"/>
                <a:gd name="f10" fmla="val 2238485"/>
                <a:gd name="f11" fmla="val 1348889"/>
                <a:gd name="f12" fmla="val 2250897"/>
                <a:gd name="f13" fmla="val 1452327"/>
                <a:gd name="f14" fmla="val 2213659"/>
                <a:gd name="f15" fmla="val 1530941"/>
                <a:gd name="f16" fmla="val 2147458"/>
                <a:gd name="f17" fmla="val 1597142"/>
                <a:gd name="f18" fmla="val 2052295"/>
                <a:gd name="f19" fmla="val 1634380"/>
                <a:gd name="f20" fmla="val 2030228"/>
                <a:gd name="f21" fmla="val 1712994"/>
                <a:gd name="f22" fmla="val 2049536"/>
                <a:gd name="f23" fmla="val 1721269"/>
                <a:gd name="f24" fmla="val 2072982"/>
                <a:gd name="f25" fmla="val 1533700"/>
                <a:gd name="f26" fmla="val 2362611"/>
                <a:gd name="f27" fmla="val 1615072"/>
                <a:gd name="f28" fmla="val 2763954"/>
                <a:gd name="f29" fmla="val 1568179"/>
                <a:gd name="f30" fmla="val 2830155"/>
                <a:gd name="f31" fmla="val 1391644"/>
                <a:gd name="f32" fmla="val 2965315"/>
                <a:gd name="f33" fmla="val 1231658"/>
                <a:gd name="f34" fmla="val 2893598"/>
                <a:gd name="f35" fmla="val 1063398"/>
                <a:gd name="f36" fmla="val 2925319"/>
                <a:gd name="f37" fmla="val 925479"/>
                <a:gd name="f38" fmla="val 2954282"/>
                <a:gd name="f39" fmla="val 820660"/>
                <a:gd name="f40" fmla="val 3107371"/>
                <a:gd name="f41" fmla="val 686879"/>
                <a:gd name="f42" fmla="val 3148747"/>
                <a:gd name="f43" fmla="val 536548"/>
                <a:gd name="f44" fmla="val 3184606"/>
                <a:gd name="f45" fmla="val 373804"/>
                <a:gd name="f46" fmla="val 3224602"/>
                <a:gd name="f47" fmla="val 215198"/>
                <a:gd name="f48" fmla="val 3214948"/>
                <a:gd name="f49" fmla="val 93829"/>
                <a:gd name="f50" fmla="val 3209431"/>
                <a:gd name="f51" fmla="val 71763"/>
                <a:gd name="f52" fmla="val 3046687"/>
                <a:gd name="f53" fmla="val 136584"/>
                <a:gd name="f54" fmla="val 2925318"/>
                <a:gd name="f55" fmla="val 168305"/>
                <a:gd name="f56" fmla="val 2828775"/>
                <a:gd name="f57" fmla="val 121415"/>
                <a:gd name="f58" fmla="val 2802571"/>
                <a:gd name="f59" fmla="val 107623"/>
                <a:gd name="f60" fmla="val 2710165"/>
                <a:gd name="f61" fmla="val 111150"/>
                <a:gd name="f62" fmla="val 2693172"/>
                <a:gd name="f63" fmla="val 127647"/>
                <a:gd name="f64" fmla="val 2691385"/>
                <a:gd name="f65" fmla="val 158288"/>
                <a:gd name="f66" fmla="val 2695563"/>
                <a:gd name="f67" fmla="val 2626239"/>
                <a:gd name="f68" fmla="val 266288"/>
                <a:gd name="f69" fmla="val 2708276"/>
                <a:gd name="f70" fmla="val 307224"/>
                <a:gd name="f71" fmla="val 2711894"/>
                <a:gd name="f72" fmla="val 415224"/>
                <a:gd name="f73" fmla="val 2711420"/>
                <a:gd name="f74" fmla="val 428487"/>
                <a:gd name="f75" fmla="val 2711947"/>
                <a:gd name="f76" fmla="val 442136"/>
                <a:gd name="f77" fmla="val 2710942"/>
                <a:gd name="f78" fmla="val 456160"/>
                <a:gd name="f79" fmla="val 2708700"/>
                <a:gd name="f80" fmla="val 2617963"/>
                <a:gd name="f81" fmla="val 564160"/>
                <a:gd name="f82" fmla="val 2692500"/>
                <a:gd name="f83" fmla="val 577696"/>
                <a:gd name="f84" fmla="val 2691220"/>
                <a:gd name="f85" fmla="val 591289"/>
                <a:gd name="f86" fmla="val 2688332"/>
                <a:gd name="f87" fmla="val 605096"/>
                <a:gd name="f88" fmla="val 2684680"/>
                <a:gd name="f89" fmla="val 2601411"/>
                <a:gd name="f90" fmla="val 713096"/>
                <a:gd name="f91" fmla="val 2654658"/>
                <a:gd name="f92" fmla="val 754032"/>
                <a:gd name="f93" fmla="val 2641463"/>
                <a:gd name="f94" fmla="val 2580721"/>
                <a:gd name="f95" fmla="val 862032"/>
                <a:gd name="f96" fmla="val 2599792"/>
                <a:gd name="f97" fmla="val 897454"/>
                <a:gd name="f98" fmla="val 2584791"/>
                <a:gd name="f99" fmla="val 934214"/>
                <a:gd name="f100" fmla="val 2567836"/>
                <a:gd name="f101" fmla="val 972371"/>
                <a:gd name="f102" fmla="val 2548802"/>
                <a:gd name="f103" fmla="val 1030297"/>
                <a:gd name="f104" fmla="val 2506047"/>
                <a:gd name="f105" fmla="val 939271"/>
                <a:gd name="f106" fmla="val 2219176"/>
                <a:gd name="f107" fmla="val 947546"/>
                <a:gd name="f108" fmla="val 2122633"/>
                <a:gd name="f109" fmla="val 957201"/>
                <a:gd name="f110" fmla="val 2082636"/>
                <a:gd name="f111" fmla="val 1082706"/>
                <a:gd name="f112" fmla="val 2067466"/>
                <a:gd name="f113" fmla="val 394278"/>
                <a:gd name="f114" fmla="val 1320337"/>
                <a:gd name="f115" fmla="val 356565"/>
                <a:gd name="f116" fmla="val 1315036"/>
                <a:gd name="f117" fmla="val 316914"/>
                <a:gd name="f118" fmla="val 1320983"/>
                <a:gd name="f119" fmla="val 277262"/>
                <a:gd name="f120" fmla="val 1344774"/>
                <a:gd name="f121" fmla="val 169686"/>
                <a:gd name="f122" fmla="val 1368221"/>
                <a:gd name="f123" fmla="val 281399"/>
                <a:gd name="f124" fmla="val 1532343"/>
                <a:gd name="f125" fmla="val 314500"/>
                <a:gd name="f126" fmla="val 1626128"/>
                <a:gd name="f127" fmla="val 335188"/>
                <a:gd name="f128" fmla="val 1715776"/>
                <a:gd name="f129" fmla="val 306225"/>
                <a:gd name="f130" fmla="val 1838523"/>
                <a:gd name="f131" fmla="val 376563"/>
                <a:gd name="f132" fmla="val 1820593"/>
                <a:gd name="f133" fmla="val 535169"/>
                <a:gd name="f134" fmla="val 1786113"/>
                <a:gd name="f135" fmla="val 681363"/>
                <a:gd name="f136" fmla="val 1673020"/>
                <a:gd name="f137" fmla="val 628954"/>
                <a:gd name="f138" fmla="val 1493726"/>
                <a:gd name="f139" fmla="val 603094"/>
                <a:gd name="f140" fmla="val 1453384"/>
                <a:gd name="f141" fmla="val 507414"/>
                <a:gd name="f142" fmla="val 1336241"/>
                <a:gd name="f143" fmla="val 1526804"/>
                <a:gd name="f144" fmla="val 66"/>
                <a:gd name="f145" fmla="val 2066065"/>
                <a:gd name="f146" fmla="val 2824"/>
                <a:gd name="f147" fmla="val 2621877"/>
                <a:gd name="f148" fmla="val 129710"/>
                <a:gd name="f149" fmla="val 2896335"/>
                <a:gd name="f150" fmla="val 1038593"/>
                <a:gd name="f151" fmla="val 3057700"/>
                <a:gd name="f152" fmla="val 1564063"/>
                <a:gd name="f153" fmla="val 2532230"/>
                <a:gd name="f154" fmla="val 2366749"/>
                <a:gd name="f155" fmla="val 2064686"/>
                <a:gd name="f156" fmla="val 2292273"/>
                <a:gd name="f157" fmla="val 1885392"/>
                <a:gd name="f158" fmla="val 2267447"/>
                <a:gd name="f159" fmla="val 1950214"/>
                <a:gd name="f160" fmla="val 2015056"/>
                <a:gd name="f161" fmla="val 1555767"/>
                <a:gd name="f162" fmla="val 1940580"/>
                <a:gd name="f163" fmla="val 1179249"/>
                <a:gd name="f164" fmla="val 1868862"/>
                <a:gd name="f165" fmla="val 732393"/>
                <a:gd name="f166" fmla="val 2186075"/>
                <a:gd name="f167" fmla="val 554478"/>
                <a:gd name="f168" fmla="val 2159871"/>
                <a:gd name="f169" fmla="val 466211"/>
                <a:gd name="f170" fmla="val 2141942"/>
                <a:gd name="f171" fmla="val 394493"/>
                <a:gd name="f172" fmla="val 1904722"/>
                <a:gd name="f173" fmla="val 364151"/>
                <a:gd name="f174" fmla="val 1932305"/>
                <a:gd name="f175" fmla="val 322774"/>
                <a:gd name="f176" fmla="val 1970922"/>
                <a:gd name="f177" fmla="val 405526"/>
                <a:gd name="f178" fmla="val 2146079"/>
                <a:gd name="f179" fmla="val 467589"/>
                <a:gd name="f180" fmla="val 2205384"/>
                <a:gd name="f181" fmla="val 525515"/>
                <a:gd name="f182" fmla="val 2241243"/>
                <a:gd name="f183" fmla="val 2202626"/>
                <a:gd name="f184" fmla="val 873070"/>
                <a:gd name="f185" fmla="val 2139183"/>
                <a:gd name="f186" fmla="val 913066"/>
                <a:gd name="f187" fmla="val 2128149"/>
                <a:gd name="f188" fmla="val 870312"/>
                <a:gd name="f189" fmla="val 2253655"/>
                <a:gd name="f190" fmla="val 877208"/>
                <a:gd name="f191" fmla="val 2333648"/>
                <a:gd name="f192" fmla="val 862033"/>
                <a:gd name="f193" fmla="val 2337135"/>
                <a:gd name="f194" fmla="val 2415799"/>
                <a:gd name="f195" fmla="val 754033"/>
                <a:gd name="f196" fmla="val 2360695"/>
                <a:gd name="f197" fmla="val 713097"/>
                <a:gd name="f198" fmla="val 2366601"/>
                <a:gd name="f199" fmla="val 2428213"/>
                <a:gd name="f200" fmla="val 605097"/>
                <a:gd name="f201" fmla="val 2379641"/>
                <a:gd name="f202" fmla="val 564161"/>
                <a:gd name="f203" fmla="val 2382960"/>
                <a:gd name="f204" fmla="val 2436489"/>
                <a:gd name="f205" fmla="val 456161"/>
                <a:gd name="f206" fmla="val 2388351"/>
                <a:gd name="f207" fmla="val 415225"/>
                <a:gd name="f208" fmla="val 2389346"/>
                <a:gd name="f209" fmla="val 307225"/>
                <a:gd name="f210" fmla="val 2386989"/>
                <a:gd name="f211" fmla="val 293173"/>
                <a:gd name="f212" fmla="val 2387203"/>
                <a:gd name="f213" fmla="val 279516"/>
                <a:gd name="f214" fmla="val 2386340"/>
                <a:gd name="f215" fmla="val 266289"/>
                <a:gd name="f216" fmla="val 2385150"/>
                <a:gd name="f217" fmla="val 158289"/>
                <a:gd name="f218" fmla="val 2370613"/>
                <a:gd name="f219" fmla="val 107017"/>
                <a:gd name="f220" fmla="val 2360332"/>
                <a:gd name="f221" fmla="val 72014"/>
                <a:gd name="f222" fmla="val 2345184"/>
                <a:gd name="f223" fmla="val 62108"/>
                <a:gd name="f224" fmla="val 2325373"/>
                <a:gd name="f225" fmla="val 37284"/>
                <a:gd name="f226" fmla="val 2261930"/>
                <a:gd name="f227" fmla="val 103484"/>
                <a:gd name="f228" fmla="val 2223314"/>
                <a:gd name="f229" fmla="val 124172"/>
                <a:gd name="f230" fmla="val 2172284"/>
                <a:gd name="f231" fmla="val 111759"/>
                <a:gd name="f232" fmla="val 2144700"/>
                <a:gd name="f233" fmla="val 74522"/>
                <a:gd name="f234" fmla="val 86934"/>
                <a:gd name="f235" fmla="val 2089533"/>
                <a:gd name="f236" fmla="val 96588"/>
                <a:gd name="f237" fmla="val 2053674"/>
                <a:gd name="f238" fmla="val 242782"/>
                <a:gd name="f239" fmla="val 264849"/>
                <a:gd name="f240" fmla="val 1994369"/>
                <a:gd name="f241" fmla="val 273125"/>
                <a:gd name="f242" fmla="val 1919892"/>
                <a:gd name="f243" fmla="val -4093"/>
                <a:gd name="f244" fmla="val 1721291"/>
                <a:gd name="f245" fmla="val 45"/>
                <a:gd name="f246" fmla="val 1671639"/>
                <a:gd name="f247" fmla="val 12458"/>
                <a:gd name="f248" fmla="val 1619230"/>
                <a:gd name="f249" fmla="val 1558546"/>
                <a:gd name="f250" fmla="val 190373"/>
                <a:gd name="f251" fmla="val 1477174"/>
                <a:gd name="f252" fmla="val 222094"/>
                <a:gd name="f253" fmla="val 1438557"/>
                <a:gd name="f254" fmla="val 80038"/>
                <a:gd name="f255" fmla="val 1267538"/>
                <a:gd name="f256" fmla="val 91072"/>
                <a:gd name="f257" fmla="val 1224783"/>
                <a:gd name="f258" fmla="val 111760"/>
                <a:gd name="f259" fmla="val 1092381"/>
                <a:gd name="f260" fmla="val 240023"/>
                <a:gd name="f261" fmla="val 943429"/>
                <a:gd name="f262" fmla="val 703451"/>
                <a:gd name="f263" fmla="val 342084"/>
                <a:gd name="f264" fmla="val 332450"/>
                <a:gd name="f265" fmla="val 961338"/>
                <a:gd name="f266" fmla="val -5451"/>
                <a:gd name="f267" fmla="*/ f0 1 2926108"/>
                <a:gd name="f268" fmla="*/ f1 1 3216409"/>
                <a:gd name="f269" fmla="val f2"/>
                <a:gd name="f270" fmla="val f3"/>
                <a:gd name="f271" fmla="val f4"/>
                <a:gd name="f272" fmla="+- f271 0 f269"/>
                <a:gd name="f273" fmla="+- f270 0 f269"/>
                <a:gd name="f274" fmla="*/ f273 1 2926108"/>
                <a:gd name="f275" fmla="*/ f272 1 3216409"/>
                <a:gd name="f276" fmla="*/ f269 1 f274"/>
                <a:gd name="f277" fmla="*/ f270 1 f274"/>
                <a:gd name="f278" fmla="*/ f269 1 f275"/>
                <a:gd name="f279" fmla="*/ f271 1 f275"/>
                <a:gd name="f280" fmla="*/ f276 f267 1"/>
                <a:gd name="f281" fmla="*/ f277 f267 1"/>
                <a:gd name="f282" fmla="*/ f279 f268 1"/>
                <a:gd name="f283" fmla="*/ f278 f2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0" t="f283" r="f281" b="f282"/>
              <a:pathLst>
                <a:path w="2926108" h="32164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5" y="f67"/>
                  </a:lnTo>
                  <a:lnTo>
                    <a:pt x="f68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67"/>
                  </a:lnTo>
                  <a:lnTo>
                    <a:pt x="f72" y="f67"/>
                  </a:lnTo>
                  <a:lnTo>
                    <a:pt x="f72" y="f73"/>
                  </a:lnTo>
                  <a:cubicBezTo>
                    <a:pt x="f74" y="f75"/>
                    <a:pt x="f76" y="f77"/>
                    <a:pt x="f78" y="f79"/>
                  </a:cubicBezTo>
                  <a:lnTo>
                    <a:pt x="f78" y="f80"/>
                  </a:lnTo>
                  <a:lnTo>
                    <a:pt x="f81" y="f80"/>
                  </a:lnTo>
                  <a:lnTo>
                    <a:pt x="f81" y="f82"/>
                  </a:lnTo>
                  <a:cubicBezTo>
                    <a:pt x="f83" y="f84"/>
                    <a:pt x="f85" y="f86"/>
                    <a:pt x="f87" y="f88"/>
                  </a:cubicBezTo>
                  <a:lnTo>
                    <a:pt x="f87" y="f89"/>
                  </a:lnTo>
                  <a:lnTo>
                    <a:pt x="f90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2" y="f94"/>
                  </a:lnTo>
                  <a:lnTo>
                    <a:pt x="f95" y="f94"/>
                  </a:lnTo>
                  <a:lnTo>
                    <a:pt x="f95" y="f96"/>
                  </a:ln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5" y="f6"/>
                  </a:cubicBezTo>
                  <a:close/>
                  <a:moveTo>
                    <a:pt x="f113" y="f114"/>
                  </a:move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13" y="f114"/>
                  </a:cubicBezTo>
                  <a:close/>
                  <a:moveTo>
                    <a:pt x="f143" y="f144"/>
                  </a:move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65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lnTo>
                    <a:pt x="f192" y="f193"/>
                  </a:lnTo>
                  <a:lnTo>
                    <a:pt x="f192" y="f194"/>
                  </a:lnTo>
                  <a:lnTo>
                    <a:pt x="f195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7" y="f199"/>
                  </a:lnTo>
                  <a:lnTo>
                    <a:pt x="f200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2" y="f204"/>
                  </a:lnTo>
                  <a:lnTo>
                    <a:pt x="f205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7" y="f204"/>
                  </a:lnTo>
                  <a:lnTo>
                    <a:pt x="f209" y="f204"/>
                  </a:lnTo>
                  <a:lnTo>
                    <a:pt x="f209" y="f210"/>
                  </a:lnTo>
                  <a:cubicBezTo>
                    <a:pt x="f211" y="f212"/>
                    <a:pt x="f213" y="f214"/>
                    <a:pt x="f215" y="f216"/>
                  </a:cubicBezTo>
                  <a:lnTo>
                    <a:pt x="f215" y="f199"/>
                  </a:lnTo>
                  <a:lnTo>
                    <a:pt x="f217" y="f199"/>
                  </a:lnTo>
                  <a:lnTo>
                    <a:pt x="f217" y="f218"/>
                  </a:ln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170"/>
                    <a:pt x="f234" y="f235"/>
                  </a:cubicBezTo>
                  <a:cubicBezTo>
                    <a:pt x="f236" y="f237"/>
                    <a:pt x="f238" y="f20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29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39" y="f262"/>
                  </a:cubicBezTo>
                  <a:cubicBezTo>
                    <a:pt x="f263" y="f264"/>
                    <a:pt x="f265" y="f266"/>
                    <a:pt x="f143" y="f144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0" name="Oval 47">
              <a:extLst>
                <a:ext uri="{FF2B5EF4-FFF2-40B4-BE49-F238E27FC236}">
                  <a16:creationId xmlns:a16="http://schemas.microsoft.com/office/drawing/2014/main" id="{1F26B8DA-2B77-F00D-BE48-04739A06AE74}"/>
                </a:ext>
              </a:extLst>
            </p:cNvPr>
            <p:cNvSpPr/>
            <p:nvPr/>
          </p:nvSpPr>
          <p:spPr>
            <a:xfrm>
              <a:off x="8484004" y="1253358"/>
              <a:ext cx="438546" cy="467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0000"/>
                <a:gd name="f4" fmla="val 1303187"/>
                <a:gd name="f5" fmla="val 480874"/>
                <a:gd name="f6" fmla="val 1936813"/>
                <a:gd name="f7" fmla="val 2759126"/>
                <a:gd name="f8" fmla="val 1620000"/>
                <a:gd name="f9" fmla="val 2514701"/>
                <a:gd name="f10" fmla="val 725299"/>
                <a:gd name="f11" fmla="*/ f0 1 3240000"/>
                <a:gd name="f12" fmla="*/ f1 1 3240000"/>
                <a:gd name="f13" fmla="val f2"/>
                <a:gd name="f14" fmla="val f3"/>
                <a:gd name="f15" fmla="+- f14 0 f13"/>
                <a:gd name="f16" fmla="*/ f15 1 3240000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0000" h="3240000">
                  <a:moveTo>
                    <a:pt x="f4" y="f5"/>
                  </a:moveTo>
                  <a:lnTo>
                    <a:pt x="f4" y="f4"/>
                  </a:lnTo>
                  <a:lnTo>
                    <a:pt x="f5" y="f4"/>
                  </a:lnTo>
                  <a:lnTo>
                    <a:pt x="f5" y="f6"/>
                  </a:lnTo>
                  <a:lnTo>
                    <a:pt x="f4" y="f6"/>
                  </a:lnTo>
                  <a:lnTo>
                    <a:pt x="f4" y="f7"/>
                  </a:lnTo>
                  <a:lnTo>
                    <a:pt x="f6" y="f7"/>
                  </a:lnTo>
                  <a:lnTo>
                    <a:pt x="f6" y="f6"/>
                  </a:lnTo>
                  <a:lnTo>
                    <a:pt x="f7" y="f6"/>
                  </a:lnTo>
                  <a:lnTo>
                    <a:pt x="f7" y="f4"/>
                  </a:lnTo>
                  <a:lnTo>
                    <a:pt x="f6" y="f4"/>
                  </a:lnTo>
                  <a:lnTo>
                    <a:pt x="f6" y="f5"/>
                  </a:lnTo>
                  <a:close/>
                  <a:moveTo>
                    <a:pt x="f8" y="f2"/>
                  </a:moveTo>
                  <a:cubicBezTo>
                    <a:pt x="f9" y="f2"/>
                    <a:pt x="f3" y="f10"/>
                    <a:pt x="f3" y="f8"/>
                  </a:cubicBezTo>
                  <a:cubicBezTo>
                    <a:pt x="f3" y="f9"/>
                    <a:pt x="f9" y="f3"/>
                    <a:pt x="f8" y="f3"/>
                  </a:cubicBezTo>
                  <a:cubicBezTo>
                    <a:pt x="f10" y="f3"/>
                    <a:pt x="f2" y="f9"/>
                    <a:pt x="f2" y="f8"/>
                  </a:cubicBezTo>
                  <a:cubicBezTo>
                    <a:pt x="f2" y="f10"/>
                    <a:pt x="f10" y="f2"/>
                    <a:pt x="f8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5C1BBF76-024B-7C71-91BE-86BCF6479444}"/>
                </a:ext>
              </a:extLst>
            </p:cNvPr>
            <p:cNvSpPr/>
            <p:nvPr/>
          </p:nvSpPr>
          <p:spPr>
            <a:xfrm>
              <a:off x="3829973" y="4081351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440"/>
                <a:gd name="f7" fmla="val 3960000"/>
                <a:gd name="f8" fmla="val 1979373"/>
                <a:gd name="f9" fmla="val 472350"/>
                <a:gd name="f10" fmla="val 1228307"/>
                <a:gd name="f11" fmla="val 485871"/>
                <a:gd name="f12" fmla="val 850011"/>
                <a:gd name="f13" fmla="val 1078219"/>
                <a:gd name="f14" fmla="val 813783"/>
                <a:gd name="f15" fmla="val 1434034"/>
                <a:gd name="f16" fmla="val 787561"/>
                <a:gd name="f17" fmla="val 1781828"/>
                <a:gd name="f18" fmla="val 889690"/>
                <a:gd name="f19" fmla="val 2005359"/>
                <a:gd name="f20" fmla="val 1119009"/>
                <a:gd name="f21" fmla="val 2222584"/>
                <a:gd name="f22" fmla="val 1178964"/>
                <a:gd name="f23" fmla="val 2123026"/>
                <a:gd name="f24" fmla="val 1260199"/>
                <a:gd name="f25" fmla="val 1908547"/>
                <a:gd name="f26" fmla="val 1328015"/>
                <a:gd name="f27" fmla="val 1812920"/>
                <a:gd name="f28" fmla="val 1222115"/>
                <a:gd name="f29" fmla="val 1647651"/>
                <a:gd name="f30" fmla="val 1255483"/>
                <a:gd name="f31" fmla="val 1756375"/>
                <a:gd name="f32" fmla="val 1234998"/>
                <a:gd name="f33" fmla="val 1431771"/>
                <a:gd name="f34" fmla="val 1331609"/>
                <a:gd name="f35" fmla="val 922504"/>
                <a:gd name="f36" fmla="val 1719145"/>
                <a:gd name="f37" fmla="val 812633"/>
                <a:gd name="f38" fmla="val 2217373"/>
                <a:gd name="f39" fmla="val 891303"/>
                <a:gd name="f40" fmla="val 2693518"/>
                <a:gd name="f41" fmla="val 1016895"/>
                <a:gd name="f42" fmla="val 2787642"/>
                <a:gd name="f43" fmla="val 1344599"/>
                <a:gd name="f44" fmla="val 2783502"/>
                <a:gd name="f45" fmla="val 1606823"/>
                <a:gd name="f46" fmla="val 2771081"/>
                <a:gd name="f47" fmla="val 1743454"/>
                <a:gd name="f48" fmla="val 2679609"/>
                <a:gd name="f49" fmla="val 2064482"/>
                <a:gd name="f50" fmla="val 2456028"/>
                <a:gd name="f51" fmla="val 2225955"/>
                <a:gd name="f52" fmla="val 2192422"/>
                <a:gd name="f53" fmla="val 2399851"/>
                <a:gd name="f54" fmla="val 2004893"/>
                <a:gd name="f55" fmla="val 2209395"/>
                <a:gd name="f56" fmla="val 2026974"/>
                <a:gd name="f57" fmla="val 2018938"/>
                <a:gd name="f58" fmla="val 2072519"/>
                <a:gd name="f59" fmla="val 1810540"/>
                <a:gd name="f60" fmla="val 2086043"/>
                <a:gd name="f61" fmla="val 1754994"/>
                <a:gd name="f62" fmla="val 2135727"/>
                <a:gd name="f63" fmla="val 1554876"/>
                <a:gd name="f64" fmla="val 2195073"/>
                <a:gd name="f65" fmla="val 1382360"/>
                <a:gd name="f66" fmla="val 2084273"/>
                <a:gd name="f67" fmla="val 1259912"/>
                <a:gd name="f68" fmla="val 1915898"/>
                <a:gd name="f69" fmla="val 1219889"/>
                <a:gd name="f70" fmla="val 1750283"/>
                <a:gd name="f71" fmla="val 1186766"/>
                <a:gd name="f72" fmla="val 1626460"/>
                <a:gd name="f73" fmla="val 1331294"/>
                <a:gd name="f74" fmla="val 1589196"/>
                <a:gd name="f75" fmla="val 1434803"/>
                <a:gd name="f76" fmla="val 1499489"/>
                <a:gd name="f77" fmla="val 1732912"/>
                <a:gd name="f78" fmla="val 1614533"/>
                <a:gd name="f79" fmla="val 1824000"/>
                <a:gd name="f80" fmla="val 1574511"/>
                <a:gd name="f81" fmla="val 1939931"/>
                <a:gd name="f82" fmla="val 1332991"/>
                <a:gd name="f83" fmla="val 2671400"/>
                <a:gd name="f84" fmla="val 1220920"/>
                <a:gd name="f85" fmla="val 3468343"/>
                <a:gd name="f86" fmla="val 1339611"/>
                <a:gd name="f87" fmla="val 3487664"/>
                <a:gd name="f88" fmla="val 1434840"/>
                <a:gd name="f89" fmla="val 3497327"/>
                <a:gd name="f90" fmla="val 1730357"/>
                <a:gd name="f91" fmla="val 3129057"/>
                <a:gd name="f92" fmla="val 1887692"/>
                <a:gd name="f93" fmla="val 2422431"/>
                <a:gd name="f94" fmla="val 1985681"/>
                <a:gd name="f95" fmla="val 2531460"/>
                <a:gd name="f96" fmla="val 2093439"/>
                <a:gd name="f97" fmla="val 2747804"/>
                <a:gd name="f98" fmla="val 2336342"/>
                <a:gd name="f99" fmla="val 2720202"/>
                <a:gd name="f100" fmla="val 2693796"/>
                <a:gd name="f101" fmla="val 2666377"/>
                <a:gd name="f102" fmla="val 3092265"/>
                <a:gd name="f103" fmla="val 2401394"/>
                <a:gd name="f104" fmla="val 3176454"/>
                <a:gd name="f105" fmla="val 1627140"/>
                <a:gd name="f106" fmla="val 3254038"/>
                <a:gd name="f107" fmla="val 999456"/>
                <a:gd name="f108" fmla="val 2816023"/>
                <a:gd name="f109" fmla="val 430731"/>
                <a:gd name="f110" fmla="val 436907"/>
                <a:gd name="f111" fmla="val 3523533"/>
                <a:gd name="f112" fmla="val 3764830"/>
                <a:gd name="f113" fmla="val 195610"/>
                <a:gd name="f114" fmla="val 3523093"/>
                <a:gd name="f115" fmla="val 3764390"/>
                <a:gd name="f116" fmla="+- 0 0 -90"/>
                <a:gd name="f117" fmla="*/ f3 1 3960440"/>
                <a:gd name="f118" fmla="*/ f4 1 3960000"/>
                <a:gd name="f119" fmla="val f5"/>
                <a:gd name="f120" fmla="val f6"/>
                <a:gd name="f121" fmla="val f7"/>
                <a:gd name="f122" fmla="*/ f116 f0 1"/>
                <a:gd name="f123" fmla="+- f121 0 f119"/>
                <a:gd name="f124" fmla="+- f120 0 f119"/>
                <a:gd name="f125" fmla="*/ f122 1 f2"/>
                <a:gd name="f126" fmla="*/ f124 1 3960440"/>
                <a:gd name="f127" fmla="*/ f123 1 3960000"/>
                <a:gd name="f128" fmla="*/ 1979373 f124 1"/>
                <a:gd name="f129" fmla="*/ 472350 f123 1"/>
                <a:gd name="f130" fmla="*/ 813783 f124 1"/>
                <a:gd name="f131" fmla="*/ 1434034 f123 1"/>
                <a:gd name="f132" fmla="*/ 2217373 f124 1"/>
                <a:gd name="f133" fmla="*/ 1339611 f124 1"/>
                <a:gd name="f134" fmla="*/ 3487664 f123 1"/>
                <a:gd name="f135" fmla="*/ 436907 f124 1"/>
                <a:gd name="f136" fmla="*/ 0 f123 1"/>
                <a:gd name="f137" fmla="*/ 3523533 f124 1"/>
                <a:gd name="f138" fmla="*/ 3960440 f124 1"/>
                <a:gd name="f139" fmla="*/ 436907 f123 1"/>
                <a:gd name="f140" fmla="*/ 3523093 f123 1"/>
                <a:gd name="f141" fmla="*/ 3960000 f123 1"/>
                <a:gd name="f142" fmla="*/ 0 f124 1"/>
                <a:gd name="f143" fmla="*/ 1119009 f124 1"/>
                <a:gd name="f144" fmla="*/ 2222584 f123 1"/>
                <a:gd name="f145" fmla="*/ 1234998 f124 1"/>
                <a:gd name="f146" fmla="*/ 1431771 f123 1"/>
                <a:gd name="f147" fmla="*/ 1915898 f124 1"/>
                <a:gd name="f148" fmla="*/ 1219889 f123 1"/>
                <a:gd name="f149" fmla="*/ 1589196 f124 1"/>
                <a:gd name="f150" fmla="*/ 1434803 f123 1"/>
                <a:gd name="f151" fmla="*/ 1574511 f124 1"/>
                <a:gd name="f152" fmla="*/ 1939931 f123 1"/>
                <a:gd name="f153" fmla="*/ 2135727 f124 1"/>
                <a:gd name="f154" fmla="*/ 1554876 f123 1"/>
                <a:gd name="f155" fmla="*/ 891303 f123 1"/>
                <a:gd name="f156" fmla="*/ 2783502 f124 1"/>
                <a:gd name="f157" fmla="*/ 1606823 f123 1"/>
                <a:gd name="f158" fmla="*/ 2456028 f124 1"/>
                <a:gd name="f159" fmla="*/ 2225955 f123 1"/>
                <a:gd name="f160" fmla="*/ 2026974 f124 1"/>
                <a:gd name="f161" fmla="*/ 2018938 f123 1"/>
                <a:gd name="f162" fmla="*/ 1887692 f124 1"/>
                <a:gd name="f163" fmla="*/ 2422431 f123 1"/>
                <a:gd name="f164" fmla="*/ 2336342 f124 1"/>
                <a:gd name="f165" fmla="*/ 2720202 f123 1"/>
                <a:gd name="f166" fmla="*/ 3176454 f124 1"/>
                <a:gd name="f167" fmla="*/ 1627140 f123 1"/>
                <a:gd name="f168" fmla="*/ 1328015 f124 1"/>
                <a:gd name="f169" fmla="*/ 1812920 f123 1"/>
                <a:gd name="f170" fmla="+- f125 0 f1"/>
                <a:gd name="f171" fmla="*/ f128 1 3960440"/>
                <a:gd name="f172" fmla="*/ f129 1 3960000"/>
                <a:gd name="f173" fmla="*/ f130 1 3960440"/>
                <a:gd name="f174" fmla="*/ f131 1 3960000"/>
                <a:gd name="f175" fmla="*/ f132 1 3960440"/>
                <a:gd name="f176" fmla="*/ f133 1 3960440"/>
                <a:gd name="f177" fmla="*/ f134 1 3960000"/>
                <a:gd name="f178" fmla="*/ f135 1 3960440"/>
                <a:gd name="f179" fmla="*/ f136 1 3960000"/>
                <a:gd name="f180" fmla="*/ f137 1 3960440"/>
                <a:gd name="f181" fmla="*/ f138 1 3960440"/>
                <a:gd name="f182" fmla="*/ f139 1 3960000"/>
                <a:gd name="f183" fmla="*/ f140 1 3960000"/>
                <a:gd name="f184" fmla="*/ f141 1 3960000"/>
                <a:gd name="f185" fmla="*/ f142 1 3960440"/>
                <a:gd name="f186" fmla="*/ f143 1 3960440"/>
                <a:gd name="f187" fmla="*/ f144 1 3960000"/>
                <a:gd name="f188" fmla="*/ f145 1 3960440"/>
                <a:gd name="f189" fmla="*/ f146 1 3960000"/>
                <a:gd name="f190" fmla="*/ f147 1 3960440"/>
                <a:gd name="f191" fmla="*/ f148 1 3960000"/>
                <a:gd name="f192" fmla="*/ f149 1 3960440"/>
                <a:gd name="f193" fmla="*/ f150 1 3960000"/>
                <a:gd name="f194" fmla="*/ f151 1 3960440"/>
                <a:gd name="f195" fmla="*/ f152 1 3960000"/>
                <a:gd name="f196" fmla="*/ f153 1 3960440"/>
                <a:gd name="f197" fmla="*/ f154 1 3960000"/>
                <a:gd name="f198" fmla="*/ f155 1 3960000"/>
                <a:gd name="f199" fmla="*/ f156 1 3960440"/>
                <a:gd name="f200" fmla="*/ f157 1 3960000"/>
                <a:gd name="f201" fmla="*/ f158 1 3960440"/>
                <a:gd name="f202" fmla="*/ f159 1 3960000"/>
                <a:gd name="f203" fmla="*/ f160 1 3960440"/>
                <a:gd name="f204" fmla="*/ f161 1 3960000"/>
                <a:gd name="f205" fmla="*/ f162 1 3960440"/>
                <a:gd name="f206" fmla="*/ f163 1 3960000"/>
                <a:gd name="f207" fmla="*/ f164 1 3960440"/>
                <a:gd name="f208" fmla="*/ f165 1 3960000"/>
                <a:gd name="f209" fmla="*/ f166 1 3960440"/>
                <a:gd name="f210" fmla="*/ f167 1 3960000"/>
                <a:gd name="f211" fmla="*/ f168 1 3960440"/>
                <a:gd name="f212" fmla="*/ f169 1 3960000"/>
                <a:gd name="f213" fmla="*/ f119 1 f126"/>
                <a:gd name="f214" fmla="*/ f120 1 f126"/>
                <a:gd name="f215" fmla="*/ f119 1 f127"/>
                <a:gd name="f216" fmla="*/ f121 1 f127"/>
                <a:gd name="f217" fmla="*/ f171 1 f126"/>
                <a:gd name="f218" fmla="*/ f172 1 f127"/>
                <a:gd name="f219" fmla="*/ f173 1 f126"/>
                <a:gd name="f220" fmla="*/ f174 1 f127"/>
                <a:gd name="f221" fmla="*/ f186 1 f126"/>
                <a:gd name="f222" fmla="*/ f187 1 f127"/>
                <a:gd name="f223" fmla="*/ f211 1 f126"/>
                <a:gd name="f224" fmla="*/ f212 1 f127"/>
                <a:gd name="f225" fmla="*/ f188 1 f126"/>
                <a:gd name="f226" fmla="*/ f189 1 f127"/>
                <a:gd name="f227" fmla="*/ f175 1 f126"/>
                <a:gd name="f228" fmla="*/ f198 1 f127"/>
                <a:gd name="f229" fmla="*/ f199 1 f126"/>
                <a:gd name="f230" fmla="*/ f200 1 f127"/>
                <a:gd name="f231" fmla="*/ f201 1 f126"/>
                <a:gd name="f232" fmla="*/ f202 1 f127"/>
                <a:gd name="f233" fmla="*/ f203 1 f126"/>
                <a:gd name="f234" fmla="*/ f204 1 f127"/>
                <a:gd name="f235" fmla="*/ f196 1 f126"/>
                <a:gd name="f236" fmla="*/ f197 1 f127"/>
                <a:gd name="f237" fmla="*/ f190 1 f126"/>
                <a:gd name="f238" fmla="*/ f191 1 f127"/>
                <a:gd name="f239" fmla="*/ f192 1 f126"/>
                <a:gd name="f240" fmla="*/ f193 1 f127"/>
                <a:gd name="f241" fmla="*/ f194 1 f126"/>
                <a:gd name="f242" fmla="*/ f195 1 f127"/>
                <a:gd name="f243" fmla="*/ f176 1 f126"/>
                <a:gd name="f244" fmla="*/ f177 1 f127"/>
                <a:gd name="f245" fmla="*/ f205 1 f126"/>
                <a:gd name="f246" fmla="*/ f206 1 f127"/>
                <a:gd name="f247" fmla="*/ f207 1 f126"/>
                <a:gd name="f248" fmla="*/ f208 1 f127"/>
                <a:gd name="f249" fmla="*/ f209 1 f126"/>
                <a:gd name="f250" fmla="*/ f210 1 f127"/>
                <a:gd name="f251" fmla="*/ f178 1 f126"/>
                <a:gd name="f252" fmla="*/ f179 1 f127"/>
                <a:gd name="f253" fmla="*/ f180 1 f126"/>
                <a:gd name="f254" fmla="*/ f181 1 f126"/>
                <a:gd name="f255" fmla="*/ f182 1 f127"/>
                <a:gd name="f256" fmla="*/ f183 1 f127"/>
                <a:gd name="f257" fmla="*/ f184 1 f127"/>
                <a:gd name="f258" fmla="*/ f185 1 f126"/>
                <a:gd name="f259" fmla="*/ f213 f117 1"/>
                <a:gd name="f260" fmla="*/ f214 f117 1"/>
                <a:gd name="f261" fmla="*/ f216 f118 1"/>
                <a:gd name="f262" fmla="*/ f215 f118 1"/>
                <a:gd name="f263" fmla="*/ f217 f117 1"/>
                <a:gd name="f264" fmla="*/ f218 f118 1"/>
                <a:gd name="f265" fmla="*/ f219 f117 1"/>
                <a:gd name="f266" fmla="*/ f220 f118 1"/>
                <a:gd name="f267" fmla="*/ f221 f117 1"/>
                <a:gd name="f268" fmla="*/ f222 f118 1"/>
                <a:gd name="f269" fmla="*/ f223 f117 1"/>
                <a:gd name="f270" fmla="*/ f224 f118 1"/>
                <a:gd name="f271" fmla="*/ f225 f117 1"/>
                <a:gd name="f272" fmla="*/ f226 f118 1"/>
                <a:gd name="f273" fmla="*/ f227 f117 1"/>
                <a:gd name="f274" fmla="*/ f228 f118 1"/>
                <a:gd name="f275" fmla="*/ f229 f117 1"/>
                <a:gd name="f276" fmla="*/ f230 f118 1"/>
                <a:gd name="f277" fmla="*/ f231 f117 1"/>
                <a:gd name="f278" fmla="*/ f232 f118 1"/>
                <a:gd name="f279" fmla="*/ f233 f117 1"/>
                <a:gd name="f280" fmla="*/ f234 f118 1"/>
                <a:gd name="f281" fmla="*/ f235 f117 1"/>
                <a:gd name="f282" fmla="*/ f236 f118 1"/>
                <a:gd name="f283" fmla="*/ f237 f117 1"/>
                <a:gd name="f284" fmla="*/ f238 f118 1"/>
                <a:gd name="f285" fmla="*/ f239 f117 1"/>
                <a:gd name="f286" fmla="*/ f240 f118 1"/>
                <a:gd name="f287" fmla="*/ f241 f117 1"/>
                <a:gd name="f288" fmla="*/ f242 f118 1"/>
                <a:gd name="f289" fmla="*/ f243 f117 1"/>
                <a:gd name="f290" fmla="*/ f244 f118 1"/>
                <a:gd name="f291" fmla="*/ f245 f117 1"/>
                <a:gd name="f292" fmla="*/ f246 f118 1"/>
                <a:gd name="f293" fmla="*/ f247 f117 1"/>
                <a:gd name="f294" fmla="*/ f248 f118 1"/>
                <a:gd name="f295" fmla="*/ f249 f117 1"/>
                <a:gd name="f296" fmla="*/ f250 f118 1"/>
                <a:gd name="f297" fmla="*/ f251 f117 1"/>
                <a:gd name="f298" fmla="*/ f252 f118 1"/>
                <a:gd name="f299" fmla="*/ f253 f117 1"/>
                <a:gd name="f300" fmla="*/ f254 f117 1"/>
                <a:gd name="f301" fmla="*/ f255 f118 1"/>
                <a:gd name="f302" fmla="*/ f256 f118 1"/>
                <a:gd name="f303" fmla="*/ f257 f118 1"/>
                <a:gd name="f304" fmla="*/ f258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0">
                  <a:pos x="f263" y="f264"/>
                </a:cxn>
                <a:cxn ang="f170">
                  <a:pos x="f265" y="f266"/>
                </a:cxn>
                <a:cxn ang="f170">
                  <a:pos x="f267" y="f268"/>
                </a:cxn>
                <a:cxn ang="f170">
                  <a:pos x="f269" y="f270"/>
                </a:cxn>
                <a:cxn ang="f170">
                  <a:pos x="f271" y="f272"/>
                </a:cxn>
                <a:cxn ang="f170">
                  <a:pos x="f273" y="f274"/>
                </a:cxn>
                <a:cxn ang="f170">
                  <a:pos x="f275" y="f276"/>
                </a:cxn>
                <a:cxn ang="f170">
                  <a:pos x="f277" y="f278"/>
                </a:cxn>
                <a:cxn ang="f170">
                  <a:pos x="f279" y="f280"/>
                </a:cxn>
                <a:cxn ang="f170">
                  <a:pos x="f281" y="f282"/>
                </a:cxn>
                <a:cxn ang="f170">
                  <a:pos x="f283" y="f284"/>
                </a:cxn>
                <a:cxn ang="f170">
                  <a:pos x="f285" y="f286"/>
                </a:cxn>
                <a:cxn ang="f170">
                  <a:pos x="f287" y="f288"/>
                </a:cxn>
                <a:cxn ang="f170">
                  <a:pos x="f289" y="f290"/>
                </a:cxn>
                <a:cxn ang="f170">
                  <a:pos x="f291" y="f292"/>
                </a:cxn>
                <a:cxn ang="f170">
                  <a:pos x="f293" y="f294"/>
                </a:cxn>
                <a:cxn ang="f170">
                  <a:pos x="f295" y="f296"/>
                </a:cxn>
                <a:cxn ang="f170">
                  <a:pos x="f263" y="f264"/>
                </a:cxn>
                <a:cxn ang="f170">
                  <a:pos x="f297" y="f298"/>
                </a:cxn>
                <a:cxn ang="f170">
                  <a:pos x="f299" y="f298"/>
                </a:cxn>
                <a:cxn ang="f170">
                  <a:pos x="f300" y="f301"/>
                </a:cxn>
                <a:cxn ang="f170">
                  <a:pos x="f300" y="f302"/>
                </a:cxn>
                <a:cxn ang="f170">
                  <a:pos x="f299" y="f303"/>
                </a:cxn>
                <a:cxn ang="f170">
                  <a:pos x="f297" y="f303"/>
                </a:cxn>
                <a:cxn ang="f170">
                  <a:pos x="f304" y="f302"/>
                </a:cxn>
                <a:cxn ang="f170">
                  <a:pos x="f304" y="f301"/>
                </a:cxn>
                <a:cxn ang="f170">
                  <a:pos x="f297" y="f298"/>
                </a:cxn>
              </a:cxnLst>
              <a:rect l="f259" t="f262" r="f260" b="f261"/>
              <a:pathLst>
                <a:path w="3960440" h="39600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" y="f9"/>
                  </a:cubicBezTo>
                  <a:close/>
                  <a:moveTo>
                    <a:pt x="f110" y="f5"/>
                  </a:moveTo>
                  <a:lnTo>
                    <a:pt x="f111" y="f5"/>
                  </a:lnTo>
                  <a:cubicBezTo>
                    <a:pt x="f112" y="f5"/>
                    <a:pt x="f6" y="f113"/>
                    <a:pt x="f6" y="f110"/>
                  </a:cubicBezTo>
                  <a:lnTo>
                    <a:pt x="f6" y="f114"/>
                  </a:lnTo>
                  <a:cubicBezTo>
                    <a:pt x="f6" y="f115"/>
                    <a:pt x="f112" y="f7"/>
                    <a:pt x="f111" y="f7"/>
                  </a:cubicBezTo>
                  <a:lnTo>
                    <a:pt x="f110" y="f7"/>
                  </a:lnTo>
                  <a:cubicBezTo>
                    <a:pt x="f113" y="f7"/>
                    <a:pt x="f5" y="f115"/>
                    <a:pt x="f5" y="f114"/>
                  </a:cubicBezTo>
                  <a:lnTo>
                    <a:pt x="f5" y="f110"/>
                  </a:lnTo>
                  <a:cubicBezTo>
                    <a:pt x="f5" y="f113"/>
                    <a:pt x="f113" y="f5"/>
                    <a:pt x="f110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1BA4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23D17B0B-0AC7-A854-03AA-7750042C5D02}"/>
                </a:ext>
              </a:extLst>
            </p:cNvPr>
            <p:cNvSpPr/>
            <p:nvPr/>
          </p:nvSpPr>
          <p:spPr>
            <a:xfrm>
              <a:off x="3128875" y="4081351"/>
              <a:ext cx="429859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88432"/>
                <a:gd name="f7" fmla="val 3960440"/>
                <a:gd name="f8" fmla="val 554477"/>
                <a:gd name="f9" fmla="val 1512168"/>
                <a:gd name="f10" fmla="val 3312368"/>
                <a:gd name="f11" fmla="val 1201638"/>
                <a:gd name="f12" fmla="val 2840340"/>
                <a:gd name="f13" fmla="val 1479943"/>
                <a:gd name="f14" fmla="val 2293254"/>
                <a:gd name="f15" fmla="val 1484797"/>
                <a:gd name="f16" fmla="val 2254084"/>
                <a:gd name="f17" fmla="val 1780470"/>
                <a:gd name="f18" fmla="val 2136833"/>
                <a:gd name="f19" fmla="val 1785510"/>
                <a:gd name="f20" fmla="val 1510185"/>
                <a:gd name="f21" fmla="val 1489672"/>
                <a:gd name="f22" fmla="val 3310385"/>
                <a:gd name="f23" fmla="val 2140283"/>
                <a:gd name="f24" fmla="val 2925445"/>
                <a:gd name="f25" fmla="val 2133383"/>
                <a:gd name="f26" fmla="val 2560917"/>
                <a:gd name="f27" fmla="val 2147184"/>
                <a:gd name="f28" fmla="val 2155564"/>
                <a:gd name="f29" fmla="val 2187272"/>
                <a:gd name="f30" fmla="val 1842063"/>
                <a:gd name="f31" fmla="val 2668986"/>
                <a:gd name="f32" fmla="val 1938990"/>
                <a:gd name="f33" fmla="val 2673919"/>
                <a:gd name="f34" fmla="val 2138897"/>
                <a:gd name="f35" fmla="val 2679688"/>
                <a:gd name="f36" fmla="val 3312366"/>
                <a:gd name="f37" fmla="val 3326849"/>
                <a:gd name="f38" fmla="val 3329155"/>
                <a:gd name="f39" fmla="val 2917782"/>
                <a:gd name="f40" fmla="val 3331462"/>
                <a:gd name="f41" fmla="val 2523197"/>
                <a:gd name="f42" fmla="val 3333768"/>
                <a:gd name="f43" fmla="val 2128613"/>
                <a:gd name="f44" fmla="val 3339026"/>
                <a:gd name="f45" fmla="val 1942962"/>
                <a:gd name="f46" fmla="val 3184753"/>
                <a:gd name="f47" fmla="val 1475890"/>
                <a:gd name="f48" fmla="val 878058"/>
                <a:gd name="f49" fmla="val 648072"/>
                <a:gd name="f50" fmla="val 699349"/>
                <a:gd name="f51" fmla="val 792944"/>
                <a:gd name="f52" fmla="val 971653"/>
                <a:gd name="f53" fmla="val 1150362"/>
                <a:gd name="f54" fmla="val 1295234"/>
                <a:gd name="f55" fmla="val 1056767"/>
                <a:gd name="f56" fmla="val 1201639"/>
                <a:gd name="f57" fmla="val 333511"/>
                <a:gd name="f58" fmla="val 3554921"/>
                <a:gd name="f59" fmla="val 3739114"/>
                <a:gd name="f60" fmla="val 149318"/>
                <a:gd name="f61" fmla="val 3626929"/>
                <a:gd name="f62" fmla="val 3811122"/>
                <a:gd name="f63" fmla="+- 0 0 -90"/>
                <a:gd name="f64" fmla="*/ f3 1 3888432"/>
                <a:gd name="f65" fmla="*/ f4 1 3960440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3888432"/>
                <a:gd name="f74" fmla="*/ f70 1 3960440"/>
                <a:gd name="f75" fmla="*/ 554477 f71 1"/>
                <a:gd name="f76" fmla="*/ 1512168 f70 1"/>
                <a:gd name="f77" fmla="*/ 3312368 f70 1"/>
                <a:gd name="f78" fmla="*/ 1201638 f71 1"/>
                <a:gd name="f79" fmla="*/ 2136833 f71 1"/>
                <a:gd name="f80" fmla="*/ 1785510 f70 1"/>
                <a:gd name="f81" fmla="*/ 1510185 f70 1"/>
                <a:gd name="f82" fmla="*/ 1489672 f71 1"/>
                <a:gd name="f83" fmla="*/ 3310385 f70 1"/>
                <a:gd name="f84" fmla="*/ 2673919 f71 1"/>
                <a:gd name="f85" fmla="*/ 2138897 f70 1"/>
                <a:gd name="f86" fmla="*/ 2679688 f71 1"/>
                <a:gd name="f87" fmla="*/ 3312366 f70 1"/>
                <a:gd name="f88" fmla="*/ 3326849 f71 1"/>
                <a:gd name="f89" fmla="*/ 3333768 f71 1"/>
                <a:gd name="f90" fmla="*/ 2128613 f70 1"/>
                <a:gd name="f91" fmla="*/ 2840340 f71 1"/>
                <a:gd name="f92" fmla="*/ 1479943 f70 1"/>
                <a:gd name="f93" fmla="*/ 878058 f71 1"/>
                <a:gd name="f94" fmla="*/ 648072 f70 1"/>
                <a:gd name="f95" fmla="*/ 971653 f70 1"/>
                <a:gd name="f96" fmla="*/ 1295234 f70 1"/>
                <a:gd name="f97" fmla="*/ 1201639 f71 1"/>
                <a:gd name="f98" fmla="*/ 333511 f71 1"/>
                <a:gd name="f99" fmla="*/ 0 f70 1"/>
                <a:gd name="f100" fmla="*/ 3554921 f71 1"/>
                <a:gd name="f101" fmla="*/ 3888432 f71 1"/>
                <a:gd name="f102" fmla="*/ 333511 f70 1"/>
                <a:gd name="f103" fmla="*/ 3626929 f70 1"/>
                <a:gd name="f104" fmla="*/ 3960440 f70 1"/>
                <a:gd name="f105" fmla="*/ 0 f71 1"/>
                <a:gd name="f106" fmla="*/ 2147184 f71 1"/>
                <a:gd name="f107" fmla="*/ 2155564 f70 1"/>
                <a:gd name="f108" fmla="+- f72 0 f1"/>
                <a:gd name="f109" fmla="*/ f75 1 3888432"/>
                <a:gd name="f110" fmla="*/ f76 1 3960440"/>
                <a:gd name="f111" fmla="*/ f77 1 3960440"/>
                <a:gd name="f112" fmla="*/ f78 1 3888432"/>
                <a:gd name="f113" fmla="*/ f79 1 3888432"/>
                <a:gd name="f114" fmla="*/ f80 1 3960440"/>
                <a:gd name="f115" fmla="*/ f81 1 3960440"/>
                <a:gd name="f116" fmla="*/ f82 1 3888432"/>
                <a:gd name="f117" fmla="*/ f83 1 3960440"/>
                <a:gd name="f118" fmla="*/ f84 1 3888432"/>
                <a:gd name="f119" fmla="*/ f85 1 3960440"/>
                <a:gd name="f120" fmla="*/ f86 1 3888432"/>
                <a:gd name="f121" fmla="*/ f87 1 3960440"/>
                <a:gd name="f122" fmla="*/ f88 1 3888432"/>
                <a:gd name="f123" fmla="*/ f89 1 3888432"/>
                <a:gd name="f124" fmla="*/ f90 1 3960440"/>
                <a:gd name="f125" fmla="*/ f91 1 3888432"/>
                <a:gd name="f126" fmla="*/ f92 1 3960440"/>
                <a:gd name="f127" fmla="*/ f93 1 3888432"/>
                <a:gd name="f128" fmla="*/ f94 1 3960440"/>
                <a:gd name="f129" fmla="*/ f95 1 3960440"/>
                <a:gd name="f130" fmla="*/ f96 1 3960440"/>
                <a:gd name="f131" fmla="*/ f97 1 3888432"/>
                <a:gd name="f132" fmla="*/ f98 1 3888432"/>
                <a:gd name="f133" fmla="*/ f99 1 3960440"/>
                <a:gd name="f134" fmla="*/ f100 1 3888432"/>
                <a:gd name="f135" fmla="*/ f101 1 3888432"/>
                <a:gd name="f136" fmla="*/ f102 1 3960440"/>
                <a:gd name="f137" fmla="*/ f103 1 3960440"/>
                <a:gd name="f138" fmla="*/ f104 1 3960440"/>
                <a:gd name="f139" fmla="*/ f105 1 3888432"/>
                <a:gd name="f140" fmla="*/ f106 1 3888432"/>
                <a:gd name="f141" fmla="*/ f107 1 3960440"/>
                <a:gd name="f142" fmla="*/ f66 1 f73"/>
                <a:gd name="f143" fmla="*/ f67 1 f73"/>
                <a:gd name="f144" fmla="*/ f66 1 f74"/>
                <a:gd name="f145" fmla="*/ f68 1 f74"/>
                <a:gd name="f146" fmla="*/ f109 1 f73"/>
                <a:gd name="f147" fmla="*/ f110 1 f74"/>
                <a:gd name="f148" fmla="*/ f111 1 f74"/>
                <a:gd name="f149" fmla="*/ f112 1 f73"/>
                <a:gd name="f150" fmla="*/ f125 1 f73"/>
                <a:gd name="f151" fmla="*/ f126 1 f74"/>
                <a:gd name="f152" fmla="*/ f113 1 f73"/>
                <a:gd name="f153" fmla="*/ f114 1 f74"/>
                <a:gd name="f154" fmla="*/ f115 1 f74"/>
                <a:gd name="f155" fmla="*/ f116 1 f73"/>
                <a:gd name="f156" fmla="*/ f117 1 f74"/>
                <a:gd name="f157" fmla="*/ f140 1 f73"/>
                <a:gd name="f158" fmla="*/ f141 1 f74"/>
                <a:gd name="f159" fmla="*/ f118 1 f73"/>
                <a:gd name="f160" fmla="*/ f119 1 f74"/>
                <a:gd name="f161" fmla="*/ f120 1 f73"/>
                <a:gd name="f162" fmla="*/ f121 1 f74"/>
                <a:gd name="f163" fmla="*/ f122 1 f73"/>
                <a:gd name="f164" fmla="*/ f123 1 f73"/>
                <a:gd name="f165" fmla="*/ f124 1 f74"/>
                <a:gd name="f166" fmla="*/ f127 1 f73"/>
                <a:gd name="f167" fmla="*/ f128 1 f74"/>
                <a:gd name="f168" fmla="*/ f129 1 f74"/>
                <a:gd name="f169" fmla="*/ f130 1 f74"/>
                <a:gd name="f170" fmla="*/ f131 1 f73"/>
                <a:gd name="f171" fmla="*/ f132 1 f73"/>
                <a:gd name="f172" fmla="*/ f133 1 f74"/>
                <a:gd name="f173" fmla="*/ f134 1 f73"/>
                <a:gd name="f174" fmla="*/ f135 1 f73"/>
                <a:gd name="f175" fmla="*/ f136 1 f74"/>
                <a:gd name="f176" fmla="*/ f137 1 f74"/>
                <a:gd name="f177" fmla="*/ f138 1 f74"/>
                <a:gd name="f178" fmla="*/ f139 1 f73"/>
                <a:gd name="f179" fmla="*/ f142 f64 1"/>
                <a:gd name="f180" fmla="*/ f143 f64 1"/>
                <a:gd name="f181" fmla="*/ f145 f65 1"/>
                <a:gd name="f182" fmla="*/ f144 f65 1"/>
                <a:gd name="f183" fmla="*/ f146 f64 1"/>
                <a:gd name="f184" fmla="*/ f147 f65 1"/>
                <a:gd name="f185" fmla="*/ f148 f65 1"/>
                <a:gd name="f186" fmla="*/ f149 f64 1"/>
                <a:gd name="f187" fmla="*/ f150 f64 1"/>
                <a:gd name="f188" fmla="*/ f151 f65 1"/>
                <a:gd name="f189" fmla="*/ f152 f64 1"/>
                <a:gd name="f190" fmla="*/ f153 f65 1"/>
                <a:gd name="f191" fmla="*/ f154 f65 1"/>
                <a:gd name="f192" fmla="*/ f155 f64 1"/>
                <a:gd name="f193" fmla="*/ f156 f65 1"/>
                <a:gd name="f194" fmla="*/ f157 f64 1"/>
                <a:gd name="f195" fmla="*/ f158 f65 1"/>
                <a:gd name="f196" fmla="*/ f159 f64 1"/>
                <a:gd name="f197" fmla="*/ f160 f65 1"/>
                <a:gd name="f198" fmla="*/ f161 f64 1"/>
                <a:gd name="f199" fmla="*/ f162 f65 1"/>
                <a:gd name="f200" fmla="*/ f163 f64 1"/>
                <a:gd name="f201" fmla="*/ f164 f64 1"/>
                <a:gd name="f202" fmla="*/ f165 f65 1"/>
                <a:gd name="f203" fmla="*/ f166 f64 1"/>
                <a:gd name="f204" fmla="*/ f167 f65 1"/>
                <a:gd name="f205" fmla="*/ f168 f65 1"/>
                <a:gd name="f206" fmla="*/ f169 f65 1"/>
                <a:gd name="f207" fmla="*/ f170 f64 1"/>
                <a:gd name="f208" fmla="*/ f171 f64 1"/>
                <a:gd name="f209" fmla="*/ f172 f65 1"/>
                <a:gd name="f210" fmla="*/ f173 f64 1"/>
                <a:gd name="f211" fmla="*/ f174 f64 1"/>
                <a:gd name="f212" fmla="*/ f175 f65 1"/>
                <a:gd name="f213" fmla="*/ f176 f65 1"/>
                <a:gd name="f214" fmla="*/ f177 f65 1"/>
                <a:gd name="f215" fmla="*/ f17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83" y="f184"/>
                </a:cxn>
                <a:cxn ang="f108">
                  <a:pos x="f183" y="f185"/>
                </a:cxn>
                <a:cxn ang="f108">
                  <a:pos x="f186" y="f185"/>
                </a:cxn>
                <a:cxn ang="f108">
                  <a:pos x="f186" y="f184"/>
                </a:cxn>
                <a:cxn ang="f108">
                  <a:pos x="f183" y="f184"/>
                </a:cxn>
                <a:cxn ang="f108">
                  <a:pos x="f187" y="f188"/>
                </a:cxn>
                <a:cxn ang="f108">
                  <a:pos x="f189" y="f190"/>
                </a:cxn>
                <a:cxn ang="f108">
                  <a:pos x="f189" y="f191"/>
                </a:cxn>
                <a:cxn ang="f108">
                  <a:pos x="f192" y="f191"/>
                </a:cxn>
                <a:cxn ang="f108">
                  <a:pos x="f192" y="f193"/>
                </a:cxn>
                <a:cxn ang="f108">
                  <a:pos x="f189" y="f193"/>
                </a:cxn>
                <a:cxn ang="f108">
                  <a:pos x="f194" y="f195"/>
                </a:cxn>
                <a:cxn ang="f108">
                  <a:pos x="f196" y="f197"/>
                </a:cxn>
                <a:cxn ang="f108">
                  <a:pos x="f198" y="f199"/>
                </a:cxn>
                <a:cxn ang="f108">
                  <a:pos x="f200" y="f199"/>
                </a:cxn>
                <a:cxn ang="f108">
                  <a:pos x="f201" y="f202"/>
                </a:cxn>
                <a:cxn ang="f108">
                  <a:pos x="f187" y="f188"/>
                </a:cxn>
                <a:cxn ang="f108">
                  <a:pos x="f203" y="f204"/>
                </a:cxn>
                <a:cxn ang="f108">
                  <a:pos x="f183" y="f205"/>
                </a:cxn>
                <a:cxn ang="f108">
                  <a:pos x="f203" y="f206"/>
                </a:cxn>
                <a:cxn ang="f108">
                  <a:pos x="f207" y="f205"/>
                </a:cxn>
                <a:cxn ang="f108">
                  <a:pos x="f203" y="f204"/>
                </a:cxn>
                <a:cxn ang="f108">
                  <a:pos x="f208" y="f209"/>
                </a:cxn>
                <a:cxn ang="f108">
                  <a:pos x="f210" y="f209"/>
                </a:cxn>
                <a:cxn ang="f108">
                  <a:pos x="f211" y="f212"/>
                </a:cxn>
                <a:cxn ang="f108">
                  <a:pos x="f211" y="f213"/>
                </a:cxn>
                <a:cxn ang="f108">
                  <a:pos x="f210" y="f214"/>
                </a:cxn>
                <a:cxn ang="f108">
                  <a:pos x="f208" y="f214"/>
                </a:cxn>
                <a:cxn ang="f108">
                  <a:pos x="f215" y="f213"/>
                </a:cxn>
                <a:cxn ang="f108">
                  <a:pos x="f215" y="f212"/>
                </a:cxn>
                <a:cxn ang="f108">
                  <a:pos x="f208" y="f209"/>
                </a:cxn>
              </a:cxnLst>
              <a:rect l="f179" t="f182" r="f180" b="f181"/>
              <a:pathLst>
                <a:path w="3888432" h="3960440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8" y="f9"/>
                  </a:lnTo>
                  <a:close/>
                  <a:moveTo>
                    <a:pt x="f12" y="f13"/>
                  </a:moveTo>
                  <a:cubicBezTo>
                    <a:pt x="f14" y="f15"/>
                    <a:pt x="f16" y="f17"/>
                    <a:pt x="f18" y="f19"/>
                  </a:cubicBezTo>
                  <a:lnTo>
                    <a:pt x="f18" y="f20"/>
                  </a:lnTo>
                  <a:lnTo>
                    <a:pt x="f21" y="f20"/>
                  </a:lnTo>
                  <a:lnTo>
                    <a:pt x="f21" y="f22"/>
                  </a:lnTo>
                  <a:lnTo>
                    <a:pt x="f18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lnTo>
                    <a:pt x="f37" y="f36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2" y="f13"/>
                  </a:cubicBezTo>
                  <a:close/>
                  <a:moveTo>
                    <a:pt x="f48" y="f49"/>
                  </a:moveTo>
                  <a:cubicBezTo>
                    <a:pt x="f50" y="f49"/>
                    <a:pt x="f8" y="f51"/>
                    <a:pt x="f8" y="f52"/>
                  </a:cubicBezTo>
                  <a:cubicBezTo>
                    <a:pt x="f8" y="f53"/>
                    <a:pt x="f50" y="f54"/>
                    <a:pt x="f48" y="f54"/>
                  </a:cubicBezTo>
                  <a:cubicBezTo>
                    <a:pt x="f55" y="f54"/>
                    <a:pt x="f56" y="f53"/>
                    <a:pt x="f56" y="f52"/>
                  </a:cubicBezTo>
                  <a:cubicBezTo>
                    <a:pt x="f56" y="f51"/>
                    <a:pt x="f55" y="f49"/>
                    <a:pt x="f48" y="f49"/>
                  </a:cubicBezTo>
                  <a:close/>
                  <a:moveTo>
                    <a:pt x="f57" y="f5"/>
                  </a:moveTo>
                  <a:lnTo>
                    <a:pt x="f58" y="f5"/>
                  </a:lnTo>
                  <a:cubicBezTo>
                    <a:pt x="f59" y="f5"/>
                    <a:pt x="f6" y="f60"/>
                    <a:pt x="f6" y="f57"/>
                  </a:cubicBezTo>
                  <a:lnTo>
                    <a:pt x="f6" y="f61"/>
                  </a:lnTo>
                  <a:cubicBezTo>
                    <a:pt x="f6" y="f62"/>
                    <a:pt x="f59" y="f7"/>
                    <a:pt x="f58" y="f7"/>
                  </a:cubicBezTo>
                  <a:lnTo>
                    <a:pt x="f57" y="f7"/>
                  </a:lnTo>
                  <a:cubicBezTo>
                    <a:pt x="f60" y="f7"/>
                    <a:pt x="f5" y="f62"/>
                    <a:pt x="f5" y="f61"/>
                  </a:cubicBezTo>
                  <a:lnTo>
                    <a:pt x="f5" y="f57"/>
                  </a:lnTo>
                  <a:cubicBezTo>
                    <a:pt x="f5" y="f60"/>
                    <a:pt x="f60" y="f5"/>
                    <a:pt x="f57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1BA4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B9869E75-7967-44D1-FFC3-3F4CC39B3827}"/>
                </a:ext>
              </a:extLst>
            </p:cNvPr>
            <p:cNvSpPr/>
            <p:nvPr/>
          </p:nvSpPr>
          <p:spPr>
            <a:xfrm>
              <a:off x="5227167" y="4081351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3160999"/>
                <a:gd name="f8" fmla="val 1374274"/>
                <a:gd name="f9" fmla="val 3155132"/>
                <a:gd name="f10" fmla="val 1419362"/>
                <a:gd name="f11" fmla="val 2496208"/>
                <a:gd name="f12" fmla="val 770986"/>
                <a:gd name="f13" fmla="val 2113414"/>
                <a:gd name="f14" fmla="val 1929581"/>
                <a:gd name="f15" fmla="val 1106902"/>
                <a:gd name="f16" fmla="val 1921633"/>
                <a:gd name="f17" fmla="val 1292845"/>
                <a:gd name="f18" fmla="val 1914712"/>
                <a:gd name="f19" fmla="val 1454769"/>
                <a:gd name="f20" fmla="val 1928136"/>
                <a:gd name="f21" fmla="val 1522392"/>
                <a:gd name="f22" fmla="val 1942445"/>
                <a:gd name="f23" fmla="val 1570340"/>
                <a:gd name="f24" fmla="val 1547199"/>
                <a:gd name="f25" fmla="val 1510736"/>
                <a:gd name="f26" fmla="val 1237189"/>
                <a:gd name="f27" fmla="val 1330681"/>
                <a:gd name="f28" fmla="val 815277"/>
                <a:gd name="f29" fmla="val 836121"/>
                <a:gd name="f30" fmla="val 618819"/>
                <a:gd name="f31" fmla="val 1229038"/>
                <a:gd name="f32" fmla="val 733086"/>
                <a:gd name="f33" fmla="val 1558961"/>
                <a:gd name="f34" fmla="val 965659"/>
                <a:gd name="f35" fmla="val 1735195"/>
                <a:gd name="f36" fmla="val 864541"/>
                <a:gd name="f37" fmla="val 1716416"/>
                <a:gd name="f38" fmla="val 662904"/>
                <a:gd name="f39" fmla="val 1695759"/>
                <a:gd name="f40" fmla="val 570453"/>
                <a:gd name="f41" fmla="val 1629310"/>
                <a:gd name="f42" fmla="val 597898"/>
                <a:gd name="f43" fmla="val 2016450"/>
                <a:gd name="f44" fmla="val 990931"/>
                <a:gd name="f45" fmla="val 2177657"/>
                <a:gd name="f46" fmla="val 1196057"/>
                <a:gd name="f47" fmla="val 2257108"/>
                <a:gd name="f48" fmla="val 1113718"/>
                <a:gd name="f49" fmla="val 2275887"/>
                <a:gd name="f50" fmla="val 943857"/>
                <a:gd name="f51" fmla="val 2321380"/>
                <a:gd name="f52" fmla="val 813848"/>
                <a:gd name="f53" fmla="val 2296824"/>
                <a:gd name="f54" fmla="val 926523"/>
                <a:gd name="f55" fmla="val 2634848"/>
                <a:gd name="f56" fmla="val 1326064"/>
                <a:gd name="f57" fmla="val 2611755"/>
                <a:gd name="f58" fmla="val 1486410"/>
                <a:gd name="f59" fmla="val 2607420"/>
                <a:gd name="f60" fmla="val 1297174"/>
                <a:gd name="f61" fmla="val 2749708"/>
                <a:gd name="f62" fmla="val 1000058"/>
                <a:gd name="f63" fmla="val 2795794"/>
                <a:gd name="f64" fmla="val 489408"/>
                <a:gd name="f65" fmla="val 2829018"/>
                <a:gd name="f66" fmla="val 914827"/>
                <a:gd name="f67" fmla="val 3139596"/>
                <a:gd name="f68" fmla="val 1734874"/>
                <a:gd name="f69" fmla="val 3242281"/>
                <a:gd name="f70" fmla="val 2062787"/>
                <a:gd name="f71" fmla="val 3146219"/>
                <a:gd name="f72" fmla="val 2763394"/>
                <a:gd name="f73" fmla="val 2903535"/>
                <a:gd name="f74" fmla="val 2915370"/>
                <a:gd name="f75" fmla="val 2621267"/>
                <a:gd name="f76" fmla="val 3074271"/>
                <a:gd name="f77" fmla="val 2105563"/>
                <a:gd name="f78" fmla="val 3173740"/>
                <a:gd name="f79" fmla="val 1733406"/>
                <a:gd name="f80" fmla="val 3145310"/>
                <a:gd name="f81" fmla="val 1648999"/>
                <a:gd name="f82" fmla="val 3207849"/>
                <a:gd name="f83" fmla="val 1493166"/>
                <a:gd name="f84" fmla="val 3270388"/>
                <a:gd name="f85" fmla="val 1337333"/>
                <a:gd name="f86" fmla="val 3414210"/>
                <a:gd name="f87" fmla="val 1276468"/>
                <a:gd name="f88" fmla="val 3449507"/>
                <a:gd name="f89" fmla="val 1170564"/>
                <a:gd name="f90" fmla="val 3349883"/>
                <a:gd name="f91" fmla="val 1192977"/>
                <a:gd name="f92" fmla="val 3252716"/>
                <a:gd name="f93" fmla="val 1239516"/>
                <a:gd name="f94" fmla="val 3140091"/>
                <a:gd name="f95" fmla="val 1227260"/>
                <a:gd name="f96" fmla="val 3219995"/>
                <a:gd name="f97" fmla="val 1183499"/>
                <a:gd name="f98" fmla="val 3274317"/>
                <a:gd name="f99" fmla="val 996523"/>
                <a:gd name="f100" fmla="val 3324107"/>
                <a:gd name="f101" fmla="val 851504"/>
                <a:gd name="f102" fmla="val 3215037"/>
                <a:gd name="f103" fmla="val 921165"/>
                <a:gd name="f104" fmla="val 3152155"/>
                <a:gd name="f105" fmla="val 998691"/>
                <a:gd name="f106" fmla="val 2995677"/>
                <a:gd name="f107" fmla="val 1008938"/>
                <a:gd name="f108" fmla="val 2884471"/>
                <a:gd name="f109" fmla="val 881691"/>
                <a:gd name="f110" fmla="val 2678487"/>
                <a:gd name="f111" fmla="val 308009"/>
                <a:gd name="f112" fmla="val 3651991"/>
                <a:gd name="f113" fmla="val 3822100"/>
                <a:gd name="f114" fmla="val 137900"/>
                <a:gd name="f115" fmla="+- 0 0 -90"/>
                <a:gd name="f116" fmla="*/ f3 1 3960000"/>
                <a:gd name="f117" fmla="*/ f4 1 3960000"/>
                <a:gd name="f118" fmla="val f5"/>
                <a:gd name="f119" fmla="val f6"/>
                <a:gd name="f120" fmla="*/ f115 f0 1"/>
                <a:gd name="f121" fmla="+- f119 0 f118"/>
                <a:gd name="f122" fmla="*/ f120 1 f2"/>
                <a:gd name="f123" fmla="*/ f121 1 3960000"/>
                <a:gd name="f124" fmla="*/ 3160999 f121 1"/>
                <a:gd name="f125" fmla="*/ 1374274 f121 1"/>
                <a:gd name="f126" fmla="*/ 3155132 f121 1"/>
                <a:gd name="f127" fmla="*/ 1419362 f121 1"/>
                <a:gd name="f128" fmla="*/ 1921633 f121 1"/>
                <a:gd name="f129" fmla="*/ 1942445 f121 1"/>
                <a:gd name="f130" fmla="*/ 1570340 f121 1"/>
                <a:gd name="f131" fmla="*/ 2257108 f121 1"/>
                <a:gd name="f132" fmla="*/ 3207849 f121 1"/>
                <a:gd name="f133" fmla="*/ 1493166 f121 1"/>
                <a:gd name="f134" fmla="*/ 2995677 f121 1"/>
                <a:gd name="f135" fmla="*/ 1008938 f121 1"/>
                <a:gd name="f136" fmla="*/ 308009 f121 1"/>
                <a:gd name="f137" fmla="*/ 0 f121 1"/>
                <a:gd name="f138" fmla="*/ 3651991 f121 1"/>
                <a:gd name="f139" fmla="*/ 3960000 f121 1"/>
                <a:gd name="f140" fmla="*/ 3140091 f121 1"/>
                <a:gd name="f141" fmla="*/ 1227260 f121 1"/>
                <a:gd name="f142" fmla="*/ 3449507 f121 1"/>
                <a:gd name="f143" fmla="*/ 1170564 f121 1"/>
                <a:gd name="f144" fmla="*/ 3324107 f121 1"/>
                <a:gd name="f145" fmla="*/ 851504 f121 1"/>
                <a:gd name="f146" fmla="*/ 1292845 f121 1"/>
                <a:gd name="f147" fmla="*/ 2496208 f121 1"/>
                <a:gd name="f148" fmla="*/ 770986 f121 1"/>
                <a:gd name="f149" fmla="*/ 815277 f121 1"/>
                <a:gd name="f150" fmla="*/ 836121 f121 1"/>
                <a:gd name="f151" fmla="*/ 965659 f121 1"/>
                <a:gd name="f152" fmla="*/ 1735195 f121 1"/>
                <a:gd name="f153" fmla="*/ 1196057 f121 1"/>
                <a:gd name="f154" fmla="*/ 1486410 f121 1"/>
                <a:gd name="f155" fmla="*/ 2607420 f121 1"/>
                <a:gd name="f156" fmla="*/ 813848 f121 1"/>
                <a:gd name="f157" fmla="*/ 2296824 f121 1"/>
                <a:gd name="f158" fmla="*/ 570453 f121 1"/>
                <a:gd name="f159" fmla="*/ 1629310 f121 1"/>
                <a:gd name="f160" fmla="*/ 489408 f121 1"/>
                <a:gd name="f161" fmla="*/ 2829018 f121 1"/>
                <a:gd name="f162" fmla="*/ 2062787 f121 1"/>
                <a:gd name="f163" fmla="*/ 3146219 f121 1"/>
                <a:gd name="f164" fmla="*/ 3074271 f121 1"/>
                <a:gd name="f165" fmla="*/ 2105563 f121 1"/>
                <a:gd name="f166" fmla="+- f122 0 f1"/>
                <a:gd name="f167" fmla="*/ f124 1 3960000"/>
                <a:gd name="f168" fmla="*/ f125 1 3960000"/>
                <a:gd name="f169" fmla="*/ f126 1 3960000"/>
                <a:gd name="f170" fmla="*/ f127 1 3960000"/>
                <a:gd name="f171" fmla="*/ f128 1 3960000"/>
                <a:gd name="f172" fmla="*/ f129 1 3960000"/>
                <a:gd name="f173" fmla="*/ f130 1 3960000"/>
                <a:gd name="f174" fmla="*/ f131 1 3960000"/>
                <a:gd name="f175" fmla="*/ f132 1 3960000"/>
                <a:gd name="f176" fmla="*/ f133 1 3960000"/>
                <a:gd name="f177" fmla="*/ f134 1 3960000"/>
                <a:gd name="f178" fmla="*/ f135 1 3960000"/>
                <a:gd name="f179" fmla="*/ f136 1 3960000"/>
                <a:gd name="f180" fmla="*/ f137 1 3960000"/>
                <a:gd name="f181" fmla="*/ f138 1 3960000"/>
                <a:gd name="f182" fmla="*/ f139 1 3960000"/>
                <a:gd name="f183" fmla="*/ f140 1 3960000"/>
                <a:gd name="f184" fmla="*/ f141 1 3960000"/>
                <a:gd name="f185" fmla="*/ f142 1 3960000"/>
                <a:gd name="f186" fmla="*/ f143 1 3960000"/>
                <a:gd name="f187" fmla="*/ f144 1 3960000"/>
                <a:gd name="f188" fmla="*/ f145 1 3960000"/>
                <a:gd name="f189" fmla="*/ f146 1 3960000"/>
                <a:gd name="f190" fmla="*/ f147 1 3960000"/>
                <a:gd name="f191" fmla="*/ f148 1 3960000"/>
                <a:gd name="f192" fmla="*/ f149 1 3960000"/>
                <a:gd name="f193" fmla="*/ f150 1 3960000"/>
                <a:gd name="f194" fmla="*/ f151 1 3960000"/>
                <a:gd name="f195" fmla="*/ f152 1 3960000"/>
                <a:gd name="f196" fmla="*/ f153 1 3960000"/>
                <a:gd name="f197" fmla="*/ f154 1 3960000"/>
                <a:gd name="f198" fmla="*/ f155 1 3960000"/>
                <a:gd name="f199" fmla="*/ f156 1 3960000"/>
                <a:gd name="f200" fmla="*/ f157 1 3960000"/>
                <a:gd name="f201" fmla="*/ f158 1 3960000"/>
                <a:gd name="f202" fmla="*/ f159 1 3960000"/>
                <a:gd name="f203" fmla="*/ f160 1 3960000"/>
                <a:gd name="f204" fmla="*/ f161 1 3960000"/>
                <a:gd name="f205" fmla="*/ f162 1 3960000"/>
                <a:gd name="f206" fmla="*/ f163 1 3960000"/>
                <a:gd name="f207" fmla="*/ f164 1 3960000"/>
                <a:gd name="f208" fmla="*/ f165 1 3960000"/>
                <a:gd name="f209" fmla="*/ f118 1 f123"/>
                <a:gd name="f210" fmla="*/ f119 1 f123"/>
                <a:gd name="f211" fmla="*/ f167 1 f123"/>
                <a:gd name="f212" fmla="*/ f168 1 f123"/>
                <a:gd name="f213" fmla="*/ f169 1 f123"/>
                <a:gd name="f214" fmla="*/ f170 1 f123"/>
                <a:gd name="f215" fmla="*/ f190 1 f123"/>
                <a:gd name="f216" fmla="*/ f191 1 f123"/>
                <a:gd name="f217" fmla="*/ f171 1 f123"/>
                <a:gd name="f218" fmla="*/ f189 1 f123"/>
                <a:gd name="f219" fmla="*/ f172 1 f123"/>
                <a:gd name="f220" fmla="*/ f173 1 f123"/>
                <a:gd name="f221" fmla="*/ f192 1 f123"/>
                <a:gd name="f222" fmla="*/ f193 1 f123"/>
                <a:gd name="f223" fmla="*/ f194 1 f123"/>
                <a:gd name="f224" fmla="*/ f195 1 f123"/>
                <a:gd name="f225" fmla="*/ f201 1 f123"/>
                <a:gd name="f226" fmla="*/ f202 1 f123"/>
                <a:gd name="f227" fmla="*/ f196 1 f123"/>
                <a:gd name="f228" fmla="*/ f174 1 f123"/>
                <a:gd name="f229" fmla="*/ f199 1 f123"/>
                <a:gd name="f230" fmla="*/ f200 1 f123"/>
                <a:gd name="f231" fmla="*/ f197 1 f123"/>
                <a:gd name="f232" fmla="*/ f198 1 f123"/>
                <a:gd name="f233" fmla="*/ f203 1 f123"/>
                <a:gd name="f234" fmla="*/ f204 1 f123"/>
                <a:gd name="f235" fmla="*/ f205 1 f123"/>
                <a:gd name="f236" fmla="*/ f206 1 f123"/>
                <a:gd name="f237" fmla="*/ f207 1 f123"/>
                <a:gd name="f238" fmla="*/ f208 1 f123"/>
                <a:gd name="f239" fmla="*/ f175 1 f123"/>
                <a:gd name="f240" fmla="*/ f176 1 f123"/>
                <a:gd name="f241" fmla="*/ f185 1 f123"/>
                <a:gd name="f242" fmla="*/ f186 1 f123"/>
                <a:gd name="f243" fmla="*/ f183 1 f123"/>
                <a:gd name="f244" fmla="*/ f184 1 f123"/>
                <a:gd name="f245" fmla="*/ f187 1 f123"/>
                <a:gd name="f246" fmla="*/ f188 1 f123"/>
                <a:gd name="f247" fmla="*/ f177 1 f123"/>
                <a:gd name="f248" fmla="*/ f178 1 f123"/>
                <a:gd name="f249" fmla="*/ f179 1 f123"/>
                <a:gd name="f250" fmla="*/ f180 1 f123"/>
                <a:gd name="f251" fmla="*/ f181 1 f123"/>
                <a:gd name="f252" fmla="*/ f182 1 f123"/>
                <a:gd name="f253" fmla="*/ f209 f116 1"/>
                <a:gd name="f254" fmla="*/ f210 f116 1"/>
                <a:gd name="f255" fmla="*/ f210 f117 1"/>
                <a:gd name="f256" fmla="*/ f209 f117 1"/>
                <a:gd name="f257" fmla="*/ f211 f116 1"/>
                <a:gd name="f258" fmla="*/ f212 f117 1"/>
                <a:gd name="f259" fmla="*/ f213 f116 1"/>
                <a:gd name="f260" fmla="*/ f214 f117 1"/>
                <a:gd name="f261" fmla="*/ f215 f116 1"/>
                <a:gd name="f262" fmla="*/ f216 f117 1"/>
                <a:gd name="f263" fmla="*/ f217 f116 1"/>
                <a:gd name="f264" fmla="*/ f218 f117 1"/>
                <a:gd name="f265" fmla="*/ f219 f116 1"/>
                <a:gd name="f266" fmla="*/ f220 f117 1"/>
                <a:gd name="f267" fmla="*/ f221 f116 1"/>
                <a:gd name="f268" fmla="*/ f222 f117 1"/>
                <a:gd name="f269" fmla="*/ f223 f116 1"/>
                <a:gd name="f270" fmla="*/ f224 f117 1"/>
                <a:gd name="f271" fmla="*/ f225 f116 1"/>
                <a:gd name="f272" fmla="*/ f226 f117 1"/>
                <a:gd name="f273" fmla="*/ f227 f116 1"/>
                <a:gd name="f274" fmla="*/ f228 f117 1"/>
                <a:gd name="f275" fmla="*/ f229 f116 1"/>
                <a:gd name="f276" fmla="*/ f230 f117 1"/>
                <a:gd name="f277" fmla="*/ f231 f116 1"/>
                <a:gd name="f278" fmla="*/ f232 f117 1"/>
                <a:gd name="f279" fmla="*/ f233 f116 1"/>
                <a:gd name="f280" fmla="*/ f234 f117 1"/>
                <a:gd name="f281" fmla="*/ f235 f116 1"/>
                <a:gd name="f282" fmla="*/ f236 f117 1"/>
                <a:gd name="f283" fmla="*/ f237 f116 1"/>
                <a:gd name="f284" fmla="*/ f238 f117 1"/>
                <a:gd name="f285" fmla="*/ f239 f116 1"/>
                <a:gd name="f286" fmla="*/ f240 f117 1"/>
                <a:gd name="f287" fmla="*/ f241 f116 1"/>
                <a:gd name="f288" fmla="*/ f242 f117 1"/>
                <a:gd name="f289" fmla="*/ f243 f116 1"/>
                <a:gd name="f290" fmla="*/ f244 f117 1"/>
                <a:gd name="f291" fmla="*/ f245 f116 1"/>
                <a:gd name="f292" fmla="*/ f246 f117 1"/>
                <a:gd name="f293" fmla="*/ f247 f116 1"/>
                <a:gd name="f294" fmla="*/ f248 f117 1"/>
                <a:gd name="f295" fmla="*/ f249 f116 1"/>
                <a:gd name="f296" fmla="*/ f250 f117 1"/>
                <a:gd name="f297" fmla="*/ f251 f116 1"/>
                <a:gd name="f298" fmla="*/ f252 f116 1"/>
                <a:gd name="f299" fmla="*/ f249 f117 1"/>
                <a:gd name="f300" fmla="*/ f251 f117 1"/>
                <a:gd name="f301" fmla="*/ f252 f117 1"/>
                <a:gd name="f302" fmla="*/ f250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57" y="f258"/>
                </a:cxn>
                <a:cxn ang="f166">
                  <a:pos x="f259" y="f260"/>
                </a:cxn>
                <a:cxn ang="f166">
                  <a:pos x="f257" y="f258"/>
                </a:cxn>
                <a:cxn ang="f166">
                  <a:pos x="f261" y="f262"/>
                </a:cxn>
                <a:cxn ang="f166">
                  <a:pos x="f263" y="f264"/>
                </a:cxn>
                <a:cxn ang="f166">
                  <a:pos x="f265" y="f266"/>
                </a:cxn>
                <a:cxn ang="f166">
                  <a:pos x="f267" y="f268"/>
                </a:cxn>
                <a:cxn ang="f166">
                  <a:pos x="f269" y="f270"/>
                </a:cxn>
                <a:cxn ang="f166">
                  <a:pos x="f271" y="f272"/>
                </a:cxn>
                <a:cxn ang="f166">
                  <a:pos x="f273" y="f274"/>
                </a:cxn>
                <a:cxn ang="f166">
                  <a:pos x="f275" y="f276"/>
                </a:cxn>
                <a:cxn ang="f166">
                  <a:pos x="f277" y="f278"/>
                </a:cxn>
                <a:cxn ang="f166">
                  <a:pos x="f279" y="f280"/>
                </a:cxn>
                <a:cxn ang="f166">
                  <a:pos x="f281" y="f282"/>
                </a:cxn>
                <a:cxn ang="f166">
                  <a:pos x="f283" y="f284"/>
                </a:cxn>
                <a:cxn ang="f166">
                  <a:pos x="f285" y="f286"/>
                </a:cxn>
                <a:cxn ang="f166">
                  <a:pos x="f287" y="f288"/>
                </a:cxn>
                <a:cxn ang="f166">
                  <a:pos x="f289" y="f290"/>
                </a:cxn>
                <a:cxn ang="f166">
                  <a:pos x="f291" y="f292"/>
                </a:cxn>
                <a:cxn ang="f166">
                  <a:pos x="f293" y="f294"/>
                </a:cxn>
                <a:cxn ang="f166">
                  <a:pos x="f261" y="f262"/>
                </a:cxn>
                <a:cxn ang="f166">
                  <a:pos x="f295" y="f296"/>
                </a:cxn>
                <a:cxn ang="f166">
                  <a:pos x="f297" y="f296"/>
                </a:cxn>
                <a:cxn ang="f166">
                  <a:pos x="f298" y="f299"/>
                </a:cxn>
                <a:cxn ang="f166">
                  <a:pos x="f298" y="f300"/>
                </a:cxn>
                <a:cxn ang="f166">
                  <a:pos x="f297" y="f301"/>
                </a:cxn>
                <a:cxn ang="f166">
                  <a:pos x="f295" y="f301"/>
                </a:cxn>
                <a:cxn ang="f166">
                  <a:pos x="f302" y="f300"/>
                </a:cxn>
                <a:cxn ang="f166">
                  <a:pos x="f302" y="f299"/>
                </a:cxn>
                <a:cxn ang="f166">
                  <a:pos x="f295" y="f296"/>
                </a:cxn>
              </a:cxnLst>
              <a:rect l="f253" t="f256" r="f254" b="f255"/>
              <a:pathLst>
                <a:path w="3960000" h="3960000">
                  <a:moveTo>
                    <a:pt x="f7" y="f8"/>
                  </a:moveTo>
                  <a:lnTo>
                    <a:pt x="f9" y="f10"/>
                  </a:lnTo>
                  <a:lnTo>
                    <a:pt x="f7" y="f8"/>
                  </a:lnTo>
                  <a:close/>
                  <a:moveTo>
                    <a:pt x="f11" y="f12"/>
                  </a:move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2"/>
                    <a:pt x="f11" y="f12"/>
                  </a:cubicBezTo>
                  <a:close/>
                  <a:moveTo>
                    <a:pt x="f111" y="f5"/>
                  </a:moveTo>
                  <a:lnTo>
                    <a:pt x="f112" y="f5"/>
                  </a:lnTo>
                  <a:cubicBezTo>
                    <a:pt x="f113" y="f5"/>
                    <a:pt x="f6" y="f114"/>
                    <a:pt x="f6" y="f111"/>
                  </a:cubicBezTo>
                  <a:lnTo>
                    <a:pt x="f6" y="f112"/>
                  </a:lnTo>
                  <a:cubicBezTo>
                    <a:pt x="f6" y="f113"/>
                    <a:pt x="f113" y="f6"/>
                    <a:pt x="f112" y="f6"/>
                  </a:cubicBezTo>
                  <a:lnTo>
                    <a:pt x="f111" y="f6"/>
                  </a:lnTo>
                  <a:cubicBezTo>
                    <a:pt x="f114" y="f6"/>
                    <a:pt x="f5" y="f113"/>
                    <a:pt x="f5" y="f112"/>
                  </a:cubicBezTo>
                  <a:lnTo>
                    <a:pt x="f5" y="f111"/>
                  </a:lnTo>
                  <a:cubicBezTo>
                    <a:pt x="f5" y="f114"/>
                    <a:pt x="f114" y="f5"/>
                    <a:pt x="f111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1BA4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31A70A8A-0B58-1BDD-41A2-7AD72A77E68F}"/>
                </a:ext>
              </a:extLst>
            </p:cNvPr>
            <p:cNvSpPr/>
            <p:nvPr/>
          </p:nvSpPr>
          <p:spPr>
            <a:xfrm>
              <a:off x="4523600" y="4081351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2841893"/>
                <a:gd name="f8" fmla="val 181064"/>
                <a:gd name="f9" fmla="val 2485731"/>
                <a:gd name="f10" fmla="val 190239"/>
                <a:gd name="f11" fmla="val 2106781"/>
                <a:gd name="f12" fmla="val 339266"/>
                <a:gd name="f13" fmla="val 2105790"/>
                <a:gd name="f14" fmla="val 859562"/>
                <a:gd name="f15" fmla="val 2106860"/>
                <a:gd name="f16" fmla="val 863292"/>
                <a:gd name="f17" fmla="val 1248172"/>
                <a:gd name="f18" fmla="val 1691968"/>
                <a:gd name="f19" fmla="val 1824236"/>
                <a:gd name="f20" fmla="val 3779396"/>
                <a:gd name="f21" fmla="val 2754932"/>
                <a:gd name="f22" fmla="val 3305869"/>
                <a:gd name="f23" fmla="val 1813665"/>
                <a:gd name="f24" fmla="val 3348152"/>
                <a:gd name="f25" fmla="val 907124"/>
                <a:gd name="f26" fmla="val 2746287"/>
                <a:gd name="f27" fmla="val 682909"/>
                <a:gd name="f28" fmla="val 3126764"/>
                <a:gd name="f29" fmla="val 685506"/>
                <a:gd name="f30" fmla="val 3369037"/>
                <a:gd name="f31" fmla="val 704441"/>
                <a:gd name="f32" fmla="val 3391941"/>
                <a:gd name="f33" fmla="val 556446"/>
                <a:gd name="f34" fmla="val 3409927"/>
                <a:gd name="f35" fmla="val 381656"/>
                <a:gd name="f36" fmla="val 3410216"/>
                <a:gd name="f37" fmla="val 195189"/>
                <a:gd name="f38" fmla="val 3239930"/>
                <a:gd name="f39" fmla="val 163882"/>
                <a:gd name="f40" fmla="val 3118909"/>
                <a:gd name="f41" fmla="val 173928"/>
                <a:gd name="f42" fmla="val 308009"/>
                <a:gd name="f43" fmla="val 3651991"/>
                <a:gd name="f44" fmla="val 3822100"/>
                <a:gd name="f45" fmla="val 137900"/>
                <a:gd name="f46" fmla="+- 0 0 -90"/>
                <a:gd name="f47" fmla="*/ f3 1 3960000"/>
                <a:gd name="f48" fmla="*/ f4 1 3960000"/>
                <a:gd name="f49" fmla="val f5"/>
                <a:gd name="f50" fmla="val f6"/>
                <a:gd name="f51" fmla="*/ f46 f0 1"/>
                <a:gd name="f52" fmla="+- f50 0 f49"/>
                <a:gd name="f53" fmla="*/ f51 1 f2"/>
                <a:gd name="f54" fmla="*/ f52 1 3960000"/>
                <a:gd name="f55" fmla="*/ 2841893 f52 1"/>
                <a:gd name="f56" fmla="*/ 181064 f52 1"/>
                <a:gd name="f57" fmla="*/ 2105790 f52 1"/>
                <a:gd name="f58" fmla="*/ 859562 f52 1"/>
                <a:gd name="f59" fmla="*/ 2106860 f52 1"/>
                <a:gd name="f60" fmla="*/ 863292 f52 1"/>
                <a:gd name="f61" fmla="*/ 1248172 f52 1"/>
                <a:gd name="f62" fmla="*/ 1691968 f52 1"/>
                <a:gd name="f63" fmla="*/ 1824236 f52 1"/>
                <a:gd name="f64" fmla="*/ 3779396 f52 1"/>
                <a:gd name="f65" fmla="*/ 2754932 f52 1"/>
                <a:gd name="f66" fmla="*/ 3305869 f52 1"/>
                <a:gd name="f67" fmla="*/ 1813665 f52 1"/>
                <a:gd name="f68" fmla="*/ 3348152 f52 1"/>
                <a:gd name="f69" fmla="*/ 907124 f52 1"/>
                <a:gd name="f70" fmla="*/ 3369037 f52 1"/>
                <a:gd name="f71" fmla="*/ 308009 f52 1"/>
                <a:gd name="f72" fmla="*/ 0 f52 1"/>
                <a:gd name="f73" fmla="*/ 3651991 f52 1"/>
                <a:gd name="f74" fmla="*/ 3960000 f52 1"/>
                <a:gd name="f75" fmla="*/ 704441 f52 1"/>
                <a:gd name="f76" fmla="*/ 3410216 f52 1"/>
                <a:gd name="f77" fmla="*/ 195189 f52 1"/>
                <a:gd name="f78" fmla="+- f53 0 f1"/>
                <a:gd name="f79" fmla="*/ f55 1 3960000"/>
                <a:gd name="f80" fmla="*/ f56 1 3960000"/>
                <a:gd name="f81" fmla="*/ f57 1 3960000"/>
                <a:gd name="f82" fmla="*/ f58 1 3960000"/>
                <a:gd name="f83" fmla="*/ f59 1 3960000"/>
                <a:gd name="f84" fmla="*/ f60 1 3960000"/>
                <a:gd name="f85" fmla="*/ f61 1 3960000"/>
                <a:gd name="f86" fmla="*/ f62 1 3960000"/>
                <a:gd name="f87" fmla="*/ f63 1 3960000"/>
                <a:gd name="f88" fmla="*/ f64 1 3960000"/>
                <a:gd name="f89" fmla="*/ f65 1 3960000"/>
                <a:gd name="f90" fmla="*/ f66 1 3960000"/>
                <a:gd name="f91" fmla="*/ f67 1 3960000"/>
                <a:gd name="f92" fmla="*/ f68 1 3960000"/>
                <a:gd name="f93" fmla="*/ f69 1 3960000"/>
                <a:gd name="f94" fmla="*/ f70 1 3960000"/>
                <a:gd name="f95" fmla="*/ f71 1 3960000"/>
                <a:gd name="f96" fmla="*/ f72 1 3960000"/>
                <a:gd name="f97" fmla="*/ f73 1 3960000"/>
                <a:gd name="f98" fmla="*/ f74 1 3960000"/>
                <a:gd name="f99" fmla="*/ f75 1 3960000"/>
                <a:gd name="f100" fmla="*/ f76 1 3960000"/>
                <a:gd name="f101" fmla="*/ f77 1 3960000"/>
                <a:gd name="f102" fmla="*/ f49 1 f54"/>
                <a:gd name="f103" fmla="*/ f50 1 f54"/>
                <a:gd name="f104" fmla="*/ f79 1 f54"/>
                <a:gd name="f105" fmla="*/ f80 1 f54"/>
                <a:gd name="f106" fmla="*/ f81 1 f54"/>
                <a:gd name="f107" fmla="*/ f82 1 f54"/>
                <a:gd name="f108" fmla="*/ f83 1 f54"/>
                <a:gd name="f109" fmla="*/ f84 1 f54"/>
                <a:gd name="f110" fmla="*/ f85 1 f54"/>
                <a:gd name="f111" fmla="*/ f86 1 f54"/>
                <a:gd name="f112" fmla="*/ f87 1 f54"/>
                <a:gd name="f113" fmla="*/ f88 1 f54"/>
                <a:gd name="f114" fmla="*/ f89 1 f54"/>
                <a:gd name="f115" fmla="*/ f90 1 f54"/>
                <a:gd name="f116" fmla="*/ f91 1 f54"/>
                <a:gd name="f117" fmla="*/ f92 1 f54"/>
                <a:gd name="f118" fmla="*/ f93 1 f54"/>
                <a:gd name="f119" fmla="*/ f94 1 f54"/>
                <a:gd name="f120" fmla="*/ f99 1 f54"/>
                <a:gd name="f121" fmla="*/ f100 1 f54"/>
                <a:gd name="f122" fmla="*/ f101 1 f54"/>
                <a:gd name="f123" fmla="*/ f95 1 f54"/>
                <a:gd name="f124" fmla="*/ f96 1 f54"/>
                <a:gd name="f125" fmla="*/ f97 1 f54"/>
                <a:gd name="f126" fmla="*/ f98 1 f54"/>
                <a:gd name="f127" fmla="*/ f102 f47 1"/>
                <a:gd name="f128" fmla="*/ f103 f47 1"/>
                <a:gd name="f129" fmla="*/ f103 f48 1"/>
                <a:gd name="f130" fmla="*/ f102 f48 1"/>
                <a:gd name="f131" fmla="*/ f104 f47 1"/>
                <a:gd name="f132" fmla="*/ f105 f48 1"/>
                <a:gd name="f133" fmla="*/ f106 f47 1"/>
                <a:gd name="f134" fmla="*/ f107 f48 1"/>
                <a:gd name="f135" fmla="*/ f108 f47 1"/>
                <a:gd name="f136" fmla="*/ f109 f48 1"/>
                <a:gd name="f137" fmla="*/ f110 f48 1"/>
                <a:gd name="f138" fmla="*/ f111 f47 1"/>
                <a:gd name="f139" fmla="*/ f112 f48 1"/>
                <a:gd name="f140" fmla="*/ f113 f48 1"/>
                <a:gd name="f141" fmla="*/ f114 f47 1"/>
                <a:gd name="f142" fmla="*/ f115 f47 1"/>
                <a:gd name="f143" fmla="*/ f116 f48 1"/>
                <a:gd name="f144" fmla="*/ f117 f47 1"/>
                <a:gd name="f145" fmla="*/ f118 f48 1"/>
                <a:gd name="f146" fmla="*/ f119 f47 1"/>
                <a:gd name="f147" fmla="*/ f120 f48 1"/>
                <a:gd name="f148" fmla="*/ f121 f47 1"/>
                <a:gd name="f149" fmla="*/ f122 f48 1"/>
                <a:gd name="f150" fmla="*/ f123 f47 1"/>
                <a:gd name="f151" fmla="*/ f124 f48 1"/>
                <a:gd name="f152" fmla="*/ f125 f47 1"/>
                <a:gd name="f153" fmla="*/ f126 f47 1"/>
                <a:gd name="f154" fmla="*/ f123 f48 1"/>
                <a:gd name="f155" fmla="*/ f125 f48 1"/>
                <a:gd name="f156" fmla="*/ f126 f48 1"/>
                <a:gd name="f157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5" y="f137"/>
                </a:cxn>
                <a:cxn ang="f78">
                  <a:pos x="f138" y="f137"/>
                </a:cxn>
                <a:cxn ang="f78">
                  <a:pos x="f138" y="f139"/>
                </a:cxn>
                <a:cxn ang="f78">
                  <a:pos x="f135" y="f139"/>
                </a:cxn>
                <a:cxn ang="f78">
                  <a:pos x="f135" y="f140"/>
                </a:cxn>
                <a:cxn ang="f78">
                  <a:pos x="f141" y="f140"/>
                </a:cxn>
                <a:cxn ang="f78">
                  <a:pos x="f141" y="f139"/>
                </a:cxn>
                <a:cxn ang="f78">
                  <a:pos x="f142" y="f143"/>
                </a:cxn>
                <a:cxn ang="f78">
                  <a:pos x="f144" y="f137"/>
                </a:cxn>
                <a:cxn ang="f78">
                  <a:pos x="f141" y="f137"/>
                </a:cxn>
                <a:cxn ang="f78">
                  <a:pos x="f141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31" y="f132"/>
                </a:cxn>
                <a:cxn ang="f78">
                  <a:pos x="f150" y="f151"/>
                </a:cxn>
                <a:cxn ang="f78">
                  <a:pos x="f152" y="f151"/>
                </a:cxn>
                <a:cxn ang="f78">
                  <a:pos x="f153" y="f154"/>
                </a:cxn>
                <a:cxn ang="f78">
                  <a:pos x="f153" y="f155"/>
                </a:cxn>
                <a:cxn ang="f78">
                  <a:pos x="f152" y="f156"/>
                </a:cxn>
                <a:cxn ang="f78">
                  <a:pos x="f150" y="f156"/>
                </a:cxn>
                <a:cxn ang="f78">
                  <a:pos x="f157" y="f155"/>
                </a:cxn>
                <a:cxn ang="f78">
                  <a:pos x="f157" y="f154"/>
                </a:cxn>
                <a:cxn ang="f78">
                  <a:pos x="f150" y="f151"/>
                </a:cxn>
              </a:cxnLst>
              <a:rect l="f127" t="f130" r="f128" b="f129"/>
              <a:pathLst>
                <a:path w="3960000" h="39600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5" y="f17"/>
                  </a:lnTo>
                  <a:lnTo>
                    <a:pt x="f18" y="f17"/>
                  </a:lnTo>
                  <a:lnTo>
                    <a:pt x="f18" y="f19"/>
                  </a:lnTo>
                  <a:lnTo>
                    <a:pt x="f15" y="f19"/>
                  </a:lnTo>
                  <a:lnTo>
                    <a:pt x="f15" y="f20"/>
                  </a:lnTo>
                  <a:lnTo>
                    <a:pt x="f21" y="f20"/>
                  </a:lnTo>
                  <a:lnTo>
                    <a:pt x="f21" y="f19"/>
                  </a:lnTo>
                  <a:lnTo>
                    <a:pt x="f22" y="f23"/>
                  </a:lnTo>
                  <a:lnTo>
                    <a:pt x="f24" y="f17"/>
                  </a:lnTo>
                  <a:lnTo>
                    <a:pt x="f21" y="f17"/>
                  </a:lnTo>
                  <a:lnTo>
                    <a:pt x="f21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7" y="f8"/>
                  </a:cubicBezTo>
                  <a:close/>
                  <a:moveTo>
                    <a:pt x="f42" y="f5"/>
                  </a:moveTo>
                  <a:lnTo>
                    <a:pt x="f43" y="f5"/>
                  </a:lnTo>
                  <a:cubicBezTo>
                    <a:pt x="f44" y="f5"/>
                    <a:pt x="f6" y="f45"/>
                    <a:pt x="f6" y="f42"/>
                  </a:cubicBezTo>
                  <a:lnTo>
                    <a:pt x="f6" y="f43"/>
                  </a:lnTo>
                  <a:cubicBezTo>
                    <a:pt x="f6" y="f44"/>
                    <a:pt x="f44" y="f6"/>
                    <a:pt x="f43" y="f6"/>
                  </a:cubicBezTo>
                  <a:lnTo>
                    <a:pt x="f42" y="f6"/>
                  </a:lnTo>
                  <a:cubicBezTo>
                    <a:pt x="f45" y="f6"/>
                    <a:pt x="f5" y="f44"/>
                    <a:pt x="f5" y="f43"/>
                  </a:cubicBezTo>
                  <a:lnTo>
                    <a:pt x="f5" y="f42"/>
                  </a:lnTo>
                  <a:cubicBezTo>
                    <a:pt x="f5" y="f45"/>
                    <a:pt x="f45" y="f5"/>
                    <a:pt x="f42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1BA4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708DADC7-1810-16DD-BB9C-53C95503595C}"/>
                </a:ext>
              </a:extLst>
            </p:cNvPr>
            <p:cNvSpPr/>
            <p:nvPr/>
          </p:nvSpPr>
          <p:spPr>
            <a:xfrm>
              <a:off x="5943481" y="4072042"/>
              <a:ext cx="431349" cy="467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6824"/>
                <a:gd name="f4" fmla="val 3240000"/>
                <a:gd name="f5" fmla="val 2141174"/>
                <a:gd name="f6" fmla="val 1384899"/>
                <a:gd name="f7" fmla="val 1528887"/>
                <a:gd name="f8" fmla="val 1997174"/>
                <a:gd name="f9" fmla="val 1744911"/>
                <a:gd name="f10" fmla="val 1888899"/>
                <a:gd name="f11" fmla="val 2357174"/>
                <a:gd name="f12" fmla="val 2501174"/>
                <a:gd name="f13" fmla="val 1286582"/>
                <a:gd name="f14" fmla="val 1008157"/>
                <a:gd name="f15" fmla="val 1148208"/>
                <a:gd name="f16" fmla="val 1006486"/>
                <a:gd name="f17" fmla="val 1009270"/>
                <a:gd name="f18" fmla="val 1051569"/>
                <a:gd name="f19" fmla="val 894997"/>
                <a:gd name="f20" fmla="val 1143711"/>
                <a:gd name="f21" fmla="val 666451"/>
                <a:gd name="f22" fmla="val 1327995"/>
                <a:gd name="f23" fmla="val 600947"/>
                <a:gd name="f24" fmla="val 1648602"/>
                <a:gd name="f25" fmla="val 738892"/>
                <a:gd name="f26" fmla="val 1907765"/>
                <a:gd name="f27" fmla="val 876837"/>
                <a:gd name="f28" fmla="val 2166928"/>
                <a:gd name="f29" fmla="val 1179371"/>
                <a:gd name="f30" fmla="val 2291639"/>
                <a:gd name="f31" fmla="val 1459875"/>
                <a:gd name="f32" fmla="val 2204971"/>
                <a:gd name="f33" fmla="val 1676459"/>
                <a:gd name="f34" fmla="val 2138053"/>
                <a:gd name="f35" fmla="val 1832801"/>
                <a:gd name="f36" fmla="val 1959669"/>
                <a:gd name="f37" fmla="val 1876637"/>
                <a:gd name="f38" fmla="val 1747242"/>
                <a:gd name="f39" fmla="val 1879565"/>
                <a:gd name="f40" fmla="val 1728291"/>
                <a:gd name="f41" fmla="val 1891883"/>
                <a:gd name="f42" fmla="val 1671800"/>
                <a:gd name="f43" fmla="val 1894168"/>
                <a:gd name="f44" fmla="val 1612713"/>
                <a:gd name="f45" fmla="val 1887545"/>
                <a:gd name="f46" fmla="val 1552862"/>
                <a:gd name="f47" fmla="val 1553745"/>
                <a:gd name="f48" fmla="val 1531218"/>
                <a:gd name="f49" fmla="val 1231565"/>
                <a:gd name="f50" fmla="val 1565835"/>
                <a:gd name="f51" fmla="val 1530201"/>
                <a:gd name="f52" fmla="val 1827940"/>
                <a:gd name="f53" fmla="val 1460959"/>
                <a:gd name="f54" fmla="val 1892348"/>
                <a:gd name="f55" fmla="val 1371795"/>
                <a:gd name="f56" fmla="val 1919897"/>
                <a:gd name="f57" fmla="val 1228031"/>
                <a:gd name="f58" fmla="val 1964316"/>
                <a:gd name="f59" fmla="val 1072976"/>
                <a:gd name="f60" fmla="val 1900399"/>
                <a:gd name="f61" fmla="val 1002277"/>
                <a:gd name="f62" fmla="val 1767573"/>
                <a:gd name="f63" fmla="val 931578"/>
                <a:gd name="f64" fmla="val 1634747"/>
                <a:gd name="f65" fmla="val 965150"/>
                <a:gd name="f66" fmla="val 1470429"/>
                <a:gd name="f67" fmla="val 1082284"/>
                <a:gd name="f68" fmla="val 1375980"/>
                <a:gd name="f69" fmla="val 1199418"/>
                <a:gd name="f70" fmla="val 1281531"/>
                <a:gd name="f71" fmla="val 1367118"/>
                <a:gd name="f72" fmla="val 1283556"/>
                <a:gd name="f73" fmla="val 1481937"/>
                <a:gd name="f74" fmla="val 1380807"/>
                <a:gd name="f75" fmla="val 1674778"/>
                <a:gd name="f76" fmla="val 1153129"/>
                <a:gd name="f77" fmla="val 1562764"/>
                <a:gd name="f78" fmla="val 1058254"/>
                <a:gd name="f79" fmla="val 1424955"/>
                <a:gd name="f80" fmla="val 1009828"/>
                <a:gd name="f81" fmla="val 293028"/>
                <a:gd name="f82" fmla="val 2893796"/>
                <a:gd name="f83" fmla="val 3055631"/>
                <a:gd name="f84" fmla="val 131193"/>
                <a:gd name="f85" fmla="val 2946972"/>
                <a:gd name="f86" fmla="val 3108807"/>
                <a:gd name="f87" fmla="*/ f0 1 3186824"/>
                <a:gd name="f88" fmla="*/ f1 1 3240000"/>
                <a:gd name="f89" fmla="val f2"/>
                <a:gd name="f90" fmla="val f3"/>
                <a:gd name="f91" fmla="val f4"/>
                <a:gd name="f92" fmla="+- f91 0 f89"/>
                <a:gd name="f93" fmla="+- f90 0 f89"/>
                <a:gd name="f94" fmla="*/ f93 1 3186824"/>
                <a:gd name="f95" fmla="*/ f92 1 3240000"/>
                <a:gd name="f96" fmla="*/ f89 1 f94"/>
                <a:gd name="f97" fmla="*/ f90 1 f94"/>
                <a:gd name="f98" fmla="*/ f89 1 f95"/>
                <a:gd name="f99" fmla="*/ f91 1 f95"/>
                <a:gd name="f100" fmla="*/ f96 f87 1"/>
                <a:gd name="f101" fmla="*/ f97 f87 1"/>
                <a:gd name="f102" fmla="*/ f99 f88 1"/>
                <a:gd name="f103" fmla="*/ f98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3186824" h="3240000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lnTo>
                    <a:pt x="f5" y="f9"/>
                  </a:lnTo>
                  <a:lnTo>
                    <a:pt x="f5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2" y="f7"/>
                  </a:lnTo>
                  <a:lnTo>
                    <a:pt x="f11" y="f7"/>
                  </a:lnTo>
                  <a:lnTo>
                    <a:pt x="f11" y="f6"/>
                  </a:ln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lnTo>
                    <a:pt x="f39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6"/>
                  </a:cubicBezTo>
                  <a:lnTo>
                    <a:pt x="f39" y="f47"/>
                  </a:lnTo>
                  <a:lnTo>
                    <a:pt x="f39" y="f48"/>
                  </a:lnTo>
                  <a:lnTo>
                    <a:pt x="f49" y="f48"/>
                  </a:lnTo>
                  <a:lnTo>
                    <a:pt x="f49" y="f38"/>
                  </a:lnTo>
                  <a:lnTo>
                    <a:pt x="f50" y="f38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5" y="f76"/>
                  </a:lnTo>
                  <a:cubicBezTo>
                    <a:pt x="f77" y="f78"/>
                    <a:pt x="f79" y="f80"/>
                    <a:pt x="f13" y="f14"/>
                  </a:cubicBezTo>
                  <a:close/>
                  <a:moveTo>
                    <a:pt x="f81" y="f2"/>
                  </a:moveTo>
                  <a:lnTo>
                    <a:pt x="f82" y="f2"/>
                  </a:lnTo>
                  <a:cubicBezTo>
                    <a:pt x="f83" y="f2"/>
                    <a:pt x="f3" y="f84"/>
                    <a:pt x="f3" y="f81"/>
                  </a:cubicBezTo>
                  <a:lnTo>
                    <a:pt x="f3" y="f85"/>
                  </a:lnTo>
                  <a:cubicBezTo>
                    <a:pt x="f3" y="f86"/>
                    <a:pt x="f83" y="f4"/>
                    <a:pt x="f82" y="f4"/>
                  </a:cubicBezTo>
                  <a:lnTo>
                    <a:pt x="f81" y="f4"/>
                  </a:lnTo>
                  <a:cubicBezTo>
                    <a:pt x="f84" y="f4"/>
                    <a:pt x="f2" y="f86"/>
                    <a:pt x="f2" y="f85"/>
                  </a:cubicBezTo>
                  <a:lnTo>
                    <a:pt x="f2" y="f81"/>
                  </a:lnTo>
                  <a:cubicBezTo>
                    <a:pt x="f2" y="f84"/>
                    <a:pt x="f84" y="f2"/>
                    <a:pt x="f81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6" name="Block Arc 6">
              <a:extLst>
                <a:ext uri="{FF2B5EF4-FFF2-40B4-BE49-F238E27FC236}">
                  <a16:creationId xmlns:a16="http://schemas.microsoft.com/office/drawing/2014/main" id="{8C3D5447-717C-24CD-2A5B-B94740F36A5E}"/>
                </a:ext>
              </a:extLst>
            </p:cNvPr>
            <p:cNvSpPr/>
            <p:nvPr/>
          </p:nvSpPr>
          <p:spPr>
            <a:xfrm>
              <a:off x="6610938" y="4104238"/>
              <a:ext cx="404365" cy="4351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9723"/>
                <a:gd name="f7" fmla="val 3221116"/>
                <a:gd name="f8" fmla="val 2664630"/>
                <a:gd name="f9" fmla="val 2175617"/>
                <a:gd name="f10" fmla="val 2658205"/>
                <a:gd name="f11" fmla="val 2178566"/>
                <a:gd name="f12" fmla="val 2662222"/>
                <a:gd name="f13" fmla="val 2175972"/>
                <a:gd name="f14" fmla="val 2664284"/>
                <a:gd name="f15" fmla="val 2175096"/>
                <a:gd name="f16" fmla="val 1477043"/>
                <a:gd name="f17" fmla="val 1144372"/>
                <a:gd name="f18" fmla="val 1409070"/>
                <a:gd name="f19" fmla="val 1159393"/>
                <a:gd name="f20" fmla="val 1167974"/>
                <a:gd name="f21" fmla="val 1216277"/>
                <a:gd name="f22" fmla="val 1134894"/>
                <a:gd name="f23" fmla="val 1538245"/>
                <a:gd name="f24" fmla="val 1152384"/>
                <a:gd name="f25" fmla="val 1703728"/>
                <a:gd name="f26" fmla="val 1169874"/>
                <a:gd name="f27" fmla="val 1869211"/>
                <a:gd name="f28" fmla="val 1272747"/>
                <a:gd name="f29" fmla="val 2156947"/>
                <a:gd name="f30" fmla="val 1514013"/>
                <a:gd name="f31" fmla="val 2152290"/>
                <a:gd name="f32" fmla="val 1680659"/>
                <a:gd name="f33" fmla="val 2149073"/>
                <a:gd name="f34" fmla="val 1865876"/>
                <a:gd name="f35" fmla="val 1940767"/>
                <a:gd name="f36" fmla="val 1850815"/>
                <a:gd name="f37" fmla="val 1654259"/>
                <a:gd name="f38" fmla="val 1844015"/>
                <a:gd name="f39" fmla="val 1608142"/>
                <a:gd name="f40" fmla="val 1837162"/>
                <a:gd name="f41" fmla="val 1561942"/>
                <a:gd name="f42" fmla="val 1830467"/>
                <a:gd name="f43" fmla="val 1515986"/>
                <a:gd name="f44" fmla="val 1779361"/>
                <a:gd name="f45" fmla="val 1292438"/>
                <a:gd name="f46" fmla="val 1635542"/>
                <a:gd name="f47" fmla="val 1134285"/>
                <a:gd name="f48" fmla="val 1651152"/>
                <a:gd name="f49" fmla="val 501"/>
                <a:gd name="f50" fmla="val 1977584"/>
                <a:gd name="f51" fmla="val 8635"/>
                <a:gd name="f52" fmla="val 2235425"/>
                <a:gd name="f53" fmla="val 52153"/>
                <a:gd name="f54" fmla="val 2580395"/>
                <a:gd name="f55" fmla="val 324821"/>
                <a:gd name="f56" fmla="val 3000061"/>
                <a:gd name="f57" fmla="val 656529"/>
                <a:gd name="f58" fmla="val 3430704"/>
                <a:gd name="f59" fmla="val 1549940"/>
                <a:gd name="f60" fmla="val 3030464"/>
                <a:gd name="f61" fmla="val 2249544"/>
                <a:gd name="f62" fmla="val 2882259"/>
                <a:gd name="f63" fmla="val 2451798"/>
                <a:gd name="f64" fmla="val 2785813"/>
                <a:gd name="f65" fmla="val 2507403"/>
                <a:gd name="f66" fmla="val 2585849"/>
                <a:gd name="f67" fmla="val 2588887"/>
                <a:gd name="f68" fmla="val 2194785"/>
                <a:gd name="f69" fmla="val 2615774"/>
                <a:gd name="f70" fmla="val 1984876"/>
                <a:gd name="f71" fmla="val 2478759"/>
                <a:gd name="f72" fmla="val 1973374"/>
                <a:gd name="f73" fmla="val 2195096"/>
                <a:gd name="f74" fmla="val 1841986"/>
                <a:gd name="f75" fmla="val 2496540"/>
                <a:gd name="f76" fmla="val 1610941"/>
                <a:gd name="f77" fmla="val 2555551"/>
                <a:gd name="f78" fmla="val 1390827"/>
                <a:gd name="f79" fmla="val 2527630"/>
                <a:gd name="f80" fmla="val 1131071"/>
                <a:gd name="f81" fmla="val 2494680"/>
                <a:gd name="f82" fmla="val 853863"/>
                <a:gd name="f83" fmla="val 2136270"/>
                <a:gd name="f84" fmla="val 783896"/>
                <a:gd name="f85" fmla="val 1665044"/>
                <a:gd name="f86" fmla="val 715204"/>
                <a:gd name="f87" fmla="val 1202409"/>
                <a:gd name="f88" fmla="val 991941"/>
                <a:gd name="f89" fmla="val 900416"/>
                <a:gd name="f90" fmla="val 1268509"/>
                <a:gd name="f91" fmla="val 819983"/>
                <a:gd name="f92" fmla="val 1288264"/>
                <a:gd name="f93" fmla="val 814237"/>
                <a:gd name="f94" fmla="val 1308391"/>
                <a:gd name="f95" fmla="val 810536"/>
                <a:gd name="f96" fmla="val 1328805"/>
                <a:gd name="f97" fmla="val 807930"/>
                <a:gd name="f98" fmla="val 1349219"/>
                <a:gd name="f99" fmla="val 805325"/>
                <a:gd name="f100" fmla="val 1369921"/>
                <a:gd name="f101" fmla="val 803817"/>
                <a:gd name="f102" fmla="val 802457"/>
                <a:gd name="f103" fmla="val 1416795"/>
                <a:gd name="f104" fmla="val 800769"/>
                <a:gd name="f105" fmla="val 1355770"/>
                <a:gd name="f106" fmla="val 788713"/>
                <a:gd name="f107" fmla="val 1462242"/>
                <a:gd name="f108" fmla="val 801708"/>
                <a:gd name="f109" fmla="val 1599590"/>
                <a:gd name="f110" fmla="val 818472"/>
                <a:gd name="f111" fmla="val 1776043"/>
                <a:gd name="f112" fmla="val 890774"/>
                <a:gd name="f113" fmla="val 1956122"/>
                <a:gd name="f114" fmla="val 1110076"/>
                <a:gd name="f115" fmla="val 875315"/>
                <a:gd name="f116" fmla="val 2333414"/>
                <a:gd name="f117" fmla="val 2330539"/>
                <a:gd name="f118" fmla="val 1325736"/>
                <a:gd name="f119" fmla="val 2327663"/>
                <a:gd name="f120" fmla="val 1603628"/>
                <a:gd name="f121" fmla="val 2324788"/>
                <a:gd name="f122" fmla="val 2054049"/>
                <a:gd name="f123" fmla="val 2290850"/>
                <a:gd name="f124" fmla="val 2479718"/>
                <a:gd name="f125" fmla="val 2627788"/>
                <a:gd name="f126" fmla="val 2217580"/>
                <a:gd name="f127" fmla="val 2661746"/>
                <a:gd name="f128" fmla="val 2179658"/>
                <a:gd name="f129" fmla="val 2691046"/>
                <a:gd name="f130" fmla="val 2188689"/>
                <a:gd name="f131" fmla="val 2667011"/>
                <a:gd name="f132" fmla="val 2175828"/>
                <a:gd name="f133" fmla="val 2945550"/>
                <a:gd name="f134" fmla="val 1655295"/>
                <a:gd name="f135" fmla="val 2803444"/>
                <a:gd name="f136" fmla="val 1009445"/>
                <a:gd name="f137" fmla="val 2332141"/>
                <a:gd name="f138" fmla="val 653899"/>
                <a:gd name="f139" fmla="val 1860838"/>
                <a:gd name="f140" fmla="val 298353"/>
                <a:gd name="f141" fmla="val 1200794"/>
                <a:gd name="f142" fmla="val 339069"/>
                <a:gd name="f143" fmla="val 776764"/>
                <a:gd name="f144" fmla="val 749845"/>
                <a:gd name="f145" fmla="val 352733"/>
                <a:gd name="f146" fmla="val 1160621"/>
                <a:gd name="f147" fmla="val 291083"/>
                <a:gd name="f148" fmla="val 1819040"/>
                <a:gd name="f149" fmla="val 631487"/>
                <a:gd name="f150" fmla="val 2301392"/>
                <a:gd name="f151" fmla="val 971891"/>
                <a:gd name="f152" fmla="val 2783745"/>
                <a:gd name="f153" fmla="val 1612904"/>
                <a:gd name="f154" fmla="val 2946283"/>
                <a:gd name="f155" fmla="val 2142017"/>
                <a:gd name="f156" fmla="val 2684410"/>
                <a:gd name="f157" fmla="val 2324866"/>
                <a:gd name="f158" fmla="val 3053856"/>
                <a:gd name="f159" fmla="val 1613730"/>
                <a:gd name="f160" fmla="val 3405817"/>
                <a:gd name="f161" fmla="val 752200"/>
                <a:gd name="f162" fmla="val 3187363"/>
                <a:gd name="f163" fmla="val 294693"/>
                <a:gd name="f164" fmla="val 2539075"/>
                <a:gd name="f165" fmla="val -162814"/>
                <a:gd name="f166" fmla="val 1890787"/>
                <a:gd name="f167" fmla="val -79956"/>
                <a:gd name="f168" fmla="val 1005863"/>
                <a:gd name="f169" fmla="val 489947"/>
                <a:gd name="f170" fmla="val 453774"/>
                <a:gd name="f171" fmla="val 810518"/>
                <a:gd name="f172" fmla="val 143225"/>
                <a:gd name="f173" fmla="val 1231454"/>
                <a:gd name="f174" fmla="val -9956"/>
                <a:gd name="f175" fmla="+- 0 0 -90"/>
                <a:gd name="f176" fmla="*/ f3 1 3189723"/>
                <a:gd name="f177" fmla="*/ f4 1 3221116"/>
                <a:gd name="f178" fmla="val f5"/>
                <a:gd name="f179" fmla="val f6"/>
                <a:gd name="f180" fmla="val f7"/>
                <a:gd name="f181" fmla="*/ f175 f0 1"/>
                <a:gd name="f182" fmla="+- f180 0 f178"/>
                <a:gd name="f183" fmla="+- f179 0 f178"/>
                <a:gd name="f184" fmla="*/ f181 1 f2"/>
                <a:gd name="f185" fmla="*/ f183 1 3189723"/>
                <a:gd name="f186" fmla="*/ f182 1 3221116"/>
                <a:gd name="f187" fmla="*/ 2175617 f182 1"/>
                <a:gd name="f188" fmla="*/ 2178566 f182 1"/>
                <a:gd name="f189" fmla="*/ 1144372 f182 1"/>
                <a:gd name="f190" fmla="*/ 1159393 f182 1"/>
                <a:gd name="f191" fmla="*/ 1703728 f182 1"/>
                <a:gd name="f192" fmla="*/ 2152290 f182 1"/>
                <a:gd name="f193" fmla="*/ 1654259 f182 1"/>
                <a:gd name="f194" fmla="*/ 1515986 f182 1"/>
                <a:gd name="f195" fmla="*/ 501 f182 1"/>
                <a:gd name="f196" fmla="*/ 324821 f182 1"/>
                <a:gd name="f197" fmla="*/ 2588887 f182 1"/>
                <a:gd name="f198" fmla="*/ 2195096 f182 1"/>
                <a:gd name="f199" fmla="*/ 2527630 f182 1"/>
                <a:gd name="f200" fmla="*/ 1665044 f182 1"/>
                <a:gd name="f201" fmla="*/ 819983 f182 1"/>
                <a:gd name="f202" fmla="*/ 807930 f182 1"/>
                <a:gd name="f203" fmla="*/ 802457 f182 1"/>
                <a:gd name="f204" fmla="*/ 801708 f182 1"/>
                <a:gd name="f205" fmla="*/ 1110076 f182 1"/>
                <a:gd name="f206" fmla="*/ 875315 f182 1"/>
                <a:gd name="f207" fmla="*/ 2054049 f182 1"/>
                <a:gd name="f208" fmla="*/ 2179658 f182 1"/>
                <a:gd name="f209" fmla="*/ 2188689 f182 1"/>
                <a:gd name="f210" fmla="*/ 2175828 f182 1"/>
                <a:gd name="f211" fmla="*/ 653899 f182 1"/>
                <a:gd name="f212" fmla="*/ 749845 f182 1"/>
                <a:gd name="f213" fmla="*/ 2301392 f182 1"/>
                <a:gd name="f214" fmla="*/ 2684410 f182 1"/>
                <a:gd name="f215" fmla="*/ 3053856 f182 1"/>
                <a:gd name="f216" fmla="*/ 2539075 f182 1"/>
                <a:gd name="f217" fmla="*/ 453774 f182 1"/>
                <a:gd name="f218" fmla="*/ 2249544 f182 1"/>
                <a:gd name="f219" fmla="*/ 2664630 f183 1"/>
                <a:gd name="f220" fmla="*/ 2658205 f183 1"/>
                <a:gd name="f221" fmla="*/ 1477043 f183 1"/>
                <a:gd name="f222" fmla="*/ 1409070 f183 1"/>
                <a:gd name="f223" fmla="*/ 1152384 f183 1"/>
                <a:gd name="f224" fmla="*/ 1514013 f183 1"/>
                <a:gd name="f225" fmla="*/ 1850815 f183 1"/>
                <a:gd name="f226" fmla="*/ 1830467 f183 1"/>
                <a:gd name="f227" fmla="*/ 1651152 f183 1"/>
                <a:gd name="f228" fmla="*/ 2580395 f183 1"/>
                <a:gd name="f229" fmla="*/ 3030464 f183 1"/>
                <a:gd name="f230" fmla="*/ 2585849 f183 1"/>
                <a:gd name="f231" fmla="*/ 1973374 f183 1"/>
                <a:gd name="f232" fmla="*/ 1390827 f183 1"/>
                <a:gd name="f233" fmla="*/ 783896 f183 1"/>
                <a:gd name="f234" fmla="*/ 1268509 f183 1"/>
                <a:gd name="f235" fmla="*/ 1328805 f183 1"/>
                <a:gd name="f236" fmla="*/ 1462242 f183 1"/>
                <a:gd name="f237" fmla="*/ 1956122 f183 1"/>
                <a:gd name="f238" fmla="*/ 2333414 f183 1"/>
                <a:gd name="f239" fmla="*/ 2324788 f183 1"/>
                <a:gd name="f240" fmla="*/ 2661746 f183 1"/>
                <a:gd name="f241" fmla="*/ 2691046 f183 1"/>
                <a:gd name="f242" fmla="*/ 2667011 f183 1"/>
                <a:gd name="f243" fmla="*/ 2332141 f183 1"/>
                <a:gd name="f244" fmla="*/ 776764 f183 1"/>
                <a:gd name="f245" fmla="*/ 631487 f183 1"/>
                <a:gd name="f246" fmla="*/ 2142017 f183 1"/>
                <a:gd name="f247" fmla="*/ 2324866 f183 1"/>
                <a:gd name="f248" fmla="*/ 294693 f183 1"/>
                <a:gd name="f249" fmla="*/ 489947 f183 1"/>
                <a:gd name="f250" fmla="+- f184 0 f1"/>
                <a:gd name="f251" fmla="*/ f187 1 3221116"/>
                <a:gd name="f252" fmla="*/ f188 1 3221116"/>
                <a:gd name="f253" fmla="*/ f189 1 3221116"/>
                <a:gd name="f254" fmla="*/ f190 1 3221116"/>
                <a:gd name="f255" fmla="*/ f191 1 3221116"/>
                <a:gd name="f256" fmla="*/ f192 1 3221116"/>
                <a:gd name="f257" fmla="*/ f193 1 3221116"/>
                <a:gd name="f258" fmla="*/ f194 1 3221116"/>
                <a:gd name="f259" fmla="*/ f195 1 3221116"/>
                <a:gd name="f260" fmla="*/ f196 1 3221116"/>
                <a:gd name="f261" fmla="*/ f197 1 3221116"/>
                <a:gd name="f262" fmla="*/ f198 1 3221116"/>
                <a:gd name="f263" fmla="*/ f199 1 3221116"/>
                <a:gd name="f264" fmla="*/ f200 1 3221116"/>
                <a:gd name="f265" fmla="*/ f201 1 3221116"/>
                <a:gd name="f266" fmla="*/ f202 1 3221116"/>
                <a:gd name="f267" fmla="*/ f203 1 3221116"/>
                <a:gd name="f268" fmla="*/ f204 1 3221116"/>
                <a:gd name="f269" fmla="*/ f205 1 3221116"/>
                <a:gd name="f270" fmla="*/ f206 1 3221116"/>
                <a:gd name="f271" fmla="*/ f207 1 3221116"/>
                <a:gd name="f272" fmla="*/ f208 1 3221116"/>
                <a:gd name="f273" fmla="*/ f209 1 3221116"/>
                <a:gd name="f274" fmla="*/ f210 1 3221116"/>
                <a:gd name="f275" fmla="*/ f211 1 3221116"/>
                <a:gd name="f276" fmla="*/ f212 1 3221116"/>
                <a:gd name="f277" fmla="*/ f213 1 3221116"/>
                <a:gd name="f278" fmla="*/ f214 1 3221116"/>
                <a:gd name="f279" fmla="*/ f215 1 3221116"/>
                <a:gd name="f280" fmla="*/ f216 1 3221116"/>
                <a:gd name="f281" fmla="*/ f217 1 3221116"/>
                <a:gd name="f282" fmla="*/ f218 1 3221116"/>
                <a:gd name="f283" fmla="*/ f219 1 3189723"/>
                <a:gd name="f284" fmla="*/ f220 1 3189723"/>
                <a:gd name="f285" fmla="*/ f221 1 3189723"/>
                <a:gd name="f286" fmla="*/ f222 1 3189723"/>
                <a:gd name="f287" fmla="*/ f223 1 3189723"/>
                <a:gd name="f288" fmla="*/ f224 1 3189723"/>
                <a:gd name="f289" fmla="*/ f225 1 3189723"/>
                <a:gd name="f290" fmla="*/ f226 1 3189723"/>
                <a:gd name="f291" fmla="*/ f227 1 3189723"/>
                <a:gd name="f292" fmla="*/ f228 1 3189723"/>
                <a:gd name="f293" fmla="*/ f229 1 3189723"/>
                <a:gd name="f294" fmla="*/ f230 1 3189723"/>
                <a:gd name="f295" fmla="*/ f231 1 3189723"/>
                <a:gd name="f296" fmla="*/ f232 1 3189723"/>
                <a:gd name="f297" fmla="*/ f233 1 3189723"/>
                <a:gd name="f298" fmla="*/ f234 1 3189723"/>
                <a:gd name="f299" fmla="*/ f235 1 3189723"/>
                <a:gd name="f300" fmla="*/ f236 1 3189723"/>
                <a:gd name="f301" fmla="*/ f237 1 3189723"/>
                <a:gd name="f302" fmla="*/ f238 1 3189723"/>
                <a:gd name="f303" fmla="*/ f239 1 3189723"/>
                <a:gd name="f304" fmla="*/ f240 1 3189723"/>
                <a:gd name="f305" fmla="*/ f241 1 3189723"/>
                <a:gd name="f306" fmla="*/ f242 1 3189723"/>
                <a:gd name="f307" fmla="*/ f243 1 3189723"/>
                <a:gd name="f308" fmla="*/ f244 1 3189723"/>
                <a:gd name="f309" fmla="*/ f245 1 3189723"/>
                <a:gd name="f310" fmla="*/ f246 1 3189723"/>
                <a:gd name="f311" fmla="*/ f247 1 3189723"/>
                <a:gd name="f312" fmla="*/ f248 1 3189723"/>
                <a:gd name="f313" fmla="*/ f249 1 3189723"/>
                <a:gd name="f314" fmla="*/ f178 1 f185"/>
                <a:gd name="f315" fmla="*/ f179 1 f185"/>
                <a:gd name="f316" fmla="*/ f178 1 f186"/>
                <a:gd name="f317" fmla="*/ f180 1 f186"/>
                <a:gd name="f318" fmla="*/ f283 1 f185"/>
                <a:gd name="f319" fmla="*/ f251 1 f186"/>
                <a:gd name="f320" fmla="*/ f284 1 f185"/>
                <a:gd name="f321" fmla="*/ f252 1 f186"/>
                <a:gd name="f322" fmla="*/ f285 1 f185"/>
                <a:gd name="f323" fmla="*/ f253 1 f186"/>
                <a:gd name="f324" fmla="*/ f286 1 f185"/>
                <a:gd name="f325" fmla="*/ f254 1 f186"/>
                <a:gd name="f326" fmla="*/ f287 1 f185"/>
                <a:gd name="f327" fmla="*/ f255 1 f186"/>
                <a:gd name="f328" fmla="*/ f288 1 f185"/>
                <a:gd name="f329" fmla="*/ f256 1 f186"/>
                <a:gd name="f330" fmla="*/ f289 1 f185"/>
                <a:gd name="f331" fmla="*/ f257 1 f186"/>
                <a:gd name="f332" fmla="*/ f290 1 f185"/>
                <a:gd name="f333" fmla="*/ f258 1 f186"/>
                <a:gd name="f334" fmla="*/ f291 1 f185"/>
                <a:gd name="f335" fmla="*/ f259 1 f186"/>
                <a:gd name="f336" fmla="*/ f292 1 f185"/>
                <a:gd name="f337" fmla="*/ f260 1 f186"/>
                <a:gd name="f338" fmla="*/ f293 1 f185"/>
                <a:gd name="f339" fmla="*/ f282 1 f186"/>
                <a:gd name="f340" fmla="*/ f294 1 f185"/>
                <a:gd name="f341" fmla="*/ f261 1 f186"/>
                <a:gd name="f342" fmla="*/ f295 1 f185"/>
                <a:gd name="f343" fmla="*/ f262 1 f186"/>
                <a:gd name="f344" fmla="*/ f296 1 f185"/>
                <a:gd name="f345" fmla="*/ f263 1 f186"/>
                <a:gd name="f346" fmla="*/ f297 1 f185"/>
                <a:gd name="f347" fmla="*/ f264 1 f186"/>
                <a:gd name="f348" fmla="*/ f298 1 f185"/>
                <a:gd name="f349" fmla="*/ f265 1 f186"/>
                <a:gd name="f350" fmla="*/ f299 1 f185"/>
                <a:gd name="f351" fmla="*/ f266 1 f186"/>
                <a:gd name="f352" fmla="*/ f267 1 f186"/>
                <a:gd name="f353" fmla="*/ f300 1 f185"/>
                <a:gd name="f354" fmla="*/ f268 1 f186"/>
                <a:gd name="f355" fmla="*/ f301 1 f185"/>
                <a:gd name="f356" fmla="*/ f269 1 f186"/>
                <a:gd name="f357" fmla="*/ f270 1 f186"/>
                <a:gd name="f358" fmla="*/ f302 1 f185"/>
                <a:gd name="f359" fmla="*/ f303 1 f185"/>
                <a:gd name="f360" fmla="*/ f271 1 f186"/>
                <a:gd name="f361" fmla="*/ f304 1 f185"/>
                <a:gd name="f362" fmla="*/ f272 1 f186"/>
                <a:gd name="f363" fmla="*/ f305 1 f185"/>
                <a:gd name="f364" fmla="*/ f273 1 f186"/>
                <a:gd name="f365" fmla="*/ f306 1 f185"/>
                <a:gd name="f366" fmla="*/ f274 1 f186"/>
                <a:gd name="f367" fmla="*/ f307 1 f185"/>
                <a:gd name="f368" fmla="*/ f275 1 f186"/>
                <a:gd name="f369" fmla="*/ f308 1 f185"/>
                <a:gd name="f370" fmla="*/ f276 1 f186"/>
                <a:gd name="f371" fmla="*/ f309 1 f185"/>
                <a:gd name="f372" fmla="*/ f277 1 f186"/>
                <a:gd name="f373" fmla="*/ f310 1 f185"/>
                <a:gd name="f374" fmla="*/ f278 1 f186"/>
                <a:gd name="f375" fmla="*/ f311 1 f185"/>
                <a:gd name="f376" fmla="*/ f279 1 f186"/>
                <a:gd name="f377" fmla="*/ f312 1 f185"/>
                <a:gd name="f378" fmla="*/ f280 1 f186"/>
                <a:gd name="f379" fmla="*/ f313 1 f185"/>
                <a:gd name="f380" fmla="*/ f281 1 f186"/>
                <a:gd name="f381" fmla="*/ f314 f176 1"/>
                <a:gd name="f382" fmla="*/ f315 f176 1"/>
                <a:gd name="f383" fmla="*/ f317 f177 1"/>
                <a:gd name="f384" fmla="*/ f316 f177 1"/>
                <a:gd name="f385" fmla="*/ f318 f176 1"/>
                <a:gd name="f386" fmla="*/ f319 f177 1"/>
                <a:gd name="f387" fmla="*/ f320 f176 1"/>
                <a:gd name="f388" fmla="*/ f321 f177 1"/>
                <a:gd name="f389" fmla="*/ f322 f176 1"/>
                <a:gd name="f390" fmla="*/ f323 f177 1"/>
                <a:gd name="f391" fmla="*/ f324 f176 1"/>
                <a:gd name="f392" fmla="*/ f325 f177 1"/>
                <a:gd name="f393" fmla="*/ f326 f176 1"/>
                <a:gd name="f394" fmla="*/ f327 f177 1"/>
                <a:gd name="f395" fmla="*/ f328 f176 1"/>
                <a:gd name="f396" fmla="*/ f329 f177 1"/>
                <a:gd name="f397" fmla="*/ f330 f176 1"/>
                <a:gd name="f398" fmla="*/ f331 f177 1"/>
                <a:gd name="f399" fmla="*/ f332 f176 1"/>
                <a:gd name="f400" fmla="*/ f333 f177 1"/>
                <a:gd name="f401" fmla="*/ f334 f176 1"/>
                <a:gd name="f402" fmla="*/ f335 f177 1"/>
                <a:gd name="f403" fmla="*/ f336 f176 1"/>
                <a:gd name="f404" fmla="*/ f337 f177 1"/>
                <a:gd name="f405" fmla="*/ f338 f176 1"/>
                <a:gd name="f406" fmla="*/ f339 f177 1"/>
                <a:gd name="f407" fmla="*/ f340 f176 1"/>
                <a:gd name="f408" fmla="*/ f341 f177 1"/>
                <a:gd name="f409" fmla="*/ f342 f176 1"/>
                <a:gd name="f410" fmla="*/ f343 f177 1"/>
                <a:gd name="f411" fmla="*/ f344 f176 1"/>
                <a:gd name="f412" fmla="*/ f345 f177 1"/>
                <a:gd name="f413" fmla="*/ f346 f176 1"/>
                <a:gd name="f414" fmla="*/ f347 f177 1"/>
                <a:gd name="f415" fmla="*/ f348 f176 1"/>
                <a:gd name="f416" fmla="*/ f349 f177 1"/>
                <a:gd name="f417" fmla="*/ f350 f176 1"/>
                <a:gd name="f418" fmla="*/ f351 f177 1"/>
                <a:gd name="f419" fmla="*/ f352 f177 1"/>
                <a:gd name="f420" fmla="*/ f353 f176 1"/>
                <a:gd name="f421" fmla="*/ f354 f177 1"/>
                <a:gd name="f422" fmla="*/ f355 f176 1"/>
                <a:gd name="f423" fmla="*/ f356 f177 1"/>
                <a:gd name="f424" fmla="*/ f357 f177 1"/>
                <a:gd name="f425" fmla="*/ f358 f176 1"/>
                <a:gd name="f426" fmla="*/ f359 f176 1"/>
                <a:gd name="f427" fmla="*/ f360 f177 1"/>
                <a:gd name="f428" fmla="*/ f361 f176 1"/>
                <a:gd name="f429" fmla="*/ f362 f177 1"/>
                <a:gd name="f430" fmla="*/ f363 f176 1"/>
                <a:gd name="f431" fmla="*/ f364 f177 1"/>
                <a:gd name="f432" fmla="*/ f365 f176 1"/>
                <a:gd name="f433" fmla="*/ f366 f177 1"/>
                <a:gd name="f434" fmla="*/ f367 f176 1"/>
                <a:gd name="f435" fmla="*/ f368 f177 1"/>
                <a:gd name="f436" fmla="*/ f369 f176 1"/>
                <a:gd name="f437" fmla="*/ f370 f177 1"/>
                <a:gd name="f438" fmla="*/ f371 f176 1"/>
                <a:gd name="f439" fmla="*/ f372 f177 1"/>
                <a:gd name="f440" fmla="*/ f373 f176 1"/>
                <a:gd name="f441" fmla="*/ f374 f177 1"/>
                <a:gd name="f442" fmla="*/ f375 f176 1"/>
                <a:gd name="f443" fmla="*/ f376 f177 1"/>
                <a:gd name="f444" fmla="*/ f377 f176 1"/>
                <a:gd name="f445" fmla="*/ f378 f177 1"/>
                <a:gd name="f446" fmla="*/ f379 f176 1"/>
                <a:gd name="f447" fmla="*/ f380 f1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0">
                  <a:pos x="f385" y="f386"/>
                </a:cxn>
                <a:cxn ang="f250">
                  <a:pos x="f387" y="f388"/>
                </a:cxn>
                <a:cxn ang="f250">
                  <a:pos x="f385" y="f386"/>
                </a:cxn>
                <a:cxn ang="f250">
                  <a:pos x="f389" y="f390"/>
                </a:cxn>
                <a:cxn ang="f250">
                  <a:pos x="f391" y="f392"/>
                </a:cxn>
                <a:cxn ang="f250">
                  <a:pos x="f393" y="f394"/>
                </a:cxn>
                <a:cxn ang="f250">
                  <a:pos x="f395" y="f396"/>
                </a:cxn>
                <a:cxn ang="f250">
                  <a:pos x="f397" y="f398"/>
                </a:cxn>
                <a:cxn ang="f250">
                  <a:pos x="f399" y="f400"/>
                </a:cxn>
                <a:cxn ang="f250">
                  <a:pos x="f389" y="f390"/>
                </a:cxn>
                <a:cxn ang="f250">
                  <a:pos x="f401" y="f402"/>
                </a:cxn>
                <a:cxn ang="f250">
                  <a:pos x="f403" y="f404"/>
                </a:cxn>
                <a:cxn ang="f250">
                  <a:pos x="f405" y="f406"/>
                </a:cxn>
                <a:cxn ang="f250">
                  <a:pos x="f407" y="f408"/>
                </a:cxn>
                <a:cxn ang="f250">
                  <a:pos x="f409" y="f410"/>
                </a:cxn>
                <a:cxn ang="f250">
                  <a:pos x="f411" y="f412"/>
                </a:cxn>
                <a:cxn ang="f250">
                  <a:pos x="f413" y="f414"/>
                </a:cxn>
                <a:cxn ang="f250">
                  <a:pos x="f415" y="f416"/>
                </a:cxn>
                <a:cxn ang="f250">
                  <a:pos x="f417" y="f418"/>
                </a:cxn>
                <a:cxn ang="f250">
                  <a:pos x="f411" y="f419"/>
                </a:cxn>
                <a:cxn ang="f250">
                  <a:pos x="f420" y="f421"/>
                </a:cxn>
                <a:cxn ang="f250">
                  <a:pos x="f422" y="f423"/>
                </a:cxn>
                <a:cxn ang="f250">
                  <a:pos x="f409" y="f424"/>
                </a:cxn>
                <a:cxn ang="f250">
                  <a:pos x="f425" y="f424"/>
                </a:cxn>
                <a:cxn ang="f250">
                  <a:pos x="f426" y="f427"/>
                </a:cxn>
                <a:cxn ang="f250">
                  <a:pos x="f428" y="f429"/>
                </a:cxn>
                <a:cxn ang="f250">
                  <a:pos x="f430" y="f431"/>
                </a:cxn>
                <a:cxn ang="f250">
                  <a:pos x="f432" y="f433"/>
                </a:cxn>
                <a:cxn ang="f250">
                  <a:pos x="f434" y="f435"/>
                </a:cxn>
                <a:cxn ang="f250">
                  <a:pos x="f436" y="f437"/>
                </a:cxn>
                <a:cxn ang="f250">
                  <a:pos x="f438" y="f439"/>
                </a:cxn>
                <a:cxn ang="f250">
                  <a:pos x="f440" y="f441"/>
                </a:cxn>
                <a:cxn ang="f250">
                  <a:pos x="f442" y="f443"/>
                </a:cxn>
                <a:cxn ang="f250">
                  <a:pos x="f444" y="f445"/>
                </a:cxn>
                <a:cxn ang="f250">
                  <a:pos x="f446" y="f447"/>
                </a:cxn>
                <a:cxn ang="f250">
                  <a:pos x="f401" y="f402"/>
                </a:cxn>
              </a:cxnLst>
              <a:rect l="f381" t="f384" r="f382" b="f383"/>
              <a:pathLst>
                <a:path w="3189723" h="3221116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8" y="f9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6" y="f17"/>
                  </a:cubicBezTo>
                  <a:close/>
                  <a:moveTo>
                    <a:pt x="f48" y="f49"/>
                  </a:move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78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lnTo>
                    <a:pt x="f72" y="f115"/>
                  </a:lnTo>
                  <a:lnTo>
                    <a:pt x="f116" y="f115"/>
                  </a:ln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lnTo>
                    <a:pt x="f129" y="f130"/>
                  </a:lnTo>
                  <a:lnTo>
                    <a:pt x="f131" y="f132"/>
                  </a:ln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7" y="f158"/>
                  </a:ln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48" y="f49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1BA4F"/>
                </a:solidFill>
                <a:uFillTx/>
                <a:latin typeface="Arial"/>
                <a:ea typeface="맑은 고딕" pitchFamily="34"/>
              </a:endParaRPr>
            </a:p>
          </p:txBody>
        </p:sp>
        <p:grpSp>
          <p:nvGrpSpPr>
            <p:cNvPr id="17" name="Google Shape;10001;p74">
              <a:extLst>
                <a:ext uri="{FF2B5EF4-FFF2-40B4-BE49-F238E27FC236}">
                  <a16:creationId xmlns:a16="http://schemas.microsoft.com/office/drawing/2014/main" id="{25A049CC-8004-82DC-27DC-8A42D0C36FB8}"/>
                </a:ext>
              </a:extLst>
            </p:cNvPr>
            <p:cNvGrpSpPr/>
            <p:nvPr/>
          </p:nvGrpSpPr>
          <p:grpSpPr>
            <a:xfrm>
              <a:off x="7851523" y="4063209"/>
              <a:ext cx="410848" cy="437869"/>
              <a:chOff x="7851523" y="4063209"/>
              <a:chExt cx="410848" cy="437869"/>
            </a:xfrm>
          </p:grpSpPr>
          <p:sp>
            <p:nvSpPr>
              <p:cNvPr id="18" name="Google Shape;10002;p74">
                <a:extLst>
                  <a:ext uri="{FF2B5EF4-FFF2-40B4-BE49-F238E27FC236}">
                    <a16:creationId xmlns:a16="http://schemas.microsoft.com/office/drawing/2014/main" id="{600477A4-4742-1E47-81A0-62464CC82F78}"/>
                  </a:ext>
                </a:extLst>
              </p:cNvPr>
              <p:cNvSpPr/>
              <p:nvPr/>
            </p:nvSpPr>
            <p:spPr>
              <a:xfrm>
                <a:off x="7851523" y="4120761"/>
                <a:ext cx="356808" cy="3803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27"/>
                  <a:gd name="f4" fmla="val 11028"/>
                  <a:gd name="f5" fmla="val 5514"/>
                  <a:gd name="f6" fmla="val 1"/>
                  <a:gd name="f7" fmla="val 2489"/>
                  <a:gd name="f8" fmla="val 2458"/>
                  <a:gd name="f9" fmla="val 8539"/>
                  <a:gd name="f10" fmla="val 8538"/>
                  <a:gd name="f11" fmla="val 5294"/>
                  <a:gd name="f12" fmla="val 10869"/>
                  <a:gd name="f13" fmla="val 5105"/>
                  <a:gd name="f14" fmla="val 10649"/>
                  <a:gd name="f15" fmla="val 5955"/>
                  <a:gd name="f16" fmla="val 410"/>
                  <a:gd name="f17" fmla="val 190"/>
                  <a:gd name="f18" fmla="val 5766"/>
                  <a:gd name="f19" fmla="*/ f0 1 11027"/>
                  <a:gd name="f20" fmla="*/ f1 1 11028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1027"/>
                  <a:gd name="f27" fmla="*/ f24 1 11028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1027" h="11028">
                    <a:moveTo>
                      <a:pt x="f5" y="f6"/>
                    </a:moveTo>
                    <a:cubicBezTo>
                      <a:pt x="f7" y="f6"/>
                      <a:pt x="f2" y="f8"/>
                      <a:pt x="f2" y="f5"/>
                    </a:cubicBezTo>
                    <a:cubicBezTo>
                      <a:pt x="f2" y="f9"/>
                      <a:pt x="f7" y="f3"/>
                      <a:pt x="f5" y="f3"/>
                    </a:cubicBezTo>
                    <a:cubicBezTo>
                      <a:pt x="f10" y="f3"/>
                      <a:pt x="f3" y="f9"/>
                      <a:pt x="f3" y="f5"/>
                    </a:cubicBezTo>
                    <a:cubicBezTo>
                      <a:pt x="f3" y="f11"/>
                      <a:pt x="f12" y="f13"/>
                      <a:pt x="f14" y="f13"/>
                    </a:cubicBezTo>
                    <a:lnTo>
                      <a:pt x="f15" y="f13"/>
                    </a:lnTo>
                    <a:lnTo>
                      <a:pt x="f15" y="f16"/>
                    </a:lnTo>
                    <a:cubicBezTo>
                      <a:pt x="f15" y="f17"/>
                      <a:pt x="f18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0003;p74">
                <a:extLst>
                  <a:ext uri="{FF2B5EF4-FFF2-40B4-BE49-F238E27FC236}">
                    <a16:creationId xmlns:a16="http://schemas.microsoft.com/office/drawing/2014/main" id="{E6B6BDF7-6FF2-EC0B-2C7D-744EE8B872F6}"/>
                  </a:ext>
                </a:extLst>
              </p:cNvPr>
              <p:cNvSpPr/>
              <p:nvPr/>
            </p:nvSpPr>
            <p:spPr>
              <a:xfrm>
                <a:off x="8069680" y="4063209"/>
                <a:ext cx="192691" cy="2031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955"/>
                  <a:gd name="f4" fmla="val 5892"/>
                  <a:gd name="f5" fmla="val 441"/>
                  <a:gd name="f6" fmla="val 189"/>
                  <a:gd name="f7" fmla="val 158"/>
                  <a:gd name="f8" fmla="val 378"/>
                  <a:gd name="f9" fmla="val 5513"/>
                  <a:gd name="f10" fmla="val 5702"/>
                  <a:gd name="f11" fmla="val 5891"/>
                  <a:gd name="f12" fmla="val 5514"/>
                  <a:gd name="f13" fmla="val 5734"/>
                  <a:gd name="f14" fmla="val 2489"/>
                  <a:gd name="f15" fmla="val 3466"/>
                  <a:gd name="f16" fmla="*/ f0 1 5955"/>
                  <a:gd name="f17" fmla="*/ f1 1 5892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5955"/>
                  <a:gd name="f24" fmla="*/ f21 1 5892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5955" h="5892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lnTo>
                      <a:pt x="f2" y="f9"/>
                    </a:lnTo>
                    <a:cubicBezTo>
                      <a:pt x="f2" y="f10"/>
                      <a:pt x="f6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3" y="f10"/>
                      <a:pt x="f3" y="f9"/>
                    </a:cubicBezTo>
                    <a:cubicBezTo>
                      <a:pt x="f3" y="f14"/>
                      <a:pt x="f15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" name="Google Shape;10027;p74">
              <a:extLst>
                <a:ext uri="{FF2B5EF4-FFF2-40B4-BE49-F238E27FC236}">
                  <a16:creationId xmlns:a16="http://schemas.microsoft.com/office/drawing/2014/main" id="{08D0594E-BDFF-F7FA-7DA5-1BC86154C4D8}"/>
                </a:ext>
              </a:extLst>
            </p:cNvPr>
            <p:cNvGrpSpPr/>
            <p:nvPr/>
          </p:nvGrpSpPr>
          <p:grpSpPr>
            <a:xfrm>
              <a:off x="3983592" y="2777115"/>
              <a:ext cx="392753" cy="381085"/>
              <a:chOff x="3983592" y="2777115"/>
              <a:chExt cx="392753" cy="381085"/>
            </a:xfrm>
          </p:grpSpPr>
          <p:sp>
            <p:nvSpPr>
              <p:cNvPr id="21" name="Google Shape;10028;p74">
                <a:extLst>
                  <a:ext uri="{FF2B5EF4-FFF2-40B4-BE49-F238E27FC236}">
                    <a16:creationId xmlns:a16="http://schemas.microsoft.com/office/drawing/2014/main" id="{D632470A-BFBA-A80B-905F-2AECB0C4B377}"/>
                  </a:ext>
                </a:extLst>
              </p:cNvPr>
              <p:cNvSpPr/>
              <p:nvPr/>
            </p:nvSpPr>
            <p:spPr>
              <a:xfrm>
                <a:off x="4175068" y="2941597"/>
                <a:ext cx="51819" cy="541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1"/>
                  <a:gd name="f4" fmla="val 1640"/>
                  <a:gd name="f5" fmla="val 820"/>
                  <a:gd name="f6" fmla="val 1"/>
                  <a:gd name="f7" fmla="val 379"/>
                  <a:gd name="f8" fmla="val 348"/>
                  <a:gd name="f9" fmla="val 1261"/>
                  <a:gd name="f10" fmla="val 1639"/>
                  <a:gd name="f11" fmla="val 1292"/>
                  <a:gd name="f12" fmla="val 1670"/>
                  <a:gd name="f13" fmla="*/ f0 1 1671"/>
                  <a:gd name="f14" fmla="*/ f1 1 1640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671"/>
                  <a:gd name="f21" fmla="*/ f18 1 1640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671" h="1640">
                    <a:moveTo>
                      <a:pt x="f5" y="f6"/>
                    </a:moveTo>
                    <a:cubicBezTo>
                      <a:pt x="f7" y="f6"/>
                      <a:pt x="f6" y="f8"/>
                      <a:pt x="f6" y="f5"/>
                    </a:cubicBezTo>
                    <a:cubicBezTo>
                      <a:pt x="f6" y="f9"/>
                      <a:pt x="f7" y="f10"/>
                      <a:pt x="f5" y="f10"/>
                    </a:cubicBezTo>
                    <a:cubicBezTo>
                      <a:pt x="f11" y="f10"/>
                      <a:pt x="f12" y="f9"/>
                      <a:pt x="f12" y="f5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10029;p74">
                <a:extLst>
                  <a:ext uri="{FF2B5EF4-FFF2-40B4-BE49-F238E27FC236}">
                    <a16:creationId xmlns:a16="http://schemas.microsoft.com/office/drawing/2014/main" id="{6B94A181-3A52-A223-DFEB-0241A2CC0DE8}"/>
                  </a:ext>
                </a:extLst>
              </p:cNvPr>
              <p:cNvSpPr/>
              <p:nvPr/>
            </p:nvSpPr>
            <p:spPr>
              <a:xfrm>
                <a:off x="4059807" y="2859374"/>
                <a:ext cx="239353" cy="2186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19"/>
                  <a:gd name="f4" fmla="val 6617"/>
                  <a:gd name="f5" fmla="val 6191"/>
                  <a:gd name="f6" fmla="val 1260"/>
                  <a:gd name="f7" fmla="val 6301"/>
                  <a:gd name="f8" fmla="val 6411"/>
                  <a:gd name="f9" fmla="val 1292"/>
                  <a:gd name="f10" fmla="val 6490"/>
                  <a:gd name="f11" fmla="val 1355"/>
                  <a:gd name="f12" fmla="val 6648"/>
                  <a:gd name="f13" fmla="val 1512"/>
                  <a:gd name="f14" fmla="val 1796"/>
                  <a:gd name="f15" fmla="val 1953"/>
                  <a:gd name="f16" fmla="val 5954"/>
                  <a:gd name="f17" fmla="val 2457"/>
                  <a:gd name="f18" fmla="val 6112"/>
                  <a:gd name="f19" fmla="val 2709"/>
                  <a:gd name="f20" fmla="val 6207"/>
                  <a:gd name="f21" fmla="val 3025"/>
                  <a:gd name="f22" fmla="val 3308"/>
                  <a:gd name="f23" fmla="val 3592"/>
                  <a:gd name="f24" fmla="val 3907"/>
                  <a:gd name="f25" fmla="val 4127"/>
                  <a:gd name="f26" fmla="val 4631"/>
                  <a:gd name="f27" fmla="val 4789"/>
                  <a:gd name="f28" fmla="val 5072"/>
                  <a:gd name="f29" fmla="val 5230"/>
                  <a:gd name="f30" fmla="val 6396"/>
                  <a:gd name="f31" fmla="val 5324"/>
                  <a:gd name="f32" fmla="val 6270"/>
                  <a:gd name="f33" fmla="val 5356"/>
                  <a:gd name="f34" fmla="val 6080"/>
                  <a:gd name="f35" fmla="val 6017"/>
                  <a:gd name="f36" fmla="val 5923"/>
                  <a:gd name="f37" fmla="val 5419"/>
                  <a:gd name="f38" fmla="val 4726"/>
                  <a:gd name="f39" fmla="val 5167"/>
                  <a:gd name="f40" fmla="val 4883"/>
                  <a:gd name="f41" fmla="val 4852"/>
                  <a:gd name="f42" fmla="val 4946"/>
                  <a:gd name="f43" fmla="val 4600"/>
                  <a:gd name="f44" fmla="val 4316"/>
                  <a:gd name="f45" fmla="val 4001"/>
                  <a:gd name="f46" fmla="val 3749"/>
                  <a:gd name="f47" fmla="val 3245"/>
                  <a:gd name="f48" fmla="val 3182"/>
                  <a:gd name="f49" fmla="val 3056"/>
                  <a:gd name="f50" fmla="val 2961"/>
                  <a:gd name="f51" fmla="val 2835"/>
                  <a:gd name="f52" fmla="val 2772"/>
                  <a:gd name="f53" fmla="val 2552"/>
                  <a:gd name="f54" fmla="val 3214"/>
                  <a:gd name="f55" fmla="val 2898"/>
                  <a:gd name="f56" fmla="val 3623"/>
                  <a:gd name="f57" fmla="val 2993"/>
                  <a:gd name="f58" fmla="val 3119"/>
                  <a:gd name="f59" fmla="val 2615"/>
                  <a:gd name="f60" fmla="val 2694"/>
                  <a:gd name="f61" fmla="val 2804"/>
                  <a:gd name="f62" fmla="val 2914"/>
                  <a:gd name="f63" fmla="val 3135"/>
                  <a:gd name="f64" fmla="val 3718"/>
                  <a:gd name="f65" fmla="val 1890"/>
                  <a:gd name="f66" fmla="val 3970"/>
                  <a:gd name="f67" fmla="val 1733"/>
                  <a:gd name="f68" fmla="val 4253"/>
                  <a:gd name="f69" fmla="val 1638"/>
                  <a:gd name="f70" fmla="val 4537"/>
                  <a:gd name="f71" fmla="val 4820"/>
                  <a:gd name="f72" fmla="val 5135"/>
                  <a:gd name="f73" fmla="val 5387"/>
                  <a:gd name="f74" fmla="val 5891"/>
                  <a:gd name="f75" fmla="val 5970"/>
                  <a:gd name="f76" fmla="val 851"/>
                  <a:gd name="f77" fmla="val 1071"/>
                  <a:gd name="f78" fmla="val 1449"/>
                  <a:gd name="f79" fmla="val 1859"/>
                  <a:gd name="f80" fmla="val 2079"/>
                  <a:gd name="f81" fmla="val 4568"/>
                  <a:gd name="f82" fmla="val 4757"/>
                  <a:gd name="f83" fmla="val 5198"/>
                  <a:gd name="f84" fmla="val 6616"/>
                  <a:gd name="f85" fmla="*/ f0 1 7719"/>
                  <a:gd name="f86" fmla="*/ f1 1 6617"/>
                  <a:gd name="f87" fmla="val f2"/>
                  <a:gd name="f88" fmla="val f3"/>
                  <a:gd name="f89" fmla="val f4"/>
                  <a:gd name="f90" fmla="+- f89 0 f87"/>
                  <a:gd name="f91" fmla="+- f88 0 f87"/>
                  <a:gd name="f92" fmla="*/ f91 1 7719"/>
                  <a:gd name="f93" fmla="*/ f90 1 6617"/>
                  <a:gd name="f94" fmla="*/ f87 1 f92"/>
                  <a:gd name="f95" fmla="*/ f88 1 f92"/>
                  <a:gd name="f96" fmla="*/ f87 1 f93"/>
                  <a:gd name="f97" fmla="*/ f89 1 f93"/>
                  <a:gd name="f98" fmla="*/ f94 f85 1"/>
                  <a:gd name="f99" fmla="*/ f95 f85 1"/>
                  <a:gd name="f100" fmla="*/ f97 f86 1"/>
                  <a:gd name="f101" fmla="*/ f96 f8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8" t="f101" r="f99" b="f100"/>
                <a:pathLst>
                  <a:path w="7719" h="66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0" y="f22"/>
                    </a:cubicBezTo>
                    <a:cubicBezTo>
                      <a:pt x="f20" y="f23"/>
                      <a:pt x="f18" y="f24"/>
                      <a:pt x="f16" y="f25"/>
                    </a:cubicBezTo>
                    <a:lnTo>
                      <a:pt x="f10" y="f26"/>
                    </a:lnTo>
                    <a:cubicBezTo>
                      <a:pt x="f12" y="f27"/>
                      <a:pt x="f12" y="f28"/>
                      <a:pt x="f10" y="f29"/>
                    </a:cubicBezTo>
                    <a:cubicBezTo>
                      <a:pt x="f30" y="f31"/>
                      <a:pt x="f32" y="f33"/>
                      <a:pt x="f20" y="f33"/>
                    </a:cubicBezTo>
                    <a:cubicBezTo>
                      <a:pt x="f34" y="f33"/>
                      <a:pt x="f35" y="f31"/>
                      <a:pt x="f36" y="f29"/>
                    </a:cubicBezTo>
                    <a:lnTo>
                      <a:pt x="f37" y="f38"/>
                    </a:lnTo>
                    <a:cubicBezTo>
                      <a:pt x="f39" y="f40"/>
                      <a:pt x="f41" y="f42"/>
                      <a:pt x="f43" y="f42"/>
                    </a:cubicBezTo>
                    <a:cubicBezTo>
                      <a:pt x="f44" y="f42"/>
                      <a:pt x="f45" y="f40"/>
                      <a:pt x="f46" y="f38"/>
                    </a:cubicBezTo>
                    <a:lnTo>
                      <a:pt x="f47" y="f29"/>
                    </a:lnTo>
                    <a:cubicBezTo>
                      <a:pt x="f48" y="f31"/>
                      <a:pt x="f49" y="f33"/>
                      <a:pt x="f50" y="f33"/>
                    </a:cubicBezTo>
                    <a:cubicBezTo>
                      <a:pt x="f51" y="f33"/>
                      <a:pt x="f52" y="f31"/>
                      <a:pt x="f19" y="f29"/>
                    </a:cubicBezTo>
                    <a:cubicBezTo>
                      <a:pt x="f53" y="f28"/>
                      <a:pt x="f53" y="f27"/>
                      <a:pt x="f19" y="f26"/>
                    </a:cubicBezTo>
                    <a:lnTo>
                      <a:pt x="f54" y="f25"/>
                    </a:lnTo>
                    <a:cubicBezTo>
                      <a:pt x="f50" y="f24"/>
                      <a:pt x="f55" y="f56"/>
                      <a:pt x="f55" y="f22"/>
                    </a:cubicBezTo>
                    <a:cubicBezTo>
                      <a:pt x="f55" y="f57"/>
                      <a:pt x="f50" y="f19"/>
                      <a:pt x="f58" y="f17"/>
                    </a:cubicBezTo>
                    <a:lnTo>
                      <a:pt x="f59" y="f15"/>
                    </a:lnTo>
                    <a:cubicBezTo>
                      <a:pt x="f17" y="f14"/>
                      <a:pt x="f17" y="f13"/>
                      <a:pt x="f59" y="f11"/>
                    </a:cubicBezTo>
                    <a:cubicBezTo>
                      <a:pt x="f60" y="f9"/>
                      <a:pt x="f61" y="f6"/>
                      <a:pt x="f62" y="f6"/>
                    </a:cubicBezTo>
                    <a:cubicBezTo>
                      <a:pt x="f21" y="f6"/>
                      <a:pt x="f63" y="f9"/>
                      <a:pt x="f54" y="f11"/>
                    </a:cubicBezTo>
                    <a:lnTo>
                      <a:pt x="f64" y="f65"/>
                    </a:ln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67"/>
                      <a:pt x="f73" y="f65"/>
                    </a:cubicBezTo>
                    <a:lnTo>
                      <a:pt x="f74" y="f11"/>
                    </a:lnTo>
                    <a:cubicBezTo>
                      <a:pt x="f75" y="f9"/>
                      <a:pt x="f34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6"/>
                    </a:lnTo>
                    <a:lnTo>
                      <a:pt x="f76" y="f6"/>
                    </a:lnTo>
                    <a:cubicBezTo>
                      <a:pt x="f77" y="f6"/>
                      <a:pt x="f6" y="f78"/>
                      <a:pt x="f6" y="f69"/>
                    </a:cubicBezTo>
                    <a:cubicBezTo>
                      <a:pt x="f6" y="f79"/>
                      <a:pt x="f77" y="f80"/>
                      <a:pt x="f76" y="f80"/>
                    </a:cubicBezTo>
                    <a:lnTo>
                      <a:pt x="f2" y="f80"/>
                    </a:lnTo>
                    <a:lnTo>
                      <a:pt x="f2" y="f81"/>
                    </a:lnTo>
                    <a:lnTo>
                      <a:pt x="f76" y="f81"/>
                    </a:lnTo>
                    <a:cubicBezTo>
                      <a:pt x="f77" y="f81"/>
                      <a:pt x="f6" y="f82"/>
                      <a:pt x="f6" y="f42"/>
                    </a:cubicBezTo>
                    <a:cubicBezTo>
                      <a:pt x="f6" y="f83"/>
                      <a:pt x="f77" y="f73"/>
                      <a:pt x="f76" y="f73"/>
                    </a:cubicBezTo>
                    <a:lnTo>
                      <a:pt x="f2" y="f73"/>
                    </a:lnTo>
                    <a:lnTo>
                      <a:pt x="f2" y="f84"/>
                    </a:lnTo>
                    <a:lnTo>
                      <a:pt x="f3" y="f8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10030;p74">
                <a:extLst>
                  <a:ext uri="{FF2B5EF4-FFF2-40B4-BE49-F238E27FC236}">
                    <a16:creationId xmlns:a16="http://schemas.microsoft.com/office/drawing/2014/main" id="{FDA1B4D1-EE08-F885-EE8A-B0740A9C9B59}"/>
                  </a:ext>
                </a:extLst>
              </p:cNvPr>
              <p:cNvSpPr/>
              <p:nvPr/>
            </p:nvSpPr>
            <p:spPr>
              <a:xfrm>
                <a:off x="3983592" y="2777115"/>
                <a:ext cx="392753" cy="3810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66"/>
                  <a:gd name="f4" fmla="val 11531"/>
                  <a:gd name="f5" fmla="val 10618"/>
                  <a:gd name="f6" fmla="val 1701"/>
                  <a:gd name="f7" fmla="val 10870"/>
                  <a:gd name="f8" fmla="val 11027"/>
                  <a:gd name="f9" fmla="val 1890"/>
                  <a:gd name="f10" fmla="val 2080"/>
                  <a:gd name="f11" fmla="val 9546"/>
                  <a:gd name="f12" fmla="val 9767"/>
                  <a:gd name="f13" fmla="val 10807"/>
                  <a:gd name="f14" fmla="val 9956"/>
                  <a:gd name="f15" fmla="val 1828"/>
                  <a:gd name="f16" fmla="val 1670"/>
                  <a:gd name="f17" fmla="val 1859"/>
                  <a:gd name="f18" fmla="val 1891"/>
                  <a:gd name="f19" fmla="val 1198"/>
                  <a:gd name="f20" fmla="val 536"/>
                  <a:gd name="f21" fmla="val 1"/>
                  <a:gd name="f22" fmla="val 567"/>
                  <a:gd name="f23" fmla="val 1229"/>
                  <a:gd name="f24" fmla="val 10334"/>
                  <a:gd name="f25" fmla="val 10995"/>
                  <a:gd name="f26" fmla="val 11405"/>
                  <a:gd name="f27" fmla="val 12067"/>
                  <a:gd name="f28" fmla="val 1260"/>
                  <a:gd name="f29" fmla="val 12130"/>
                  <a:gd name="f30" fmla="*/ f0 1 12666"/>
                  <a:gd name="f31" fmla="*/ f1 1 11531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12666"/>
                  <a:gd name="f38" fmla="*/ f35 1 11531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2666" h="1153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lnTo>
                      <a:pt x="f10" y="f14"/>
                    </a:lnTo>
                    <a:cubicBezTo>
                      <a:pt x="f15" y="f14"/>
                      <a:pt x="f16" y="f12"/>
                      <a:pt x="f16" y="f11"/>
                    </a:cubicBezTo>
                    <a:lnTo>
                      <a:pt x="f16" y="f10"/>
                    </a:lnTo>
                    <a:cubicBezTo>
                      <a:pt x="f16" y="f17"/>
                      <a:pt x="f18" y="f6"/>
                      <a:pt x="f10" y="f6"/>
                    </a:cubicBezTo>
                    <a:close/>
                    <a:moveTo>
                      <a:pt x="f19" y="f2"/>
                    </a:moveTo>
                    <a:cubicBezTo>
                      <a:pt x="f20" y="f2"/>
                      <a:pt x="f21" y="f22"/>
                      <a:pt x="f21" y="f23"/>
                    </a:cubicBezTo>
                    <a:lnTo>
                      <a:pt x="f21" y="f24"/>
                    </a:lnTo>
                    <a:cubicBezTo>
                      <a:pt x="f21" y="f25"/>
                      <a:pt x="f20" y="f4"/>
                      <a:pt x="f19" y="f4"/>
                    </a:cubicBezTo>
                    <a:lnTo>
                      <a:pt x="f26" y="f4"/>
                    </a:lnTo>
                    <a:cubicBezTo>
                      <a:pt x="f27" y="f4"/>
                      <a:pt x="f3" y="f25"/>
                      <a:pt x="f3" y="f24"/>
                    </a:cubicBezTo>
                    <a:lnTo>
                      <a:pt x="f3" y="f28"/>
                    </a:lnTo>
                    <a:cubicBezTo>
                      <a:pt x="f3" y="f22"/>
                      <a:pt x="f29" y="f2"/>
                      <a:pt x="f26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4" name="Google Shape;10074;p74">
              <a:extLst>
                <a:ext uri="{FF2B5EF4-FFF2-40B4-BE49-F238E27FC236}">
                  <a16:creationId xmlns:a16="http://schemas.microsoft.com/office/drawing/2014/main" id="{6971D479-BF61-DC0F-5AC9-B55AFAB3BF95}"/>
                </a:ext>
              </a:extLst>
            </p:cNvPr>
            <p:cNvGrpSpPr/>
            <p:nvPr/>
          </p:nvGrpSpPr>
          <p:grpSpPr>
            <a:xfrm>
              <a:off x="4578208" y="2751804"/>
              <a:ext cx="392753" cy="410263"/>
              <a:chOff x="4578208" y="2751804"/>
              <a:chExt cx="392753" cy="410263"/>
            </a:xfrm>
          </p:grpSpPr>
          <p:sp>
            <p:nvSpPr>
              <p:cNvPr id="25" name="Google Shape;10075;p74">
                <a:extLst>
                  <a:ext uri="{FF2B5EF4-FFF2-40B4-BE49-F238E27FC236}">
                    <a16:creationId xmlns:a16="http://schemas.microsoft.com/office/drawing/2014/main" id="{5E1C0555-B2DD-D2E9-E9F1-C2E05FDCD0D4}"/>
                  </a:ext>
                </a:extLst>
              </p:cNvPr>
              <p:cNvSpPr/>
              <p:nvPr/>
            </p:nvSpPr>
            <p:spPr>
              <a:xfrm>
                <a:off x="4578208" y="2751804"/>
                <a:ext cx="385904" cy="4102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445"/>
                  <a:gd name="f4" fmla="val 12414"/>
                  <a:gd name="f5" fmla="val 7026"/>
                  <a:gd name="f6" fmla="val 1670"/>
                  <a:gd name="f7" fmla="val 7278"/>
                  <a:gd name="f8" fmla="val 7467"/>
                  <a:gd name="f9" fmla="val 1859"/>
                  <a:gd name="f10" fmla="val 2111"/>
                  <a:gd name="f11" fmla="val 2332"/>
                  <a:gd name="f12" fmla="val 2490"/>
                  <a:gd name="f13" fmla="val 2080"/>
                  <a:gd name="f14" fmla="val 1828"/>
                  <a:gd name="f15" fmla="val 1639"/>
                  <a:gd name="f16" fmla="val 2300"/>
                  <a:gd name="f17" fmla="val 4159"/>
                  <a:gd name="f18" fmla="val 4348"/>
                  <a:gd name="f19" fmla="val 4537"/>
                  <a:gd name="f20" fmla="val 4789"/>
                  <a:gd name="f21" fmla="val 4978"/>
                  <a:gd name="f22" fmla="val 4317"/>
                  <a:gd name="f23" fmla="val 6648"/>
                  <a:gd name="f24" fmla="val 6837"/>
                  <a:gd name="f25" fmla="val 7058"/>
                  <a:gd name="f26" fmla="val 7310"/>
                  <a:gd name="f27" fmla="val 6806"/>
                  <a:gd name="f28" fmla="val 9106"/>
                  <a:gd name="f29" fmla="val 9295"/>
                  <a:gd name="f30" fmla="val 9515"/>
                  <a:gd name="f31" fmla="val 9736"/>
                  <a:gd name="f32" fmla="val 9893"/>
                  <a:gd name="f33" fmla="val 9704"/>
                  <a:gd name="f34" fmla="val 9263"/>
                  <a:gd name="f35" fmla="val 11500"/>
                  <a:gd name="f36" fmla="val 10775"/>
                  <a:gd name="f37" fmla="val 11342"/>
                  <a:gd name="f38" fmla="val 11248"/>
                  <a:gd name="f39" fmla="val 10870"/>
                  <a:gd name="f40" fmla="val 11594"/>
                  <a:gd name="f41" fmla="val 10303"/>
                  <a:gd name="f42" fmla="val 9767"/>
                  <a:gd name="f43" fmla="val 9326"/>
                  <a:gd name="f44" fmla="val 9137"/>
                  <a:gd name="f45" fmla="val 1261"/>
                  <a:gd name="f46" fmla="val 1"/>
                  <a:gd name="f47" fmla="val 568"/>
                  <a:gd name="f48" fmla="val 32"/>
                  <a:gd name="f49" fmla="val 1229"/>
                  <a:gd name="f50" fmla="val 10334"/>
                  <a:gd name="f51" fmla="val 11468"/>
                  <a:gd name="f52" fmla="val 946"/>
                  <a:gd name="f53" fmla="val 10082"/>
                  <a:gd name="f54" fmla="val 12224"/>
                  <a:gd name="f55" fmla="val 12004"/>
                  <a:gd name="f56" fmla="val 9074"/>
                  <a:gd name="f57" fmla="val 8538"/>
                  <a:gd name="f58" fmla="val 7877"/>
                  <a:gd name="f59" fmla="*/ f0 1 12445"/>
                  <a:gd name="f60" fmla="*/ f1 1 12414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12445"/>
                  <a:gd name="f67" fmla="*/ f64 1 12414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12445" h="1241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6"/>
                      <a:pt x="f15" y="f10"/>
                    </a:cubicBezTo>
                    <a:cubicBezTo>
                      <a:pt x="f15" y="f14"/>
                      <a:pt x="f14" y="f6"/>
                      <a:pt x="f13" y="f6"/>
                    </a:cubicBezTo>
                    <a:close/>
                    <a:moveTo>
                      <a:pt x="f5" y="f17"/>
                    </a:moveTo>
                    <a:cubicBezTo>
                      <a:pt x="f7" y="f17"/>
                      <a:pt x="f8" y="f18"/>
                      <a:pt x="f8" y="f19"/>
                    </a:cubicBezTo>
                    <a:cubicBezTo>
                      <a:pt x="f8" y="f20"/>
                      <a:pt x="f7" y="f21"/>
                      <a:pt x="f5" y="f21"/>
                    </a:cubicBezTo>
                    <a:lnTo>
                      <a:pt x="f13" y="f21"/>
                    </a:lnTo>
                    <a:cubicBezTo>
                      <a:pt x="f14" y="f21"/>
                      <a:pt x="f15" y="f20"/>
                      <a:pt x="f15" y="f19"/>
                    </a:cubicBezTo>
                    <a:cubicBezTo>
                      <a:pt x="f15" y="f22"/>
                      <a:pt x="f14" y="f17"/>
                      <a:pt x="f13" y="f17"/>
                    </a:cubicBezTo>
                    <a:close/>
                    <a:moveTo>
                      <a:pt x="f5" y="f23"/>
                    </a:moveTo>
                    <a:cubicBezTo>
                      <a:pt x="f7" y="f23"/>
                      <a:pt x="f8" y="f24"/>
                      <a:pt x="f8" y="f25"/>
                    </a:cubicBezTo>
                    <a:cubicBezTo>
                      <a:pt x="f8" y="f26"/>
                      <a:pt x="f7" y="f8"/>
                      <a:pt x="f5" y="f8"/>
                    </a:cubicBezTo>
                    <a:lnTo>
                      <a:pt x="f13" y="f8"/>
                    </a:lnTo>
                    <a:cubicBezTo>
                      <a:pt x="f14" y="f8"/>
                      <a:pt x="f15" y="f7"/>
                      <a:pt x="f15" y="f25"/>
                    </a:cubicBezTo>
                    <a:cubicBezTo>
                      <a:pt x="f15" y="f27"/>
                      <a:pt x="f14" y="f23"/>
                      <a:pt x="f13" y="f23"/>
                    </a:cubicBezTo>
                    <a:close/>
                    <a:moveTo>
                      <a:pt x="f5" y="f28"/>
                    </a:moveTo>
                    <a:cubicBezTo>
                      <a:pt x="f7" y="f28"/>
                      <a:pt x="f8" y="f29"/>
                      <a:pt x="f8" y="f30"/>
                    </a:cubicBezTo>
                    <a:cubicBezTo>
                      <a:pt x="f8" y="f31"/>
                      <a:pt x="f7" y="f32"/>
                      <a:pt x="f5" y="f32"/>
                    </a:cubicBezTo>
                    <a:lnTo>
                      <a:pt x="f13" y="f32"/>
                    </a:lnTo>
                    <a:cubicBezTo>
                      <a:pt x="f14" y="f32"/>
                      <a:pt x="f15" y="f33"/>
                      <a:pt x="f15" y="f30"/>
                    </a:cubicBezTo>
                    <a:cubicBezTo>
                      <a:pt x="f15" y="f34"/>
                      <a:pt x="f14" y="f28"/>
                      <a:pt x="f13" y="f28"/>
                    </a:cubicBezTo>
                    <a:close/>
                    <a:moveTo>
                      <a:pt x="f35" y="f36"/>
                    </a:move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38"/>
                      <a:pt x="f44" y="f36"/>
                    </a:cubicBezTo>
                    <a:close/>
                    <a:moveTo>
                      <a:pt x="f45" y="f46"/>
                    </a:moveTo>
                    <a:cubicBezTo>
                      <a:pt x="f47" y="f46"/>
                      <a:pt x="f48" y="f47"/>
                      <a:pt x="f48" y="f49"/>
                    </a:cubicBezTo>
                    <a:lnTo>
                      <a:pt x="f48" y="f50"/>
                    </a:lnTo>
                    <a:cubicBezTo>
                      <a:pt x="f2" y="f51"/>
                      <a:pt x="f52" y="f4"/>
                      <a:pt x="f13" y="f4"/>
                    </a:cubicBezTo>
                    <a:lnTo>
                      <a:pt x="f50" y="f4"/>
                    </a:lnTo>
                    <a:cubicBezTo>
                      <a:pt x="f35" y="f4"/>
                      <a:pt x="f3" y="f51"/>
                      <a:pt x="f3" y="f50"/>
                    </a:cubicBezTo>
                    <a:cubicBezTo>
                      <a:pt x="f3" y="f53"/>
                      <a:pt x="f54" y="f32"/>
                      <a:pt x="f55" y="f32"/>
                    </a:cubicBezTo>
                    <a:lnTo>
                      <a:pt x="f56" y="f32"/>
                    </a:lnTo>
                    <a:lnTo>
                      <a:pt x="f56" y="f49"/>
                    </a:lnTo>
                    <a:cubicBezTo>
                      <a:pt x="f56" y="f47"/>
                      <a:pt x="f57" y="f46"/>
                      <a:pt x="f58" y="f4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10076;p74">
                <a:extLst>
                  <a:ext uri="{FF2B5EF4-FFF2-40B4-BE49-F238E27FC236}">
                    <a16:creationId xmlns:a16="http://schemas.microsoft.com/office/drawing/2014/main" id="{53D5CC96-B03A-D522-2687-2CF1893743C9}"/>
                  </a:ext>
                </a:extLst>
              </p:cNvPr>
              <p:cNvSpPr/>
              <p:nvPr/>
            </p:nvSpPr>
            <p:spPr>
              <a:xfrm>
                <a:off x="4883984" y="2989191"/>
                <a:ext cx="85030" cy="729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2"/>
                  <a:gd name="f4" fmla="val 2207"/>
                  <a:gd name="f5" fmla="val 1"/>
                  <a:gd name="f6" fmla="val 32"/>
                  <a:gd name="f7" fmla="val 1009"/>
                  <a:gd name="f8" fmla="val 1986"/>
                  <a:gd name="f9" fmla="val 1103"/>
                  <a:gd name="f10" fmla="val 2080"/>
                  <a:gd name="f11" fmla="val 1261"/>
                  <a:gd name="f12" fmla="val 2206"/>
                  <a:gd name="f13" fmla="val 1418"/>
                  <a:gd name="f14" fmla="val 1576"/>
                  <a:gd name="f15" fmla="val 1733"/>
                  <a:gd name="f16" fmla="val 2143"/>
                  <a:gd name="f17" fmla="val 1796"/>
                  <a:gd name="f18" fmla="val 2741"/>
                  <a:gd name="f19" fmla="*/ f0 1 2742"/>
                  <a:gd name="f20" fmla="*/ f1 1 220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42"/>
                  <a:gd name="f27" fmla="*/ f24 1 220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42" h="2207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8"/>
                    </a:lnTo>
                    <a:cubicBezTo>
                      <a:pt x="f9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17" y="f8"/>
                    </a:cubicBezTo>
                    <a:lnTo>
                      <a:pt x="f18" y="f6"/>
                    </a:lnTo>
                    <a:lnTo>
                      <a:pt x="f18" y="f5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10077;p74">
                <a:extLst>
                  <a:ext uri="{FF2B5EF4-FFF2-40B4-BE49-F238E27FC236}">
                    <a16:creationId xmlns:a16="http://schemas.microsoft.com/office/drawing/2014/main" id="{DE769CF0-2BB7-F53C-9184-7CBE5A166C01}"/>
                  </a:ext>
                </a:extLst>
              </p:cNvPr>
              <p:cNvSpPr/>
              <p:nvPr/>
            </p:nvSpPr>
            <p:spPr>
              <a:xfrm>
                <a:off x="4885931" y="2752856"/>
                <a:ext cx="85030" cy="2092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2"/>
                  <a:gd name="f4" fmla="val 6333"/>
                  <a:gd name="f5" fmla="val 1796"/>
                  <a:gd name="f6" fmla="val 819"/>
                  <a:gd name="f7" fmla="val 1891"/>
                  <a:gd name="f8" fmla="val 1922"/>
                  <a:gd name="f9" fmla="val 882"/>
                  <a:gd name="f10" fmla="val 945"/>
                  <a:gd name="f11" fmla="val 1638"/>
                  <a:gd name="f12" fmla="val 820"/>
                  <a:gd name="f13" fmla="val 851"/>
                  <a:gd name="f14" fmla="val 883"/>
                  <a:gd name="f15" fmla="val 977"/>
                  <a:gd name="f16" fmla="val 410"/>
                  <a:gd name="f17" fmla="val 1"/>
                  <a:gd name="f18" fmla="val 2741"/>
                  <a:gd name="f19" fmla="val 2300"/>
                  <a:gd name="f20" fmla="*/ f0 1 2742"/>
                  <a:gd name="f21" fmla="*/ f1 1 6333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742"/>
                  <a:gd name="f28" fmla="*/ f25 1 6333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742" h="633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lnTo>
                      <a:pt x="f12" y="f10"/>
                    </a:lnTo>
                    <a:cubicBezTo>
                      <a:pt x="f12" y="f13"/>
                      <a:pt x="f14" y="f6"/>
                      <a:pt x="f15" y="f6"/>
                    </a:cubicBezTo>
                    <a:close/>
                    <a:moveTo>
                      <a:pt x="f15" y="f2"/>
                    </a:moveTo>
                    <a:cubicBezTo>
                      <a:pt x="f16" y="f2"/>
                      <a:pt x="f17" y="f16"/>
                      <a:pt x="f17" y="f10"/>
                    </a:cubicBezTo>
                    <a:lnTo>
                      <a:pt x="f17" y="f4"/>
                    </a:lnTo>
                    <a:lnTo>
                      <a:pt x="f18" y="f4"/>
                    </a:lnTo>
                    <a:lnTo>
                      <a:pt x="f18" y="f10"/>
                    </a:lnTo>
                    <a:cubicBezTo>
                      <a:pt x="f18" y="f16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8" name="Google Shape;10084;p74">
              <a:extLst>
                <a:ext uri="{FF2B5EF4-FFF2-40B4-BE49-F238E27FC236}">
                  <a16:creationId xmlns:a16="http://schemas.microsoft.com/office/drawing/2014/main" id="{74267F31-3528-DE09-B94D-D7311D44F0C1}"/>
                </a:ext>
              </a:extLst>
            </p:cNvPr>
            <p:cNvGrpSpPr/>
            <p:nvPr/>
          </p:nvGrpSpPr>
          <p:grpSpPr>
            <a:xfrm>
              <a:off x="7130125" y="2760820"/>
              <a:ext cx="359660" cy="371036"/>
              <a:chOff x="7130125" y="2760820"/>
              <a:chExt cx="359660" cy="371036"/>
            </a:xfrm>
          </p:grpSpPr>
          <p:sp>
            <p:nvSpPr>
              <p:cNvPr id="29" name="Google Shape;10085;p74">
                <a:extLst>
                  <a:ext uri="{FF2B5EF4-FFF2-40B4-BE49-F238E27FC236}">
                    <a16:creationId xmlns:a16="http://schemas.microsoft.com/office/drawing/2014/main" id="{12A7F14F-C020-8115-2F7D-962E19F04086}"/>
                  </a:ext>
                </a:extLst>
              </p:cNvPr>
              <p:cNvSpPr/>
              <p:nvPr/>
            </p:nvSpPr>
            <p:spPr>
              <a:xfrm>
                <a:off x="7203835" y="3021095"/>
                <a:ext cx="89720" cy="359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83"/>
                  <a:gd name="f4" fmla="val 1198"/>
                  <a:gd name="f5" fmla="val 1607"/>
                  <a:gd name="f6" fmla="val 820"/>
                  <a:gd name="f7" fmla="val 190"/>
                  <a:gd name="f8" fmla="val 504"/>
                  <a:gd name="f9" fmla="val 1"/>
                  <a:gd name="f10" fmla="val 1197"/>
                  <a:gd name="f11" fmla="val 3025"/>
                  <a:gd name="f12" fmla="val 536"/>
                  <a:gd name="f13" fmla="val 2363"/>
                  <a:gd name="f14" fmla="*/ f0 1 3183"/>
                  <a:gd name="f15" fmla="*/ f1 1 1198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3183"/>
                  <a:gd name="f22" fmla="*/ f19 1 1198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3183" h="119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3" y="f10"/>
                    </a:lnTo>
                    <a:cubicBezTo>
                      <a:pt x="f11" y="f12"/>
                      <a:pt x="f13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10086;p74">
                <a:extLst>
                  <a:ext uri="{FF2B5EF4-FFF2-40B4-BE49-F238E27FC236}">
                    <a16:creationId xmlns:a16="http://schemas.microsoft.com/office/drawing/2014/main" id="{AF178CBA-BF65-92CC-ADA0-2FB988BBA9E4}"/>
                  </a:ext>
                </a:extLst>
              </p:cNvPr>
              <p:cNvSpPr/>
              <p:nvPr/>
            </p:nvSpPr>
            <p:spPr>
              <a:xfrm>
                <a:off x="7223366" y="2947522"/>
                <a:ext cx="48874" cy="491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34"/>
                  <a:gd name="f4" fmla="val 1636"/>
                  <a:gd name="f5" fmla="val 858"/>
                  <a:gd name="f6" fmla="val 784"/>
                  <a:gd name="f7" fmla="val 707"/>
                  <a:gd name="f8" fmla="val 8"/>
                  <a:gd name="f9" fmla="val 631"/>
                  <a:gd name="f10" fmla="val 23"/>
                  <a:gd name="f11" fmla="val 347"/>
                  <a:gd name="f12" fmla="val 118"/>
                  <a:gd name="f13" fmla="val 127"/>
                  <a:gd name="f14" fmla="val 307"/>
                  <a:gd name="f15" fmla="val 95"/>
                  <a:gd name="f16" fmla="val 590"/>
                  <a:gd name="f17" fmla="val 1"/>
                  <a:gd name="f18" fmla="val 906"/>
                  <a:gd name="f19" fmla="val 1189"/>
                  <a:gd name="f20" fmla="val 284"/>
                  <a:gd name="f21" fmla="val 1410"/>
                  <a:gd name="f22" fmla="val 446"/>
                  <a:gd name="f23" fmla="val 1548"/>
                  <a:gd name="f24" fmla="val 658"/>
                  <a:gd name="f25" fmla="val 871"/>
                  <a:gd name="f26" fmla="val 949"/>
                  <a:gd name="f27" fmla="val 1027"/>
                  <a:gd name="f28" fmla="val 1624"/>
                  <a:gd name="f29" fmla="val 1103"/>
                  <a:gd name="f30" fmla="val 1599"/>
                  <a:gd name="f31" fmla="val 1387"/>
                  <a:gd name="f32" fmla="val 1536"/>
                  <a:gd name="f33" fmla="val 1607"/>
                  <a:gd name="f34" fmla="val 1347"/>
                  <a:gd name="f35" fmla="val 1670"/>
                  <a:gd name="f36" fmla="val 1063"/>
                  <a:gd name="f37" fmla="val 1733"/>
                  <a:gd name="f38" fmla="val 748"/>
                  <a:gd name="f39" fmla="val 464"/>
                  <a:gd name="f40" fmla="val 1450"/>
                  <a:gd name="f41" fmla="val 244"/>
                  <a:gd name="f42" fmla="val 1307"/>
                  <a:gd name="f43" fmla="val 77"/>
                  <a:gd name="f44" fmla="val 1091"/>
                  <a:gd name="f45" fmla="*/ f0 1 1734"/>
                  <a:gd name="f46" fmla="*/ f1 1 1636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1734"/>
                  <a:gd name="f53" fmla="*/ f50 1 1636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1734" h="163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5" y="f19"/>
                      <a:pt x="f20" y="f21"/>
                    </a:cubicBezTo>
                    <a:cubicBezTo>
                      <a:pt x="f22" y="f23"/>
                      <a:pt x="f24" y="f4"/>
                      <a:pt x="f25" y="f4"/>
                    </a:cubicBezTo>
                    <a:cubicBezTo>
                      <a:pt x="f26" y="f4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5" y="f39"/>
                      <a:pt x="f40" y="f41"/>
                    </a:cubicBezTo>
                    <a:cubicBezTo>
                      <a:pt x="f42" y="f43"/>
                      <a:pt x="f44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10087;p74">
                <a:extLst>
                  <a:ext uri="{FF2B5EF4-FFF2-40B4-BE49-F238E27FC236}">
                    <a16:creationId xmlns:a16="http://schemas.microsoft.com/office/drawing/2014/main" id="{BF87C48E-B9D9-2A00-64F4-84F9445E249A}"/>
                  </a:ext>
                </a:extLst>
              </p:cNvPr>
              <p:cNvSpPr/>
              <p:nvPr/>
            </p:nvSpPr>
            <p:spPr>
              <a:xfrm>
                <a:off x="7130125" y="2760820"/>
                <a:ext cx="359660" cy="3710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760"/>
                  <a:gd name="f4" fmla="val 12351"/>
                  <a:gd name="f5" fmla="val 6428"/>
                  <a:gd name="f6" fmla="val 820"/>
                  <a:gd name="f7" fmla="val 6900"/>
                  <a:gd name="f8" fmla="val 7247"/>
                  <a:gd name="f9" fmla="val 1166"/>
                  <a:gd name="f10" fmla="val 1639"/>
                  <a:gd name="f11" fmla="val 4128"/>
                  <a:gd name="f12" fmla="val 5609"/>
                  <a:gd name="f13" fmla="val 5955"/>
                  <a:gd name="f14" fmla="val 10681"/>
                  <a:gd name="f15" fmla="val 6616"/>
                  <a:gd name="f16" fmla="val 10901"/>
                  <a:gd name="f17" fmla="val 11059"/>
                  <a:gd name="f18" fmla="val 6805"/>
                  <a:gd name="f19" fmla="val 6994"/>
                  <a:gd name="f20" fmla="val 11122"/>
                  <a:gd name="f21" fmla="val 7436"/>
                  <a:gd name="f22" fmla="val 8192"/>
                  <a:gd name="f23" fmla="val 7971"/>
                  <a:gd name="f24" fmla="val 7751"/>
                  <a:gd name="f25" fmla="val 6742"/>
                  <a:gd name="f26" fmla="val 8255"/>
                  <a:gd name="f27" fmla="val 8444"/>
                  <a:gd name="f28" fmla="val 8696"/>
                  <a:gd name="f29" fmla="val 8885"/>
                  <a:gd name="f30" fmla="val 9074"/>
                  <a:gd name="f31" fmla="val 4233"/>
                  <a:gd name="f32" fmla="val 5360"/>
                  <a:gd name="f33" fmla="val 4671"/>
                  <a:gd name="f34" fmla="val 5082"/>
                  <a:gd name="f35" fmla="val 5531"/>
                  <a:gd name="f36" fmla="val 5388"/>
                  <a:gd name="f37" fmla="val 5860"/>
                  <a:gd name="f38" fmla="val 5829"/>
                  <a:gd name="f39" fmla="val 6301"/>
                  <a:gd name="f40" fmla="val 5987"/>
                  <a:gd name="f41" fmla="val 6868"/>
                  <a:gd name="f42" fmla="val 7467"/>
                  <a:gd name="f43" fmla="val 5766"/>
                  <a:gd name="f44" fmla="val 5640"/>
                  <a:gd name="f45" fmla="val 5451"/>
                  <a:gd name="f46" fmla="val 6176"/>
                  <a:gd name="f47" fmla="val 8601"/>
                  <a:gd name="f48" fmla="val 6711"/>
                  <a:gd name="f49" fmla="val 9389"/>
                  <a:gd name="f50" fmla="val 10334"/>
                  <a:gd name="f51" fmla="val 10555"/>
                  <a:gd name="f52" fmla="val 6491"/>
                  <a:gd name="f53" fmla="val 10744"/>
                  <a:gd name="f54" fmla="val 6270"/>
                  <a:gd name="f55" fmla="val 2143"/>
                  <a:gd name="f56" fmla="val 1891"/>
                  <a:gd name="f57" fmla="val 1733"/>
                  <a:gd name="f58" fmla="val 10303"/>
                  <a:gd name="f59" fmla="val 9357"/>
                  <a:gd name="f60" fmla="val 2238"/>
                  <a:gd name="f61" fmla="val 8570"/>
                  <a:gd name="f62" fmla="val 3025"/>
                  <a:gd name="f63" fmla="val 8129"/>
                  <a:gd name="f64" fmla="val 2647"/>
                  <a:gd name="f65" fmla="val 7688"/>
                  <a:gd name="f66" fmla="val 2490"/>
                  <a:gd name="f67" fmla="val 7121"/>
                  <a:gd name="f68" fmla="val 6553"/>
                  <a:gd name="f69" fmla="val 2805"/>
                  <a:gd name="f70" fmla="val 6018"/>
                  <a:gd name="f71" fmla="val 3246"/>
                  <a:gd name="f72" fmla="val 5577"/>
                  <a:gd name="f73" fmla="val 3781"/>
                  <a:gd name="f74" fmla="val 5419"/>
                  <a:gd name="f75" fmla="val 3933"/>
                  <a:gd name="f76" fmla="val 5379"/>
                  <a:gd name="f77" fmla="val 4084"/>
                  <a:gd name="f78" fmla="val 9893"/>
                  <a:gd name="f79" fmla="val 10113"/>
                  <a:gd name="f80" fmla="val 10050"/>
                  <a:gd name="f81" fmla="val 6396"/>
                  <a:gd name="f82" fmla="val 5483"/>
                  <a:gd name="f83" fmla="val 4726"/>
                  <a:gd name="f84" fmla="val 725"/>
                  <a:gd name="f85" fmla="val 2458"/>
                  <a:gd name="f86" fmla="val 1261"/>
                  <a:gd name="f87" fmla="val 599"/>
                  <a:gd name="f88" fmla="val 1"/>
                  <a:gd name="f89" fmla="val 3686"/>
                  <a:gd name="f90" fmla="val 11815"/>
                  <a:gd name="f91" fmla="val 568"/>
                  <a:gd name="f92" fmla="val 12350"/>
                  <a:gd name="f93" fmla="val 11468"/>
                  <a:gd name="f94" fmla="val 12130"/>
                  <a:gd name="f95" fmla="val 12697"/>
                  <a:gd name="f96" fmla="val 12162"/>
                  <a:gd name="f97" fmla="val 11500"/>
                  <a:gd name="f98" fmla="val 8034"/>
                  <a:gd name="f99" fmla="val 7278"/>
                  <a:gd name="f100" fmla="*/ f0 1 12760"/>
                  <a:gd name="f101" fmla="*/ f1 1 12351"/>
                  <a:gd name="f102" fmla="val f2"/>
                  <a:gd name="f103" fmla="val f3"/>
                  <a:gd name="f104" fmla="val f4"/>
                  <a:gd name="f105" fmla="+- f104 0 f102"/>
                  <a:gd name="f106" fmla="+- f103 0 f102"/>
                  <a:gd name="f107" fmla="*/ f106 1 12760"/>
                  <a:gd name="f108" fmla="*/ f105 1 12351"/>
                  <a:gd name="f109" fmla="*/ f102 1 f107"/>
                  <a:gd name="f110" fmla="*/ f103 1 f107"/>
                  <a:gd name="f111" fmla="*/ f102 1 f108"/>
                  <a:gd name="f112" fmla="*/ f104 1 f108"/>
                  <a:gd name="f113" fmla="*/ f109 f100 1"/>
                  <a:gd name="f114" fmla="*/ f110 f100 1"/>
                  <a:gd name="f115" fmla="*/ f112 f101 1"/>
                  <a:gd name="f116" fmla="*/ f111 f10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3" t="f116" r="f114" b="f115"/>
                <a:pathLst>
                  <a:path w="12760" h="1235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lnTo>
                      <a:pt x="f12" y="f10"/>
                    </a:lnTo>
                    <a:cubicBezTo>
                      <a:pt x="f12" y="f9"/>
                      <a:pt x="f13" y="f6"/>
                      <a:pt x="f5" y="f6"/>
                    </a:cubicBezTo>
                    <a:close/>
                    <a:moveTo>
                      <a:pt x="f14" y="f15"/>
                    </a:moveTo>
                    <a:cubicBezTo>
                      <a:pt x="f16" y="f15"/>
                      <a:pt x="f17" y="f18"/>
                      <a:pt x="f17" y="f19"/>
                    </a:cubicBezTo>
                    <a:cubicBezTo>
                      <a:pt x="f20" y="f8"/>
                      <a:pt x="f16" y="f21"/>
                      <a:pt x="f14" y="f21"/>
                    </a:cubicBezTo>
                    <a:lnTo>
                      <a:pt x="f22" y="f21"/>
                    </a:lnTo>
                    <a:cubicBezTo>
                      <a:pt x="f23" y="f21"/>
                      <a:pt x="f24" y="f8"/>
                      <a:pt x="f24" y="f19"/>
                    </a:cubicBezTo>
                    <a:cubicBezTo>
                      <a:pt x="f24" y="f25"/>
                      <a:pt x="f23" y="f15"/>
                      <a:pt x="f22" y="f15"/>
                    </a:cubicBezTo>
                    <a:close/>
                    <a:moveTo>
                      <a:pt x="f14" y="f26"/>
                    </a:moveTo>
                    <a:cubicBezTo>
                      <a:pt x="f16" y="f26"/>
                      <a:pt x="f17" y="f27"/>
                      <a:pt x="f17" y="f28"/>
                    </a:cubicBezTo>
                    <a:cubicBezTo>
                      <a:pt x="f20" y="f29"/>
                      <a:pt x="f16" y="f30"/>
                      <a:pt x="f14" y="f30"/>
                    </a:cubicBezTo>
                    <a:lnTo>
                      <a:pt x="f22" y="f30"/>
                    </a:lnTo>
                    <a:cubicBezTo>
                      <a:pt x="f23" y="f30"/>
                      <a:pt x="f24" y="f29"/>
                      <a:pt x="f24" y="f28"/>
                    </a:cubicBezTo>
                    <a:cubicBezTo>
                      <a:pt x="f24" y="f27"/>
                      <a:pt x="f23" y="f26"/>
                      <a:pt x="f22" y="f26"/>
                    </a:cubicBezTo>
                    <a:close/>
                    <a:moveTo>
                      <a:pt x="f31" y="f32"/>
                    </a:moveTo>
                    <a:cubicBezTo>
                      <a:pt x="f33" y="f32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38" y="f42"/>
                    </a:cubicBezTo>
                    <a:cubicBezTo>
                      <a:pt x="f43" y="f24"/>
                      <a:pt x="f44" y="f23"/>
                      <a:pt x="f45" y="f22"/>
                    </a:cubicBezTo>
                    <a:cubicBezTo>
                      <a:pt x="f46" y="f47"/>
                      <a:pt x="f48" y="f49"/>
                      <a:pt x="f48" y="f50"/>
                    </a:cubicBezTo>
                    <a:cubicBezTo>
                      <a:pt x="f48" y="f51"/>
                      <a:pt x="f52" y="f53"/>
                      <a:pt x="f54" y="f53"/>
                    </a:cubicBezTo>
                    <a:lnTo>
                      <a:pt x="f55" y="f53"/>
                    </a:lnTo>
                    <a:cubicBezTo>
                      <a:pt x="f56" y="f53"/>
                      <a:pt x="f57" y="f51"/>
                      <a:pt x="f57" y="f58"/>
                    </a:cubicBezTo>
                    <a:cubicBezTo>
                      <a:pt x="f57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4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32"/>
                      <a:pt x="f31" y="f32"/>
                    </a:cubicBezTo>
                    <a:close/>
                    <a:moveTo>
                      <a:pt x="f14" y="f78"/>
                    </a:moveTo>
                    <a:cubicBezTo>
                      <a:pt x="f16" y="f78"/>
                      <a:pt x="f17" y="f79"/>
                      <a:pt x="f17" y="f58"/>
                    </a:cubicBezTo>
                    <a:cubicBezTo>
                      <a:pt x="f20" y="f51"/>
                      <a:pt x="f16" y="f53"/>
                      <a:pt x="f14" y="f53"/>
                    </a:cubicBezTo>
                    <a:lnTo>
                      <a:pt x="f22" y="f53"/>
                    </a:lnTo>
                    <a:cubicBezTo>
                      <a:pt x="f23" y="f53"/>
                      <a:pt x="f24" y="f51"/>
                      <a:pt x="f24" y="f58"/>
                    </a:cubicBezTo>
                    <a:cubicBezTo>
                      <a:pt x="f24" y="f80"/>
                      <a:pt x="f23" y="f78"/>
                      <a:pt x="f22" y="f78"/>
                    </a:cubicBezTo>
                    <a:close/>
                    <a:moveTo>
                      <a:pt x="f81" y="f2"/>
                    </a:moveTo>
                    <a:cubicBezTo>
                      <a:pt x="f82" y="f2"/>
                      <a:pt x="f83" y="f84"/>
                      <a:pt x="f83" y="f10"/>
                    </a:cubicBezTo>
                    <a:lnTo>
                      <a:pt x="f83" y="f85"/>
                    </a:lnTo>
                    <a:lnTo>
                      <a:pt x="f86" y="f85"/>
                    </a:lnTo>
                    <a:cubicBezTo>
                      <a:pt x="f87" y="f85"/>
                      <a:pt x="f88" y="f62"/>
                      <a:pt x="f88" y="f89"/>
                    </a:cubicBezTo>
                    <a:lnTo>
                      <a:pt x="f88" y="f20"/>
                    </a:lnTo>
                    <a:cubicBezTo>
                      <a:pt x="f88" y="f90"/>
                      <a:pt x="f91" y="f92"/>
                      <a:pt x="f86" y="f92"/>
                    </a:cubicBezTo>
                    <a:lnTo>
                      <a:pt x="f93" y="f92"/>
                    </a:lnTo>
                    <a:cubicBezTo>
                      <a:pt x="f94" y="f92"/>
                      <a:pt x="f95" y="f90"/>
                      <a:pt x="f95" y="f20"/>
                    </a:cubicBezTo>
                    <a:lnTo>
                      <a:pt x="f95" y="f89"/>
                    </a:lnTo>
                    <a:cubicBezTo>
                      <a:pt x="f3" y="f62"/>
                      <a:pt x="f96" y="f85"/>
                      <a:pt x="f97" y="f85"/>
                    </a:cubicBezTo>
                    <a:lnTo>
                      <a:pt x="f98" y="f85"/>
                    </a:lnTo>
                    <a:lnTo>
                      <a:pt x="f98" y="f10"/>
                    </a:lnTo>
                    <a:cubicBezTo>
                      <a:pt x="f98" y="f84"/>
                      <a:pt x="f99" y="f2"/>
                      <a:pt x="f81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10088;p74">
                <a:extLst>
                  <a:ext uri="{FF2B5EF4-FFF2-40B4-BE49-F238E27FC236}">
                    <a16:creationId xmlns:a16="http://schemas.microsoft.com/office/drawing/2014/main" id="{0D030433-F4FC-F3C5-E98F-B298BFCAF840}"/>
                  </a:ext>
                </a:extLst>
              </p:cNvPr>
              <p:cNvSpPr/>
              <p:nvPr/>
            </p:nvSpPr>
            <p:spPr>
              <a:xfrm>
                <a:off x="7303303" y="2801520"/>
                <a:ext cx="15983" cy="170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7"/>
                  <a:gd name="f4" fmla="val 568"/>
                  <a:gd name="f5" fmla="val 284"/>
                  <a:gd name="f6" fmla="val 126"/>
                  <a:gd name="f7" fmla="val 441"/>
                  <a:gd name="f8" fmla="*/ f0 1 567"/>
                  <a:gd name="f9" fmla="*/ f1 1 568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567"/>
                  <a:gd name="f16" fmla="*/ f13 1 568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567" h="568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7" y="f3"/>
                      <a:pt x="f3" y="f7"/>
                      <a:pt x="f3" y="f5"/>
                    </a:cubicBez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3" name="Google Shape;10089;p74">
              <a:extLst>
                <a:ext uri="{FF2B5EF4-FFF2-40B4-BE49-F238E27FC236}">
                  <a16:creationId xmlns:a16="http://schemas.microsoft.com/office/drawing/2014/main" id="{55958AFC-48DA-7EEB-64D1-A4E31F68FF7C}"/>
                </a:ext>
              </a:extLst>
            </p:cNvPr>
            <p:cNvGrpSpPr/>
            <p:nvPr/>
          </p:nvGrpSpPr>
          <p:grpSpPr>
            <a:xfrm>
              <a:off x="6403515" y="1179621"/>
              <a:ext cx="515511" cy="543501"/>
              <a:chOff x="6403515" y="1179621"/>
              <a:chExt cx="515511" cy="543501"/>
            </a:xfrm>
          </p:grpSpPr>
          <p:sp>
            <p:nvSpPr>
              <p:cNvPr id="34" name="Google Shape;10090;p74">
                <a:extLst>
                  <a:ext uri="{FF2B5EF4-FFF2-40B4-BE49-F238E27FC236}">
                    <a16:creationId xmlns:a16="http://schemas.microsoft.com/office/drawing/2014/main" id="{B558DDB3-52D1-D75A-BE76-0DE9DA516B91}"/>
                  </a:ext>
                </a:extLst>
              </p:cNvPr>
              <p:cNvSpPr/>
              <p:nvPr/>
            </p:nvSpPr>
            <p:spPr>
              <a:xfrm>
                <a:off x="6523439" y="1179621"/>
                <a:ext cx="275636" cy="3436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806"/>
                  <a:gd name="f4" fmla="val 7961"/>
                  <a:gd name="f5" fmla="val 4506"/>
                  <a:gd name="f6" fmla="val 3266"/>
                  <a:gd name="f7" fmla="val 4569"/>
                  <a:gd name="f8" fmla="val 4601"/>
                  <a:gd name="f9" fmla="val 3298"/>
                  <a:gd name="f10" fmla="val 4632"/>
                  <a:gd name="f11" fmla="val 5577"/>
                  <a:gd name="f12" fmla="val 4621"/>
                  <a:gd name="f13" fmla="val 5420"/>
                  <a:gd name="f14" fmla="val 5881"/>
                  <a:gd name="f15" fmla="val 4664"/>
                  <a:gd name="f16" fmla="val 7110"/>
                  <a:gd name="f17" fmla="val 3403"/>
                  <a:gd name="f18" fmla="val 2206"/>
                  <a:gd name="f19" fmla="val 1419"/>
                  <a:gd name="f20" fmla="val 5944"/>
                  <a:gd name="f21" fmla="val 1261"/>
                  <a:gd name="f22" fmla="val 2238"/>
                  <a:gd name="f23" fmla="val 2269"/>
                  <a:gd name="f24" fmla="val 2301"/>
                  <a:gd name="f25" fmla="val 4055"/>
                  <a:gd name="f26" fmla="val 1"/>
                  <a:gd name="f27" fmla="val 3400"/>
                  <a:gd name="f28" fmla="val 2703"/>
                  <a:gd name="f29" fmla="val 167"/>
                  <a:gd name="f30" fmla="val 2049"/>
                  <a:gd name="f31" fmla="val 494"/>
                  <a:gd name="f32" fmla="val 1957"/>
                  <a:gd name="f33" fmla="val 483"/>
                  <a:gd name="f34" fmla="val 1867"/>
                  <a:gd name="f35" fmla="val 478"/>
                  <a:gd name="f36" fmla="val 1779"/>
                  <a:gd name="f37" fmla="val 1354"/>
                  <a:gd name="f38" fmla="val 976"/>
                  <a:gd name="f39" fmla="val 600"/>
                  <a:gd name="f40" fmla="val 662"/>
                  <a:gd name="f41" fmla="val 809"/>
                  <a:gd name="f42" fmla="val 347"/>
                  <a:gd name="f43" fmla="val 1061"/>
                  <a:gd name="f44" fmla="val 1534"/>
                  <a:gd name="f45" fmla="val 2384"/>
                  <a:gd name="f46" fmla="val 2857"/>
                  <a:gd name="f47" fmla="val 95"/>
                  <a:gd name="f48" fmla="val 3613"/>
                  <a:gd name="f49" fmla="val 473"/>
                  <a:gd name="f50" fmla="val 4810"/>
                  <a:gd name="f51" fmla="val 536"/>
                  <a:gd name="f52" fmla="val 6070"/>
                  <a:gd name="f53" fmla="val 1482"/>
                  <a:gd name="f54" fmla="val 7078"/>
                  <a:gd name="f55" fmla="val 7646"/>
                  <a:gd name="f56" fmla="val 2710"/>
                  <a:gd name="f57" fmla="val 5136"/>
                  <a:gd name="f58" fmla="val 6207"/>
                  <a:gd name="f59" fmla="val 6417"/>
                  <a:gd name="f60" fmla="val 6396"/>
                  <a:gd name="f61" fmla="val 6554"/>
                  <a:gd name="f62" fmla="val 4085"/>
                  <a:gd name="f63" fmla="val 6774"/>
                  <a:gd name="f64" fmla="val 3046"/>
                  <a:gd name="f65" fmla="val 2447"/>
                  <a:gd name="f66" fmla="val 1565"/>
                  <a:gd name="f67" fmla="val 6459"/>
                  <a:gd name="f68" fmla="val 872"/>
                  <a:gd name="f69" fmla="val 5703"/>
                  <a:gd name="f70" fmla="val 431"/>
                  <a:gd name="f71" fmla="val 5234"/>
                  <a:gd name="f72" fmla="val 143"/>
                  <a:gd name="f73" fmla="val 4662"/>
                  <a:gd name="f74" fmla="*/ f0 1 6806"/>
                  <a:gd name="f75" fmla="*/ f1 1 7961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6806"/>
                  <a:gd name="f82" fmla="*/ f79 1 7961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6806" h="7961">
                    <a:moveTo>
                      <a:pt x="f5" y="f6"/>
                    </a:moveTo>
                    <a:cubicBezTo>
                      <a:pt x="f7" y="f6"/>
                      <a:pt x="f8" y="f9"/>
                      <a:pt x="f10" y="f9"/>
                    </a:cubicBez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12"/>
                    </a:cubicBezTo>
                    <a:lnTo>
                      <a:pt x="f18" y="f9"/>
                    </a:lnTo>
                    <a:cubicBezTo>
                      <a:pt x="f22" y="f6"/>
                      <a:pt x="f23" y="f6"/>
                      <a:pt x="f24" y="f6"/>
                    </a:cubicBezTo>
                    <a:close/>
                    <a:moveTo>
                      <a:pt x="f25" y="f26"/>
                    </a:moveTo>
                    <a:cubicBezTo>
                      <a:pt x="f27" y="f26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41"/>
                    </a:cubicBezTo>
                    <a:cubicBezTo>
                      <a:pt x="f42" y="f43"/>
                      <a:pt x="f26" y="f44"/>
                      <a:pt x="f26" y="f45"/>
                    </a:cubicBezTo>
                    <a:cubicBezTo>
                      <a:pt x="f26" y="f46"/>
                      <a:pt x="f47" y="f48"/>
                      <a:pt x="f42" y="f12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30" y="f55"/>
                      <a:pt x="f56" y="f4"/>
                      <a:pt x="f17" y="f4"/>
                    </a:cubicBezTo>
                    <a:cubicBezTo>
                      <a:pt x="f57" y="f4"/>
                      <a:pt x="f58" y="f59"/>
                      <a:pt x="f60" y="f12"/>
                    </a:cubicBezTo>
                    <a:cubicBezTo>
                      <a:pt x="f61" y="f62"/>
                      <a:pt x="f63" y="f64"/>
                      <a:pt x="f3" y="f65"/>
                    </a:cubicBezTo>
                    <a:cubicBezTo>
                      <a:pt x="f3" y="f66"/>
                      <a:pt x="f67" y="f68"/>
                      <a:pt x="f69" y="f70"/>
                    </a:cubicBezTo>
                    <a:cubicBezTo>
                      <a:pt x="f71" y="f72"/>
                      <a:pt x="f73" y="f26"/>
                      <a:pt x="f25" y="f2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10091;p74">
                <a:extLst>
                  <a:ext uri="{FF2B5EF4-FFF2-40B4-BE49-F238E27FC236}">
                    <a16:creationId xmlns:a16="http://schemas.microsoft.com/office/drawing/2014/main" id="{AECA5AAE-0FCA-DD5A-8447-25615BE1D0E3}"/>
                  </a:ext>
                </a:extLst>
              </p:cNvPr>
              <p:cNvSpPr/>
              <p:nvPr/>
            </p:nvSpPr>
            <p:spPr>
              <a:xfrm>
                <a:off x="6403515" y="1519440"/>
                <a:ext cx="515511" cy="2036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729"/>
                  <a:gd name="f4" fmla="val 4719"/>
                  <a:gd name="f5" fmla="val 4474"/>
                  <a:gd name="f6" fmla="val 1001"/>
                  <a:gd name="f7" fmla="val 5797"/>
                  <a:gd name="f8" fmla="val 2293"/>
                  <a:gd name="f9" fmla="val 5199"/>
                  <a:gd name="f10" fmla="val 2891"/>
                  <a:gd name="f11" fmla="val 4002"/>
                  <a:gd name="f12" fmla="val 1159"/>
                  <a:gd name="f13" fmla="val 4159"/>
                  <a:gd name="f14" fmla="val 1096"/>
                  <a:gd name="f15" fmla="val 4380"/>
                  <a:gd name="f16" fmla="val 1064"/>
                  <a:gd name="f17" fmla="val 8318"/>
                  <a:gd name="f18" fmla="val 8475"/>
                  <a:gd name="f19" fmla="val 8633"/>
                  <a:gd name="f20" fmla="val 8790"/>
                  <a:gd name="f21" fmla="val 1190"/>
                  <a:gd name="f22" fmla="val 7593"/>
                  <a:gd name="f23" fmla="val 6995"/>
                  <a:gd name="f24" fmla="val 10681"/>
                  <a:gd name="f25" fmla="val 3112"/>
                  <a:gd name="f26" fmla="val 10901"/>
                  <a:gd name="f27" fmla="val 11059"/>
                  <a:gd name="f28" fmla="val 3301"/>
                  <a:gd name="f29" fmla="val 3553"/>
                  <a:gd name="f30" fmla="val 3742"/>
                  <a:gd name="f31" fmla="val 10870"/>
                  <a:gd name="f32" fmla="val 3931"/>
                  <a:gd name="f33" fmla="val 9578"/>
                  <a:gd name="f34" fmla="val 9326"/>
                  <a:gd name="f35" fmla="val 9137"/>
                  <a:gd name="f36" fmla="val 4458"/>
                  <a:gd name="f37" fmla="val 1"/>
                  <a:gd name="f38" fmla="val 4348"/>
                  <a:gd name="f39" fmla="val 4238"/>
                  <a:gd name="f40" fmla="val 40"/>
                  <a:gd name="f41" fmla="val 119"/>
                  <a:gd name="f42" fmla="val 4065"/>
                  <a:gd name="f43" fmla="val 245"/>
                  <a:gd name="f44" fmla="val 3939"/>
                  <a:gd name="f45" fmla="val 308"/>
                  <a:gd name="f46" fmla="val 3781"/>
                  <a:gd name="f47" fmla="val 2395"/>
                  <a:gd name="f48" fmla="val 914"/>
                  <a:gd name="f49" fmla="val 1442"/>
                  <a:gd name="f50" fmla="val 2639"/>
                  <a:gd name="f51" fmla="val 4341"/>
                  <a:gd name="f52" fmla="val 4561"/>
                  <a:gd name="f53" fmla="val 189"/>
                  <a:gd name="f54" fmla="val 441"/>
                  <a:gd name="f55" fmla="val 12287"/>
                  <a:gd name="f56" fmla="val 12508"/>
                  <a:gd name="f57" fmla="val 12665"/>
                  <a:gd name="f58" fmla="val 4530"/>
                  <a:gd name="f59" fmla="val 12728"/>
                  <a:gd name="f60" fmla="val 1474"/>
                  <a:gd name="f61" fmla="val 11783"/>
                  <a:gd name="f62" fmla="val 371"/>
                  <a:gd name="f63" fmla="val 10303"/>
                  <a:gd name="f64" fmla="val 8948"/>
                  <a:gd name="f65" fmla="val 8727"/>
                  <a:gd name="f66" fmla="val 8664"/>
                  <a:gd name="f67" fmla="val 277"/>
                  <a:gd name="f68" fmla="val 8538"/>
                  <a:gd name="f69" fmla="val 151"/>
                  <a:gd name="f70" fmla="val 8456"/>
                  <a:gd name="f71" fmla="val 52"/>
                  <a:gd name="f72" fmla="val 8339"/>
                  <a:gd name="f73" fmla="val 5"/>
                  <a:gd name="f74" fmla="val 8219"/>
                  <a:gd name="f75" fmla="val 8110"/>
                  <a:gd name="f76" fmla="val 7998"/>
                  <a:gd name="f77" fmla="val 44"/>
                  <a:gd name="f78" fmla="val 7908"/>
                  <a:gd name="f79" fmla="val 6333"/>
                  <a:gd name="f80" fmla="val 1694"/>
                  <a:gd name="f81" fmla="val 4758"/>
                  <a:gd name="f82" fmla="val 4679"/>
                  <a:gd name="f83" fmla="val 4569"/>
                  <a:gd name="f84" fmla="*/ f0 1 12729"/>
                  <a:gd name="f85" fmla="*/ f1 1 4719"/>
                  <a:gd name="f86" fmla="val f2"/>
                  <a:gd name="f87" fmla="val f3"/>
                  <a:gd name="f88" fmla="val f4"/>
                  <a:gd name="f89" fmla="+- f88 0 f86"/>
                  <a:gd name="f90" fmla="+- f87 0 f86"/>
                  <a:gd name="f91" fmla="*/ f90 1 12729"/>
                  <a:gd name="f92" fmla="*/ f89 1 4719"/>
                  <a:gd name="f93" fmla="*/ f86 1 f91"/>
                  <a:gd name="f94" fmla="*/ f87 1 f91"/>
                  <a:gd name="f95" fmla="*/ f86 1 f92"/>
                  <a:gd name="f96" fmla="*/ f88 1 f92"/>
                  <a:gd name="f97" fmla="*/ f93 f84 1"/>
                  <a:gd name="f98" fmla="*/ f94 f84 1"/>
                  <a:gd name="f99" fmla="*/ f96 f85 1"/>
                  <a:gd name="f100" fmla="*/ f95 f8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7" t="f100" r="f98" b="f99"/>
                <a:pathLst>
                  <a:path w="12729" h="4719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cubicBezTo>
                      <a:pt x="f13" y="f14"/>
                      <a:pt x="f15" y="f16"/>
                      <a:pt x="f5" y="f6"/>
                    </a:cubicBezTo>
                    <a:close/>
                    <a:moveTo>
                      <a:pt x="f17" y="f6"/>
                    </a:moveTo>
                    <a:cubicBezTo>
                      <a:pt x="f18" y="f16"/>
                      <a:pt x="f19" y="f12"/>
                      <a:pt x="f20" y="f21"/>
                    </a:cubicBezTo>
                    <a:lnTo>
                      <a:pt x="f22" y="f10"/>
                    </a:lnTo>
                    <a:lnTo>
                      <a:pt x="f23" y="f8"/>
                    </a:lnTo>
                    <a:lnTo>
                      <a:pt x="f17" y="f6"/>
                    </a:lnTo>
                    <a:close/>
                    <a:moveTo>
                      <a:pt x="f24" y="f25"/>
                    </a:moveTo>
                    <a:cubicBezTo>
                      <a:pt x="f26" y="f25"/>
                      <a:pt x="f27" y="f28"/>
                      <a:pt x="f27" y="f29"/>
                    </a:cubicBezTo>
                    <a:cubicBezTo>
                      <a:pt x="f27" y="f30"/>
                      <a:pt x="f31" y="f32"/>
                      <a:pt x="f24" y="f32"/>
                    </a:cubicBezTo>
                    <a:lnTo>
                      <a:pt x="f33" y="f32"/>
                    </a:lnTo>
                    <a:cubicBezTo>
                      <a:pt x="f34" y="f32"/>
                      <a:pt x="f35" y="f30"/>
                      <a:pt x="f35" y="f29"/>
                    </a:cubicBezTo>
                    <a:cubicBezTo>
                      <a:pt x="f35" y="f28"/>
                      <a:pt x="f34" y="f25"/>
                      <a:pt x="f33" y="f25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13" y="f41"/>
                    </a:cubicBezTo>
                    <a:cubicBezTo>
                      <a:pt x="f42" y="f43"/>
                      <a:pt x="f44" y="f45"/>
                      <a:pt x="f46" y="f45"/>
                    </a:cubicBezTo>
                    <a:lnTo>
                      <a:pt x="f47" y="f45"/>
                    </a:lnTo>
                    <a:cubicBezTo>
                      <a:pt x="f48" y="f45"/>
                      <a:pt x="f2" y="f49"/>
                      <a:pt x="f2" y="f50"/>
                    </a:cubicBezTo>
                    <a:lnTo>
                      <a:pt x="f2" y="f51"/>
                    </a:lnTo>
                    <a:cubicBezTo>
                      <a:pt x="f2" y="f52"/>
                      <a:pt x="f53" y="f4"/>
                      <a:pt x="f54" y="f4"/>
                    </a:cubicBezTo>
                    <a:lnTo>
                      <a:pt x="f55" y="f4"/>
                    </a:lnTo>
                    <a:cubicBezTo>
                      <a:pt x="f56" y="f4"/>
                      <a:pt x="f57" y="f58"/>
                      <a:pt x="f57" y="f51"/>
                    </a:cubicBezTo>
                    <a:lnTo>
                      <a:pt x="f57" y="f50"/>
                    </a:lnTo>
                    <a:cubicBezTo>
                      <a:pt x="f59" y="f60"/>
                      <a:pt x="f61" y="f62"/>
                      <a:pt x="f63" y="f62"/>
                    </a:cubicBezTo>
                    <a:lnTo>
                      <a:pt x="f64" y="f62"/>
                    </a:lnTo>
                    <a:cubicBezTo>
                      <a:pt x="f65" y="f62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3"/>
                    </a:cubicBezTo>
                    <a:cubicBezTo>
                      <a:pt x="f75" y="f73"/>
                      <a:pt x="f76" y="f77"/>
                      <a:pt x="f78" y="f41"/>
                    </a:cubicBezTo>
                    <a:lnTo>
                      <a:pt x="f79" y="f80"/>
                    </a:lnTo>
                    <a:lnTo>
                      <a:pt x="f81" y="f41"/>
                    </a:lnTo>
                    <a:cubicBezTo>
                      <a:pt x="f82" y="f40"/>
                      <a:pt x="f83" y="f37"/>
                      <a:pt x="f36" y="f37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6" name="Google Shape;10113;p74">
              <a:extLst>
                <a:ext uri="{FF2B5EF4-FFF2-40B4-BE49-F238E27FC236}">
                  <a16:creationId xmlns:a16="http://schemas.microsoft.com/office/drawing/2014/main" id="{DC8C668D-984C-B318-463F-F94EFAE1266F}"/>
                </a:ext>
              </a:extLst>
            </p:cNvPr>
            <p:cNvSpPr/>
            <p:nvPr/>
          </p:nvSpPr>
          <p:spPr>
            <a:xfrm>
              <a:off x="5229490" y="2730663"/>
              <a:ext cx="395670" cy="417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619"/>
                <a:gd name="f5" fmla="val 10082"/>
                <a:gd name="f6" fmla="val 2190"/>
                <a:gd name="f7" fmla="val 11027"/>
                <a:gd name="f8" fmla="val 2726"/>
                <a:gd name="f9" fmla="val 8948"/>
                <a:gd name="f10" fmla="val 6317"/>
                <a:gd name="f11" fmla="val 8003"/>
                <a:gd name="f12" fmla="val 5781"/>
                <a:gd name="f13" fmla="val 8349"/>
                <a:gd name="f14" fmla="val 5151"/>
                <a:gd name="f15" fmla="val 9704"/>
                <a:gd name="f16" fmla="val 2820"/>
                <a:gd name="f17" fmla="val 7813"/>
                <a:gd name="f18" fmla="val 6601"/>
                <a:gd name="f19" fmla="val 8318"/>
                <a:gd name="f20" fmla="val 6916"/>
                <a:gd name="f21" fmla="val 7782"/>
                <a:gd name="f22" fmla="val 7262"/>
                <a:gd name="f23" fmla="val 10554"/>
                <a:gd name="f24" fmla="val 8522"/>
                <a:gd name="f25" fmla="val 10806"/>
                <a:gd name="f26" fmla="val 10964"/>
                <a:gd name="f27" fmla="val 8711"/>
                <a:gd name="f28" fmla="val 8900"/>
                <a:gd name="f29" fmla="val 9153"/>
                <a:gd name="f30" fmla="val 9342"/>
                <a:gd name="f31" fmla="val 5608"/>
                <a:gd name="f32" fmla="val 5356"/>
                <a:gd name="f33" fmla="val 5167"/>
                <a:gd name="f34" fmla="val 8680"/>
                <a:gd name="f35" fmla="val 3088"/>
                <a:gd name="f36" fmla="val 5592"/>
                <a:gd name="f37" fmla="val 3308"/>
                <a:gd name="f38" fmla="val 3497"/>
                <a:gd name="f39" fmla="val 5813"/>
                <a:gd name="f40" fmla="val 6002"/>
                <a:gd name="f41" fmla="val 6286"/>
                <a:gd name="f42" fmla="val 3970"/>
                <a:gd name="f43" fmla="val 6443"/>
                <a:gd name="f44" fmla="val 4348"/>
                <a:gd name="f45" fmla="val 7451"/>
                <a:gd name="f46" fmla="val 7703"/>
                <a:gd name="f47" fmla="val 4159"/>
                <a:gd name="f48" fmla="val 7861"/>
                <a:gd name="f49" fmla="val 3907"/>
                <a:gd name="f50" fmla="val 3655"/>
                <a:gd name="f51" fmla="val 7640"/>
                <a:gd name="f52" fmla="val 7231"/>
                <a:gd name="f53" fmla="val 7010"/>
                <a:gd name="f54" fmla="val 2836"/>
                <a:gd name="f55" fmla="val 2678"/>
                <a:gd name="f56" fmla="val 3025"/>
                <a:gd name="f57" fmla="val 7924"/>
                <a:gd name="f58" fmla="val 3340"/>
                <a:gd name="f59" fmla="val 8176"/>
                <a:gd name="f60" fmla="val 3781"/>
                <a:gd name="f61" fmla="val 8491"/>
                <a:gd name="f62" fmla="val 8869"/>
                <a:gd name="f63" fmla="val 9531"/>
                <a:gd name="f64" fmla="val 10098"/>
                <a:gd name="f65" fmla="val 10539"/>
                <a:gd name="f66" fmla="val 10728"/>
                <a:gd name="f67" fmla="val 11011"/>
                <a:gd name="f68" fmla="val 11232"/>
                <a:gd name="f69" fmla="val 11452"/>
                <a:gd name="f70" fmla="val 2206"/>
                <a:gd name="f71" fmla="val 10570"/>
                <a:gd name="f72" fmla="val 1859"/>
                <a:gd name="f73" fmla="val 9310"/>
                <a:gd name="f74" fmla="val 2048"/>
                <a:gd name="f75" fmla="val 9121"/>
                <a:gd name="f76" fmla="val 2300"/>
                <a:gd name="f77" fmla="val 2521"/>
                <a:gd name="f78" fmla="val 9783"/>
                <a:gd name="f79" fmla="val 2867"/>
                <a:gd name="f80" fmla="val 9940"/>
                <a:gd name="f81" fmla="val 9751"/>
                <a:gd name="f82" fmla="val 3182"/>
                <a:gd name="f83" fmla="val 9089"/>
                <a:gd name="f84" fmla="val 8837"/>
                <a:gd name="f85" fmla="val 2395"/>
                <a:gd name="f86" fmla="val 8113"/>
                <a:gd name="f87" fmla="val 6475"/>
                <a:gd name="f88" fmla="val 5750"/>
                <a:gd name="f89" fmla="val 11200"/>
                <a:gd name="f90" fmla="val 11641"/>
                <a:gd name="f91" fmla="val 11830"/>
                <a:gd name="f92" fmla="val 10933"/>
                <a:gd name="f93" fmla="val 1"/>
                <a:gd name="f94" fmla="val 10599"/>
                <a:gd name="f95" fmla="val 10280"/>
                <a:gd name="f96" fmla="val 176"/>
                <a:gd name="f97" fmla="val 10113"/>
                <a:gd name="f98" fmla="val 489"/>
                <a:gd name="f99" fmla="val 7877"/>
                <a:gd name="f100" fmla="val 4395"/>
                <a:gd name="f101" fmla="val 1229"/>
                <a:gd name="f102" fmla="val 567"/>
                <a:gd name="f103" fmla="val 4931"/>
                <a:gd name="f104" fmla="val 11389"/>
                <a:gd name="f105" fmla="val 12051"/>
                <a:gd name="f106" fmla="val 12618"/>
                <a:gd name="f107" fmla="val 11437"/>
                <a:gd name="f108" fmla="val 12098"/>
                <a:gd name="f109" fmla="val 12697"/>
                <a:gd name="f110" fmla="val 12082"/>
                <a:gd name="f111" fmla="val 12602"/>
                <a:gd name="f112" fmla="val 12067"/>
                <a:gd name="f113" fmla="val 11374"/>
                <a:gd name="f114" fmla="val 12476"/>
                <a:gd name="f115" fmla="val 1875"/>
                <a:gd name="f116" fmla="val 1402"/>
                <a:gd name="f117" fmla="val 804"/>
                <a:gd name="f118" fmla="val 12130"/>
                <a:gd name="f119" fmla="val 583"/>
                <a:gd name="f120" fmla="val 142"/>
                <a:gd name="f121" fmla="val 11277"/>
                <a:gd name="f122" fmla="val 46"/>
                <a:gd name="f123" fmla="val 11103"/>
                <a:gd name="f124" fmla="*/ f0 1 12760"/>
                <a:gd name="f125" fmla="*/ f1 1 12619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12760"/>
                <a:gd name="f132" fmla="*/ f129 1 12619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12760" h="126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18"/>
                  </a:moveTo>
                  <a:lnTo>
                    <a:pt x="f19" y="f20"/>
                  </a:lnTo>
                  <a:lnTo>
                    <a:pt x="f21" y="f22"/>
                  </a:lnTo>
                  <a:lnTo>
                    <a:pt x="f17" y="f18"/>
                  </a:lnTo>
                  <a:close/>
                  <a:moveTo>
                    <a:pt x="f23" y="f24"/>
                  </a:moveTo>
                  <a:cubicBezTo>
                    <a:pt x="f25" y="f24"/>
                    <a:pt x="f26" y="f27"/>
                    <a:pt x="f26" y="f28"/>
                  </a:cubicBezTo>
                  <a:cubicBezTo>
                    <a:pt x="f26" y="f29"/>
                    <a:pt x="f25" y="f30"/>
                    <a:pt x="f23" y="f30"/>
                  </a:cubicBezTo>
                  <a:lnTo>
                    <a:pt x="f31" y="f30"/>
                  </a:lnTo>
                  <a:cubicBezTo>
                    <a:pt x="f32" y="f30"/>
                    <a:pt x="f33" y="f29"/>
                    <a:pt x="f33" y="f28"/>
                  </a:cubicBezTo>
                  <a:cubicBezTo>
                    <a:pt x="f33" y="f34"/>
                    <a:pt x="f32" y="f24"/>
                    <a:pt x="f31" y="f24"/>
                  </a:cubicBezTo>
                  <a:close/>
                  <a:moveTo>
                    <a:pt x="f35" y="f36"/>
                  </a:moveTo>
                  <a:cubicBezTo>
                    <a:pt x="f37" y="f36"/>
                    <a:pt x="f38" y="f39"/>
                    <a:pt x="f38" y="f40"/>
                  </a:cubicBezTo>
                  <a:lnTo>
                    <a:pt x="f38" y="f41"/>
                  </a:lnTo>
                  <a:cubicBezTo>
                    <a:pt x="f42" y="f43"/>
                    <a:pt x="f44" y="f20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cubicBezTo>
                    <a:pt x="f50" y="f48"/>
                    <a:pt x="f38" y="f51"/>
                    <a:pt x="f38" y="f45"/>
                  </a:cubicBezTo>
                  <a:cubicBezTo>
                    <a:pt x="f38" y="f52"/>
                    <a:pt x="f37" y="f53"/>
                    <a:pt x="f35" y="f53"/>
                  </a:cubicBezTo>
                  <a:cubicBezTo>
                    <a:pt x="f54" y="f53"/>
                    <a:pt x="f55" y="f52"/>
                    <a:pt x="f55" y="f45"/>
                  </a:cubicBezTo>
                  <a:cubicBezTo>
                    <a:pt x="f55" y="f46"/>
                    <a:pt x="f56" y="f57"/>
                    <a:pt x="f58" y="f59"/>
                  </a:cubicBezTo>
                  <a:cubicBezTo>
                    <a:pt x="f60" y="f61"/>
                    <a:pt x="f44" y="f62"/>
                    <a:pt x="f44" y="f63"/>
                  </a:cubicBezTo>
                  <a:cubicBezTo>
                    <a:pt x="f44" y="f64"/>
                    <a:pt x="f42" y="f65"/>
                    <a:pt x="f38" y="f66"/>
                  </a:cubicBezTo>
                  <a:lnTo>
                    <a:pt x="f38" y="f67"/>
                  </a:lnTo>
                  <a:cubicBezTo>
                    <a:pt x="f38" y="f68"/>
                    <a:pt x="f37" y="f69"/>
                    <a:pt x="f35" y="f69"/>
                  </a:cubicBezTo>
                  <a:cubicBezTo>
                    <a:pt x="f54" y="f69"/>
                    <a:pt x="f55" y="f68"/>
                    <a:pt x="f55" y="f67"/>
                  </a:cubicBezTo>
                  <a:lnTo>
                    <a:pt x="f55" y="f66"/>
                  </a:lnTo>
                  <a:cubicBezTo>
                    <a:pt x="f70" y="f71"/>
                    <a:pt x="f72" y="f64"/>
                    <a:pt x="f72" y="f63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55" y="f73"/>
                    <a:pt x="f55" y="f63"/>
                  </a:cubicBezTo>
                  <a:cubicBezTo>
                    <a:pt x="f55" y="f78"/>
                    <a:pt x="f79" y="f80"/>
                    <a:pt x="f35" y="f80"/>
                  </a:cubicBezTo>
                  <a:cubicBezTo>
                    <a:pt x="f37" y="f80"/>
                    <a:pt x="f38" y="f81"/>
                    <a:pt x="f38" y="f63"/>
                  </a:cubicBezTo>
                  <a:cubicBezTo>
                    <a:pt x="f38" y="f73"/>
                    <a:pt x="f82" y="f83"/>
                    <a:pt x="f54" y="f84"/>
                  </a:cubicBezTo>
                  <a:cubicBezTo>
                    <a:pt x="f85" y="f24"/>
                    <a:pt x="f72" y="f86"/>
                    <a:pt x="f72" y="f45"/>
                  </a:cubicBezTo>
                  <a:cubicBezTo>
                    <a:pt x="f72" y="f20"/>
                    <a:pt x="f70" y="f87"/>
                    <a:pt x="f55" y="f41"/>
                  </a:cubicBezTo>
                  <a:lnTo>
                    <a:pt x="f55" y="f40"/>
                  </a:lnTo>
                  <a:cubicBezTo>
                    <a:pt x="f55" y="f88"/>
                    <a:pt x="f79" y="f36"/>
                    <a:pt x="f35" y="f36"/>
                  </a:cubicBezTo>
                  <a:close/>
                  <a:moveTo>
                    <a:pt x="f23" y="f67"/>
                  </a:moveTo>
                  <a:cubicBezTo>
                    <a:pt x="f25" y="f67"/>
                    <a:pt x="f26" y="f89"/>
                    <a:pt x="f26" y="f69"/>
                  </a:cubicBezTo>
                  <a:cubicBezTo>
                    <a:pt x="f26" y="f90"/>
                    <a:pt x="f25" y="f91"/>
                    <a:pt x="f23" y="f91"/>
                  </a:cubicBezTo>
                  <a:lnTo>
                    <a:pt x="f31" y="f91"/>
                  </a:lnTo>
                  <a:cubicBezTo>
                    <a:pt x="f32" y="f91"/>
                    <a:pt x="f33" y="f90"/>
                    <a:pt x="f33" y="f69"/>
                  </a:cubicBezTo>
                  <a:cubicBezTo>
                    <a:pt x="f33" y="f89"/>
                    <a:pt x="f32" y="f67"/>
                    <a:pt x="f31" y="f67"/>
                  </a:cubicBezTo>
                  <a:close/>
                  <a:moveTo>
                    <a:pt x="f92" y="f93"/>
                  </a:moveTo>
                  <a:cubicBezTo>
                    <a:pt x="f94" y="f93"/>
                    <a:pt x="f95" y="f96"/>
                    <a:pt x="f97" y="f98"/>
                  </a:cubicBezTo>
                  <a:lnTo>
                    <a:pt x="f99" y="f100"/>
                  </a:lnTo>
                  <a:lnTo>
                    <a:pt x="f101" y="f100"/>
                  </a:lnTo>
                  <a:cubicBezTo>
                    <a:pt x="f102" y="f100"/>
                    <a:pt x="f2" y="f103"/>
                    <a:pt x="f2" y="f36"/>
                  </a:cubicBezTo>
                  <a:lnTo>
                    <a:pt x="f2" y="f104"/>
                  </a:lnTo>
                  <a:cubicBezTo>
                    <a:pt x="f2" y="f105"/>
                    <a:pt x="f102" y="f106"/>
                    <a:pt x="f101" y="f106"/>
                  </a:cubicBezTo>
                  <a:lnTo>
                    <a:pt x="f107" y="f106"/>
                  </a:lnTo>
                  <a:cubicBezTo>
                    <a:pt x="f108" y="f106"/>
                    <a:pt x="f109" y="f110"/>
                    <a:pt x="f109" y="f104"/>
                  </a:cubicBezTo>
                  <a:lnTo>
                    <a:pt x="f109" y="f36"/>
                  </a:lnTo>
                  <a:cubicBezTo>
                    <a:pt x="f111" y="f103"/>
                    <a:pt x="f112" y="f100"/>
                    <a:pt x="f113" y="f100"/>
                  </a:cubicBezTo>
                  <a:lnTo>
                    <a:pt x="f7" y="f100"/>
                  </a:lnTo>
                  <a:lnTo>
                    <a:pt x="f114" y="f115"/>
                  </a:lnTo>
                  <a:cubicBezTo>
                    <a:pt x="f3" y="f116"/>
                    <a:pt x="f111" y="f117"/>
                    <a:pt x="f118" y="f119"/>
                  </a:cubicBezTo>
                  <a:lnTo>
                    <a:pt x="f107" y="f120"/>
                  </a:lnTo>
                  <a:cubicBezTo>
                    <a:pt x="f121" y="f122"/>
                    <a:pt x="f123" y="f93"/>
                    <a:pt x="f92" y="f93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7" name="Google Shape;10118;p74">
              <a:extLst>
                <a:ext uri="{FF2B5EF4-FFF2-40B4-BE49-F238E27FC236}">
                  <a16:creationId xmlns:a16="http://schemas.microsoft.com/office/drawing/2014/main" id="{44AFF543-06C2-2936-887B-AFE87A12DBF3}"/>
                </a:ext>
              </a:extLst>
            </p:cNvPr>
            <p:cNvGrpSpPr/>
            <p:nvPr/>
          </p:nvGrpSpPr>
          <p:grpSpPr>
            <a:xfrm>
              <a:off x="8474320" y="2073136"/>
              <a:ext cx="350645" cy="379421"/>
              <a:chOff x="8474320" y="2073136"/>
              <a:chExt cx="350645" cy="379421"/>
            </a:xfrm>
          </p:grpSpPr>
          <p:sp>
            <p:nvSpPr>
              <p:cNvPr id="38" name="Google Shape;10119;p74">
                <a:extLst>
                  <a:ext uri="{FF2B5EF4-FFF2-40B4-BE49-F238E27FC236}">
                    <a16:creationId xmlns:a16="http://schemas.microsoft.com/office/drawing/2014/main" id="{D46B1E15-3D7C-8452-9AD2-F5DEEBCE6D15}"/>
                  </a:ext>
                </a:extLst>
              </p:cNvPr>
              <p:cNvSpPr/>
              <p:nvPr/>
            </p:nvSpPr>
            <p:spPr>
              <a:xfrm>
                <a:off x="8474320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796"/>
                  <a:gd name="f6" fmla="val 851"/>
                  <a:gd name="f7" fmla="val 2048"/>
                  <a:gd name="f8" fmla="val 2237"/>
                  <a:gd name="f9" fmla="val 1071"/>
                  <a:gd name="f10" fmla="val 1260"/>
                  <a:gd name="f11" fmla="val 1449"/>
                  <a:gd name="f12" fmla="val 1701"/>
                  <a:gd name="f13" fmla="val 1576"/>
                  <a:gd name="f14" fmla="val 1418"/>
                  <a:gd name="f15" fmla="val 1481"/>
                  <a:gd name="f16" fmla="val 1008"/>
                  <a:gd name="f17" fmla="val 2079"/>
                  <a:gd name="f18" fmla="val 2741"/>
                  <a:gd name="f19" fmla="val 536"/>
                  <a:gd name="f20" fmla="val 3308"/>
                  <a:gd name="f21" fmla="val 1229"/>
                  <a:gd name="f22" fmla="val 2332"/>
                  <a:gd name="f23" fmla="val 2993"/>
                  <a:gd name="f24" fmla="*/ f0 1 3592"/>
                  <a:gd name="f25" fmla="*/ f1 1 3309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592"/>
                  <a:gd name="f32" fmla="*/ f29 1 3309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16"/>
                      <a:pt x="f13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7"/>
                    </a:lnTo>
                    <a:cubicBezTo>
                      <a:pt x="f2" y="f18"/>
                      <a:pt x="f19" y="f20"/>
                      <a:pt x="f21" y="f20"/>
                    </a:cubicBezTo>
                    <a:lnTo>
                      <a:pt x="f22" y="f20"/>
                    </a:lnTo>
                    <a:cubicBezTo>
                      <a:pt x="f23" y="f20"/>
                      <a:pt x="f3" y="f18"/>
                      <a:pt x="f3" y="f17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10120;p74">
                <a:extLst>
                  <a:ext uri="{FF2B5EF4-FFF2-40B4-BE49-F238E27FC236}">
                    <a16:creationId xmlns:a16="http://schemas.microsoft.com/office/drawing/2014/main" id="{798328DA-8112-219D-5595-05939E709C15}"/>
                  </a:ext>
                </a:extLst>
              </p:cNvPr>
              <p:cNvSpPr/>
              <p:nvPr/>
            </p:nvSpPr>
            <p:spPr>
              <a:xfrm>
                <a:off x="8475189" y="2073136"/>
                <a:ext cx="101233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3"/>
                  <a:gd name="f4" fmla="val 8508"/>
                  <a:gd name="f5" fmla="val 1734"/>
                  <a:gd name="f6" fmla="val 1607"/>
                  <a:gd name="f7" fmla="val 1923"/>
                  <a:gd name="f8" fmla="val 2175"/>
                  <a:gd name="f9" fmla="val 1797"/>
                  <a:gd name="f10" fmla="val 2049"/>
                  <a:gd name="f11" fmla="val 7278"/>
                  <a:gd name="f12" fmla="val 7499"/>
                  <a:gd name="f13" fmla="val 1986"/>
                  <a:gd name="f14" fmla="val 7656"/>
                  <a:gd name="f15" fmla="val 1513"/>
                  <a:gd name="f16" fmla="val 1356"/>
                  <a:gd name="f17" fmla="val 7467"/>
                  <a:gd name="f18" fmla="val 1545"/>
                  <a:gd name="f19" fmla="val 1230"/>
                  <a:gd name="f20" fmla="val 1"/>
                  <a:gd name="f21" fmla="val 568"/>
                  <a:gd name="f22" fmla="val 536"/>
                  <a:gd name="f23" fmla="val 1198"/>
                  <a:gd name="f24" fmla="val 8507"/>
                  <a:gd name="f25" fmla="val 3561"/>
                  <a:gd name="f26" fmla="val 2994"/>
                  <a:gd name="f27" fmla="val 2332"/>
                  <a:gd name="f28" fmla="*/ f0 1 3593"/>
                  <a:gd name="f29" fmla="*/ f1 1 850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3593"/>
                  <a:gd name="f36" fmla="*/ f33 1 850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3593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15" y="f14"/>
                      <a:pt x="f16" y="f17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8" y="f6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0" y="f22"/>
                      <a:pt x="f20" y="f23"/>
                    </a:cubicBezTo>
                    <a:lnTo>
                      <a:pt x="f20" y="f24"/>
                    </a:lnTo>
                    <a:lnTo>
                      <a:pt x="f3" y="f24"/>
                    </a:lnTo>
                    <a:lnTo>
                      <a:pt x="f3" y="f23"/>
                    </a:lnTo>
                    <a:cubicBezTo>
                      <a:pt x="f25" y="f22"/>
                      <a:pt x="f26" y="f20"/>
                      <a:pt x="f27" y="f20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10121;p74">
                <a:extLst>
                  <a:ext uri="{FF2B5EF4-FFF2-40B4-BE49-F238E27FC236}">
                    <a16:creationId xmlns:a16="http://schemas.microsoft.com/office/drawing/2014/main" id="{F604C782-4827-CE31-71D1-3063E7A9C1C6}"/>
                  </a:ext>
                </a:extLst>
              </p:cNvPr>
              <p:cNvSpPr/>
              <p:nvPr/>
            </p:nvSpPr>
            <p:spPr>
              <a:xfrm>
                <a:off x="8598606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796"/>
                  <a:gd name="f6" fmla="val 851"/>
                  <a:gd name="f7" fmla="val 2048"/>
                  <a:gd name="f8" fmla="val 2205"/>
                  <a:gd name="f9" fmla="val 1071"/>
                  <a:gd name="f10" fmla="val 1260"/>
                  <a:gd name="f11" fmla="val 1449"/>
                  <a:gd name="f12" fmla="val 2016"/>
                  <a:gd name="f13" fmla="val 1701"/>
                  <a:gd name="f14" fmla="val 1575"/>
                  <a:gd name="f15" fmla="val 1386"/>
                  <a:gd name="f16" fmla="val 1481"/>
                  <a:gd name="f17" fmla="val 1008"/>
                  <a:gd name="f18" fmla="val 2079"/>
                  <a:gd name="f19" fmla="val 2741"/>
                  <a:gd name="f20" fmla="val 536"/>
                  <a:gd name="f21" fmla="val 3308"/>
                  <a:gd name="f22" fmla="val 2363"/>
                  <a:gd name="f23" fmla="val 3025"/>
                  <a:gd name="f24" fmla="*/ f0 1 3592"/>
                  <a:gd name="f25" fmla="*/ f1 1 3309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592"/>
                  <a:gd name="f32" fmla="*/ f29 1 3309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5" y="f13"/>
                    </a:cubicBezTo>
                    <a:cubicBezTo>
                      <a:pt x="f14" y="f13"/>
                      <a:pt x="f15" y="f16"/>
                      <a:pt x="f15" y="f10"/>
                    </a:cubicBezTo>
                    <a:cubicBezTo>
                      <a:pt x="f15" y="f17"/>
                      <a:pt x="f14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8"/>
                    </a:lnTo>
                    <a:cubicBezTo>
                      <a:pt x="f2" y="f19"/>
                      <a:pt x="f20" y="f21"/>
                      <a:pt x="f10" y="f21"/>
                    </a:cubicBezTo>
                    <a:lnTo>
                      <a:pt x="f22" y="f21"/>
                    </a:lnTo>
                    <a:cubicBezTo>
                      <a:pt x="f23" y="f21"/>
                      <a:pt x="f3" y="f19"/>
                      <a:pt x="f3" y="f18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10122;p74">
                <a:extLst>
                  <a:ext uri="{FF2B5EF4-FFF2-40B4-BE49-F238E27FC236}">
                    <a16:creationId xmlns:a16="http://schemas.microsoft.com/office/drawing/2014/main" id="{4EE03C70-A9E9-3CA5-5C1F-64C4B8CBD260}"/>
                  </a:ext>
                </a:extLst>
              </p:cNvPr>
              <p:cNvSpPr/>
              <p:nvPr/>
            </p:nvSpPr>
            <p:spPr>
              <a:xfrm>
                <a:off x="8598606" y="2073136"/>
                <a:ext cx="101205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8508"/>
                  <a:gd name="f5" fmla="val 1796"/>
                  <a:gd name="f6" fmla="val 1607"/>
                  <a:gd name="f7" fmla="val 2048"/>
                  <a:gd name="f8" fmla="val 2205"/>
                  <a:gd name="f9" fmla="val 1797"/>
                  <a:gd name="f10" fmla="val 2049"/>
                  <a:gd name="f11" fmla="val 7278"/>
                  <a:gd name="f12" fmla="val 7499"/>
                  <a:gd name="f13" fmla="val 2016"/>
                  <a:gd name="f14" fmla="val 7656"/>
                  <a:gd name="f15" fmla="val 1386"/>
                  <a:gd name="f16" fmla="val 7467"/>
                  <a:gd name="f17" fmla="val 1575"/>
                  <a:gd name="f18" fmla="val 1260"/>
                  <a:gd name="f19" fmla="val 1"/>
                  <a:gd name="f20" fmla="val 599"/>
                  <a:gd name="f21" fmla="val 536"/>
                  <a:gd name="f22" fmla="val 1198"/>
                  <a:gd name="f23" fmla="val 8507"/>
                  <a:gd name="f24" fmla="val 3025"/>
                  <a:gd name="f25" fmla="val 2363"/>
                  <a:gd name="f26" fmla="*/ f0 1 3592"/>
                  <a:gd name="f27" fmla="*/ f1 1 8508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3592"/>
                  <a:gd name="f34" fmla="*/ f31 1 8508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3592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6" y="f14"/>
                      <a:pt x="f15" y="f16"/>
                      <a:pt x="f15" y="f11"/>
                    </a:cubicBezTo>
                    <a:lnTo>
                      <a:pt x="f15" y="f10"/>
                    </a:lnTo>
                    <a:cubicBezTo>
                      <a:pt x="f15" y="f9"/>
                      <a:pt x="f17" y="f6"/>
                      <a:pt x="f5" y="f6"/>
                    </a:cubicBezTo>
                    <a:close/>
                    <a:moveTo>
                      <a:pt x="f18" y="f19"/>
                    </a:moveTo>
                    <a:cubicBezTo>
                      <a:pt x="f20" y="f19"/>
                      <a:pt x="f2" y="f21"/>
                      <a:pt x="f2" y="f22"/>
                    </a:cubicBezTo>
                    <a:lnTo>
                      <a:pt x="f2" y="f23"/>
                    </a:lnTo>
                    <a:lnTo>
                      <a:pt x="f3" y="f23"/>
                    </a:lnTo>
                    <a:lnTo>
                      <a:pt x="f3" y="f22"/>
                    </a:lnTo>
                    <a:cubicBezTo>
                      <a:pt x="f3" y="f21"/>
                      <a:pt x="f24" y="f19"/>
                      <a:pt x="f25" y="f19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2" name="Google Shape;10123;p74">
                <a:extLst>
                  <a:ext uri="{FF2B5EF4-FFF2-40B4-BE49-F238E27FC236}">
                    <a16:creationId xmlns:a16="http://schemas.microsoft.com/office/drawing/2014/main" id="{9B3C34D0-8210-40ED-0BBB-2ADD8391FB08}"/>
                  </a:ext>
                </a:extLst>
              </p:cNvPr>
              <p:cNvSpPr/>
              <p:nvPr/>
            </p:nvSpPr>
            <p:spPr>
              <a:xfrm>
                <a:off x="8721986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828"/>
                  <a:gd name="f6" fmla="val 851"/>
                  <a:gd name="f7" fmla="val 2080"/>
                  <a:gd name="f8" fmla="val 2269"/>
                  <a:gd name="f9" fmla="val 1071"/>
                  <a:gd name="f10" fmla="val 1260"/>
                  <a:gd name="f11" fmla="val 1449"/>
                  <a:gd name="f12" fmla="val 1701"/>
                  <a:gd name="f13" fmla="val 1607"/>
                  <a:gd name="f14" fmla="val 1450"/>
                  <a:gd name="f15" fmla="val 1481"/>
                  <a:gd name="f16" fmla="val 1008"/>
                  <a:gd name="f17" fmla="val 2079"/>
                  <a:gd name="f18" fmla="val 32"/>
                  <a:gd name="f19" fmla="val 2741"/>
                  <a:gd name="f20" fmla="val 567"/>
                  <a:gd name="f21" fmla="val 3308"/>
                  <a:gd name="f22" fmla="val 1261"/>
                  <a:gd name="f23" fmla="val 2363"/>
                  <a:gd name="f24" fmla="val 3025"/>
                  <a:gd name="f25" fmla="*/ f0 1 3592"/>
                  <a:gd name="f26" fmla="*/ f1 1 3309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3592"/>
                  <a:gd name="f33" fmla="*/ f30 1 3309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16"/>
                      <a:pt x="f13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7"/>
                    </a:lnTo>
                    <a:lnTo>
                      <a:pt x="f18" y="f17"/>
                    </a:lnTo>
                    <a:cubicBezTo>
                      <a:pt x="f18" y="f19"/>
                      <a:pt x="f20" y="f21"/>
                      <a:pt x="f22" y="f21"/>
                    </a:cubicBezTo>
                    <a:lnTo>
                      <a:pt x="f23" y="f21"/>
                    </a:lnTo>
                    <a:cubicBezTo>
                      <a:pt x="f24" y="f21"/>
                      <a:pt x="f3" y="f19"/>
                      <a:pt x="f3" y="f17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3" name="Google Shape;10124;p74">
                <a:extLst>
                  <a:ext uri="{FF2B5EF4-FFF2-40B4-BE49-F238E27FC236}">
                    <a16:creationId xmlns:a16="http://schemas.microsoft.com/office/drawing/2014/main" id="{5C9F8491-4B33-49CD-D6C3-34DA83BF7B9C}"/>
                  </a:ext>
                </a:extLst>
              </p:cNvPr>
              <p:cNvSpPr/>
              <p:nvPr/>
            </p:nvSpPr>
            <p:spPr>
              <a:xfrm>
                <a:off x="8723760" y="2073136"/>
                <a:ext cx="101205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8508"/>
                  <a:gd name="f5" fmla="val 1733"/>
                  <a:gd name="f6" fmla="val 1607"/>
                  <a:gd name="f7" fmla="val 1922"/>
                  <a:gd name="f8" fmla="val 2174"/>
                  <a:gd name="f9" fmla="val 1797"/>
                  <a:gd name="f10" fmla="val 2049"/>
                  <a:gd name="f11" fmla="val 7278"/>
                  <a:gd name="f12" fmla="val 7499"/>
                  <a:gd name="f13" fmla="val 1985"/>
                  <a:gd name="f14" fmla="val 7656"/>
                  <a:gd name="f15" fmla="val 1513"/>
                  <a:gd name="f16" fmla="val 1355"/>
                  <a:gd name="f17" fmla="val 7467"/>
                  <a:gd name="f18" fmla="val 1544"/>
                  <a:gd name="f19" fmla="val 1229"/>
                  <a:gd name="f20" fmla="val 1"/>
                  <a:gd name="f21" fmla="val 567"/>
                  <a:gd name="f22" fmla="val 536"/>
                  <a:gd name="f23" fmla="val 1198"/>
                  <a:gd name="f24" fmla="val 8507"/>
                  <a:gd name="f25" fmla="val 3560"/>
                  <a:gd name="f26" fmla="val 2993"/>
                  <a:gd name="f27" fmla="val 2332"/>
                  <a:gd name="f28" fmla="*/ f0 1 3592"/>
                  <a:gd name="f29" fmla="*/ f1 1 850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3592"/>
                  <a:gd name="f36" fmla="*/ f33 1 850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3592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15" y="f14"/>
                      <a:pt x="f16" y="f17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8" y="f6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" y="f22"/>
                      <a:pt x="f2" y="f23"/>
                    </a:cubicBezTo>
                    <a:lnTo>
                      <a:pt x="f2" y="f24"/>
                    </a:lnTo>
                    <a:lnTo>
                      <a:pt x="f3" y="f24"/>
                    </a:lnTo>
                    <a:lnTo>
                      <a:pt x="f3" y="f23"/>
                    </a:lnTo>
                    <a:cubicBezTo>
                      <a:pt x="f25" y="f22"/>
                      <a:pt x="f26" y="f20"/>
                      <a:pt x="f27" y="f20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44" name="Google Shape;10129;p74">
              <a:extLst>
                <a:ext uri="{FF2B5EF4-FFF2-40B4-BE49-F238E27FC236}">
                  <a16:creationId xmlns:a16="http://schemas.microsoft.com/office/drawing/2014/main" id="{E2B86CD6-89F1-74BA-5719-1C7CBE28E375}"/>
                </a:ext>
              </a:extLst>
            </p:cNvPr>
            <p:cNvGrpSpPr/>
            <p:nvPr/>
          </p:nvGrpSpPr>
          <p:grpSpPr>
            <a:xfrm>
              <a:off x="5866278" y="1210345"/>
              <a:ext cx="427692" cy="535545"/>
              <a:chOff x="5866278" y="1210345"/>
              <a:chExt cx="427692" cy="535545"/>
            </a:xfrm>
          </p:grpSpPr>
          <p:sp>
            <p:nvSpPr>
              <p:cNvPr id="45" name="Google Shape;10130;p74">
                <a:extLst>
                  <a:ext uri="{FF2B5EF4-FFF2-40B4-BE49-F238E27FC236}">
                    <a16:creationId xmlns:a16="http://schemas.microsoft.com/office/drawing/2014/main" id="{7349933D-33A3-19AF-79EB-478B10E7E1C4}"/>
                  </a:ext>
                </a:extLst>
              </p:cNvPr>
              <p:cNvSpPr/>
              <p:nvPr/>
            </p:nvSpPr>
            <p:spPr>
              <a:xfrm>
                <a:off x="5866278" y="1522604"/>
                <a:ext cx="427692" cy="1528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807"/>
                  <a:gd name="f4" fmla="val 3624"/>
                  <a:gd name="f5" fmla="val 2111"/>
                  <a:gd name="f6" fmla="val 1"/>
                  <a:gd name="f7" fmla="val 945"/>
                  <a:gd name="f8" fmla="val 946"/>
                  <a:gd name="f9" fmla="val 2080"/>
                  <a:gd name="f10" fmla="val 3183"/>
                  <a:gd name="f11" fmla="val 3435"/>
                  <a:gd name="f12" fmla="val 221"/>
                  <a:gd name="f13" fmla="val 441"/>
                  <a:gd name="f14" fmla="val 10365"/>
                  <a:gd name="f15" fmla="val 10618"/>
                  <a:gd name="f16" fmla="val 9861"/>
                  <a:gd name="f17" fmla="val 8727"/>
                  <a:gd name="f18" fmla="*/ f0 1 10807"/>
                  <a:gd name="f19" fmla="*/ f1 1 3624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0807"/>
                  <a:gd name="f26" fmla="*/ f23 1 3624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0807" h="362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4"/>
                      <a:pt x="f13" y="f4"/>
                    </a:cubicBezTo>
                    <a:lnTo>
                      <a:pt x="f14" y="f4"/>
                    </a:lnTo>
                    <a:cubicBezTo>
                      <a:pt x="f15" y="f4"/>
                      <a:pt x="f3" y="f11"/>
                      <a:pt x="f3" y="f10"/>
                    </a:cubicBezTo>
                    <a:lnTo>
                      <a:pt x="f3" y="f9"/>
                    </a:lnTo>
                    <a:cubicBezTo>
                      <a:pt x="f3" y="f8"/>
                      <a:pt x="f16" y="f6"/>
                      <a:pt x="f17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6" name="Google Shape;10131;p74">
                <a:extLst>
                  <a:ext uri="{FF2B5EF4-FFF2-40B4-BE49-F238E27FC236}">
                    <a16:creationId xmlns:a16="http://schemas.microsoft.com/office/drawing/2014/main" id="{50903B2F-9788-545F-E5C8-63B294C0750F}"/>
                  </a:ext>
                </a:extLst>
              </p:cNvPr>
              <p:cNvSpPr/>
              <p:nvPr/>
            </p:nvSpPr>
            <p:spPr>
              <a:xfrm>
                <a:off x="5901190" y="1709955"/>
                <a:ext cx="360374" cy="359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106"/>
                  <a:gd name="f4" fmla="val 852"/>
                  <a:gd name="f5" fmla="val 1"/>
                  <a:gd name="f6" fmla="val 442"/>
                  <a:gd name="f7" fmla="val 694"/>
                  <a:gd name="f8" fmla="val 190"/>
                  <a:gd name="f9" fmla="val 851"/>
                  <a:gd name="f10" fmla="val 8696"/>
                  <a:gd name="f11" fmla="val 8948"/>
                  <a:gd name="f12" fmla="val 9105"/>
                  <a:gd name="f13" fmla="val 631"/>
                  <a:gd name="f14" fmla="*/ f0 1 9106"/>
                  <a:gd name="f15" fmla="*/ f1 1 852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9106"/>
                  <a:gd name="f22" fmla="*/ f19 1 852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9106" h="852">
                    <a:moveTo>
                      <a:pt x="f2" y="f5"/>
                    </a:moveTo>
                    <a:lnTo>
                      <a:pt x="f2" y="f6"/>
                    </a:lnTo>
                    <a:cubicBezTo>
                      <a:pt x="f2" y="f7"/>
                      <a:pt x="f8" y="f9"/>
                      <a:pt x="f6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6"/>
                    </a:cubicBezTo>
                    <a:lnTo>
                      <a:pt x="f12" y="f5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7" name="Google Shape;10132;p74">
                <a:extLst>
                  <a:ext uri="{FF2B5EF4-FFF2-40B4-BE49-F238E27FC236}">
                    <a16:creationId xmlns:a16="http://schemas.microsoft.com/office/drawing/2014/main" id="{F8698869-5E37-963E-D8F9-C80A817AECAC}"/>
                  </a:ext>
                </a:extLst>
              </p:cNvPr>
              <p:cNvSpPr/>
              <p:nvPr/>
            </p:nvSpPr>
            <p:spPr>
              <a:xfrm>
                <a:off x="5964786" y="1210345"/>
                <a:ext cx="229422" cy="279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97"/>
                  <a:gd name="f4" fmla="val 6617"/>
                  <a:gd name="f5" fmla="val 2930"/>
                  <a:gd name="f6" fmla="val 1292"/>
                  <a:gd name="f7" fmla="val 2867"/>
                  <a:gd name="f8" fmla="val 32"/>
                  <a:gd name="f9" fmla="val 3812"/>
                  <a:gd name="f10" fmla="val 504"/>
                  <a:gd name="f11" fmla="val 4694"/>
                  <a:gd name="f12" fmla="val 1260"/>
                  <a:gd name="f13" fmla="val 5230"/>
                  <a:gd name="f14" fmla="val 6616"/>
                  <a:gd name="f15" fmla="val 4568"/>
                  <a:gd name="f16" fmla="val 5356"/>
                  <a:gd name="f17" fmla="val 4505"/>
                  <a:gd name="f18" fmla="*/ f0 1 5797"/>
                  <a:gd name="f19" fmla="*/ f1 1 6617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5797"/>
                  <a:gd name="f26" fmla="*/ f23 1 6617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5797" h="6617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8" y="f9"/>
                      <a:pt x="f10" y="f11"/>
                      <a:pt x="f12" y="f13"/>
                    </a:cubicBezTo>
                    <a:lnTo>
                      <a:pt x="f12" y="f14"/>
                    </a:lnTo>
                    <a:lnTo>
                      <a:pt x="f15" y="f14"/>
                    </a:lnTo>
                    <a:lnTo>
                      <a:pt x="f15" y="f13"/>
                    </a:lnTo>
                    <a:cubicBezTo>
                      <a:pt x="f16" y="f11"/>
                      <a:pt x="f3" y="f9"/>
                      <a:pt x="f3" y="f7"/>
                    </a:cubicBezTo>
                    <a:cubicBezTo>
                      <a:pt x="f3" y="f12"/>
                      <a:pt x="f17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48" name="Google Shape;10154;p74">
              <a:extLst>
                <a:ext uri="{FF2B5EF4-FFF2-40B4-BE49-F238E27FC236}">
                  <a16:creationId xmlns:a16="http://schemas.microsoft.com/office/drawing/2014/main" id="{96161E22-08EF-8517-D7BD-65B12F88FB5C}"/>
                </a:ext>
              </a:extLst>
            </p:cNvPr>
            <p:cNvGrpSpPr/>
            <p:nvPr/>
          </p:nvGrpSpPr>
          <p:grpSpPr>
            <a:xfrm>
              <a:off x="5943481" y="2730343"/>
              <a:ext cx="392752" cy="418456"/>
              <a:chOff x="5943481" y="2730343"/>
              <a:chExt cx="392752" cy="418456"/>
            </a:xfrm>
          </p:grpSpPr>
          <p:sp>
            <p:nvSpPr>
              <p:cNvPr id="49" name="Google Shape;10155;p74">
                <a:extLst>
                  <a:ext uri="{FF2B5EF4-FFF2-40B4-BE49-F238E27FC236}">
                    <a16:creationId xmlns:a16="http://schemas.microsoft.com/office/drawing/2014/main" id="{6D752C45-3743-260F-9A04-49A98AAE7C1C}"/>
                  </a:ext>
                </a:extLst>
              </p:cNvPr>
              <p:cNvSpPr/>
              <p:nvPr/>
            </p:nvSpPr>
            <p:spPr>
              <a:xfrm>
                <a:off x="5989402" y="2730343"/>
                <a:ext cx="292132" cy="418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21"/>
                  <a:gd name="f4" fmla="val 12662"/>
                  <a:gd name="f5" fmla="val 4821"/>
                  <a:gd name="f6" fmla="val 1666"/>
                  <a:gd name="f7" fmla="val 5073"/>
                  <a:gd name="f8" fmla="val 5262"/>
                  <a:gd name="f9" fmla="val 1886"/>
                  <a:gd name="f10" fmla="val 2075"/>
                  <a:gd name="f11" fmla="val 2359"/>
                  <a:gd name="f12" fmla="val 5734"/>
                  <a:gd name="f13" fmla="val 2485"/>
                  <a:gd name="f14" fmla="val 6081"/>
                  <a:gd name="f15" fmla="val 2989"/>
                  <a:gd name="f16" fmla="val 3525"/>
                  <a:gd name="f17" fmla="val 3777"/>
                  <a:gd name="f18" fmla="val 5892"/>
                  <a:gd name="f19" fmla="val 3934"/>
                  <a:gd name="f20" fmla="val 5640"/>
                  <a:gd name="f21" fmla="val 5419"/>
                  <a:gd name="f22" fmla="val 3714"/>
                  <a:gd name="f23" fmla="val 3273"/>
                  <a:gd name="f24" fmla="val 3084"/>
                  <a:gd name="f25" fmla="val 4569"/>
                  <a:gd name="f26" fmla="val 4411"/>
                  <a:gd name="f27" fmla="val 4789"/>
                  <a:gd name="f28" fmla="val 3997"/>
                  <a:gd name="f29" fmla="val 5104"/>
                  <a:gd name="f30" fmla="val 4249"/>
                  <a:gd name="f31" fmla="val 5514"/>
                  <a:gd name="f32" fmla="val 4564"/>
                  <a:gd name="f33" fmla="val 4942"/>
                  <a:gd name="f34" fmla="val 5604"/>
                  <a:gd name="f35" fmla="val 6171"/>
                  <a:gd name="f36" fmla="val 6612"/>
                  <a:gd name="f37" fmla="val 6801"/>
                  <a:gd name="f38" fmla="val 7085"/>
                  <a:gd name="f39" fmla="val 7305"/>
                  <a:gd name="f40" fmla="val 5041"/>
                  <a:gd name="f41" fmla="val 7463"/>
                  <a:gd name="f42" fmla="val 7274"/>
                  <a:gd name="f43" fmla="val 3938"/>
                  <a:gd name="f44" fmla="val 6644"/>
                  <a:gd name="f45" fmla="val 3592"/>
                  <a:gd name="f46" fmla="val 5383"/>
                  <a:gd name="f47" fmla="val 3781"/>
                  <a:gd name="f48" fmla="val 5194"/>
                  <a:gd name="f49" fmla="val 4033"/>
                  <a:gd name="f50" fmla="val 4253"/>
                  <a:gd name="f51" fmla="val 5856"/>
                  <a:gd name="f52" fmla="val 4632"/>
                  <a:gd name="f53" fmla="val 6014"/>
                  <a:gd name="f54" fmla="val 5824"/>
                  <a:gd name="f55" fmla="val 4947"/>
                  <a:gd name="f56" fmla="val 5131"/>
                  <a:gd name="f57" fmla="val 4911"/>
                  <a:gd name="f58" fmla="val 4159"/>
                  <a:gd name="f59" fmla="val 4596"/>
                  <a:gd name="f60" fmla="val 4186"/>
                  <a:gd name="f61" fmla="val 2548"/>
                  <a:gd name="f62" fmla="val 1823"/>
                  <a:gd name="f63" fmla="val 9385"/>
                  <a:gd name="f64" fmla="val 10235"/>
                  <a:gd name="f65" fmla="val 4801"/>
                  <a:gd name="f66" fmla="val 4498"/>
                  <a:gd name="f67" fmla="val 4188"/>
                  <a:gd name="f68" fmla="val 29"/>
                  <a:gd name="f69" fmla="val 3875"/>
                  <a:gd name="f70" fmla="val 91"/>
                  <a:gd name="f71" fmla="val 2111"/>
                  <a:gd name="f72" fmla="val 500"/>
                  <a:gd name="f73" fmla="val 693"/>
                  <a:gd name="f74" fmla="val 1949"/>
                  <a:gd name="f75" fmla="val 378"/>
                  <a:gd name="f76" fmla="val 5698"/>
                  <a:gd name="f77" fmla="val 1008"/>
                  <a:gd name="f78" fmla="val 7652"/>
                  <a:gd name="f79" fmla="val 2773"/>
                  <a:gd name="f80" fmla="val 8565"/>
                  <a:gd name="f81" fmla="val 10582"/>
                  <a:gd name="f82" fmla="val 11716"/>
                  <a:gd name="f83" fmla="val 3718"/>
                  <a:gd name="f84" fmla="val 12661"/>
                  <a:gd name="f85" fmla="val 4852"/>
                  <a:gd name="f86" fmla="val 5986"/>
                  <a:gd name="f87" fmla="val 6963"/>
                  <a:gd name="f88" fmla="val 8444"/>
                  <a:gd name="f89" fmla="val 7778"/>
                  <a:gd name="f90" fmla="val 9420"/>
                  <a:gd name="f91" fmla="val 6234"/>
                  <a:gd name="f92" fmla="val 4501"/>
                  <a:gd name="f93" fmla="val 9392"/>
                  <a:gd name="f94" fmla="val 2000"/>
                  <a:gd name="f95" fmla="val 7308"/>
                  <a:gd name="f96" fmla="*/ f0 1 9421"/>
                  <a:gd name="f97" fmla="*/ f1 1 12662"/>
                  <a:gd name="f98" fmla="val f2"/>
                  <a:gd name="f99" fmla="val f3"/>
                  <a:gd name="f100" fmla="val f4"/>
                  <a:gd name="f101" fmla="+- f100 0 f98"/>
                  <a:gd name="f102" fmla="+- f99 0 f98"/>
                  <a:gd name="f103" fmla="*/ f102 1 9421"/>
                  <a:gd name="f104" fmla="*/ f101 1 12662"/>
                  <a:gd name="f105" fmla="*/ f98 1 f103"/>
                  <a:gd name="f106" fmla="*/ f99 1 f103"/>
                  <a:gd name="f107" fmla="*/ f98 1 f104"/>
                  <a:gd name="f108" fmla="*/ f100 1 f104"/>
                  <a:gd name="f109" fmla="*/ f105 f96 1"/>
                  <a:gd name="f110" fmla="*/ f106 f96 1"/>
                  <a:gd name="f111" fmla="*/ f108 f97 1"/>
                  <a:gd name="f112" fmla="*/ f107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9" t="f112" r="f110" b="f111"/>
                <a:pathLst>
                  <a:path w="9421" h="1266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19"/>
                    </a:cubicBezTo>
                    <a:cubicBezTo>
                      <a:pt x="f21" y="f19"/>
                      <a:pt x="f8" y="f22"/>
                      <a:pt x="f8" y="f16"/>
                    </a:cubicBezTo>
                    <a:cubicBezTo>
                      <a:pt x="f8" y="f23"/>
                      <a:pt x="f7" y="f24"/>
                      <a:pt x="f5" y="f24"/>
                    </a:cubicBezTo>
                    <a:cubicBezTo>
                      <a:pt x="f25" y="f24"/>
                      <a:pt x="f26" y="f23"/>
                      <a:pt x="f26" y="f16"/>
                    </a:cubicBezTo>
                    <a:cubicBezTo>
                      <a:pt x="f26" y="f17"/>
                      <a:pt x="f27" y="f28"/>
                      <a:pt x="f29" y="f30"/>
                    </a:cubicBezTo>
                    <a:cubicBezTo>
                      <a:pt x="f31" y="f32"/>
                      <a:pt x="f14" y="f33"/>
                      <a:pt x="f14" y="f34"/>
                    </a:cubicBezTo>
                    <a:cubicBezTo>
                      <a:pt x="f14" y="f35"/>
                      <a:pt x="f12" y="f36"/>
                      <a:pt x="f8" y="f37"/>
                    </a:cubicBezTo>
                    <a:lnTo>
                      <a:pt x="f8" y="f38"/>
                    </a:lnTo>
                    <a:cubicBezTo>
                      <a:pt x="f8" y="f39"/>
                      <a:pt x="f40" y="f41"/>
                      <a:pt x="f5" y="f41"/>
                    </a:cubicBezTo>
                    <a:cubicBezTo>
                      <a:pt x="f25" y="f41"/>
                      <a:pt x="f26" y="f42"/>
                      <a:pt x="f26" y="f38"/>
                    </a:cubicBezTo>
                    <a:lnTo>
                      <a:pt x="f26" y="f37"/>
                    </a:lnTo>
                    <a:cubicBezTo>
                      <a:pt x="f43" y="f44"/>
                      <a:pt x="f45" y="f35"/>
                      <a:pt x="f45" y="f3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0" y="f48"/>
                      <a:pt x="f26" y="f46"/>
                      <a:pt x="f26" y="f34"/>
                    </a:cubicBezTo>
                    <a:cubicBezTo>
                      <a:pt x="f26" y="f51"/>
                      <a:pt x="f52" y="f53"/>
                      <a:pt x="f5" y="f53"/>
                    </a:cubicBezTo>
                    <a:cubicBezTo>
                      <a:pt x="f40" y="f53"/>
                      <a:pt x="f8" y="f54"/>
                      <a:pt x="f8" y="f34"/>
                    </a:cubicBezTo>
                    <a:cubicBezTo>
                      <a:pt x="f8" y="f46"/>
                      <a:pt x="f55" y="f56"/>
                      <a:pt x="f25" y="f57"/>
                    </a:cubicBezTo>
                    <a:cubicBezTo>
                      <a:pt x="f58" y="f59"/>
                      <a:pt x="f45" y="f60"/>
                      <a:pt x="f45" y="f16"/>
                    </a:cubicBezTo>
                    <a:cubicBezTo>
                      <a:pt x="f45" y="f15"/>
                      <a:pt x="f43" y="f61"/>
                      <a:pt x="f26" y="f11"/>
                    </a:cubicBezTo>
                    <a:lnTo>
                      <a:pt x="f26" y="f10"/>
                    </a:lnTo>
                    <a:cubicBezTo>
                      <a:pt x="f26" y="f62"/>
                      <a:pt x="f52" y="f6"/>
                      <a:pt x="f5" y="f6"/>
                    </a:cubicBezTo>
                    <a:close/>
                    <a:moveTo>
                      <a:pt x="f14" y="f63"/>
                    </a:moveTo>
                    <a:lnTo>
                      <a:pt x="f14" y="f64"/>
                    </a:lnTo>
                    <a:lnTo>
                      <a:pt x="f45" y="f64"/>
                    </a:lnTo>
                    <a:lnTo>
                      <a:pt x="f45" y="f63"/>
                    </a:lnTo>
                    <a:close/>
                    <a:moveTo>
                      <a:pt x="f65" y="f2"/>
                    </a:moveTo>
                    <a:cubicBezTo>
                      <a:pt x="f66" y="f2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22"/>
                    </a:cubicBezTo>
                    <a:cubicBezTo>
                      <a:pt x="f2" y="f76"/>
                      <a:pt x="f77" y="f78"/>
                      <a:pt x="f79" y="f80"/>
                    </a:cubicBezTo>
                    <a:lnTo>
                      <a:pt x="f79" y="f81"/>
                    </a:lnTo>
                    <a:cubicBezTo>
                      <a:pt x="f79" y="f82"/>
                      <a:pt x="f83" y="f84"/>
                      <a:pt x="f85" y="f84"/>
                    </a:cubicBezTo>
                    <a:cubicBezTo>
                      <a:pt x="f86" y="f84"/>
                      <a:pt x="f87" y="f82"/>
                      <a:pt x="f87" y="f81"/>
                    </a:cubicBezTo>
                    <a:lnTo>
                      <a:pt x="f87" y="f80"/>
                    </a:lnTo>
                    <a:cubicBezTo>
                      <a:pt x="f88" y="f89"/>
                      <a:pt x="f90" y="f91"/>
                      <a:pt x="f90" y="f92"/>
                    </a:cubicBezTo>
                    <a:cubicBezTo>
                      <a:pt x="f93" y="f94"/>
                      <a:pt x="f95" y="f2"/>
                      <a:pt x="f6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0" name="Google Shape;10156;p74">
                <a:extLst>
                  <a:ext uri="{FF2B5EF4-FFF2-40B4-BE49-F238E27FC236}">
                    <a16:creationId xmlns:a16="http://schemas.microsoft.com/office/drawing/2014/main" id="{3AB6FFD7-AF4A-2640-6AE5-0CEDD594C555}"/>
                  </a:ext>
                </a:extLst>
              </p:cNvPr>
              <p:cNvSpPr/>
              <p:nvPr/>
            </p:nvSpPr>
            <p:spPr>
              <a:xfrm>
                <a:off x="5943481" y="2877013"/>
                <a:ext cx="43013" cy="27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820"/>
                  <a:gd name="f5" fmla="val 379"/>
                  <a:gd name="f6" fmla="val 158"/>
                  <a:gd name="f7" fmla="val 1"/>
                  <a:gd name="f8" fmla="val 189"/>
                  <a:gd name="f9" fmla="val 378"/>
                  <a:gd name="f10" fmla="val 630"/>
                  <a:gd name="f11" fmla="val 190"/>
                  <a:gd name="f12" fmla="val 819"/>
                  <a:gd name="f13" fmla="val 946"/>
                  <a:gd name="f14" fmla="val 1166"/>
                  <a:gd name="f15" fmla="*/ f0 1 1387"/>
                  <a:gd name="f16" fmla="*/ f1 1 82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82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82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3" y="f10"/>
                      <a:pt x="f3" y="f9"/>
                    </a:cubicBezTo>
                    <a:cubicBezTo>
                      <a:pt x="f3" y="f6"/>
                      <a:pt x="f14" y="f2"/>
                      <a:pt x="f13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1" name="Google Shape;10157;p74">
                <a:extLst>
                  <a:ext uri="{FF2B5EF4-FFF2-40B4-BE49-F238E27FC236}">
                    <a16:creationId xmlns:a16="http://schemas.microsoft.com/office/drawing/2014/main" id="{7E675572-C2A5-3EBC-604D-E9AE6DE04FE1}"/>
                  </a:ext>
                </a:extLst>
              </p:cNvPr>
              <p:cNvSpPr/>
              <p:nvPr/>
            </p:nvSpPr>
            <p:spPr>
              <a:xfrm>
                <a:off x="6292233" y="2877013"/>
                <a:ext cx="44000" cy="27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820"/>
                  <a:gd name="f5" fmla="val 442"/>
                  <a:gd name="f6" fmla="val 221"/>
                  <a:gd name="f7" fmla="val 1"/>
                  <a:gd name="f8" fmla="val 189"/>
                  <a:gd name="f9" fmla="val 378"/>
                  <a:gd name="f10" fmla="val 630"/>
                  <a:gd name="f11" fmla="val 819"/>
                  <a:gd name="f12" fmla="val 1009"/>
                  <a:gd name="f13" fmla="val 1230"/>
                  <a:gd name="f14" fmla="val 1387"/>
                  <a:gd name="f15" fmla="val 158"/>
                  <a:gd name="f16" fmla="*/ f0 1 1419"/>
                  <a:gd name="f17" fmla="*/ f1 1 82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82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82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14" y="f10"/>
                      <a:pt x="f14" y="f9"/>
                    </a:cubicBezTo>
                    <a:cubicBezTo>
                      <a:pt x="f3" y="f15"/>
                      <a:pt x="f13" y="f2"/>
                      <a:pt x="f12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2" name="Google Shape;10158;p74">
                <a:extLst>
                  <a:ext uri="{FF2B5EF4-FFF2-40B4-BE49-F238E27FC236}">
                    <a16:creationId xmlns:a16="http://schemas.microsoft.com/office/drawing/2014/main" id="{3809FD01-82CA-C254-F853-ADE3A472DD0D}"/>
                  </a:ext>
                </a:extLst>
              </p:cNvPr>
              <p:cNvSpPr/>
              <p:nvPr/>
            </p:nvSpPr>
            <p:spPr>
              <a:xfrm>
                <a:off x="5996223" y="3002194"/>
                <a:ext cx="40096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3"/>
                  <a:gd name="f4" fmla="val 1214"/>
                  <a:gd name="f5" fmla="val 836"/>
                  <a:gd name="f6" fmla="val 1"/>
                  <a:gd name="f7" fmla="val 725"/>
                  <a:gd name="f8" fmla="val 615"/>
                  <a:gd name="f9" fmla="val 40"/>
                  <a:gd name="f10" fmla="val 536"/>
                  <a:gd name="f11" fmla="val 119"/>
                  <a:gd name="f12" fmla="val 158"/>
                  <a:gd name="f13" fmla="val 497"/>
                  <a:gd name="f14" fmla="val 654"/>
                  <a:gd name="f15" fmla="val 938"/>
                  <a:gd name="f16" fmla="val 1096"/>
                  <a:gd name="f17" fmla="val 237"/>
                  <a:gd name="f18" fmla="val 1174"/>
                  <a:gd name="f19" fmla="val 340"/>
                  <a:gd name="f20" fmla="val 442"/>
                  <a:gd name="f21" fmla="val 544"/>
                  <a:gd name="f22" fmla="val 647"/>
                  <a:gd name="f23" fmla="val 1135"/>
                  <a:gd name="f24" fmla="val 686"/>
                  <a:gd name="f25" fmla="val 528"/>
                  <a:gd name="f26" fmla="val 245"/>
                  <a:gd name="f27" fmla="val 1056"/>
                  <a:gd name="f28" fmla="val 946"/>
                  <a:gd name="f29" fmla="*/ f0 1 1293"/>
                  <a:gd name="f30" fmla="*/ f1 1 1214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293"/>
                  <a:gd name="f37" fmla="*/ f34 1 1214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293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6" y="f14"/>
                      <a:pt x="f6" y="f15"/>
                      <a:pt x="f12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7" y="f16"/>
                    </a:cubicBezTo>
                    <a:lnTo>
                      <a:pt x="f23" y="f24"/>
                    </a:lnTo>
                    <a:cubicBezTo>
                      <a:pt x="f3" y="f25"/>
                      <a:pt x="f3" y="f26"/>
                      <a:pt x="f23" y="f11"/>
                    </a:cubicBezTo>
                    <a:cubicBezTo>
                      <a:pt x="f27" y="f9"/>
                      <a:pt x="f28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3" name="Google Shape;10159;p74">
                <a:extLst>
                  <a:ext uri="{FF2B5EF4-FFF2-40B4-BE49-F238E27FC236}">
                    <a16:creationId xmlns:a16="http://schemas.microsoft.com/office/drawing/2014/main" id="{89AEACA2-9417-D10A-8EB5-9457E781DA99}"/>
                  </a:ext>
                </a:extLst>
              </p:cNvPr>
              <p:cNvSpPr/>
              <p:nvPr/>
            </p:nvSpPr>
            <p:spPr>
              <a:xfrm>
                <a:off x="6244382" y="2737741"/>
                <a:ext cx="40059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2"/>
                  <a:gd name="f4" fmla="val 1214"/>
                  <a:gd name="f5" fmla="val 835"/>
                  <a:gd name="f6" fmla="val 1"/>
                  <a:gd name="f7" fmla="val 725"/>
                  <a:gd name="f8" fmla="val 614"/>
                  <a:gd name="f9" fmla="val 40"/>
                  <a:gd name="f10" fmla="val 536"/>
                  <a:gd name="f11" fmla="val 119"/>
                  <a:gd name="f12" fmla="val 126"/>
                  <a:gd name="f13" fmla="val 497"/>
                  <a:gd name="f14" fmla="val 654"/>
                  <a:gd name="f15" fmla="val 938"/>
                  <a:gd name="f16" fmla="val 1095"/>
                  <a:gd name="f17" fmla="val 205"/>
                  <a:gd name="f18" fmla="val 1174"/>
                  <a:gd name="f19" fmla="val 315"/>
                  <a:gd name="f20" fmla="val 1213"/>
                  <a:gd name="f21" fmla="val 425"/>
                  <a:gd name="f22" fmla="val 646"/>
                  <a:gd name="f23" fmla="val 1134"/>
                  <a:gd name="f24" fmla="val 686"/>
                  <a:gd name="f25" fmla="val 560"/>
                  <a:gd name="f26" fmla="val 276"/>
                  <a:gd name="f27" fmla="val 1056"/>
                  <a:gd name="f28" fmla="val 945"/>
                  <a:gd name="f29" fmla="*/ f0 1 1292"/>
                  <a:gd name="f30" fmla="*/ f1 1 1214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292"/>
                  <a:gd name="f37" fmla="*/ f34 1 1214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292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2" y="f14"/>
                      <a:pt x="f2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10" y="f20"/>
                      <a:pt x="f22" y="f18"/>
                      <a:pt x="f7" y="f16"/>
                    </a:cubicBezTo>
                    <a:lnTo>
                      <a:pt x="f23" y="f24"/>
                    </a:lnTo>
                    <a:cubicBezTo>
                      <a:pt x="f3" y="f25"/>
                      <a:pt x="f3" y="f26"/>
                      <a:pt x="f23" y="f11"/>
                    </a:cubicBezTo>
                    <a:cubicBezTo>
                      <a:pt x="f27" y="f9"/>
                      <a:pt x="f28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4" name="Google Shape;10160;p74">
                <a:extLst>
                  <a:ext uri="{FF2B5EF4-FFF2-40B4-BE49-F238E27FC236}">
                    <a16:creationId xmlns:a16="http://schemas.microsoft.com/office/drawing/2014/main" id="{16E389F2-4140-E0FF-F804-FE11064819C4}"/>
                  </a:ext>
                </a:extLst>
              </p:cNvPr>
              <p:cNvSpPr/>
              <p:nvPr/>
            </p:nvSpPr>
            <p:spPr>
              <a:xfrm>
                <a:off x="6244382" y="3002194"/>
                <a:ext cx="40059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2"/>
                  <a:gd name="f4" fmla="val 1214"/>
                  <a:gd name="f5" fmla="val 425"/>
                  <a:gd name="f6" fmla="val 1"/>
                  <a:gd name="f7" fmla="val 315"/>
                  <a:gd name="f8" fmla="val 205"/>
                  <a:gd name="f9" fmla="val 40"/>
                  <a:gd name="f10" fmla="val 126"/>
                  <a:gd name="f11" fmla="val 119"/>
                  <a:gd name="f12" fmla="val 245"/>
                  <a:gd name="f13" fmla="val 528"/>
                  <a:gd name="f14" fmla="val 686"/>
                  <a:gd name="f15" fmla="val 536"/>
                  <a:gd name="f16" fmla="val 1096"/>
                  <a:gd name="f17" fmla="val 614"/>
                  <a:gd name="f18" fmla="val 1174"/>
                  <a:gd name="f19" fmla="val 725"/>
                  <a:gd name="f20" fmla="val 835"/>
                  <a:gd name="f21" fmla="val 945"/>
                  <a:gd name="f22" fmla="val 1056"/>
                  <a:gd name="f23" fmla="val 1134"/>
                  <a:gd name="f24" fmla="val 938"/>
                  <a:gd name="f25" fmla="val 654"/>
                  <a:gd name="f26" fmla="val 497"/>
                  <a:gd name="f27" fmla="val 646"/>
                  <a:gd name="f28" fmla="*/ f0 1 1292"/>
                  <a:gd name="f29" fmla="*/ f1 1 1214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1292"/>
                  <a:gd name="f36" fmla="*/ f33 1 1214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1292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2" y="f12"/>
                      <a:pt x="f2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23" y="f16"/>
                    </a:cubicBezTo>
                    <a:cubicBezTo>
                      <a:pt x="f3" y="f24"/>
                      <a:pt x="f3" y="f25"/>
                      <a:pt x="f23" y="f26"/>
                    </a:cubicBezTo>
                    <a:lnTo>
                      <a:pt x="f19" y="f11"/>
                    </a:lnTo>
                    <a:cubicBezTo>
                      <a:pt x="f27" y="f9"/>
                      <a:pt x="f15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5" name="Google Shape;10161;p74">
                <a:extLst>
                  <a:ext uri="{FF2B5EF4-FFF2-40B4-BE49-F238E27FC236}">
                    <a16:creationId xmlns:a16="http://schemas.microsoft.com/office/drawing/2014/main" id="{170B9393-0B0B-2645-46A1-CC6194B298E6}"/>
                  </a:ext>
                </a:extLst>
              </p:cNvPr>
              <p:cNvSpPr/>
              <p:nvPr/>
            </p:nvSpPr>
            <p:spPr>
              <a:xfrm>
                <a:off x="5996223" y="2737741"/>
                <a:ext cx="40096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3"/>
                  <a:gd name="f4" fmla="val 1214"/>
                  <a:gd name="f5" fmla="val 442"/>
                  <a:gd name="f6" fmla="val 1"/>
                  <a:gd name="f7" fmla="val 340"/>
                  <a:gd name="f8" fmla="val 237"/>
                  <a:gd name="f9" fmla="val 40"/>
                  <a:gd name="f10" fmla="val 158"/>
                  <a:gd name="f11" fmla="val 119"/>
                  <a:gd name="f12" fmla="val 276"/>
                  <a:gd name="f13" fmla="val 560"/>
                  <a:gd name="f14" fmla="val 686"/>
                  <a:gd name="f15" fmla="val 536"/>
                  <a:gd name="f16" fmla="val 1095"/>
                  <a:gd name="f17" fmla="val 615"/>
                  <a:gd name="f18" fmla="val 1174"/>
                  <a:gd name="f19" fmla="val 725"/>
                  <a:gd name="f20" fmla="val 1213"/>
                  <a:gd name="f21" fmla="val 836"/>
                  <a:gd name="f22" fmla="val 946"/>
                  <a:gd name="f23" fmla="val 1056"/>
                  <a:gd name="f24" fmla="val 1135"/>
                  <a:gd name="f25" fmla="val 938"/>
                  <a:gd name="f26" fmla="val 654"/>
                  <a:gd name="f27" fmla="val 497"/>
                  <a:gd name="f28" fmla="val 647"/>
                  <a:gd name="f29" fmla="val 544"/>
                  <a:gd name="f30" fmla="*/ f0 1 1293"/>
                  <a:gd name="f31" fmla="*/ f1 1 1214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1293"/>
                  <a:gd name="f38" fmla="*/ f35 1 1214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293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3" y="f25"/>
                      <a:pt x="f3" y="f26"/>
                      <a:pt x="f24" y="f27"/>
                    </a:cubicBezTo>
                    <a:lnTo>
                      <a:pt x="f19" y="f11"/>
                    </a:lnTo>
                    <a:cubicBezTo>
                      <a:pt x="f28" y="f9"/>
                      <a:pt x="f29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56" name="Google Shape;10172;p74">
              <a:extLst>
                <a:ext uri="{FF2B5EF4-FFF2-40B4-BE49-F238E27FC236}">
                  <a16:creationId xmlns:a16="http://schemas.microsoft.com/office/drawing/2014/main" id="{480755C6-12B9-2EED-FFD8-9032C529C885}"/>
                </a:ext>
              </a:extLst>
            </p:cNvPr>
            <p:cNvGrpSpPr/>
            <p:nvPr/>
          </p:nvGrpSpPr>
          <p:grpSpPr>
            <a:xfrm>
              <a:off x="7068723" y="1223851"/>
              <a:ext cx="512996" cy="541708"/>
              <a:chOff x="7068723" y="1223851"/>
              <a:chExt cx="512996" cy="541708"/>
            </a:xfrm>
          </p:grpSpPr>
          <p:sp>
            <p:nvSpPr>
              <p:cNvPr id="57" name="Google Shape;10173;p74">
                <a:extLst>
                  <a:ext uri="{FF2B5EF4-FFF2-40B4-BE49-F238E27FC236}">
                    <a16:creationId xmlns:a16="http://schemas.microsoft.com/office/drawing/2014/main" id="{5607C7D2-5BB3-DE71-F188-BA3643D794DD}"/>
                  </a:ext>
                </a:extLst>
              </p:cNvPr>
              <p:cNvSpPr/>
              <p:nvPr/>
            </p:nvSpPr>
            <p:spPr>
              <a:xfrm>
                <a:off x="7203615" y="1223851"/>
                <a:ext cx="378104" cy="392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52"/>
                  <a:gd name="f4" fmla="val 9217"/>
                  <a:gd name="f5" fmla="val 3387"/>
                  <a:gd name="f6" fmla="val 836"/>
                  <a:gd name="f7" fmla="val 3497"/>
                  <a:gd name="f8" fmla="val 3607"/>
                  <a:gd name="f9" fmla="val 875"/>
                  <a:gd name="f10" fmla="val 3686"/>
                  <a:gd name="f11" fmla="val 954"/>
                  <a:gd name="f12" fmla="val 3844"/>
                  <a:gd name="f13" fmla="val 1111"/>
                  <a:gd name="f14" fmla="val 1395"/>
                  <a:gd name="f15" fmla="val 1553"/>
                  <a:gd name="f16" fmla="val 1638"/>
                  <a:gd name="f17" fmla="val 3600"/>
                  <a:gd name="f18" fmla="val 1560"/>
                  <a:gd name="f19" fmla="val 3679"/>
                  <a:gd name="f20" fmla="val 1449"/>
                  <a:gd name="f21" fmla="val 3718"/>
                  <a:gd name="f22" fmla="val 1339"/>
                  <a:gd name="f23" fmla="val 1229"/>
                  <a:gd name="f24" fmla="val 1118"/>
                  <a:gd name="f25" fmla="val 1040"/>
                  <a:gd name="f26" fmla="val 882"/>
                  <a:gd name="f27" fmla="val 3443"/>
                  <a:gd name="f28" fmla="val 3159"/>
                  <a:gd name="f29" fmla="val 3002"/>
                  <a:gd name="f30" fmla="val 3088"/>
                  <a:gd name="f31" fmla="val 3166"/>
                  <a:gd name="f32" fmla="val 3277"/>
                  <a:gd name="f33" fmla="val 8081"/>
                  <a:gd name="f34" fmla="val 5530"/>
                  <a:gd name="f35" fmla="val 8191"/>
                  <a:gd name="f36" fmla="val 8302"/>
                  <a:gd name="f37" fmla="val 5569"/>
                  <a:gd name="f38" fmla="val 8380"/>
                  <a:gd name="f39" fmla="val 5648"/>
                  <a:gd name="f40" fmla="val 8538"/>
                  <a:gd name="f41" fmla="val 5806"/>
                  <a:gd name="f42" fmla="val 6089"/>
                  <a:gd name="f43" fmla="val 6247"/>
                  <a:gd name="f44" fmla="val 6333"/>
                  <a:gd name="f45" fmla="val 8295"/>
                  <a:gd name="f46" fmla="val 6254"/>
                  <a:gd name="f47" fmla="val 8358"/>
                  <a:gd name="f48" fmla="val 6143"/>
                  <a:gd name="f49" fmla="val 8389"/>
                  <a:gd name="f50" fmla="val 6033"/>
                  <a:gd name="f51" fmla="val 5923"/>
                  <a:gd name="f52" fmla="val 5813"/>
                  <a:gd name="f53" fmla="val 5734"/>
                  <a:gd name="f54" fmla="val 5576"/>
                  <a:gd name="f55" fmla="val 8137"/>
                  <a:gd name="f56" fmla="val 7853"/>
                  <a:gd name="f57" fmla="val 7696"/>
                  <a:gd name="f58" fmla="val 7782"/>
                  <a:gd name="f59" fmla="val 7861"/>
                  <a:gd name="f60" fmla="val 7971"/>
                  <a:gd name="f61" fmla="val 3414"/>
                  <a:gd name="f62" fmla="val 1"/>
                  <a:gd name="f63" fmla="val 3095"/>
                  <a:gd name="f64" fmla="val 2772"/>
                  <a:gd name="f65" fmla="val 119"/>
                  <a:gd name="f66" fmla="val 2520"/>
                  <a:gd name="f67" fmla="val 355"/>
                  <a:gd name="f68" fmla="val 473"/>
                  <a:gd name="f69" fmla="val 2403"/>
                  <a:gd name="f70" fmla="val 2876"/>
                  <a:gd name="f71" fmla="val 3663"/>
                  <a:gd name="f72" fmla="val 4199"/>
                  <a:gd name="f73" fmla="val 700"/>
                  <a:gd name="f74" fmla="val 4406"/>
                  <a:gd name="f75" fmla="val 1008"/>
                  <a:gd name="f76" fmla="val 4544"/>
                  <a:gd name="f77" fmla="val 1345"/>
                  <a:gd name="f78" fmla="val 1522"/>
                  <a:gd name="f79" fmla="val 1706"/>
                  <a:gd name="f80" fmla="val 4506"/>
                  <a:gd name="f81" fmla="val 1890"/>
                  <a:gd name="f82" fmla="val 4419"/>
                  <a:gd name="f83" fmla="val 4915"/>
                  <a:gd name="f84" fmla="val 7444"/>
                  <a:gd name="f85" fmla="val 4663"/>
                  <a:gd name="f86" fmla="val 7980"/>
                  <a:gd name="f87" fmla="val 4789"/>
                  <a:gd name="f88" fmla="val 8515"/>
                  <a:gd name="f89" fmla="val 5135"/>
                  <a:gd name="f90" fmla="val 8862"/>
                  <a:gd name="f91" fmla="val 5372"/>
                  <a:gd name="f92" fmla="val 9098"/>
                  <a:gd name="f93" fmla="val 5687"/>
                  <a:gd name="f94" fmla="val 9216"/>
                  <a:gd name="f95" fmla="val 6010"/>
                  <a:gd name="f96" fmla="val 6663"/>
                  <a:gd name="f97" fmla="val 6931"/>
                  <a:gd name="f98" fmla="val 8979"/>
                  <a:gd name="f99" fmla="val 6814"/>
                  <a:gd name="f100" fmla="val 6341"/>
                  <a:gd name="f101" fmla="val 5554"/>
                  <a:gd name="f102" fmla="val 5050"/>
                  <a:gd name="f103" fmla="val 8757"/>
                  <a:gd name="f104" fmla="val 4828"/>
                  <a:gd name="f105" fmla="val 8445"/>
                  <a:gd name="f106" fmla="val 4696"/>
                  <a:gd name="f107" fmla="val 8117"/>
                  <a:gd name="f108" fmla="val 7933"/>
                  <a:gd name="f109" fmla="val 7743"/>
                  <a:gd name="f110" fmla="val 4738"/>
                  <a:gd name="f111" fmla="val 7561"/>
                  <a:gd name="f112" fmla="val 4829"/>
                  <a:gd name="f113" fmla="val 4505"/>
                  <a:gd name="f114" fmla="val 1773"/>
                  <a:gd name="f115" fmla="val 4757"/>
                  <a:gd name="f116" fmla="val 1269"/>
                  <a:gd name="f117" fmla="val 4631"/>
                  <a:gd name="f118" fmla="val 733"/>
                  <a:gd name="f119" fmla="val 4285"/>
                  <a:gd name="f120" fmla="val 4048"/>
                  <a:gd name="f121" fmla="val 3733"/>
                  <a:gd name="f122" fmla="*/ f0 1 9452"/>
                  <a:gd name="f123" fmla="*/ f1 1 9217"/>
                  <a:gd name="f124" fmla="val f2"/>
                  <a:gd name="f125" fmla="val f3"/>
                  <a:gd name="f126" fmla="val f4"/>
                  <a:gd name="f127" fmla="+- f126 0 f124"/>
                  <a:gd name="f128" fmla="+- f125 0 f124"/>
                  <a:gd name="f129" fmla="*/ f128 1 9452"/>
                  <a:gd name="f130" fmla="*/ f127 1 9217"/>
                  <a:gd name="f131" fmla="*/ f124 1 f129"/>
                  <a:gd name="f132" fmla="*/ f125 1 f129"/>
                  <a:gd name="f133" fmla="*/ f124 1 f130"/>
                  <a:gd name="f134" fmla="*/ f126 1 f130"/>
                  <a:gd name="f135" fmla="*/ f131 f122 1"/>
                  <a:gd name="f136" fmla="*/ f132 f122 1"/>
                  <a:gd name="f137" fmla="*/ f134 f123 1"/>
                  <a:gd name="f138" fmla="*/ f133 f1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5" t="f138" r="f136" b="f137"/>
                <a:pathLst>
                  <a:path w="9452" h="92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19"/>
                      <a:pt x="f25" y="f17"/>
                    </a:cubicBezTo>
                    <a:cubicBezTo>
                      <a:pt x="f26" y="f27"/>
                      <a:pt x="f26" y="f28"/>
                      <a:pt x="f25" y="f29"/>
                    </a:cubicBezTo>
                    <a:lnTo>
                      <a:pt x="f30" y="f11"/>
                    </a:lnTo>
                    <a:cubicBezTo>
                      <a:pt x="f31" y="f9"/>
                      <a:pt x="f32" y="f6"/>
                      <a:pt x="f5" y="f6"/>
                    </a:cubicBezTo>
                    <a:close/>
                    <a:moveTo>
                      <a:pt x="f33" y="f34"/>
                    </a:moveTo>
                    <a:cubicBezTo>
                      <a:pt x="f35" y="f34"/>
                      <a:pt x="f36" y="f37"/>
                      <a:pt x="f38" y="f39"/>
                    </a:cubicBezTo>
                    <a:cubicBezTo>
                      <a:pt x="f40" y="f41"/>
                      <a:pt x="f40" y="f42"/>
                      <a:pt x="f38" y="f43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53" y="f45"/>
                    </a:cubicBezTo>
                    <a:cubicBezTo>
                      <a:pt x="f54" y="f55"/>
                      <a:pt x="f54" y="f56"/>
                      <a:pt x="f53" y="f57"/>
                    </a:cubicBezTo>
                    <a:lnTo>
                      <a:pt x="f58" y="f39"/>
                    </a:lnTo>
                    <a:cubicBezTo>
                      <a:pt x="f59" y="f37"/>
                      <a:pt x="f60" y="f34"/>
                      <a:pt x="f33" y="f34"/>
                    </a:cubicBezTo>
                    <a:close/>
                    <a:moveTo>
                      <a:pt x="f61" y="f62"/>
                    </a:moveTo>
                    <a:cubicBezTo>
                      <a:pt x="f63" y="f62"/>
                      <a:pt x="f64" y="f65"/>
                      <a:pt x="f66" y="f67"/>
                    </a:cubicBezTo>
                    <a:lnTo>
                      <a:pt x="f68" y="f69"/>
                    </a:lnTo>
                    <a:cubicBezTo>
                      <a:pt x="f2" y="f70"/>
                      <a:pt x="f2" y="f71"/>
                      <a:pt x="f68" y="f72"/>
                    </a:cubicBezTo>
                    <a:cubicBezTo>
                      <a:pt x="f73" y="f74"/>
                      <a:pt x="f75" y="f76"/>
                      <a:pt x="f77" y="f76"/>
                    </a:cubicBezTo>
                    <a:cubicBezTo>
                      <a:pt x="f78" y="f76"/>
                      <a:pt x="f79" y="f80"/>
                      <a:pt x="f81" y="f82"/>
                    </a:cubicBezTo>
                    <a:lnTo>
                      <a:pt x="f83" y="f84"/>
                    </a:ln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4"/>
                    </a:cubicBezTo>
                    <a:cubicBezTo>
                      <a:pt x="f44" y="f94"/>
                      <a:pt x="f96" y="f92"/>
                      <a:pt x="f97" y="f90"/>
                    </a:cubicBezTo>
                    <a:lnTo>
                      <a:pt x="f98" y="f99"/>
                    </a:lnTo>
                    <a:cubicBezTo>
                      <a:pt x="f3" y="f100"/>
                      <a:pt x="f3" y="f101"/>
                      <a:pt x="f98" y="f102"/>
                    </a:cubicBezTo>
                    <a:cubicBezTo>
                      <a:pt x="f103" y="f104"/>
                      <a:pt x="f105" y="f106"/>
                      <a:pt x="f107" y="f106"/>
                    </a:cubicBezTo>
                    <a:cubicBezTo>
                      <a:pt x="f108" y="f106"/>
                      <a:pt x="f109" y="f110"/>
                      <a:pt x="f111" y="f112"/>
                    </a:cubicBezTo>
                    <a:lnTo>
                      <a:pt x="f113" y="f114"/>
                    </a:lnTo>
                    <a:cubicBezTo>
                      <a:pt x="f115" y="f116"/>
                      <a:pt x="f117" y="f118"/>
                      <a:pt x="f119" y="f67"/>
                    </a:cubicBezTo>
                    <a:cubicBezTo>
                      <a:pt x="f120" y="f65"/>
                      <a:pt x="f121" y="f62"/>
                      <a:pt x="f61" y="f6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8" name="Google Shape;10174;p74">
                <a:extLst>
                  <a:ext uri="{FF2B5EF4-FFF2-40B4-BE49-F238E27FC236}">
                    <a16:creationId xmlns:a16="http://schemas.microsoft.com/office/drawing/2014/main" id="{DC76D7E2-AD39-AE13-DFD4-34A819BFCA0B}"/>
                  </a:ext>
                </a:extLst>
              </p:cNvPr>
              <p:cNvSpPr/>
              <p:nvPr/>
            </p:nvSpPr>
            <p:spPr>
              <a:xfrm>
                <a:off x="7068723" y="1463277"/>
                <a:ext cx="283619" cy="3022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90"/>
                  <a:gd name="f4" fmla="val 5325"/>
                  <a:gd name="f5" fmla="val 1"/>
                  <a:gd name="f6" fmla="val 4160"/>
                  <a:gd name="f7" fmla="val 1166"/>
                  <a:gd name="f8" fmla="val 4081"/>
                  <a:gd name="f9" fmla="val 1088"/>
                  <a:gd name="f10" fmla="val 3971"/>
                  <a:gd name="f11" fmla="val 1048"/>
                  <a:gd name="f12" fmla="val 3860"/>
                  <a:gd name="f13" fmla="val 3750"/>
                  <a:gd name="f14" fmla="val 3640"/>
                  <a:gd name="f15" fmla="val 3561"/>
                  <a:gd name="f16" fmla="val 474"/>
                  <a:gd name="f17" fmla="val 4254"/>
                  <a:gd name="f18" fmla="val 159"/>
                  <a:gd name="f19" fmla="val 4569"/>
                  <a:gd name="f20" fmla="val 4947"/>
                  <a:gd name="f21" fmla="val 5419"/>
                  <a:gd name="f22" fmla="val 5861"/>
                  <a:gd name="f23" fmla="val 6302"/>
                  <a:gd name="f24" fmla="val 6617"/>
                  <a:gd name="f25" fmla="val 789"/>
                  <a:gd name="f26" fmla="val 6932"/>
                  <a:gd name="f27" fmla="val 1214"/>
                  <a:gd name="f28" fmla="val 7089"/>
                  <a:gd name="f29" fmla="val 1639"/>
                  <a:gd name="f30" fmla="val 2065"/>
                  <a:gd name="f31" fmla="val 2490"/>
                  <a:gd name="f32" fmla="val 2805"/>
                  <a:gd name="f33" fmla="val 5892"/>
                  <a:gd name="f34" fmla="val 3529"/>
                  <a:gd name="f35" fmla="val 6081"/>
                  <a:gd name="f36" fmla="val 3372"/>
                  <a:gd name="f37" fmla="val 3088"/>
                  <a:gd name="f38" fmla="val 5924"/>
                  <a:gd name="f39" fmla="val 2931"/>
                  <a:gd name="f40" fmla="val 1765"/>
                  <a:gd name="f41" fmla="*/ f0 1 7090"/>
                  <a:gd name="f42" fmla="*/ f1 1 7090"/>
                  <a:gd name="f43" fmla="val f2"/>
                  <a:gd name="f44" fmla="val f3"/>
                  <a:gd name="f45" fmla="+- f44 0 f43"/>
                  <a:gd name="f46" fmla="*/ f45 1 7090"/>
                  <a:gd name="f47" fmla="*/ f43 1 f46"/>
                  <a:gd name="f48" fmla="*/ f44 1 f46"/>
                  <a:gd name="f49" fmla="*/ f47 f41 1"/>
                  <a:gd name="f50" fmla="*/ f48 f41 1"/>
                  <a:gd name="f51" fmla="*/ f48 f42 1"/>
                  <a:gd name="f52" fmla="*/ f47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7090" h="7090">
                    <a:moveTo>
                      <a:pt x="f4" y="f5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5" y="f7"/>
                    </a:cubicBezTo>
                    <a:lnTo>
                      <a:pt x="f16" y="f17"/>
                    </a:lnTo>
                    <a:cubicBezTo>
                      <a:pt x="f18" y="f19"/>
                      <a:pt x="f5" y="f20"/>
                      <a:pt x="f5" y="f21"/>
                    </a:cubicBezTo>
                    <a:cubicBezTo>
                      <a:pt x="f5" y="f22"/>
                      <a:pt x="f18" y="f23"/>
                      <a:pt x="f16" y="f24"/>
                    </a:cubicBez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32" y="f24"/>
                    </a:cubicBezTo>
                    <a:lnTo>
                      <a:pt x="f33" y="f34"/>
                    </a:lnTo>
                    <a:cubicBezTo>
                      <a:pt x="f35" y="f36"/>
                      <a:pt x="f35" y="f37"/>
                      <a:pt x="f38" y="f39"/>
                    </a:cubicBezTo>
                    <a:lnTo>
                      <a:pt x="f3" y="f40"/>
                    </a:lnTo>
                    <a:lnTo>
                      <a:pt x="f4" y="f5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9" name="Google Shape;10175;p74">
                <a:extLst>
                  <a:ext uri="{FF2B5EF4-FFF2-40B4-BE49-F238E27FC236}">
                    <a16:creationId xmlns:a16="http://schemas.microsoft.com/office/drawing/2014/main" id="{300D698C-DDCE-2560-35FA-0C55D0CF3952}"/>
                  </a:ext>
                </a:extLst>
              </p:cNvPr>
              <p:cNvSpPr/>
              <p:nvPr/>
            </p:nvSpPr>
            <p:spPr>
              <a:xfrm>
                <a:off x="7279218" y="1659398"/>
                <a:ext cx="297463" cy="1061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36"/>
                  <a:gd name="f4" fmla="val 2490"/>
                  <a:gd name="f5" fmla="val 2048"/>
                  <a:gd name="f6" fmla="val 1355"/>
                  <a:gd name="f7" fmla="val 819"/>
                  <a:gd name="f8" fmla="val 536"/>
                  <a:gd name="f9" fmla="val 1229"/>
                  <a:gd name="f10" fmla="val 1639"/>
                  <a:gd name="f11" fmla="val 410"/>
                  <a:gd name="f12" fmla="val 189"/>
                  <a:gd name="f13" fmla="val 1859"/>
                  <a:gd name="f14" fmla="val 2269"/>
                  <a:gd name="f15" fmla="val 2489"/>
                  <a:gd name="f16" fmla="val 7026"/>
                  <a:gd name="f17" fmla="val 7278"/>
                  <a:gd name="f18" fmla="val 7435"/>
                  <a:gd name="f19" fmla="val 7246"/>
                  <a:gd name="f20" fmla="val 6994"/>
                  <a:gd name="f21" fmla="val 6616"/>
                  <a:gd name="f22" fmla="val 6049"/>
                  <a:gd name="f23" fmla="val 5356"/>
                  <a:gd name="f24" fmla="*/ f0 1 7436"/>
                  <a:gd name="f25" fmla="*/ f1 1 2490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7436"/>
                  <a:gd name="f32" fmla="*/ f29 1 2490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7436" h="249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2" y="f13"/>
                      <a:pt x="f2" y="f5"/>
                    </a:cubicBezTo>
                    <a:cubicBezTo>
                      <a:pt x="f2" y="f14"/>
                      <a:pt x="f12" y="f15"/>
                      <a:pt x="f11" y="f15"/>
                    </a:cubicBezTo>
                    <a:lnTo>
                      <a:pt x="f16" y="f15"/>
                    </a:lnTo>
                    <a:cubicBezTo>
                      <a:pt x="f17" y="f15"/>
                      <a:pt x="f18" y="f14"/>
                      <a:pt x="f18" y="f5"/>
                    </a:cubicBezTo>
                    <a:cubicBezTo>
                      <a:pt x="f18" y="f13"/>
                      <a:pt x="f19" y="f10"/>
                      <a:pt x="f20" y="f10"/>
                    </a:cubicBezTo>
                    <a:lnTo>
                      <a:pt x="f21" y="f10"/>
                    </a:lnTo>
                    <a:lnTo>
                      <a:pt x="f21" y="f9"/>
                    </a:lnTo>
                    <a:cubicBezTo>
                      <a:pt x="f21" y="f8"/>
                      <a:pt x="f22" y="f2"/>
                      <a:pt x="f23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0" name="Google Shape;10184;p74">
              <a:extLst>
                <a:ext uri="{FF2B5EF4-FFF2-40B4-BE49-F238E27FC236}">
                  <a16:creationId xmlns:a16="http://schemas.microsoft.com/office/drawing/2014/main" id="{9CE727AF-EC37-D12B-5479-CD41856E35E4}"/>
                </a:ext>
              </a:extLst>
            </p:cNvPr>
            <p:cNvGrpSpPr/>
            <p:nvPr/>
          </p:nvGrpSpPr>
          <p:grpSpPr>
            <a:xfrm>
              <a:off x="3206883" y="2729063"/>
              <a:ext cx="392753" cy="419645"/>
              <a:chOff x="3206883" y="2729063"/>
              <a:chExt cx="392753" cy="419645"/>
            </a:xfrm>
          </p:grpSpPr>
          <p:sp>
            <p:nvSpPr>
              <p:cNvPr id="61" name="Google Shape;10185;p74">
                <a:extLst>
                  <a:ext uri="{FF2B5EF4-FFF2-40B4-BE49-F238E27FC236}">
                    <a16:creationId xmlns:a16="http://schemas.microsoft.com/office/drawing/2014/main" id="{157BA38A-20A3-F201-7C74-E41DA8AF558B}"/>
                  </a:ext>
                </a:extLst>
              </p:cNvPr>
              <p:cNvSpPr/>
              <p:nvPr/>
            </p:nvSpPr>
            <p:spPr>
              <a:xfrm>
                <a:off x="3206883" y="2729063"/>
                <a:ext cx="392753" cy="4196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66"/>
                  <a:gd name="f4" fmla="val 12698"/>
                  <a:gd name="f5" fmla="val 379"/>
                  <a:gd name="f6" fmla="val 1"/>
                  <a:gd name="f7" fmla="val 158"/>
                  <a:gd name="f8" fmla="val 190"/>
                  <a:gd name="f9" fmla="val 410"/>
                  <a:gd name="f10" fmla="val 12256"/>
                  <a:gd name="f11" fmla="val 12508"/>
                  <a:gd name="f12" fmla="val 12697"/>
                  <a:gd name="f13" fmla="val 12477"/>
                  <a:gd name="f14" fmla="val 12634"/>
                  <a:gd name="f15" fmla="val 12067"/>
                  <a:gd name="f16" fmla="val 11878"/>
                  <a:gd name="f17" fmla="val 820"/>
                  <a:gd name="f18" fmla="val 631"/>
                  <a:gd name="f19" fmla="*/ f0 1 12666"/>
                  <a:gd name="f20" fmla="*/ f1 1 12698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2666"/>
                  <a:gd name="f27" fmla="*/ f24 1 12698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2666" h="12698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10"/>
                    </a:lnTo>
                    <a:cubicBezTo>
                      <a:pt x="f6" y="f11"/>
                      <a:pt x="f8" y="f12"/>
                      <a:pt x="f5" y="f12"/>
                    </a:cubicBezTo>
                    <a:lnTo>
                      <a:pt x="f10" y="f12"/>
                    </a:lnTo>
                    <a:cubicBezTo>
                      <a:pt x="f13" y="f12"/>
                      <a:pt x="f3" y="f11"/>
                      <a:pt x="f3" y="f10"/>
                    </a:cubicBezTo>
                    <a:cubicBezTo>
                      <a:pt x="f14" y="f15"/>
                      <a:pt x="f13" y="f16"/>
                      <a:pt x="f10" y="f16"/>
                    </a:cubicBezTo>
                    <a:lnTo>
                      <a:pt x="f17" y="f16"/>
                    </a:lnTo>
                    <a:lnTo>
                      <a:pt x="f17" y="f9"/>
                    </a:lnTo>
                    <a:cubicBezTo>
                      <a:pt x="f17" y="f7"/>
                      <a:pt x="f18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2" name="Google Shape;10186;p74">
                <a:extLst>
                  <a:ext uri="{FF2B5EF4-FFF2-40B4-BE49-F238E27FC236}">
                    <a16:creationId xmlns:a16="http://schemas.microsoft.com/office/drawing/2014/main" id="{8A573F08-C787-B3E8-8C10-30E7377FE524}"/>
                  </a:ext>
                </a:extLst>
              </p:cNvPr>
              <p:cNvSpPr/>
              <p:nvPr/>
            </p:nvSpPr>
            <p:spPr>
              <a:xfrm>
                <a:off x="3261609" y="2847770"/>
                <a:ext cx="338026" cy="1978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01"/>
                  <a:gd name="f4" fmla="val 5987"/>
                  <a:gd name="f5" fmla="val 9641"/>
                  <a:gd name="f6" fmla="val 8979"/>
                  <a:gd name="f7" fmla="val 8444"/>
                  <a:gd name="f8" fmla="val 536"/>
                  <a:gd name="f9" fmla="val 1229"/>
                  <a:gd name="f10" fmla="val 1418"/>
                  <a:gd name="f11" fmla="val 8475"/>
                  <a:gd name="f12" fmla="val 1575"/>
                  <a:gd name="f13" fmla="val 8538"/>
                  <a:gd name="f14" fmla="val 1733"/>
                  <a:gd name="f15" fmla="val 6900"/>
                  <a:gd name="f16" fmla="val 3403"/>
                  <a:gd name="f17" fmla="val 6742"/>
                  <a:gd name="f18" fmla="val 3308"/>
                  <a:gd name="f19" fmla="val 6553"/>
                  <a:gd name="f20" fmla="val 3277"/>
                  <a:gd name="f21" fmla="val 6396"/>
                  <a:gd name="f22" fmla="val 6238"/>
                  <a:gd name="f23" fmla="val 6018"/>
                  <a:gd name="f24" fmla="val 5860"/>
                  <a:gd name="f25" fmla="val 5041"/>
                  <a:gd name="f26" fmla="val 2552"/>
                  <a:gd name="f27" fmla="val 5136"/>
                  <a:gd name="f28" fmla="val 2395"/>
                  <a:gd name="f29" fmla="val 5167"/>
                  <a:gd name="f30" fmla="val 2206"/>
                  <a:gd name="f31" fmla="val 2048"/>
                  <a:gd name="f32" fmla="val 1386"/>
                  <a:gd name="f33" fmla="val 4600"/>
                  <a:gd name="f34" fmla="val 819"/>
                  <a:gd name="f35" fmla="val 3938"/>
                  <a:gd name="f36" fmla="val 2710"/>
                  <a:gd name="f37" fmla="val 2237"/>
                  <a:gd name="f38" fmla="val 2773"/>
                  <a:gd name="f39" fmla="val 2836"/>
                  <a:gd name="f40" fmla="val 3655"/>
                  <a:gd name="f41" fmla="val 3592"/>
                  <a:gd name="f42" fmla="val 3560"/>
                  <a:gd name="f43" fmla="val 567"/>
                  <a:gd name="f44" fmla="val 4096"/>
                  <a:gd name="f45" fmla="val 4757"/>
                  <a:gd name="f46" fmla="val 5451"/>
                  <a:gd name="f47" fmla="val 5986"/>
                  <a:gd name="f48" fmla="val 1891"/>
                  <a:gd name="f49" fmla="val 2458"/>
                  <a:gd name="f50" fmla="val 4568"/>
                  <a:gd name="f51" fmla="val 4411"/>
                  <a:gd name="f52" fmla="val 2332"/>
                  <a:gd name="f53" fmla="val 4253"/>
                  <a:gd name="f54" fmla="val 3434"/>
                  <a:gd name="f55" fmla="val 3151"/>
                  <a:gd name="f56" fmla="val 3214"/>
                  <a:gd name="f57" fmla="val 3781"/>
                  <a:gd name="f58" fmla="val 4285"/>
                  <a:gd name="f59" fmla="val 4442"/>
                  <a:gd name="f60" fmla="val 5293"/>
                  <a:gd name="f61" fmla="val 3970"/>
                  <a:gd name="f62" fmla="val 5199"/>
                  <a:gd name="f63" fmla="val 4127"/>
                  <a:gd name="f64" fmla="val 4348"/>
                  <a:gd name="f65" fmla="val 4505"/>
                  <a:gd name="f66" fmla="val 5703"/>
                  <a:gd name="f67" fmla="val 7057"/>
                  <a:gd name="f68" fmla="val 7593"/>
                  <a:gd name="f69" fmla="val 7561"/>
                  <a:gd name="f70" fmla="val 7498"/>
                  <a:gd name="f71" fmla="val 9137"/>
                  <a:gd name="f72" fmla="val 9294"/>
                  <a:gd name="f73" fmla="val 9483"/>
                  <a:gd name="f74" fmla="val 10334"/>
                  <a:gd name="f75" fmla="val 1890"/>
                  <a:gd name="f76" fmla="*/ f0 1 10901"/>
                  <a:gd name="f77" fmla="*/ f1 1 5987"/>
                  <a:gd name="f78" fmla="val f2"/>
                  <a:gd name="f79" fmla="val f3"/>
                  <a:gd name="f80" fmla="val f4"/>
                  <a:gd name="f81" fmla="+- f80 0 f78"/>
                  <a:gd name="f82" fmla="+- f79 0 f78"/>
                  <a:gd name="f83" fmla="*/ f82 1 10901"/>
                  <a:gd name="f84" fmla="*/ f81 1 5987"/>
                  <a:gd name="f85" fmla="*/ f78 1 f83"/>
                  <a:gd name="f86" fmla="*/ f79 1 f83"/>
                  <a:gd name="f87" fmla="*/ f78 1 f84"/>
                  <a:gd name="f88" fmla="*/ f80 1 f84"/>
                  <a:gd name="f89" fmla="*/ f85 f76 1"/>
                  <a:gd name="f90" fmla="*/ f86 f76 1"/>
                  <a:gd name="f91" fmla="*/ f88 f77 1"/>
                  <a:gd name="f92" fmla="*/ f87 f7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9" t="f92" r="f90" b="f91"/>
                <a:pathLst>
                  <a:path w="10901" h="598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27" y="f28"/>
                      <a:pt x="f29" y="f30"/>
                      <a:pt x="f29" y="f31"/>
                    </a:cubicBezTo>
                    <a:cubicBezTo>
                      <a:pt x="f29" y="f32"/>
                      <a:pt x="f33" y="f34"/>
                      <a:pt x="f35" y="f34"/>
                    </a:cubicBezTo>
                    <a:cubicBezTo>
                      <a:pt x="f20" y="f34"/>
                      <a:pt x="f36" y="f32"/>
                      <a:pt x="f36" y="f31"/>
                    </a:cubicBezTo>
                    <a:cubicBezTo>
                      <a:pt x="f36" y="f37"/>
                      <a:pt x="f38" y="f28"/>
                      <a:pt x="f39" y="f26"/>
                    </a:cubicBezTo>
                    <a:lnTo>
                      <a:pt x="f14" y="f40"/>
                    </a:lnTo>
                    <a:cubicBezTo>
                      <a:pt x="f12" y="f41"/>
                      <a:pt x="f32" y="f42"/>
                      <a:pt x="f9" y="f42"/>
                    </a:cubicBezTo>
                    <a:cubicBezTo>
                      <a:pt x="f43" y="f42"/>
                      <a:pt x="f2" y="f44"/>
                      <a:pt x="f2" y="f45"/>
                    </a:cubicBezTo>
                    <a:cubicBezTo>
                      <a:pt x="f2" y="f46"/>
                      <a:pt x="f43" y="f47"/>
                      <a:pt x="f9" y="f47"/>
                    </a:cubicBezTo>
                    <a:cubicBezTo>
                      <a:pt x="f48" y="f47"/>
                      <a:pt x="f49" y="f46"/>
                      <a:pt x="f49" y="f45"/>
                    </a:cubicBezTo>
                    <a:cubicBezTo>
                      <a:pt x="f49" y="f50"/>
                      <a:pt x="f28" y="f51"/>
                      <a:pt x="f52" y="f53"/>
                    </a:cubicBezTo>
                    <a:lnTo>
                      <a:pt x="f54" y="f55"/>
                    </a:lnTo>
                    <a:cubicBezTo>
                      <a:pt x="f41" y="f56"/>
                      <a:pt x="f57" y="f20"/>
                      <a:pt x="f35" y="f20"/>
                    </a:cubicBezTo>
                    <a:cubicBezTo>
                      <a:pt x="f44" y="f20"/>
                      <a:pt x="f58" y="f56"/>
                      <a:pt x="f59" y="f55"/>
                    </a:cubicBezTo>
                    <a:lnTo>
                      <a:pt x="f60" y="f61"/>
                    </a:lnTo>
                    <a:cubicBezTo>
                      <a:pt x="f62" y="f63"/>
                      <a:pt x="f29" y="f64"/>
                      <a:pt x="f29" y="f65"/>
                    </a:cubicBezTo>
                    <a:cubicBezTo>
                      <a:pt x="f29" y="f29"/>
                      <a:pt x="f66" y="f66"/>
                      <a:pt x="f21" y="f66"/>
                    </a:cubicBezTo>
                    <a:cubicBezTo>
                      <a:pt x="f67" y="f66"/>
                      <a:pt x="f68" y="f29"/>
                      <a:pt x="f68" y="f65"/>
                    </a:cubicBezTo>
                    <a:cubicBezTo>
                      <a:pt x="f68" y="f58"/>
                      <a:pt x="f69" y="f63"/>
                      <a:pt x="f70" y="f61"/>
                    </a:cubicBezTo>
                    <a:lnTo>
                      <a:pt x="f71" y="f52"/>
                    </a:lnTo>
                    <a:cubicBezTo>
                      <a:pt x="f72" y="f28"/>
                      <a:pt x="f73" y="f49"/>
                      <a:pt x="f5" y="f49"/>
                    </a:cubicBezTo>
                    <a:cubicBezTo>
                      <a:pt x="f74" y="f49"/>
                      <a:pt x="f3" y="f75"/>
                      <a:pt x="f3" y="f9"/>
                    </a:cubicBezTo>
                    <a:cubicBezTo>
                      <a:pt x="f3" y="f8"/>
                      <a:pt x="f74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63" name="Google Shape;10189;p74">
              <a:extLst>
                <a:ext uri="{FF2B5EF4-FFF2-40B4-BE49-F238E27FC236}">
                  <a16:creationId xmlns:a16="http://schemas.microsoft.com/office/drawing/2014/main" id="{0EB56A33-7EEE-8F4C-1197-8AC5B697E368}"/>
                </a:ext>
              </a:extLst>
            </p:cNvPr>
            <p:cNvSpPr/>
            <p:nvPr/>
          </p:nvSpPr>
          <p:spPr>
            <a:xfrm>
              <a:off x="6560966" y="2788206"/>
              <a:ext cx="394709" cy="328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9925"/>
                <a:gd name="f5" fmla="val 925"/>
                <a:gd name="f6" fmla="val 3644"/>
                <a:gd name="f7" fmla="val 944"/>
                <a:gd name="f8" fmla="val 963"/>
                <a:gd name="f9" fmla="val 3648"/>
                <a:gd name="f10" fmla="val 978"/>
                <a:gd name="f11" fmla="val 3655"/>
                <a:gd name="f12" fmla="val 1608"/>
                <a:gd name="f13" fmla="val 3970"/>
                <a:gd name="f14" fmla="val 5924"/>
                <a:gd name="f15" fmla="val 6239"/>
                <a:gd name="f16" fmla="val 960"/>
                <a:gd name="f17" fmla="val 6256"/>
                <a:gd name="f18" fmla="val 937"/>
                <a:gd name="f19" fmla="val 6264"/>
                <a:gd name="f20" fmla="val 914"/>
                <a:gd name="f21" fmla="val 854"/>
                <a:gd name="f22" fmla="val 788"/>
                <a:gd name="f23" fmla="val 6212"/>
                <a:gd name="f24" fmla="val 6144"/>
                <a:gd name="f25" fmla="val 3781"/>
                <a:gd name="f26" fmla="val 3685"/>
                <a:gd name="f27" fmla="val 862"/>
                <a:gd name="f28" fmla="val 4128"/>
                <a:gd name="f29" fmla="val 7184"/>
                <a:gd name="f30" fmla="val 6963"/>
                <a:gd name="f31" fmla="val 8035"/>
                <a:gd name="f32" fmla="val 6648"/>
                <a:gd name="f33" fmla="val 8507"/>
                <a:gd name="f34" fmla="val 6176"/>
                <a:gd name="f35" fmla="val 8759"/>
                <a:gd name="f36" fmla="val 5640"/>
                <a:gd name="f37" fmla="val 4821"/>
                <a:gd name="f38" fmla="val 4097"/>
                <a:gd name="f39" fmla="val 8066"/>
                <a:gd name="f40" fmla="val 11374"/>
                <a:gd name="f41" fmla="val 820"/>
                <a:gd name="f42" fmla="val 11626"/>
                <a:gd name="f43" fmla="val 11815"/>
                <a:gd name="f44" fmla="val 1009"/>
                <a:gd name="f45" fmla="val 1198"/>
                <a:gd name="f46" fmla="val 8665"/>
                <a:gd name="f47" fmla="val 8885"/>
                <a:gd name="f48" fmla="val 9043"/>
                <a:gd name="f49" fmla="val 11154"/>
                <a:gd name="f50" fmla="val 10996"/>
                <a:gd name="f51" fmla="val 8854"/>
                <a:gd name="f52" fmla="val 977"/>
                <a:gd name="f53" fmla="val 11185"/>
                <a:gd name="f54" fmla="val 11437"/>
                <a:gd name="f55" fmla="val 1"/>
                <a:gd name="f56" fmla="val 10870"/>
                <a:gd name="f57" fmla="val 10366"/>
                <a:gd name="f58" fmla="val 379"/>
                <a:gd name="f59" fmla="val 10240"/>
                <a:gd name="f60" fmla="val 883"/>
                <a:gd name="f61" fmla="val 2080"/>
                <a:gd name="f62" fmla="val 3246"/>
                <a:gd name="f63" fmla="val 1387"/>
                <a:gd name="f64" fmla="val 2899"/>
                <a:gd name="f65" fmla="val 1251"/>
                <a:gd name="f66" fmla="val 2831"/>
                <a:gd name="f67" fmla="val 1109"/>
                <a:gd name="f68" fmla="val 2800"/>
                <a:gd name="f69" fmla="val 970"/>
                <a:gd name="f70" fmla="val 466"/>
                <a:gd name="f71" fmla="val 3213"/>
                <a:gd name="f72" fmla="val 6687"/>
                <a:gd name="f73" fmla="val 465"/>
                <a:gd name="f74" fmla="val 7095"/>
                <a:gd name="f75" fmla="val 983"/>
                <a:gd name="f76" fmla="val 1127"/>
                <a:gd name="f77" fmla="val 1275"/>
                <a:gd name="f78" fmla="val 7063"/>
                <a:gd name="f79" fmla="val 1419"/>
                <a:gd name="f80" fmla="val 6995"/>
                <a:gd name="f81" fmla="val 2143"/>
                <a:gd name="f82" fmla="val 3340"/>
                <a:gd name="f83" fmla="val 3151"/>
                <a:gd name="f84" fmla="val 8444"/>
                <a:gd name="f85" fmla="val 4286"/>
                <a:gd name="f86" fmla="val 9641"/>
                <a:gd name="f87" fmla="val 5672"/>
                <a:gd name="f88" fmla="val 6585"/>
                <a:gd name="f89" fmla="val 7405"/>
                <a:gd name="f90" fmla="val 9074"/>
                <a:gd name="f91" fmla="val 7814"/>
                <a:gd name="f92" fmla="val 8287"/>
                <a:gd name="f93" fmla="val 10271"/>
                <a:gd name="f94" fmla="val 9011"/>
                <a:gd name="f95" fmla="val 10429"/>
                <a:gd name="f96" fmla="val 9515"/>
                <a:gd name="f97" fmla="val 10902"/>
                <a:gd name="f98" fmla="val 11469"/>
                <a:gd name="f99" fmla="val 12130"/>
                <a:gd name="f100" fmla="val 9358"/>
                <a:gd name="f101" fmla="val 8696"/>
                <a:gd name="f102" fmla="val 1261"/>
                <a:gd name="f103" fmla="val 12634"/>
                <a:gd name="f104" fmla="val 536"/>
                <a:gd name="f105" fmla="val 12099"/>
                <a:gd name="f106" fmla="*/ f0 1 12729"/>
                <a:gd name="f107" fmla="*/ f1 1 9925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12729"/>
                <a:gd name="f114" fmla="*/ f111 1 9925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12729" h="992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4"/>
                  </a:lnTo>
                  <a:lnTo>
                    <a:pt x="f10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2" y="f24"/>
                  </a:cubicBezTo>
                  <a:lnTo>
                    <a:pt x="f22" y="f25"/>
                  </a:lnTo>
                  <a:cubicBezTo>
                    <a:pt x="f22" y="f26"/>
                    <a:pt x="f27" y="f6"/>
                    <a:pt x="f5" y="f6"/>
                  </a:cubicBezTo>
                  <a:close/>
                  <a:moveTo>
                    <a:pt x="f28" y="f29"/>
                  </a:moveTo>
                  <a:lnTo>
                    <a:pt x="f30" y="f31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28" y="f29"/>
                  </a:cubicBezTo>
                  <a:close/>
                  <a:moveTo>
                    <a:pt x="f40" y="f41"/>
                  </a:moveTo>
                  <a:cubicBezTo>
                    <a:pt x="f42" y="f41"/>
                    <a:pt x="f43" y="f44"/>
                    <a:pt x="f43" y="f45"/>
                  </a:cubicBezTo>
                  <a:lnTo>
                    <a:pt x="f43" y="f46"/>
                  </a:lnTo>
                  <a:cubicBezTo>
                    <a:pt x="f43" y="f47"/>
                    <a:pt x="f42" y="f48"/>
                    <a:pt x="f40" y="f48"/>
                  </a:cubicBezTo>
                  <a:cubicBezTo>
                    <a:pt x="f49" y="f48"/>
                    <a:pt x="f50" y="f51"/>
                    <a:pt x="f50" y="f46"/>
                  </a:cubicBezTo>
                  <a:lnTo>
                    <a:pt x="f50" y="f45"/>
                  </a:lnTo>
                  <a:cubicBezTo>
                    <a:pt x="f50" y="f52"/>
                    <a:pt x="f53" y="f41"/>
                    <a:pt x="f40" y="f41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9" y="f60"/>
                  </a:cubicBezTo>
                  <a:lnTo>
                    <a:pt x="f61" y="f62"/>
                  </a:lnTo>
                  <a:lnTo>
                    <a:pt x="f63" y="f64"/>
                  </a:ln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55" y="f71"/>
                    <a:pt x="f55" y="f25"/>
                  </a:cubicBezTo>
                  <a:lnTo>
                    <a:pt x="f55" y="f24"/>
                  </a:lnTo>
                  <a:cubicBezTo>
                    <a:pt x="f55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lnTo>
                    <a:pt x="f81" y="f32"/>
                  </a:lnTo>
                  <a:lnTo>
                    <a:pt x="f82" y="f80"/>
                  </a:lnTo>
                  <a:cubicBezTo>
                    <a:pt x="f8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91" y="f92"/>
                  </a:cubicBezTo>
                  <a:lnTo>
                    <a:pt x="f93" y="f94"/>
                  </a:lnTo>
                  <a:cubicBezTo>
                    <a:pt x="f95" y="f96"/>
                    <a:pt x="f97" y="f4"/>
                    <a:pt x="f98" y="f4"/>
                  </a:cubicBezTo>
                  <a:cubicBezTo>
                    <a:pt x="f99" y="f4"/>
                    <a:pt x="f3" y="f100"/>
                    <a:pt x="f3" y="f101"/>
                  </a:cubicBezTo>
                  <a:lnTo>
                    <a:pt x="f3" y="f102"/>
                  </a:lnTo>
                  <a:cubicBezTo>
                    <a:pt x="f103" y="f104"/>
                    <a:pt x="f105" y="f55"/>
                    <a:pt x="f54" y="f5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4" name="Google Shape;10190;p74">
              <a:extLst>
                <a:ext uri="{FF2B5EF4-FFF2-40B4-BE49-F238E27FC236}">
                  <a16:creationId xmlns:a16="http://schemas.microsoft.com/office/drawing/2014/main" id="{54C0A1A7-B0C4-C530-CB7E-254FE5E8D79A}"/>
                </a:ext>
              </a:extLst>
            </p:cNvPr>
            <p:cNvGrpSpPr/>
            <p:nvPr/>
          </p:nvGrpSpPr>
          <p:grpSpPr>
            <a:xfrm>
              <a:off x="7862157" y="2742733"/>
              <a:ext cx="359688" cy="378735"/>
              <a:chOff x="7862157" y="2742733"/>
              <a:chExt cx="359688" cy="378735"/>
            </a:xfrm>
          </p:grpSpPr>
          <p:sp>
            <p:nvSpPr>
              <p:cNvPr id="65" name="Google Shape;10191;p74">
                <a:extLst>
                  <a:ext uri="{FF2B5EF4-FFF2-40B4-BE49-F238E27FC236}">
                    <a16:creationId xmlns:a16="http://schemas.microsoft.com/office/drawing/2014/main" id="{79462EEB-F2B4-1095-9A51-D241351CEFBC}"/>
                  </a:ext>
                </a:extLst>
              </p:cNvPr>
              <p:cNvSpPr/>
              <p:nvPr/>
            </p:nvSpPr>
            <p:spPr>
              <a:xfrm>
                <a:off x="7862157" y="2742733"/>
                <a:ext cx="168752" cy="308610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5987"/>
                  <a:gd name="f5" fmla="val 10273"/>
                  <a:gd name="f6" fmla="val 5532"/>
                  <a:gd name="f7" fmla="val 1"/>
                  <a:gd name="f8" fmla="val 5515"/>
                  <a:gd name="f9" fmla="val 5499"/>
                  <a:gd name="f10" fmla="val 2"/>
                  <a:gd name="f11" fmla="val 5483"/>
                  <a:gd name="f12" fmla="val 4"/>
                  <a:gd name="f13" fmla="val 2364"/>
                  <a:gd name="f14" fmla="val 445"/>
                  <a:gd name="f15" fmla="val 3123"/>
                  <a:gd name="f16" fmla="val 6274"/>
                  <a:gd name="f17" fmla="val 7692"/>
                  <a:gd name="f18" fmla="val 442"/>
                  <a:gd name="f19" fmla="val 8983"/>
                  <a:gd name="f20" fmla="val 1293"/>
                  <a:gd name="f21" fmla="val 10086"/>
                  <a:gd name="f22" fmla="val 1381"/>
                  <a:gd name="f23" fmla="val 10209"/>
                  <a:gd name="f24" fmla="val 1507"/>
                  <a:gd name="f25" fmla="val 1635"/>
                  <a:gd name="f26" fmla="val 1737"/>
                  <a:gd name="f27" fmla="val 1839"/>
                  <a:gd name="f28" fmla="val 10233"/>
                  <a:gd name="f29" fmla="val 1923"/>
                  <a:gd name="f30" fmla="val 10149"/>
                  <a:gd name="f31" fmla="val 3719"/>
                  <a:gd name="f32" fmla="val 8353"/>
                  <a:gd name="f33" fmla="val 3813"/>
                  <a:gd name="f34" fmla="val 8259"/>
                  <a:gd name="f35" fmla="val 3845"/>
                  <a:gd name="f36" fmla="val 8007"/>
                  <a:gd name="f37" fmla="val 3782"/>
                  <a:gd name="f38" fmla="val 7849"/>
                  <a:gd name="f39" fmla="val 3498"/>
                  <a:gd name="f40" fmla="val 7376"/>
                  <a:gd name="f41" fmla="val 3341"/>
                  <a:gd name="f42" fmla="val 6809"/>
                  <a:gd name="f43" fmla="val 4888"/>
                  <a:gd name="f44" fmla="val 4286"/>
                  <a:gd name="f45" fmla="val 3659"/>
                  <a:gd name="f46" fmla="val 5672"/>
                  <a:gd name="f47" fmla="val 3312"/>
                  <a:gd name="f48" fmla="val 5861"/>
                  <a:gd name="f49" fmla="val 3281"/>
                  <a:gd name="f50" fmla="val 2934"/>
                  <a:gd name="f51" fmla="val 414"/>
                  <a:gd name="f52" fmla="val 5958"/>
                  <a:gd name="f53" fmla="val 5739"/>
                  <a:gd name="f54" fmla="*/ f1 1 5987"/>
                  <a:gd name="f55" fmla="*/ f2 1 10273"/>
                  <a:gd name="f56" fmla="val f3"/>
                  <a:gd name="f57" fmla="val f4"/>
                  <a:gd name="f58" fmla="val f5"/>
                  <a:gd name="f59" fmla="+- f58 0 f56"/>
                  <a:gd name="f60" fmla="+- f57 0 f56"/>
                  <a:gd name="f61" fmla="*/ f60 1 5987"/>
                  <a:gd name="f62" fmla="*/ f59 1 10273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5987" h="10273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13" y="f14"/>
                      <a:pt x="f7" y="f15"/>
                      <a:pt x="f7" y="f16"/>
                    </a:cubicBezTo>
                    <a:cubicBezTo>
                      <a:pt x="f7" y="f17"/>
                      <a:pt x="f18" y="f19"/>
                      <a:pt x="f20" y="f21"/>
                    </a:cubicBezTo>
                    <a:cubicBezTo>
                      <a:pt x="f22" y="f23"/>
                      <a:pt x="f24" y="f5"/>
                      <a:pt x="f25" y="f5"/>
                    </a:cubicBezTo>
                    <a:cubicBezTo>
                      <a:pt x="f26" y="f5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1" y="f16"/>
                    </a:cubicBezTo>
                    <a:cubicBezTo>
                      <a:pt x="f41" y="f43"/>
                      <a:pt x="f44" y="f45"/>
                      <a:pt x="f46" y="f47"/>
                    </a:cubicBezTo>
                    <a:cubicBezTo>
                      <a:pt x="f48" y="f49"/>
                      <a:pt x="f4" y="f15"/>
                      <a:pt x="f4" y="f50"/>
                    </a:cubicBezTo>
                    <a:lnTo>
                      <a:pt x="f4" y="f51"/>
                    </a:lnTo>
                    <a:cubicBezTo>
                      <a:pt x="f52" y="f0"/>
                      <a:pt x="f53" y="f7"/>
                      <a:pt x="f6" y="f7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6" name="Google Shape;10192;p74">
                <a:extLst>
                  <a:ext uri="{FF2B5EF4-FFF2-40B4-BE49-F238E27FC236}">
                    <a16:creationId xmlns:a16="http://schemas.microsoft.com/office/drawing/2014/main" id="{E6B59C4D-1EF2-301F-02F0-7B47570FE83B}"/>
                  </a:ext>
                </a:extLst>
              </p:cNvPr>
              <p:cNvSpPr/>
              <p:nvPr/>
            </p:nvSpPr>
            <p:spPr>
              <a:xfrm>
                <a:off x="7927884" y="3006922"/>
                <a:ext cx="227356" cy="1145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066"/>
                  <a:gd name="f4" fmla="val 3813"/>
                  <a:gd name="f5" fmla="val 5758"/>
                  <a:gd name="f6" fmla="val 5692"/>
                  <a:gd name="f7" fmla="val 5629"/>
                  <a:gd name="f8" fmla="val 11"/>
                  <a:gd name="f9" fmla="val 5577"/>
                  <a:gd name="f10" fmla="val 32"/>
                  <a:gd name="f11" fmla="val 5091"/>
                  <a:gd name="f12" fmla="val 339"/>
                  <a:gd name="f13" fmla="val 4530"/>
                  <a:gd name="f14" fmla="val 489"/>
                  <a:gd name="f15" fmla="val 3972"/>
                  <a:gd name="f16" fmla="val 3444"/>
                  <a:gd name="f17" fmla="val 2917"/>
                  <a:gd name="f18" fmla="val 355"/>
                  <a:gd name="f19" fmla="val 2458"/>
                  <a:gd name="f20" fmla="val 95"/>
                  <a:gd name="f21" fmla="val 2389"/>
                  <a:gd name="f22" fmla="val 53"/>
                  <a:gd name="f23" fmla="val 2314"/>
                  <a:gd name="f24" fmla="val 30"/>
                  <a:gd name="f25" fmla="val 2239"/>
                  <a:gd name="f26" fmla="val 2141"/>
                  <a:gd name="f27" fmla="val 2042"/>
                  <a:gd name="f28" fmla="val 69"/>
                  <a:gd name="f29" fmla="val 1954"/>
                  <a:gd name="f30" fmla="val 158"/>
                  <a:gd name="f31" fmla="val 189"/>
                  <a:gd name="f32" fmla="val 1922"/>
                  <a:gd name="f33" fmla="val 2143"/>
                  <a:gd name="f34" fmla="val 2395"/>
                  <a:gd name="f35" fmla="val 221"/>
                  <a:gd name="f36" fmla="val 2552"/>
                  <a:gd name="f37" fmla="val 1324"/>
                  <a:gd name="f38" fmla="val 3403"/>
                  <a:gd name="f39" fmla="val 2615"/>
                  <a:gd name="f40" fmla="val 3812"/>
                  <a:gd name="f41" fmla="val 4001"/>
                  <a:gd name="f42" fmla="val 5388"/>
                  <a:gd name="f43" fmla="val 6711"/>
                  <a:gd name="f44" fmla="val 7814"/>
                  <a:gd name="f45" fmla="val 2521"/>
                  <a:gd name="f46" fmla="val 8034"/>
                  <a:gd name="f47" fmla="val 2363"/>
                  <a:gd name="f48" fmla="val 2080"/>
                  <a:gd name="f49" fmla="val 7877"/>
                  <a:gd name="f50" fmla="val 1890"/>
                  <a:gd name="f51" fmla="val 6112"/>
                  <a:gd name="f52" fmla="val 126"/>
                  <a:gd name="f53" fmla="val 6028"/>
                  <a:gd name="f54" fmla="val 42"/>
                  <a:gd name="f55" fmla="val 5888"/>
                  <a:gd name="f56" fmla="*/ f0 1 8066"/>
                  <a:gd name="f57" fmla="*/ f1 1 3813"/>
                  <a:gd name="f58" fmla="val f2"/>
                  <a:gd name="f59" fmla="val f3"/>
                  <a:gd name="f60" fmla="val f4"/>
                  <a:gd name="f61" fmla="+- f60 0 f58"/>
                  <a:gd name="f62" fmla="+- f59 0 f58"/>
                  <a:gd name="f63" fmla="*/ f62 1 8066"/>
                  <a:gd name="f64" fmla="*/ f61 1 3813"/>
                  <a:gd name="f65" fmla="*/ f58 1 f63"/>
                  <a:gd name="f66" fmla="*/ f59 1 f63"/>
                  <a:gd name="f67" fmla="*/ f58 1 f64"/>
                  <a:gd name="f68" fmla="*/ f60 1 f64"/>
                  <a:gd name="f69" fmla="*/ f65 f56 1"/>
                  <a:gd name="f70" fmla="*/ f66 f56 1"/>
                  <a:gd name="f71" fmla="*/ f68 f57 1"/>
                  <a:gd name="f72" fmla="*/ f67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9" t="f72" r="f70" b="f71"/>
                <a:pathLst>
                  <a:path w="8066" h="381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2" y="f33"/>
                      <a:pt x="f10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38"/>
                      <a:pt x="f44" y="f45"/>
                    </a:cubicBezTo>
                    <a:cubicBezTo>
                      <a:pt x="f46" y="f47"/>
                      <a:pt x="f3" y="f48"/>
                      <a:pt x="f49" y="f50"/>
                    </a:cubicBezTo>
                    <a:lnTo>
                      <a:pt x="f51" y="f52"/>
                    </a:lnTo>
                    <a:cubicBezTo>
                      <a:pt x="f53" y="f54"/>
                      <a:pt x="f55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7" name="Google Shape;10193;p74">
                <a:extLst>
                  <a:ext uri="{FF2B5EF4-FFF2-40B4-BE49-F238E27FC236}">
                    <a16:creationId xmlns:a16="http://schemas.microsoft.com/office/drawing/2014/main" id="{E43576E4-4E52-6E25-8C5A-2ADD93797308}"/>
                  </a:ext>
                </a:extLst>
              </p:cNvPr>
              <p:cNvSpPr/>
              <p:nvPr/>
            </p:nvSpPr>
            <p:spPr>
              <a:xfrm>
                <a:off x="8053093" y="2742733"/>
                <a:ext cx="168752" cy="308253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5987"/>
                  <a:gd name="f5" fmla="val 10261"/>
                  <a:gd name="f6" fmla="val 418"/>
                  <a:gd name="f7" fmla="val 1"/>
                  <a:gd name="f8" fmla="val 190"/>
                  <a:gd name="f9" fmla="val 414"/>
                  <a:gd name="f10" fmla="val 2934"/>
                  <a:gd name="f11" fmla="val 3123"/>
                  <a:gd name="f12" fmla="val 127"/>
                  <a:gd name="f13" fmla="val 3281"/>
                  <a:gd name="f14" fmla="val 316"/>
                  <a:gd name="f15" fmla="val 3312"/>
                  <a:gd name="f16" fmla="val 1639"/>
                  <a:gd name="f17" fmla="val 3659"/>
                  <a:gd name="f18" fmla="val 2647"/>
                  <a:gd name="f19" fmla="val 4856"/>
                  <a:gd name="f20" fmla="val 6274"/>
                  <a:gd name="f21" fmla="val 6809"/>
                  <a:gd name="f22" fmla="val 2489"/>
                  <a:gd name="f23" fmla="val 7376"/>
                  <a:gd name="f24" fmla="val 2206"/>
                  <a:gd name="f25" fmla="val 7849"/>
                  <a:gd name="f26" fmla="val 2080"/>
                  <a:gd name="f27" fmla="val 8007"/>
                  <a:gd name="f28" fmla="val 2111"/>
                  <a:gd name="f29" fmla="val 8196"/>
                  <a:gd name="f30" fmla="val 2269"/>
                  <a:gd name="f31" fmla="val 8353"/>
                  <a:gd name="f32" fmla="val 4065"/>
                  <a:gd name="f33" fmla="val 10149"/>
                  <a:gd name="f34" fmla="val 4137"/>
                  <a:gd name="f35" fmla="val 10221"/>
                  <a:gd name="f36" fmla="val 4242"/>
                  <a:gd name="f37" fmla="val 10260"/>
                  <a:gd name="f38" fmla="val 4350"/>
                  <a:gd name="f39" fmla="val 4478"/>
                  <a:gd name="f40" fmla="val 4609"/>
                  <a:gd name="f41" fmla="val 10205"/>
                  <a:gd name="f42" fmla="val 4695"/>
                  <a:gd name="f43" fmla="val 10086"/>
                  <a:gd name="f44" fmla="val 5514"/>
                  <a:gd name="f45" fmla="val 8983"/>
                  <a:gd name="f46" fmla="val 7660"/>
                  <a:gd name="f47" fmla="val 5892"/>
                  <a:gd name="f48" fmla="val 3592"/>
                  <a:gd name="f49" fmla="val 445"/>
                  <a:gd name="f50" fmla="val 473"/>
                  <a:gd name="f51" fmla="val 4"/>
                  <a:gd name="f52" fmla="val 455"/>
                  <a:gd name="f53" fmla="val 2"/>
                  <a:gd name="f54" fmla="val 436"/>
                  <a:gd name="f55" fmla="*/ f1 1 5987"/>
                  <a:gd name="f56" fmla="*/ f2 1 10261"/>
                  <a:gd name="f57" fmla="val f3"/>
                  <a:gd name="f58" fmla="val f4"/>
                  <a:gd name="f59" fmla="val f5"/>
                  <a:gd name="f60" fmla="+- f59 0 f57"/>
                  <a:gd name="f61" fmla="+- f58 0 f57"/>
                  <a:gd name="f62" fmla="*/ f61 1 5987"/>
                  <a:gd name="f63" fmla="*/ f60 1 1026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987" h="10261">
                    <a:moveTo>
                      <a:pt x="f6" y="f7"/>
                    </a:moveTo>
                    <a:cubicBezTo>
                      <a:pt x="f8" y="f7"/>
                      <a:pt x="f7" y="f0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cubicBezTo>
                      <a:pt x="f18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lnTo>
                      <a:pt x="f32" y="f33"/>
                    </a:lnTo>
                    <a:cubicBezTo>
                      <a:pt x="f34" y="f35"/>
                      <a:pt x="f36" y="f37"/>
                      <a:pt x="f38" y="f37"/>
                    </a:cubicBezTo>
                    <a:cubicBezTo>
                      <a:pt x="f39" y="f37"/>
                      <a:pt x="f40" y="f41"/>
                      <a:pt x="f42" y="f43"/>
                    </a:cubicBezTo>
                    <a:cubicBezTo>
                      <a:pt x="f44" y="f45"/>
                      <a:pt x="f4" y="f46"/>
                      <a:pt x="f4" y="f20"/>
                    </a:cubicBezTo>
                    <a:cubicBezTo>
                      <a:pt x="f47" y="f11"/>
                      <a:pt x="f48" y="f49"/>
                      <a:pt x="f50" y="f51"/>
                    </a:cubicBezTo>
                    <a:cubicBezTo>
                      <a:pt x="f52" y="f53"/>
                      <a:pt x="f54" y="f7"/>
                      <a:pt x="f6" y="f7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8" name="Google Shape;10194;p74">
                <a:extLst>
                  <a:ext uri="{FF2B5EF4-FFF2-40B4-BE49-F238E27FC236}">
                    <a16:creationId xmlns:a16="http://schemas.microsoft.com/office/drawing/2014/main" id="{9361C74B-2460-2792-0BC6-4121D8874C3D}"/>
                  </a:ext>
                </a:extLst>
              </p:cNvPr>
              <p:cNvSpPr/>
              <p:nvPr/>
            </p:nvSpPr>
            <p:spPr>
              <a:xfrm>
                <a:off x="8005142" y="2845055"/>
                <a:ext cx="71058" cy="1741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21"/>
                  <a:gd name="f4" fmla="val 5798"/>
                  <a:gd name="f5" fmla="val 1260"/>
                  <a:gd name="f6" fmla="val 1"/>
                  <a:gd name="f7" fmla="val 1040"/>
                  <a:gd name="f8" fmla="val 819"/>
                  <a:gd name="f9" fmla="val 190"/>
                  <a:gd name="f10" fmla="val 379"/>
                  <a:gd name="f11" fmla="val 662"/>
                  <a:gd name="f12" fmla="val 347"/>
                  <a:gd name="f13" fmla="val 820"/>
                  <a:gd name="f14" fmla="val 1293"/>
                  <a:gd name="f15" fmla="val 1860"/>
                  <a:gd name="f16" fmla="val 567"/>
                  <a:gd name="f17" fmla="val 2899"/>
                  <a:gd name="f18" fmla="val 977"/>
                  <a:gd name="f19" fmla="val 3214"/>
                  <a:gd name="f20" fmla="val 1292"/>
                  <a:gd name="f21" fmla="val 3466"/>
                  <a:gd name="f22" fmla="val 1670"/>
                  <a:gd name="f23" fmla="val 3687"/>
                  <a:gd name="f24" fmla="val 3939"/>
                  <a:gd name="f25" fmla="val 4160"/>
                  <a:gd name="f26" fmla="val 1450"/>
                  <a:gd name="f27" fmla="val 4380"/>
                  <a:gd name="f28" fmla="val 1071"/>
                  <a:gd name="f29" fmla="val 630"/>
                  <a:gd name="f30" fmla="val 3529"/>
                  <a:gd name="f31" fmla="val 441"/>
                  <a:gd name="f32" fmla="val 252"/>
                  <a:gd name="f33" fmla="val 32"/>
                  <a:gd name="f34" fmla="val 3750"/>
                  <a:gd name="f35" fmla="val 4475"/>
                  <a:gd name="f36" fmla="val 410"/>
                  <a:gd name="f37" fmla="val 4916"/>
                  <a:gd name="f38" fmla="val 882"/>
                  <a:gd name="f39" fmla="val 5105"/>
                  <a:gd name="f40" fmla="val 5388"/>
                  <a:gd name="f41" fmla="val 5640"/>
                  <a:gd name="f42" fmla="val 1544"/>
                  <a:gd name="f43" fmla="val 1702"/>
                  <a:gd name="f44" fmla="val 5577"/>
                  <a:gd name="f45" fmla="val 5073"/>
                  <a:gd name="f46" fmla="val 2174"/>
                  <a:gd name="f47" fmla="val 4443"/>
                  <a:gd name="f48" fmla="val 3907"/>
                  <a:gd name="f49" fmla="val 1985"/>
                  <a:gd name="f50" fmla="val 2836"/>
                  <a:gd name="f51" fmla="val 1229"/>
                  <a:gd name="f52" fmla="val 2269"/>
                  <a:gd name="f53" fmla="val 2049"/>
                  <a:gd name="f54" fmla="val 1797"/>
                  <a:gd name="f55" fmla="val 1576"/>
                  <a:gd name="f56" fmla="val 1419"/>
                  <a:gd name="f57" fmla="val 1608"/>
                  <a:gd name="f58" fmla="val 1891"/>
                  <a:gd name="f59" fmla="val 2238"/>
                  <a:gd name="f60" fmla="val 2143"/>
                  <a:gd name="f61" fmla="val 2363"/>
                  <a:gd name="f62" fmla="val 1261"/>
                  <a:gd name="f63" fmla="val 631"/>
                  <a:gd name="f64" fmla="val 158"/>
                  <a:gd name="f65" fmla="val 1513"/>
                  <a:gd name="f66" fmla="*/ f0 1 2521"/>
                  <a:gd name="f67" fmla="*/ f1 1 5798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2521"/>
                  <a:gd name="f74" fmla="*/ f71 1 5798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2521" h="579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2" y="f14"/>
                      <a:pt x="f2" y="f15"/>
                    </a:cubicBezTo>
                    <a:cubicBezTo>
                      <a:pt x="f2" y="f3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5" y="f27"/>
                    </a:cubicBezTo>
                    <a:cubicBezTo>
                      <a:pt x="f28" y="f27"/>
                      <a:pt x="f8" y="f25"/>
                      <a:pt x="f8" y="f24"/>
                    </a:cubicBezTo>
                    <a:cubicBezTo>
                      <a:pt x="f8" y="f23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3" y="f24"/>
                    </a:cubicBezTo>
                    <a:cubicBezTo>
                      <a:pt x="f33" y="f35"/>
                      <a:pt x="f36" y="f37"/>
                      <a:pt x="f38" y="f39"/>
                    </a:cubicBezTo>
                    <a:lnTo>
                      <a:pt x="f38" y="f40"/>
                    </a:lnTo>
                    <a:cubicBezTo>
                      <a:pt x="f38" y="f41"/>
                      <a:pt x="f28" y="f4"/>
                      <a:pt x="f20" y="f4"/>
                    </a:cubicBezTo>
                    <a:cubicBezTo>
                      <a:pt x="f42" y="f4"/>
                      <a:pt x="f43" y="f44"/>
                      <a:pt x="f43" y="f40"/>
                    </a:cubicBezTo>
                    <a:lnTo>
                      <a:pt x="f43" y="f45"/>
                    </a:lnTo>
                    <a:cubicBezTo>
                      <a:pt x="f46" y="f37"/>
                      <a:pt x="f3" y="f47"/>
                      <a:pt x="f3" y="f48"/>
                    </a:cubicBezTo>
                    <a:cubicBezTo>
                      <a:pt x="f3" y="f19"/>
                      <a:pt x="f49" y="f50"/>
                      <a:pt x="f42" y="f3"/>
                    </a:cubicBezTo>
                    <a:cubicBezTo>
                      <a:pt x="f51" y="f52"/>
                      <a:pt x="f38" y="f53"/>
                      <a:pt x="f38" y="f54"/>
                    </a:cubicBezTo>
                    <a:cubicBezTo>
                      <a:pt x="f38" y="f55"/>
                      <a:pt x="f28" y="f56"/>
                      <a:pt x="f20" y="f56"/>
                    </a:cubicBezTo>
                    <a:cubicBezTo>
                      <a:pt x="f42" y="f56"/>
                      <a:pt x="f43" y="f57"/>
                      <a:pt x="f43" y="f54"/>
                    </a:cubicBezTo>
                    <a:cubicBezTo>
                      <a:pt x="f43" y="f53"/>
                      <a:pt x="f58" y="f59"/>
                      <a:pt x="f60" y="f59"/>
                    </a:cubicBezTo>
                    <a:cubicBezTo>
                      <a:pt x="f61" y="f59"/>
                      <a:pt x="f3" y="f53"/>
                      <a:pt x="f3" y="f54"/>
                    </a:cubicBezTo>
                    <a:cubicBezTo>
                      <a:pt x="f3" y="f62"/>
                      <a:pt x="f46" y="f13"/>
                      <a:pt x="f43" y="f63"/>
                    </a:cubicBezTo>
                    <a:lnTo>
                      <a:pt x="f43" y="f12"/>
                    </a:lnTo>
                    <a:cubicBezTo>
                      <a:pt x="f43" y="f64"/>
                      <a:pt x="f65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9" name="Google Shape;10221;p74">
              <a:extLst>
                <a:ext uri="{FF2B5EF4-FFF2-40B4-BE49-F238E27FC236}">
                  <a16:creationId xmlns:a16="http://schemas.microsoft.com/office/drawing/2014/main" id="{AACFA630-6F34-2CE9-218D-CAD7AC87406F}"/>
                </a:ext>
              </a:extLst>
            </p:cNvPr>
            <p:cNvGrpSpPr/>
            <p:nvPr/>
          </p:nvGrpSpPr>
          <p:grpSpPr>
            <a:xfrm>
              <a:off x="3835469" y="3466947"/>
              <a:ext cx="316967" cy="383407"/>
              <a:chOff x="3835469" y="3466947"/>
              <a:chExt cx="316967" cy="383407"/>
            </a:xfrm>
          </p:grpSpPr>
          <p:sp>
            <p:nvSpPr>
              <p:cNvPr id="70" name="Google Shape;10222;p74">
                <a:extLst>
                  <a:ext uri="{FF2B5EF4-FFF2-40B4-BE49-F238E27FC236}">
                    <a16:creationId xmlns:a16="http://schemas.microsoft.com/office/drawing/2014/main" id="{5039582E-A49A-1189-14CA-075FD058C436}"/>
                  </a:ext>
                </a:extLst>
              </p:cNvPr>
              <p:cNvSpPr/>
              <p:nvPr/>
            </p:nvSpPr>
            <p:spPr>
              <a:xfrm>
                <a:off x="3940167" y="3647642"/>
                <a:ext cx="105668" cy="67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2080"/>
                  <a:gd name="f5" fmla="val 1733"/>
                  <a:gd name="f6" fmla="val 788"/>
                  <a:gd name="f7" fmla="val 2678"/>
                  <a:gd name="f8" fmla="*/ f0 1 3466"/>
                  <a:gd name="f9" fmla="*/ f1 1 208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466"/>
                  <a:gd name="f16" fmla="*/ f13 1 208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466" h="2080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4"/>
                    </a:lnTo>
                    <a:lnTo>
                      <a:pt x="f3" y="f4"/>
                    </a:lnTo>
                    <a:lnTo>
                      <a:pt x="f3" y="f5"/>
                    </a:ln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1" name="Google Shape;10223;p74">
                <a:extLst>
                  <a:ext uri="{FF2B5EF4-FFF2-40B4-BE49-F238E27FC236}">
                    <a16:creationId xmlns:a16="http://schemas.microsoft.com/office/drawing/2014/main" id="{220879E3-BB11-16E0-368E-95AA2FCA4282}"/>
                  </a:ext>
                </a:extLst>
              </p:cNvPr>
              <p:cNvSpPr/>
              <p:nvPr/>
            </p:nvSpPr>
            <p:spPr>
              <a:xfrm>
                <a:off x="3970891" y="3580086"/>
                <a:ext cx="43260" cy="46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418"/>
                  <a:gd name="f5" fmla="val 725"/>
                  <a:gd name="f6" fmla="val 316"/>
                  <a:gd name="f7" fmla="val 315"/>
                  <a:gd name="f8" fmla="val 1103"/>
                  <a:gd name="f9" fmla="*/ f0 1 1419"/>
                  <a:gd name="f10" fmla="*/ f1 1 1418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419"/>
                  <a:gd name="f17" fmla="*/ f14 1 1418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419" h="1418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cubicBezTo>
                      <a:pt x="f2" y="f8"/>
                      <a:pt x="f6" y="f4"/>
                      <a:pt x="f5" y="f4"/>
                    </a:cubicBezTo>
                    <a:cubicBezTo>
                      <a:pt x="f8" y="f4"/>
                      <a:pt x="f4" y="f8"/>
                      <a:pt x="f4" y="f5"/>
                    </a:cubicBezTo>
                    <a:cubicBezTo>
                      <a:pt x="f4" y="f7"/>
                      <a:pt x="f8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2" name="Google Shape;10224;p74">
                <a:extLst>
                  <a:ext uri="{FF2B5EF4-FFF2-40B4-BE49-F238E27FC236}">
                    <a16:creationId xmlns:a16="http://schemas.microsoft.com/office/drawing/2014/main" id="{72C3F363-6F0D-0102-1403-DC932C49D4E2}"/>
                  </a:ext>
                </a:extLst>
              </p:cNvPr>
              <p:cNvSpPr/>
              <p:nvPr/>
            </p:nvSpPr>
            <p:spPr>
              <a:xfrm>
                <a:off x="3835469" y="3466947"/>
                <a:ext cx="316967" cy="3834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97"/>
                  <a:gd name="f4" fmla="val 11800"/>
                  <a:gd name="f5" fmla="val 5167"/>
                  <a:gd name="f6" fmla="val 2757"/>
                  <a:gd name="f7" fmla="val 5923"/>
                  <a:gd name="f8" fmla="val 6553"/>
                  <a:gd name="f9" fmla="val 3388"/>
                  <a:gd name="f10" fmla="val 4144"/>
                  <a:gd name="f11" fmla="val 4490"/>
                  <a:gd name="f12" fmla="val 6396"/>
                  <a:gd name="f13" fmla="val 4805"/>
                  <a:gd name="f14" fmla="val 6175"/>
                  <a:gd name="f15" fmla="val 5089"/>
                  <a:gd name="f16" fmla="val 7026"/>
                  <a:gd name="f17" fmla="val 5498"/>
                  <a:gd name="f18" fmla="val 7593"/>
                  <a:gd name="f19" fmla="val 6317"/>
                  <a:gd name="f20" fmla="val 7294"/>
                  <a:gd name="f21" fmla="val 8019"/>
                  <a:gd name="f22" fmla="val 8208"/>
                  <a:gd name="f23" fmla="val 7435"/>
                  <a:gd name="f24" fmla="val 8365"/>
                  <a:gd name="f25" fmla="val 7246"/>
                  <a:gd name="f26" fmla="val 3088"/>
                  <a:gd name="f27" fmla="val 2867"/>
                  <a:gd name="f28" fmla="val 2710"/>
                  <a:gd name="f29" fmla="val 3308"/>
                  <a:gd name="f30" fmla="val 4127"/>
                  <a:gd name="f31" fmla="val 3907"/>
                  <a:gd name="f32" fmla="val 4868"/>
                  <a:gd name="f33" fmla="val 3781"/>
                  <a:gd name="f34" fmla="val 4553"/>
                  <a:gd name="f35" fmla="val 4411"/>
                  <a:gd name="f36" fmla="val 5183"/>
                  <a:gd name="f37" fmla="val 1"/>
                  <a:gd name="f38" fmla="val 5128"/>
                  <a:gd name="f39" fmla="val 5073"/>
                  <a:gd name="f40" fmla="val 17"/>
                  <a:gd name="f41" fmla="val 5010"/>
                  <a:gd name="f42" fmla="val 48"/>
                  <a:gd name="f43" fmla="val 3964"/>
                  <a:gd name="f44" fmla="val 646"/>
                  <a:gd name="f45" fmla="val 2946"/>
                  <a:gd name="f46" fmla="val 940"/>
                  <a:gd name="f47" fmla="val 1919"/>
                  <a:gd name="f48" fmla="val 1430"/>
                  <a:gd name="f49" fmla="val 939"/>
                  <a:gd name="f50" fmla="val 873"/>
                  <a:gd name="f51" fmla="val 441"/>
                  <a:gd name="f52" fmla="val 741"/>
                  <a:gd name="f53" fmla="val 402"/>
                  <a:gd name="f54" fmla="val 722"/>
                  <a:gd name="f55" fmla="val 363"/>
                  <a:gd name="f56" fmla="val 714"/>
                  <a:gd name="f57" fmla="val 326"/>
                  <a:gd name="f58" fmla="val 243"/>
                  <a:gd name="f59" fmla="val 170"/>
                  <a:gd name="f60" fmla="val 751"/>
                  <a:gd name="f61" fmla="val 126"/>
                  <a:gd name="f62" fmla="val 773"/>
                  <a:gd name="f63" fmla="val 32"/>
                  <a:gd name="f64" fmla="val 836"/>
                  <a:gd name="f65" fmla="val 930"/>
                  <a:gd name="f66" fmla="val 1056"/>
                  <a:gd name="f67" fmla="val 5026"/>
                  <a:gd name="f68" fmla="val 8145"/>
                  <a:gd name="f69" fmla="val 2080"/>
                  <a:gd name="f70" fmla="val 10949"/>
                  <a:gd name="f71" fmla="val 5104"/>
                  <a:gd name="f72" fmla="val 11799"/>
                  <a:gd name="f73" fmla="val 5262"/>
                  <a:gd name="f74" fmla="val 8255"/>
                  <a:gd name="f75" fmla="val 10917"/>
                  <a:gd name="f76" fmla="val 10365"/>
                  <a:gd name="f77" fmla="val 10271"/>
                  <a:gd name="f78" fmla="val 10162"/>
                  <a:gd name="f79" fmla="val 10084"/>
                  <a:gd name="f80" fmla="val 10014"/>
                  <a:gd name="f81" fmla="val 9983"/>
                  <a:gd name="f82" fmla="val 9954"/>
                  <a:gd name="f83" fmla="val 9924"/>
                  <a:gd name="f84" fmla="val 9414"/>
                  <a:gd name="f85" fmla="val 877"/>
                  <a:gd name="f86" fmla="val 8910"/>
                  <a:gd name="f87" fmla="val 946"/>
                  <a:gd name="f88" fmla="val 8409"/>
                  <a:gd name="f89" fmla="val 7395"/>
                  <a:gd name="f90" fmla="val 6389"/>
                  <a:gd name="f91" fmla="val 660"/>
                  <a:gd name="f92" fmla="val 5356"/>
                  <a:gd name="f93" fmla="val 5293"/>
                  <a:gd name="f94" fmla="val 5238"/>
                  <a:gd name="f95" fmla="*/ f0 1 10397"/>
                  <a:gd name="f96" fmla="*/ f1 1 11800"/>
                  <a:gd name="f97" fmla="val f2"/>
                  <a:gd name="f98" fmla="val f3"/>
                  <a:gd name="f99" fmla="val f4"/>
                  <a:gd name="f100" fmla="+- f99 0 f97"/>
                  <a:gd name="f101" fmla="+- f98 0 f97"/>
                  <a:gd name="f102" fmla="*/ f101 1 10397"/>
                  <a:gd name="f103" fmla="*/ f100 1 11800"/>
                  <a:gd name="f104" fmla="*/ f97 1 f102"/>
                  <a:gd name="f105" fmla="*/ f98 1 f102"/>
                  <a:gd name="f106" fmla="*/ f97 1 f103"/>
                  <a:gd name="f107" fmla="*/ f99 1 f103"/>
                  <a:gd name="f108" fmla="*/ f104 f95 1"/>
                  <a:gd name="f109" fmla="*/ f105 f95 1"/>
                  <a:gd name="f110" fmla="*/ f107 f96 1"/>
                  <a:gd name="f111" fmla="*/ f106 f9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8" t="f111" r="f109" b="f110"/>
                <a:pathLst>
                  <a:path w="10397" h="1180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4"/>
                      <a:pt x="f28" y="f22"/>
                      <a:pt x="f28" y="f21"/>
                    </a:cubicBezTo>
                    <a:lnTo>
                      <a:pt x="f28" y="f20"/>
                    </a:lnTo>
                    <a:cubicBezTo>
                      <a:pt x="f28" y="f19"/>
                      <a:pt x="f29" y="f17"/>
                      <a:pt x="f30" y="f15"/>
                    </a:cubicBezTo>
                    <a:cubicBezTo>
                      <a:pt x="f31" y="f32"/>
                      <a:pt x="f33" y="f34"/>
                      <a:pt x="f33" y="f10"/>
                    </a:cubicBezTo>
                    <a:cubicBezTo>
                      <a:pt x="f33" y="f9"/>
                      <a:pt x="f35" y="f6"/>
                      <a:pt x="f5" y="f6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6"/>
                    </a:cubicBezTo>
                    <a:cubicBezTo>
                      <a:pt x="f58" y="f56"/>
                      <a:pt x="f59" y="f60"/>
                      <a:pt x="f61" y="f62"/>
                    </a:cubicBezTo>
                    <a:cubicBezTo>
                      <a:pt x="f63" y="f64"/>
                      <a:pt x="f2" y="f65"/>
                      <a:pt x="f2" y="f66"/>
                    </a:cubicBezTo>
                    <a:lnTo>
                      <a:pt x="f2" y="f67"/>
                    </a:lnTo>
                    <a:cubicBezTo>
                      <a:pt x="f2" y="f68"/>
                      <a:pt x="f69" y="f70"/>
                      <a:pt x="f71" y="f72"/>
                    </a:cubicBezTo>
                    <a:lnTo>
                      <a:pt x="f73" y="f72"/>
                    </a:lnTo>
                    <a:cubicBezTo>
                      <a:pt x="f74" y="f75"/>
                      <a:pt x="f3" y="f68"/>
                      <a:pt x="f3" y="f67"/>
                    </a:cubicBezTo>
                    <a:lnTo>
                      <a:pt x="f3" y="f66"/>
                    </a:lnTo>
                    <a:cubicBezTo>
                      <a:pt x="f3" y="f65"/>
                      <a:pt x="f76" y="f64"/>
                      <a:pt x="f77" y="f62"/>
                    </a:cubicBezTo>
                    <a:cubicBezTo>
                      <a:pt x="f78" y="f60"/>
                      <a:pt x="f79" y="f56"/>
                      <a:pt x="f80" y="f56"/>
                    </a:cubicBezTo>
                    <a:cubicBezTo>
                      <a:pt x="f81" y="f56"/>
                      <a:pt x="f82" y="f54"/>
                      <a:pt x="f83" y="f52"/>
                    </a:cubicBezTo>
                    <a:cubicBezTo>
                      <a:pt x="f84" y="f85"/>
                      <a:pt x="f86" y="f87"/>
                      <a:pt x="f88" y="f87"/>
                    </a:cubicBezTo>
                    <a:cubicBezTo>
                      <a:pt x="f89" y="f87"/>
                      <a:pt x="f90" y="f91"/>
                      <a:pt x="f92" y="f42"/>
                    </a:cubicBezTo>
                    <a:cubicBezTo>
                      <a:pt x="f93" y="f40"/>
                      <a:pt x="f94" y="f37"/>
                      <a:pt x="f36" y="f37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3" name="Google Shape;10240;p74">
              <a:extLst>
                <a:ext uri="{FF2B5EF4-FFF2-40B4-BE49-F238E27FC236}">
                  <a16:creationId xmlns:a16="http://schemas.microsoft.com/office/drawing/2014/main" id="{46F90E2E-2464-8796-287F-838C1E9B7E22}"/>
                </a:ext>
              </a:extLst>
            </p:cNvPr>
            <p:cNvGrpSpPr/>
            <p:nvPr/>
          </p:nvGrpSpPr>
          <p:grpSpPr>
            <a:xfrm>
              <a:off x="5224150" y="3470605"/>
              <a:ext cx="365019" cy="360374"/>
              <a:chOff x="5224150" y="3470605"/>
              <a:chExt cx="365019" cy="360374"/>
            </a:xfrm>
          </p:grpSpPr>
          <p:sp>
            <p:nvSpPr>
              <p:cNvPr id="74" name="Google Shape;10241;p74">
                <a:extLst>
                  <a:ext uri="{FF2B5EF4-FFF2-40B4-BE49-F238E27FC236}">
                    <a16:creationId xmlns:a16="http://schemas.microsoft.com/office/drawing/2014/main" id="{79F078E7-435E-DF12-5C8C-3AA9243E69E0}"/>
                  </a:ext>
                </a:extLst>
              </p:cNvPr>
              <p:cNvSpPr/>
              <p:nvPr/>
            </p:nvSpPr>
            <p:spPr>
              <a:xfrm>
                <a:off x="5224150" y="3470605"/>
                <a:ext cx="365019" cy="2917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973"/>
                  <a:gd name="f4" fmla="val 8980"/>
                  <a:gd name="f5" fmla="val 2017"/>
                  <a:gd name="f6" fmla="val 3749"/>
                  <a:gd name="f7" fmla="val 3119"/>
                  <a:gd name="f8" fmla="val 5514"/>
                  <a:gd name="f9" fmla="val 914"/>
                  <a:gd name="f10" fmla="val 9641"/>
                  <a:gd name="f11" fmla="val 10744"/>
                  <a:gd name="f12" fmla="val 8538"/>
                  <a:gd name="f13" fmla="val 5892"/>
                  <a:gd name="f14" fmla="val 5325"/>
                  <a:gd name="f15" fmla="val 4852"/>
                  <a:gd name="f16" fmla="val 473"/>
                  <a:gd name="f17" fmla="val 1040"/>
                  <a:gd name="f18" fmla="val 1166"/>
                  <a:gd name="f19" fmla="val 4537"/>
                  <a:gd name="f20" fmla="val 1324"/>
                  <a:gd name="f21" fmla="val 3812"/>
                  <a:gd name="f22" fmla="val 1733"/>
                  <a:gd name="f23" fmla="val 3529"/>
                  <a:gd name="f24" fmla="val 1891"/>
                  <a:gd name="f25" fmla="val 3025"/>
                  <a:gd name="f26" fmla="val 1954"/>
                  <a:gd name="f27" fmla="val 2867"/>
                  <a:gd name="f28" fmla="val 1607"/>
                  <a:gd name="f29" fmla="val 2521"/>
                  <a:gd name="f30" fmla="val 2080"/>
                  <a:gd name="f31" fmla="val 1702"/>
                  <a:gd name="f32" fmla="val 1576"/>
                  <a:gd name="f33" fmla="val 1922"/>
                  <a:gd name="f34" fmla="val 946"/>
                  <a:gd name="f35" fmla="val 693"/>
                  <a:gd name="f36" fmla="val 1796"/>
                  <a:gd name="f37" fmla="val 504"/>
                  <a:gd name="f38" fmla="val 454"/>
                  <a:gd name="f39" fmla="val 1708"/>
                  <a:gd name="f40" fmla="val 403"/>
                  <a:gd name="f41" fmla="val 1696"/>
                  <a:gd name="f42" fmla="val 355"/>
                  <a:gd name="f43" fmla="val 223"/>
                  <a:gd name="f44" fmla="val 110"/>
                  <a:gd name="f45" fmla="val 1784"/>
                  <a:gd name="f46" fmla="val 63"/>
                  <a:gd name="f47" fmla="val 2111"/>
                  <a:gd name="f48" fmla="val 2332"/>
                  <a:gd name="f49" fmla="val 252"/>
                  <a:gd name="f50" fmla="val 2363"/>
                  <a:gd name="f51" fmla="val 536"/>
                  <a:gd name="f52" fmla="val 2489"/>
                  <a:gd name="f53" fmla="val 820"/>
                  <a:gd name="f54" fmla="val 2552"/>
                  <a:gd name="f55" fmla="val 1135"/>
                  <a:gd name="f56" fmla="val 2615"/>
                  <a:gd name="f57" fmla="val 1198"/>
                  <a:gd name="f58" fmla="val 1387"/>
                  <a:gd name="f59" fmla="val 3277"/>
                  <a:gd name="f60" fmla="val 95"/>
                  <a:gd name="f61" fmla="val 5671"/>
                  <a:gd name="f62" fmla="val 5703"/>
                  <a:gd name="f63" fmla="val 5829"/>
                  <a:gd name="f64" fmla="val 5860"/>
                  <a:gd name="f65" fmla="val 6238"/>
                  <a:gd name="f66" fmla="val 7372"/>
                  <a:gd name="f67" fmla="val 1009"/>
                  <a:gd name="f68" fmla="val 8318"/>
                  <a:gd name="f69" fmla="val 2143"/>
                  <a:gd name="f70" fmla="val 3308"/>
                  <a:gd name="f71" fmla="val 4254"/>
                  <a:gd name="f72" fmla="val 4191"/>
                  <a:gd name="f73" fmla="val 2710"/>
                  <a:gd name="f74" fmla="val 2930"/>
                  <a:gd name="f75" fmla="val 3151"/>
                  <a:gd name="f76" fmla="val 3088"/>
                  <a:gd name="f77" fmla="val 3182"/>
                  <a:gd name="f78" fmla="val 2647"/>
                  <a:gd name="f79" fmla="val 3844"/>
                  <a:gd name="f80" fmla="val 4947"/>
                  <a:gd name="f81" fmla="val 8979"/>
                  <a:gd name="f82" fmla="val 7089"/>
                  <a:gd name="f83" fmla="val 7814"/>
                  <a:gd name="f84" fmla="val 8192"/>
                  <a:gd name="f85" fmla="val 8853"/>
                  <a:gd name="f86" fmla="val 8916"/>
                  <a:gd name="f87" fmla="val 2899"/>
                  <a:gd name="f88" fmla="val 9074"/>
                  <a:gd name="f89" fmla="val 9326"/>
                  <a:gd name="f90" fmla="val 7782"/>
                  <a:gd name="f91" fmla="val 8727"/>
                  <a:gd name="f92" fmla="val 9861"/>
                  <a:gd name="f93" fmla="val 11027"/>
                  <a:gd name="f94" fmla="val 11972"/>
                  <a:gd name="f95" fmla="val 11909"/>
                  <a:gd name="f96" fmla="val 10429"/>
                  <a:gd name="f97" fmla="val 10618"/>
                  <a:gd name="f98" fmla="val 10681"/>
                  <a:gd name="f99" fmla="val 10933"/>
                  <a:gd name="f100" fmla="val 11248"/>
                  <a:gd name="f101" fmla="val 2458"/>
                  <a:gd name="f102" fmla="val 11531"/>
                  <a:gd name="f103" fmla="val 11720"/>
                  <a:gd name="f104" fmla="val 2300"/>
                  <a:gd name="f105" fmla="val 11815"/>
                  <a:gd name="f106" fmla="val 11674"/>
                  <a:gd name="f107" fmla="val 11560"/>
                  <a:gd name="f108" fmla="val 11429"/>
                  <a:gd name="f109" fmla="val 11380"/>
                  <a:gd name="f110" fmla="val 11330"/>
                  <a:gd name="f111" fmla="val 11279"/>
                  <a:gd name="f112" fmla="val 11059"/>
                  <a:gd name="f113" fmla="val 10870"/>
                  <a:gd name="f114" fmla="val 10460"/>
                  <a:gd name="f115" fmla="val 10113"/>
                  <a:gd name="f116" fmla="val 9704"/>
                  <a:gd name="f117" fmla="val 9294"/>
                  <a:gd name="f118" fmla="val 8790"/>
                  <a:gd name="f119" fmla="val 8255"/>
                  <a:gd name="f120" fmla="val 8003"/>
                  <a:gd name="f121" fmla="val 7278"/>
                  <a:gd name="f122" fmla="val 6963"/>
                  <a:gd name="f123" fmla="val 441"/>
                  <a:gd name="f124" fmla="val 6490"/>
                  <a:gd name="f125" fmla="*/ f0 1 11973"/>
                  <a:gd name="f126" fmla="*/ f1 1 8980"/>
                  <a:gd name="f127" fmla="val f2"/>
                  <a:gd name="f128" fmla="val f3"/>
                  <a:gd name="f129" fmla="val f4"/>
                  <a:gd name="f130" fmla="+- f129 0 f127"/>
                  <a:gd name="f131" fmla="+- f128 0 f127"/>
                  <a:gd name="f132" fmla="*/ f131 1 11973"/>
                  <a:gd name="f133" fmla="*/ f130 1 8980"/>
                  <a:gd name="f134" fmla="*/ f127 1 f132"/>
                  <a:gd name="f135" fmla="*/ f128 1 f132"/>
                  <a:gd name="f136" fmla="*/ f127 1 f133"/>
                  <a:gd name="f137" fmla="*/ f129 1 f133"/>
                  <a:gd name="f138" fmla="*/ f134 f125 1"/>
                  <a:gd name="f139" fmla="*/ f135 f125 1"/>
                  <a:gd name="f140" fmla="*/ f137 f126 1"/>
                  <a:gd name="f141" fmla="*/ f136 f1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8" t="f141" r="f139" b="f140"/>
                <a:pathLst>
                  <a:path w="11973" h="8980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8"/>
                    </a:lnTo>
                    <a:lnTo>
                      <a:pt x="f5" y="f6"/>
                    </a:lnTo>
                    <a:close/>
                    <a:moveTo>
                      <a:pt x="f10" y="f6"/>
                    </a:moveTo>
                    <a:lnTo>
                      <a:pt x="f11" y="f8"/>
                    </a:lnTo>
                    <a:lnTo>
                      <a:pt x="f12" y="f8"/>
                    </a:lnTo>
                    <a:lnTo>
                      <a:pt x="f10" y="f6"/>
                    </a:lnTo>
                    <a:close/>
                    <a:moveTo>
                      <a:pt x="f13" y="f2"/>
                    </a:moveTo>
                    <a:cubicBezTo>
                      <a:pt x="f14" y="f2"/>
                      <a:pt x="f15" y="f16"/>
                      <a:pt x="f15" y="f17"/>
                    </a:cubicBezTo>
                    <a:lnTo>
                      <a:pt x="f15" y="f18"/>
                    </a:lnTo>
                    <a:lnTo>
                      <a:pt x="f19" y="f20"/>
                    </a:ln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20"/>
                      <a:pt x="f30" y="f20"/>
                    </a:cubicBezTo>
                    <a:cubicBezTo>
                      <a:pt x="f31" y="f20"/>
                      <a:pt x="f20" y="f32"/>
                      <a:pt x="f18" y="f33"/>
                    </a:cubicBezTo>
                    <a:cubicBezTo>
                      <a:pt x="f34" y="f24"/>
                      <a:pt x="f35" y="f36"/>
                      <a:pt x="f37" y="f22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6" y="f33"/>
                    </a:cubicBezTo>
                    <a:cubicBezTo>
                      <a:pt x="f2" y="f47"/>
                      <a:pt x="f46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27"/>
                      <a:pt x="f58" y="f7"/>
                      <a:pt x="f28" y="f59"/>
                    </a:cubicBezTo>
                    <a:lnTo>
                      <a:pt x="f60" y="f61"/>
                    </a:lnTo>
                    <a:cubicBezTo>
                      <a:pt x="f60" y="f62"/>
                      <a:pt x="f46" y="f63"/>
                      <a:pt x="f46" y="f64"/>
                    </a:cubicBezTo>
                    <a:lnTo>
                      <a:pt x="f46" y="f65"/>
                    </a:lnTo>
                    <a:cubicBezTo>
                      <a:pt x="f46" y="f66"/>
                      <a:pt x="f67" y="f68"/>
                      <a:pt x="f69" y="f68"/>
                    </a:cubicBezTo>
                    <a:cubicBezTo>
                      <a:pt x="f70" y="f68"/>
                      <a:pt x="f71" y="f66"/>
                      <a:pt x="f71" y="f65"/>
                    </a:cubicBezTo>
                    <a:lnTo>
                      <a:pt x="f71" y="f64"/>
                    </a:lnTo>
                    <a:cubicBezTo>
                      <a:pt x="f71" y="f63"/>
                      <a:pt x="f72" y="f62"/>
                      <a:pt x="f72" y="f61"/>
                    </a:cubicBezTo>
                    <a:lnTo>
                      <a:pt x="f73" y="f59"/>
                    </a:lnTo>
                    <a:cubicBezTo>
                      <a:pt x="f74" y="f75"/>
                      <a:pt x="f76" y="f74"/>
                      <a:pt x="f77" y="f78"/>
                    </a:cubicBezTo>
                    <a:cubicBezTo>
                      <a:pt x="f79" y="f29"/>
                      <a:pt x="f72" y="f50"/>
                      <a:pt x="f80" y="f33"/>
                    </a:cubicBezTo>
                    <a:lnTo>
                      <a:pt x="f80" y="f81"/>
                    </a:lnTo>
                    <a:lnTo>
                      <a:pt x="f82" y="f81"/>
                    </a:lnTo>
                    <a:lnTo>
                      <a:pt x="f82" y="f33"/>
                    </a:lnTo>
                    <a:cubicBezTo>
                      <a:pt x="f83" y="f48"/>
                      <a:pt x="f84" y="f29"/>
                      <a:pt x="f85" y="f78"/>
                    </a:cubicBezTo>
                    <a:cubicBezTo>
                      <a:pt x="f86" y="f87"/>
                      <a:pt x="f88" y="f7"/>
                      <a:pt x="f89" y="f59"/>
                    </a:cubicBezTo>
                    <a:lnTo>
                      <a:pt x="f83" y="f61"/>
                    </a:lnTo>
                    <a:cubicBezTo>
                      <a:pt x="f83" y="f62"/>
                      <a:pt x="f90" y="f63"/>
                      <a:pt x="f90" y="f64"/>
                    </a:cubicBezTo>
                    <a:lnTo>
                      <a:pt x="f90" y="f65"/>
                    </a:lnTo>
                    <a:cubicBezTo>
                      <a:pt x="f90" y="f66"/>
                      <a:pt x="f91" y="f68"/>
                      <a:pt x="f92" y="f68"/>
                    </a:cubicBezTo>
                    <a:cubicBezTo>
                      <a:pt x="f93" y="f68"/>
                      <a:pt x="f94" y="f66"/>
                      <a:pt x="f94" y="f65"/>
                    </a:cubicBezTo>
                    <a:lnTo>
                      <a:pt x="f94" y="f64"/>
                    </a:lnTo>
                    <a:cubicBezTo>
                      <a:pt x="f94" y="f63"/>
                      <a:pt x="f95" y="f62"/>
                      <a:pt x="f95" y="f61"/>
                    </a:cubicBezTo>
                    <a:lnTo>
                      <a:pt x="f96" y="f59"/>
                    </a:lnTo>
                    <a:cubicBezTo>
                      <a:pt x="f96" y="f75"/>
                      <a:pt x="f97" y="f74"/>
                      <a:pt x="f98" y="f56"/>
                    </a:cubicBezTo>
                    <a:cubicBezTo>
                      <a:pt x="f99" y="f29"/>
                      <a:pt x="f100" y="f101"/>
                      <a:pt x="f102" y="f50"/>
                    </a:cubicBezTo>
                    <a:cubicBezTo>
                      <a:pt x="f103" y="f104"/>
                      <a:pt x="f105" y="f30"/>
                      <a:pt x="f103" y="f33"/>
                    </a:cubicBezTo>
                    <a:cubicBezTo>
                      <a:pt x="f106" y="f45"/>
                      <a:pt x="f107" y="f41"/>
                      <a:pt x="f108" y="f41"/>
                    </a:cubicBezTo>
                    <a:cubicBezTo>
                      <a:pt x="f109" y="f41"/>
                      <a:pt x="f110" y="f39"/>
                      <a:pt x="f111" y="f22"/>
                    </a:cubicBezTo>
                    <a:cubicBezTo>
                      <a:pt x="f112" y="f36"/>
                      <a:pt x="f113" y="f24"/>
                      <a:pt x="f97" y="f33"/>
                    </a:cubicBezTo>
                    <a:cubicBezTo>
                      <a:pt x="f114" y="f32"/>
                      <a:pt x="f115" y="f20"/>
                      <a:pt x="f116" y="f20"/>
                    </a:cubicBezTo>
                    <a:cubicBezTo>
                      <a:pt x="f117" y="f20"/>
                      <a:pt x="f86" y="f32"/>
                      <a:pt x="f118" y="f26"/>
                    </a:cubicBezTo>
                    <a:cubicBezTo>
                      <a:pt x="f119" y="f24"/>
                      <a:pt x="f120" y="f22"/>
                      <a:pt x="f121" y="f20"/>
                    </a:cubicBezTo>
                    <a:lnTo>
                      <a:pt x="f122" y="f18"/>
                    </a:lnTo>
                    <a:lnTo>
                      <a:pt x="f122" y="f17"/>
                    </a:lnTo>
                    <a:cubicBezTo>
                      <a:pt x="f122" y="f123"/>
                      <a:pt x="f124" y="f2"/>
                      <a:pt x="f13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" name="Google Shape;10242;p74">
                <a:extLst>
                  <a:ext uri="{FF2B5EF4-FFF2-40B4-BE49-F238E27FC236}">
                    <a16:creationId xmlns:a16="http://schemas.microsoft.com/office/drawing/2014/main" id="{E6E328D9-53A3-AA30-0D15-D27B749B1EA7}"/>
                  </a:ext>
                </a:extLst>
              </p:cNvPr>
              <p:cNvSpPr/>
              <p:nvPr/>
            </p:nvSpPr>
            <p:spPr>
              <a:xfrm>
                <a:off x="5305787" y="3785881"/>
                <a:ext cx="192124" cy="450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02"/>
                  <a:gd name="f4" fmla="val 1388"/>
                  <a:gd name="f5" fmla="val 693"/>
                  <a:gd name="f6" fmla="val 1"/>
                  <a:gd name="f7" fmla="val 315"/>
                  <a:gd name="f8" fmla="val 316"/>
                  <a:gd name="f9" fmla="val 694"/>
                  <a:gd name="f10" fmla="val 1040"/>
                  <a:gd name="f11" fmla="val 1261"/>
                  <a:gd name="f12" fmla="val 158"/>
                  <a:gd name="f13" fmla="val 1387"/>
                  <a:gd name="f14" fmla="val 347"/>
                  <a:gd name="f15" fmla="val 5955"/>
                  <a:gd name="f16" fmla="val 6144"/>
                  <a:gd name="f17" fmla="val 1356"/>
                  <a:gd name="f18" fmla="val 6301"/>
                  <a:gd name="f19" fmla="val 1198"/>
                  <a:gd name="f20" fmla="val 5986"/>
                  <a:gd name="f21" fmla="val 5577"/>
                  <a:gd name="f22" fmla="*/ f0 1 6302"/>
                  <a:gd name="f23" fmla="*/ f1 1 1388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6302"/>
                  <a:gd name="f30" fmla="*/ f27 1 1388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6302" h="1388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13"/>
                      <a:pt x="f14" y="f13"/>
                    </a:cubicBezTo>
                    <a:lnTo>
                      <a:pt x="f15" y="f13"/>
                    </a:lnTo>
                    <a:cubicBezTo>
                      <a:pt x="f16" y="f17"/>
                      <a:pt x="f18" y="f19"/>
                      <a:pt x="f18" y="f10"/>
                    </a:cubicBezTo>
                    <a:lnTo>
                      <a:pt x="f18" y="f9"/>
                    </a:lnTo>
                    <a:cubicBezTo>
                      <a:pt x="f18" y="f8"/>
                      <a:pt x="f20" y="f6"/>
                      <a:pt x="f21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6" name="Google Shape;10303;p74">
              <a:extLst>
                <a:ext uri="{FF2B5EF4-FFF2-40B4-BE49-F238E27FC236}">
                  <a16:creationId xmlns:a16="http://schemas.microsoft.com/office/drawing/2014/main" id="{E77F2462-FA4F-72F0-0C9D-3BD3DFD729AF}"/>
                </a:ext>
              </a:extLst>
            </p:cNvPr>
            <p:cNvGrpSpPr/>
            <p:nvPr/>
          </p:nvGrpSpPr>
          <p:grpSpPr>
            <a:xfrm>
              <a:off x="5924589" y="3439222"/>
              <a:ext cx="360237" cy="383893"/>
              <a:chOff x="5924589" y="3439222"/>
              <a:chExt cx="360237" cy="383893"/>
            </a:xfrm>
          </p:grpSpPr>
          <p:sp>
            <p:nvSpPr>
              <p:cNvPr id="77" name="Google Shape;10304;p74">
                <a:extLst>
                  <a:ext uri="{FF2B5EF4-FFF2-40B4-BE49-F238E27FC236}">
                    <a16:creationId xmlns:a16="http://schemas.microsoft.com/office/drawing/2014/main" id="{5850CD11-A115-8C7E-7510-4DA7696AE744}"/>
                  </a:ext>
                </a:extLst>
              </p:cNvPr>
              <p:cNvSpPr/>
              <p:nvPr/>
            </p:nvSpPr>
            <p:spPr>
              <a:xfrm>
                <a:off x="5987024" y="3551803"/>
                <a:ext cx="21159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3467"/>
                  <a:gd name="f5" fmla="val 1"/>
                  <a:gd name="f6" fmla="val 3466"/>
                  <a:gd name="f7" fmla="*/ f0 1 694"/>
                  <a:gd name="f8" fmla="*/ f1 1 3467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694"/>
                  <a:gd name="f15" fmla="*/ f12 1 3467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694" h="3467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8" name="Google Shape;10305;p74">
                <a:extLst>
                  <a:ext uri="{FF2B5EF4-FFF2-40B4-BE49-F238E27FC236}">
                    <a16:creationId xmlns:a16="http://schemas.microsoft.com/office/drawing/2014/main" id="{F4B3EE73-EC15-9ACA-E4E4-A1AE7BA1A57A}"/>
                  </a:ext>
                </a:extLst>
              </p:cNvPr>
              <p:cNvSpPr/>
              <p:nvPr/>
            </p:nvSpPr>
            <p:spPr>
              <a:xfrm>
                <a:off x="6200253" y="3551803"/>
                <a:ext cx="22128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3467"/>
                  <a:gd name="f5" fmla="val 1"/>
                  <a:gd name="f6" fmla="val 3466"/>
                  <a:gd name="f7" fmla="val 725"/>
                  <a:gd name="f8" fmla="*/ f0 1 726"/>
                  <a:gd name="f9" fmla="*/ f1 1 346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726"/>
                  <a:gd name="f16" fmla="*/ f13 1 346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26" h="3467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9" name="Google Shape;10306;p74">
                <a:extLst>
                  <a:ext uri="{FF2B5EF4-FFF2-40B4-BE49-F238E27FC236}">
                    <a16:creationId xmlns:a16="http://schemas.microsoft.com/office/drawing/2014/main" id="{40EB2307-0D21-9C5F-61C6-B730071ABAF5}"/>
                  </a:ext>
                </a:extLst>
              </p:cNvPr>
              <p:cNvSpPr/>
              <p:nvPr/>
            </p:nvSpPr>
            <p:spPr>
              <a:xfrm>
                <a:off x="5987024" y="3686943"/>
                <a:ext cx="21159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4160"/>
                  <a:gd name="f5" fmla="val 4159"/>
                  <a:gd name="f6" fmla="*/ f0 1 694"/>
                  <a:gd name="f7" fmla="*/ f1 1 41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694"/>
                  <a:gd name="f14" fmla="*/ f11 1 41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694" h="4160">
                    <a:moveTo>
                      <a:pt x="f2" y="f2"/>
                    </a:moveTo>
                    <a:lnTo>
                      <a:pt x="f2" y="f5"/>
                    </a:ln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0" name="Google Shape;10307;p74">
                <a:extLst>
                  <a:ext uri="{FF2B5EF4-FFF2-40B4-BE49-F238E27FC236}">
                    <a16:creationId xmlns:a16="http://schemas.microsoft.com/office/drawing/2014/main" id="{AC579AEB-3A98-2593-AE69-68B7EE55F1AF}"/>
                  </a:ext>
                </a:extLst>
              </p:cNvPr>
              <p:cNvSpPr/>
              <p:nvPr/>
            </p:nvSpPr>
            <p:spPr>
              <a:xfrm>
                <a:off x="6200253" y="3686943"/>
                <a:ext cx="22128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4160"/>
                  <a:gd name="f5" fmla="val 1"/>
                  <a:gd name="f6" fmla="val 4159"/>
                  <a:gd name="f7" fmla="val 725"/>
                  <a:gd name="f8" fmla="*/ f0 1 726"/>
                  <a:gd name="f9" fmla="*/ f1 1 416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726"/>
                  <a:gd name="f16" fmla="*/ f13 1 416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26" h="4160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7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1" name="Google Shape;10308;p74">
                <a:extLst>
                  <a:ext uri="{FF2B5EF4-FFF2-40B4-BE49-F238E27FC236}">
                    <a16:creationId xmlns:a16="http://schemas.microsoft.com/office/drawing/2014/main" id="{620C2ACA-6BE5-B637-789B-C3DB6B72C495}"/>
                  </a:ext>
                </a:extLst>
              </p:cNvPr>
              <p:cNvSpPr/>
              <p:nvPr/>
            </p:nvSpPr>
            <p:spPr>
              <a:xfrm>
                <a:off x="5924589" y="3551803"/>
                <a:ext cx="42281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3467"/>
                  <a:gd name="f5" fmla="val 1009"/>
                  <a:gd name="f6" fmla="val 1"/>
                  <a:gd name="f7" fmla="val 442"/>
                  <a:gd name="f8" fmla="val 2049"/>
                  <a:gd name="f9" fmla="val 2427"/>
                  <a:gd name="f10" fmla="val 158"/>
                  <a:gd name="f11" fmla="val 2773"/>
                  <a:gd name="f12" fmla="val 3025"/>
                  <a:gd name="f13" fmla="val 662"/>
                  <a:gd name="f14" fmla="val 3340"/>
                  <a:gd name="f15" fmla="val 3466"/>
                  <a:gd name="f16" fmla="*/ f0 1 1387"/>
                  <a:gd name="f17" fmla="*/ f1 1 3467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387"/>
                  <a:gd name="f24" fmla="*/ f21 1 3467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387" h="3467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lnTo>
                      <a:pt x="f6" y="f8"/>
                    </a:lnTo>
                    <a:cubicBezTo>
                      <a:pt x="f6" y="f9"/>
                      <a:pt x="f10" y="f11"/>
                      <a:pt x="f7" y="f12"/>
                    </a:cubicBezTo>
                    <a:cubicBezTo>
                      <a:pt x="f13" y="f14"/>
                      <a:pt x="f5" y="f15"/>
                      <a:pt x="f3" y="f15"/>
                    </a:cubicBezTo>
                    <a:lnTo>
                      <a:pt x="f3" y="f6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2" name="Google Shape;10309;p74">
                <a:extLst>
                  <a:ext uri="{FF2B5EF4-FFF2-40B4-BE49-F238E27FC236}">
                    <a16:creationId xmlns:a16="http://schemas.microsoft.com/office/drawing/2014/main" id="{18B48DD3-22B0-8CB6-66CE-EFEEAA720E8D}"/>
                  </a:ext>
                </a:extLst>
              </p:cNvPr>
              <p:cNvSpPr/>
              <p:nvPr/>
            </p:nvSpPr>
            <p:spPr>
              <a:xfrm>
                <a:off x="6030257" y="3551803"/>
                <a:ext cx="148900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3467"/>
                  <a:gd name="f5" fmla="val 1"/>
                  <a:gd name="f6" fmla="val 3466"/>
                  <a:gd name="f7" fmla="val 4883"/>
                  <a:gd name="f8" fmla="*/ f0 1 4884"/>
                  <a:gd name="f9" fmla="*/ f1 1 346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4884"/>
                  <a:gd name="f16" fmla="*/ f13 1 346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884" h="3467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3" name="Google Shape;10310;p74">
                <a:extLst>
                  <a:ext uri="{FF2B5EF4-FFF2-40B4-BE49-F238E27FC236}">
                    <a16:creationId xmlns:a16="http://schemas.microsoft.com/office/drawing/2014/main" id="{379072AE-2BCB-CC84-9EFC-31C62CFDB94A}"/>
                  </a:ext>
                </a:extLst>
              </p:cNvPr>
              <p:cNvSpPr/>
              <p:nvPr/>
            </p:nvSpPr>
            <p:spPr>
              <a:xfrm>
                <a:off x="6242508" y="3670566"/>
                <a:ext cx="42318" cy="1525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8"/>
                  <a:gd name="f4" fmla="val 4695"/>
                  <a:gd name="f5" fmla="val 1387"/>
                  <a:gd name="f6" fmla="val 977"/>
                  <a:gd name="f7" fmla="val 315"/>
                  <a:gd name="f8" fmla="val 505"/>
                  <a:gd name="f9" fmla="val 504"/>
                  <a:gd name="f10" fmla="val 1"/>
                  <a:gd name="f11" fmla="val 347"/>
                  <a:gd name="f12" fmla="val 946"/>
                  <a:gd name="f13" fmla="val 4222"/>
                  <a:gd name="f14" fmla="val 3655"/>
                  <a:gd name="f15" fmla="*/ f0 1 1388"/>
                  <a:gd name="f16" fmla="*/ f1 1 4695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8"/>
                  <a:gd name="f23" fmla="*/ f20 1 4695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8" h="4695">
                    <a:moveTo>
                      <a:pt x="f5" y="f2"/>
                    </a:moveTo>
                    <a:cubicBezTo>
                      <a:pt x="f6" y="f7"/>
                      <a:pt x="f8" y="f9"/>
                      <a:pt x="f10" y="f9"/>
                    </a:cubicBezTo>
                    <a:lnTo>
                      <a:pt x="f10" y="f4"/>
                    </a:lnTo>
                    <a:lnTo>
                      <a:pt x="f11" y="f4"/>
                    </a:lnTo>
                    <a:cubicBezTo>
                      <a:pt x="f12" y="f4"/>
                      <a:pt x="f5" y="f13"/>
                      <a:pt x="f5" y="f14"/>
                    </a:cubicBez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4" name="Google Shape;10311;p74">
                <a:extLst>
                  <a:ext uri="{FF2B5EF4-FFF2-40B4-BE49-F238E27FC236}">
                    <a16:creationId xmlns:a16="http://schemas.microsoft.com/office/drawing/2014/main" id="{0EEBA7AE-4930-42C5-44B7-00BDAD83601E}"/>
                  </a:ext>
                </a:extLst>
              </p:cNvPr>
              <p:cNvSpPr/>
              <p:nvPr/>
            </p:nvSpPr>
            <p:spPr>
              <a:xfrm>
                <a:off x="5924589" y="3670566"/>
                <a:ext cx="42281" cy="1515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4664"/>
                  <a:gd name="f5" fmla="val 1"/>
                  <a:gd name="f6" fmla="val 3655"/>
                  <a:gd name="f7" fmla="val 4222"/>
                  <a:gd name="f8" fmla="val 442"/>
                  <a:gd name="f9" fmla="val 4663"/>
                  <a:gd name="f10" fmla="val 1009"/>
                  <a:gd name="f11" fmla="val 504"/>
                  <a:gd name="f12" fmla="val 851"/>
                  <a:gd name="f13" fmla="val 379"/>
                  <a:gd name="f14" fmla="val 315"/>
                  <a:gd name="f15" fmla="*/ f0 1 1387"/>
                  <a:gd name="f16" fmla="*/ f1 1 4664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4664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4664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10" y="f9"/>
                    </a:cubicBezTo>
                    <a:lnTo>
                      <a:pt x="f3" y="f9"/>
                    </a:lnTo>
                    <a:lnTo>
                      <a:pt x="f3" y="f11"/>
                    </a:lnTo>
                    <a:cubicBezTo>
                      <a:pt x="f12" y="f11"/>
                      <a:pt x="f13" y="f14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5" name="Google Shape;10312;p74">
                <a:extLst>
                  <a:ext uri="{FF2B5EF4-FFF2-40B4-BE49-F238E27FC236}">
                    <a16:creationId xmlns:a16="http://schemas.microsoft.com/office/drawing/2014/main" id="{3EB50DE6-E96A-9C8B-399B-6722A0ECFF73}"/>
                  </a:ext>
                </a:extLst>
              </p:cNvPr>
              <p:cNvSpPr/>
              <p:nvPr/>
            </p:nvSpPr>
            <p:spPr>
              <a:xfrm>
                <a:off x="6093634" y="3686943"/>
                <a:ext cx="21159" cy="235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726"/>
                  <a:gd name="f5" fmla="val 1"/>
                  <a:gd name="f6" fmla="val 347"/>
                  <a:gd name="f7" fmla="val 568"/>
                  <a:gd name="f8" fmla="val 158"/>
                  <a:gd name="f9" fmla="val 725"/>
                  <a:gd name="f10" fmla="*/ f0 1 694"/>
                  <a:gd name="f11" fmla="*/ f1 1 72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694"/>
                  <a:gd name="f18" fmla="*/ f15 1 72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694" h="726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6" y="f9"/>
                    </a:cubicBezTo>
                    <a:cubicBezTo>
                      <a:pt x="f7" y="f9"/>
                      <a:pt x="f3" y="f7"/>
                      <a:pt x="f3" y="f6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6" name="Google Shape;10313;p74">
                <a:extLst>
                  <a:ext uri="{FF2B5EF4-FFF2-40B4-BE49-F238E27FC236}">
                    <a16:creationId xmlns:a16="http://schemas.microsoft.com/office/drawing/2014/main" id="{F7F088F2-3B79-F8A8-7C6D-BD0FD5D23397}"/>
                  </a:ext>
                </a:extLst>
              </p:cNvPr>
              <p:cNvSpPr/>
              <p:nvPr/>
            </p:nvSpPr>
            <p:spPr>
              <a:xfrm>
                <a:off x="6242508" y="3551803"/>
                <a:ext cx="42318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8"/>
                  <a:gd name="f4" fmla="val 3467"/>
                  <a:gd name="f5" fmla="val 1"/>
                  <a:gd name="f6" fmla="val 3466"/>
                  <a:gd name="f7" fmla="val 347"/>
                  <a:gd name="f8" fmla="val 662"/>
                  <a:gd name="f9" fmla="val 3340"/>
                  <a:gd name="f10" fmla="val 946"/>
                  <a:gd name="f11" fmla="val 3088"/>
                  <a:gd name="f12" fmla="val 1229"/>
                  <a:gd name="f13" fmla="val 2836"/>
                  <a:gd name="f14" fmla="val 1387"/>
                  <a:gd name="f15" fmla="val 2458"/>
                  <a:gd name="f16" fmla="val 2080"/>
                  <a:gd name="f17" fmla="val 1040"/>
                  <a:gd name="f18" fmla="val 442"/>
                  <a:gd name="f19" fmla="val 914"/>
                  <a:gd name="f20" fmla="*/ f0 1 1388"/>
                  <a:gd name="f21" fmla="*/ f1 1 346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1388"/>
                  <a:gd name="f28" fmla="*/ f25 1 346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1388" h="3467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4" y="f16"/>
                    </a:cubicBezTo>
                    <a:lnTo>
                      <a:pt x="f14" y="f17"/>
                    </a:lnTo>
                    <a:cubicBezTo>
                      <a:pt x="f14" y="f18"/>
                      <a:pt x="f19" y="f5"/>
                      <a:pt x="f7" y="f5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7" name="Google Shape;10314;p74">
                <a:extLst>
                  <a:ext uri="{FF2B5EF4-FFF2-40B4-BE49-F238E27FC236}">
                    <a16:creationId xmlns:a16="http://schemas.microsoft.com/office/drawing/2014/main" id="{E293FBB4-FA2C-E7AA-C8D5-2329BEA6675D}"/>
                  </a:ext>
                </a:extLst>
              </p:cNvPr>
              <p:cNvSpPr/>
              <p:nvPr/>
            </p:nvSpPr>
            <p:spPr>
              <a:xfrm>
                <a:off x="6030257" y="3686943"/>
                <a:ext cx="148900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4160"/>
                  <a:gd name="f5" fmla="val 4159"/>
                  <a:gd name="f6" fmla="val 4883"/>
                  <a:gd name="f7" fmla="val 3466"/>
                  <a:gd name="f8" fmla="val 347"/>
                  <a:gd name="f9" fmla="val 946"/>
                  <a:gd name="f10" fmla="val 2993"/>
                  <a:gd name="f11" fmla="val 1387"/>
                  <a:gd name="f12" fmla="val 2426"/>
                  <a:gd name="f13" fmla="val 1827"/>
                  <a:gd name="f14" fmla="val 1418"/>
                  <a:gd name="f15" fmla="val 914"/>
                  <a:gd name="f16" fmla="*/ f0 1 4884"/>
                  <a:gd name="f17" fmla="*/ f1 1 416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4884"/>
                  <a:gd name="f24" fmla="*/ f21 1 416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4884" h="4160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lnTo>
                      <a:pt x="f7" y="f2"/>
                    </a:lnTo>
                    <a:lnTo>
                      <a:pt x="f7" y="f8"/>
                    </a:ln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4" y="f8"/>
                    </a:cubicBezTo>
                    <a:lnTo>
                      <a:pt x="f14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8" name="Google Shape;10315;p74">
                <a:extLst>
                  <a:ext uri="{FF2B5EF4-FFF2-40B4-BE49-F238E27FC236}">
                    <a16:creationId xmlns:a16="http://schemas.microsoft.com/office/drawing/2014/main" id="{10891F0D-8EDB-247E-224C-85D402EC4D18}"/>
                  </a:ext>
                </a:extLst>
              </p:cNvPr>
              <p:cNvSpPr/>
              <p:nvPr/>
            </p:nvSpPr>
            <p:spPr>
              <a:xfrm>
                <a:off x="6029279" y="3439222"/>
                <a:ext cx="148900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2773"/>
                  <a:gd name="f5" fmla="val 2427"/>
                  <a:gd name="f6" fmla="val 1103"/>
                  <a:gd name="f7" fmla="val 1"/>
                  <a:gd name="f8" fmla="val 2426"/>
                  <a:gd name="f9" fmla="val 1355"/>
                  <a:gd name="f10" fmla="val 1828"/>
                  <a:gd name="f11" fmla="val 1418"/>
                  <a:gd name="f12" fmla="val 2395"/>
                  <a:gd name="f13" fmla="val 2994"/>
                  <a:gd name="f14" fmla="val 3403"/>
                  <a:gd name="f15" fmla="val 1891"/>
                  <a:gd name="f16" fmla="val 3781"/>
                  <a:gd name="f17" fmla="*/ f0 1 4884"/>
                  <a:gd name="f18" fmla="*/ f1 1 2773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884"/>
                  <a:gd name="f25" fmla="*/ f22 1 2773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884" h="2773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lnTo>
                      <a:pt x="f7" y="f4"/>
                    </a:lnTo>
                    <a:lnTo>
                      <a:pt x="f9" y="f4"/>
                    </a:lnTo>
                    <a:lnTo>
                      <a:pt x="f9" y="f8"/>
                    </a:lnTo>
                    <a:cubicBezTo>
                      <a:pt x="f9" y="f10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4" y="f8"/>
                    </a:cubicBezTo>
                    <a:lnTo>
                      <a:pt x="f14" y="f4"/>
                    </a:lnTo>
                    <a:lnTo>
                      <a:pt x="f3" y="f4"/>
                    </a:lnTo>
                    <a:lnTo>
                      <a:pt x="f3" y="f8"/>
                    </a:lnTo>
                    <a:cubicBezTo>
                      <a:pt x="f3" y="f6"/>
                      <a:pt x="f16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89" name="Google Shape;10341;p74">
              <a:extLst>
                <a:ext uri="{FF2B5EF4-FFF2-40B4-BE49-F238E27FC236}">
                  <a16:creationId xmlns:a16="http://schemas.microsoft.com/office/drawing/2014/main" id="{39DA9445-6D5F-3B1F-C658-5B78D5A86B70}"/>
                </a:ext>
              </a:extLst>
            </p:cNvPr>
            <p:cNvGrpSpPr/>
            <p:nvPr/>
          </p:nvGrpSpPr>
          <p:grpSpPr>
            <a:xfrm>
              <a:off x="8527703" y="2749015"/>
              <a:ext cx="259506" cy="362605"/>
              <a:chOff x="8527703" y="2749015"/>
              <a:chExt cx="259506" cy="362605"/>
            </a:xfrm>
          </p:grpSpPr>
          <p:sp>
            <p:nvSpPr>
              <p:cNvPr id="90" name="Google Shape;10342;p74">
                <a:extLst>
                  <a:ext uri="{FF2B5EF4-FFF2-40B4-BE49-F238E27FC236}">
                    <a16:creationId xmlns:a16="http://schemas.microsoft.com/office/drawing/2014/main" id="{213CEE0B-F645-82C0-ED91-BB0483CB00CB}"/>
                  </a:ext>
                </a:extLst>
              </p:cNvPr>
              <p:cNvSpPr/>
              <p:nvPr/>
            </p:nvSpPr>
            <p:spPr>
              <a:xfrm>
                <a:off x="8527703" y="2749015"/>
                <a:ext cx="259506" cy="2552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12"/>
                  <a:gd name="f4" fmla="val 8318"/>
                  <a:gd name="f5" fmla="val 4538"/>
                  <a:gd name="f6" fmla="val 1"/>
                  <a:gd name="f7" fmla="val 2112"/>
                  <a:gd name="f8" fmla="val 1985"/>
                  <a:gd name="f9" fmla="val 32"/>
                  <a:gd name="f10" fmla="val 4537"/>
                  <a:gd name="f11" fmla="val 5860"/>
                  <a:gd name="f12" fmla="val 631"/>
                  <a:gd name="f13" fmla="val 7184"/>
                  <a:gd name="f14" fmla="val 1797"/>
                  <a:gd name="f15" fmla="val 8066"/>
                  <a:gd name="f16" fmla="val 1923"/>
                  <a:gd name="f17" fmla="val 8192"/>
                  <a:gd name="f18" fmla="val 2017"/>
                  <a:gd name="f19" fmla="val 8223"/>
                  <a:gd name="f20" fmla="val 2049"/>
                  <a:gd name="f21" fmla="val 4160"/>
                  <a:gd name="f22" fmla="val 6900"/>
                  <a:gd name="f23" fmla="val 2427"/>
                  <a:gd name="f24" fmla="val 2238"/>
                  <a:gd name="f25" fmla="val 2080"/>
                  <a:gd name="f26" fmla="val 6743"/>
                  <a:gd name="f27" fmla="val 6554"/>
                  <a:gd name="f28" fmla="val 5829"/>
                  <a:gd name="f29" fmla="val 4852"/>
                  <a:gd name="f30" fmla="val 2679"/>
                  <a:gd name="f31" fmla="val 4033"/>
                  <a:gd name="f32" fmla="val 3498"/>
                  <a:gd name="f33" fmla="val 3624"/>
                  <a:gd name="f34" fmla="val 3277"/>
                  <a:gd name="f35" fmla="val 3403"/>
                  <a:gd name="f36" fmla="val 3151"/>
                  <a:gd name="f37" fmla="val 3088"/>
                  <a:gd name="f38" fmla="val 2678"/>
                  <a:gd name="f39" fmla="val 1922"/>
                  <a:gd name="f40" fmla="val 3782"/>
                  <a:gd name="f41" fmla="val 1292"/>
                  <a:gd name="f42" fmla="val 5262"/>
                  <a:gd name="f43" fmla="val 5892"/>
                  <a:gd name="f44" fmla="val 3025"/>
                  <a:gd name="f45" fmla="val 5735"/>
                  <a:gd name="f46" fmla="val 3340"/>
                  <a:gd name="f47" fmla="val 5546"/>
                  <a:gd name="f48" fmla="val 6365"/>
                  <a:gd name="f49" fmla="val 6964"/>
                  <a:gd name="f50" fmla="val 6806"/>
                  <a:gd name="f51" fmla="val 6617"/>
                  <a:gd name="f52" fmla="val 4884"/>
                  <a:gd name="f53" fmla="val 6995"/>
                  <a:gd name="f54" fmla="val 7027"/>
                  <a:gd name="f55" fmla="val 8286"/>
                  <a:gd name="f56" fmla="val 7121"/>
                  <a:gd name="f57" fmla="val 7247"/>
                  <a:gd name="f58" fmla="val 8129"/>
                  <a:gd name="f59" fmla="val 8413"/>
                  <a:gd name="f60" fmla="val 9011"/>
                  <a:gd name="f61" fmla="val 4506"/>
                  <a:gd name="f62" fmla="*/ f0 1 9012"/>
                  <a:gd name="f63" fmla="*/ f1 1 8318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9012"/>
                  <a:gd name="f70" fmla="*/ f67 1 8318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9012" h="8318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9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4"/>
                    </a:cubicBezTo>
                    <a:lnTo>
                      <a:pt x="f21" y="f4"/>
                    </a:lnTo>
                    <a:lnTo>
                      <a:pt x="f21" y="f22"/>
                    </a:lnTo>
                    <a:lnTo>
                      <a:pt x="f23" y="f22"/>
                    </a:lnTo>
                    <a:cubicBezTo>
                      <a:pt x="f24" y="f22"/>
                      <a:pt x="f25" y="f26"/>
                      <a:pt x="f25" y="f27"/>
                    </a:cubicBezTo>
                    <a:lnTo>
                      <a:pt x="f25" y="f28"/>
                    </a:lnTo>
                    <a:cubicBezTo>
                      <a:pt x="f25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6" y="f38"/>
                    </a:cubicBezTo>
                    <a:cubicBezTo>
                      <a:pt x="f36" y="f39"/>
                      <a:pt x="f40" y="f41"/>
                      <a:pt x="f5" y="f41"/>
                    </a:cubicBezTo>
                    <a:cubicBezTo>
                      <a:pt x="f42" y="f41"/>
                      <a:pt x="f43" y="f39"/>
                      <a:pt x="f43" y="f38"/>
                    </a:cubicBezTo>
                    <a:cubicBezTo>
                      <a:pt x="f43" y="f44"/>
                      <a:pt x="f45" y="f46"/>
                      <a:pt x="f47" y="f33"/>
                    </a:cubicBezTo>
                    <a:cubicBezTo>
                      <a:pt x="f48" y="f31"/>
                      <a:pt x="f49" y="f29"/>
                      <a:pt x="f49" y="f28"/>
                    </a:cubicBezTo>
                    <a:lnTo>
                      <a:pt x="f49" y="f27"/>
                    </a:lnTo>
                    <a:cubicBezTo>
                      <a:pt x="f49" y="f26"/>
                      <a:pt x="f50" y="f22"/>
                      <a:pt x="f51" y="f22"/>
                    </a:cubicBezTo>
                    <a:lnTo>
                      <a:pt x="f52" y="f22"/>
                    </a:lnTo>
                    <a:lnTo>
                      <a:pt x="f52" y="f4"/>
                    </a:lnTo>
                    <a:lnTo>
                      <a:pt x="f53" y="f4"/>
                    </a:lnTo>
                    <a:cubicBezTo>
                      <a:pt x="f54" y="f55"/>
                      <a:pt x="f56" y="f17"/>
                      <a:pt x="f57" y="f58"/>
                    </a:cubicBezTo>
                    <a:cubicBezTo>
                      <a:pt x="f59" y="f13"/>
                      <a:pt x="f60" y="f28"/>
                      <a:pt x="f60" y="f61"/>
                    </a:cubicBezTo>
                    <a:cubicBezTo>
                      <a:pt x="f60" y="f18"/>
                      <a:pt x="f53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1" name="Google Shape;10343;p74">
                <a:extLst>
                  <a:ext uri="{FF2B5EF4-FFF2-40B4-BE49-F238E27FC236}">
                    <a16:creationId xmlns:a16="http://schemas.microsoft.com/office/drawing/2014/main" id="{B38BEC26-1952-88FB-F307-D1EC8FE27294}"/>
                  </a:ext>
                </a:extLst>
              </p:cNvPr>
              <p:cNvSpPr/>
              <p:nvPr/>
            </p:nvSpPr>
            <p:spPr>
              <a:xfrm>
                <a:off x="8637495" y="2811871"/>
                <a:ext cx="40827" cy="4355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419"/>
                  <a:gd name="f5" fmla="val 725"/>
                  <a:gd name="f6" fmla="val 315"/>
                  <a:gd name="f7" fmla="val 1103"/>
                  <a:gd name="f8" fmla="*/ f0 1 1418"/>
                  <a:gd name="f9" fmla="*/ f1 1 1419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18"/>
                  <a:gd name="f16" fmla="*/ f13 1 1419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18" h="1419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7" y="f3"/>
                      <a:pt x="f3" y="f7"/>
                      <a:pt x="f3" y="f5"/>
                    </a:cubicBez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2" name="Google Shape;10344;p74">
                <a:extLst>
                  <a:ext uri="{FF2B5EF4-FFF2-40B4-BE49-F238E27FC236}">
                    <a16:creationId xmlns:a16="http://schemas.microsoft.com/office/drawing/2014/main" id="{D3EC34D2-F827-C7AD-F74C-A3C4B0D16BC2}"/>
                  </a:ext>
                </a:extLst>
              </p:cNvPr>
              <p:cNvSpPr/>
              <p:nvPr/>
            </p:nvSpPr>
            <p:spPr>
              <a:xfrm>
                <a:off x="8588483" y="3025539"/>
                <a:ext cx="139747" cy="4355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53"/>
                  <a:gd name="f4" fmla="val 1419"/>
                  <a:gd name="f5" fmla="val 1"/>
                  <a:gd name="f6" fmla="val 347"/>
                  <a:gd name="f7" fmla="val 946"/>
                  <a:gd name="f8" fmla="val 473"/>
                  <a:gd name="f9" fmla="val 1040"/>
                  <a:gd name="f10" fmla="val 3781"/>
                  <a:gd name="f11" fmla="val 4380"/>
                  <a:gd name="f12" fmla="*/ f0 1 4853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4853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4853" h="1419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5" y="f7"/>
                      <a:pt x="f8" y="f4"/>
                      <a:pt x="f9" y="f4"/>
                    </a:cubicBezTo>
                    <a:lnTo>
                      <a:pt x="f10" y="f4"/>
                    </a:lnTo>
                    <a:cubicBezTo>
                      <a:pt x="f11" y="f4"/>
                      <a:pt x="f3" y="f7"/>
                      <a:pt x="f3" y="f6"/>
                    </a:cubicBez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3" name="Google Shape;10345;p74">
                <a:extLst>
                  <a:ext uri="{FF2B5EF4-FFF2-40B4-BE49-F238E27FC236}">
                    <a16:creationId xmlns:a16="http://schemas.microsoft.com/office/drawing/2014/main" id="{942B9A61-EBB1-828D-3250-E7B3FF916EF5}"/>
                  </a:ext>
                </a:extLst>
              </p:cNvPr>
              <p:cNvSpPr/>
              <p:nvPr/>
            </p:nvSpPr>
            <p:spPr>
              <a:xfrm>
                <a:off x="8608445" y="2877607"/>
                <a:ext cx="99834" cy="638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2080"/>
                  <a:gd name="f5" fmla="val 1734"/>
                  <a:gd name="f6" fmla="val 1"/>
                  <a:gd name="f7" fmla="val 789"/>
                  <a:gd name="f8" fmla="val 725"/>
                  <a:gd name="f9" fmla="val 1733"/>
                  <a:gd name="f10" fmla="val 3466"/>
                  <a:gd name="f11" fmla="val 788"/>
                  <a:gd name="f12" fmla="val 2679"/>
                  <a:gd name="f13" fmla="*/ f0 1 3467"/>
                  <a:gd name="f14" fmla="*/ f1 1 2080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3467"/>
                  <a:gd name="f21" fmla="*/ f18 1 2080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3467" h="2080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4"/>
                    </a:lnTo>
                    <a:lnTo>
                      <a:pt x="f10" y="f4"/>
                    </a:lnTo>
                    <a:lnTo>
                      <a:pt x="f10" y="f9"/>
                    </a:lnTo>
                    <a:cubicBezTo>
                      <a:pt x="f10" y="f11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4" name="Google Shape;10346;p74">
                <a:extLst>
                  <a:ext uri="{FF2B5EF4-FFF2-40B4-BE49-F238E27FC236}">
                    <a16:creationId xmlns:a16="http://schemas.microsoft.com/office/drawing/2014/main" id="{85D9F65B-E524-C7A0-E368-207875F53AAC}"/>
                  </a:ext>
                </a:extLst>
              </p:cNvPr>
              <p:cNvSpPr/>
              <p:nvPr/>
            </p:nvSpPr>
            <p:spPr>
              <a:xfrm>
                <a:off x="8608445" y="3090324"/>
                <a:ext cx="100730" cy="212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98"/>
                  <a:gd name="f4" fmla="val 694"/>
                  <a:gd name="f5" fmla="val 32"/>
                  <a:gd name="f6" fmla="val 1"/>
                  <a:gd name="f7" fmla="val 379"/>
                  <a:gd name="f8" fmla="val 284"/>
                  <a:gd name="f9" fmla="val 2773"/>
                  <a:gd name="f10" fmla="val 3183"/>
                  <a:gd name="f11" fmla="*/ f0 1 3498"/>
                  <a:gd name="f12" fmla="*/ f1 1 69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98"/>
                  <a:gd name="f19" fmla="*/ f16 1 69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98" h="694">
                    <a:moveTo>
                      <a:pt x="f5" y="f6"/>
                    </a:moveTo>
                    <a:cubicBezTo>
                      <a:pt x="f6" y="f7"/>
                      <a:pt x="f8" y="f4"/>
                      <a:pt x="f4" y="f4"/>
                    </a:cubicBezTo>
                    <a:lnTo>
                      <a:pt x="f9" y="f4"/>
                    </a:lnTo>
                    <a:cubicBezTo>
                      <a:pt x="f10" y="f4"/>
                      <a:pt x="f3" y="f7"/>
                      <a:pt x="f3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5" name="Google Shape;10359;p74">
              <a:extLst>
                <a:ext uri="{FF2B5EF4-FFF2-40B4-BE49-F238E27FC236}">
                  <a16:creationId xmlns:a16="http://schemas.microsoft.com/office/drawing/2014/main" id="{A9A71293-7400-EADB-E5B6-0FD833A06C38}"/>
                </a:ext>
              </a:extLst>
            </p:cNvPr>
            <p:cNvGrpSpPr/>
            <p:nvPr/>
          </p:nvGrpSpPr>
          <p:grpSpPr>
            <a:xfrm>
              <a:off x="6584749" y="3481321"/>
              <a:ext cx="361179" cy="338858"/>
              <a:chOff x="6584749" y="3481321"/>
              <a:chExt cx="361179" cy="338858"/>
            </a:xfrm>
          </p:grpSpPr>
          <p:sp>
            <p:nvSpPr>
              <p:cNvPr id="96" name="Google Shape;10360;p74">
                <a:extLst>
                  <a:ext uri="{FF2B5EF4-FFF2-40B4-BE49-F238E27FC236}">
                    <a16:creationId xmlns:a16="http://schemas.microsoft.com/office/drawing/2014/main" id="{247DAB81-3AFB-9EEC-51D4-08FFA5003A3C}"/>
                  </a:ext>
                </a:extLst>
              </p:cNvPr>
              <p:cNvSpPr/>
              <p:nvPr/>
            </p:nvSpPr>
            <p:spPr>
              <a:xfrm>
                <a:off x="6679838" y="3638973"/>
                <a:ext cx="170023" cy="1812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77"/>
                  <a:gd name="f4" fmla="val 2804"/>
                  <a:gd name="f5" fmla="val 1607"/>
                  <a:gd name="f6" fmla="val 1450"/>
                  <a:gd name="f7" fmla="val 725"/>
                  <a:gd name="f8" fmla="val 1009"/>
                  <a:gd name="f9" fmla="val 3308"/>
                  <a:gd name="f10" fmla="val 946"/>
                  <a:gd name="f11" fmla="val 3749"/>
                  <a:gd name="f12" fmla="val 851"/>
                  <a:gd name="f13" fmla="val 4285"/>
                  <a:gd name="f14" fmla="val 757"/>
                  <a:gd name="f15" fmla="val 4883"/>
                  <a:gd name="f16" fmla="val 347"/>
                  <a:gd name="f17" fmla="val 158"/>
                  <a:gd name="f18" fmla="val 5041"/>
                  <a:gd name="f19" fmla="val 5230"/>
                  <a:gd name="f20" fmla="val 5419"/>
                  <a:gd name="f21" fmla="val 5576"/>
                  <a:gd name="f22" fmla="val 5545"/>
                  <a:gd name="f23" fmla="val 5387"/>
                  <a:gd name="f24" fmla="val 5198"/>
                  <a:gd name="f25" fmla="val 5009"/>
                  <a:gd name="f26" fmla="val 4852"/>
                  <a:gd name="f27" fmla="val 4726"/>
                  <a:gd name="f28" fmla="val 4253"/>
                  <a:gd name="f29" fmla="val 4632"/>
                  <a:gd name="f30" fmla="val 4569"/>
                  <a:gd name="f31" fmla="val 3277"/>
                  <a:gd name="f32" fmla="val 4128"/>
                  <a:gd name="f33" fmla="val 756"/>
                  <a:gd name="f34" fmla="val 3970"/>
                  <a:gd name="f35" fmla="*/ f0 1 5577"/>
                  <a:gd name="f36" fmla="*/ f1 1 5577"/>
                  <a:gd name="f37" fmla="val f2"/>
                  <a:gd name="f38" fmla="val f3"/>
                  <a:gd name="f39" fmla="+- f38 0 f37"/>
                  <a:gd name="f40" fmla="*/ f39 1 5577"/>
                  <a:gd name="f41" fmla="*/ f37 1 f40"/>
                  <a:gd name="f42" fmla="*/ f38 1 f40"/>
                  <a:gd name="f43" fmla="*/ f41 f35 1"/>
                  <a:gd name="f44" fmla="*/ f42 f35 1"/>
                  <a:gd name="f45" fmla="*/ f42 f36 1"/>
                  <a:gd name="f46" fmla="*/ f41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5577" h="5577">
                    <a:moveTo>
                      <a:pt x="f4" y="f2"/>
                    </a:moveTo>
                    <a:cubicBezTo>
                      <a:pt x="f5" y="f2"/>
                      <a:pt x="f6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lnTo>
                      <a:pt x="f16" y="f15"/>
                    </a:lnTo>
                    <a:cubicBezTo>
                      <a:pt x="f17" y="f15"/>
                      <a:pt x="f2" y="f18"/>
                      <a:pt x="f2" y="f19"/>
                    </a:cubicBezTo>
                    <a:cubicBezTo>
                      <a:pt x="f2" y="f20"/>
                      <a:pt x="f17" y="f21"/>
                      <a:pt x="f16" y="f21"/>
                    </a:cubicBezTo>
                    <a:lnTo>
                      <a:pt x="f19" y="f21"/>
                    </a:lnTo>
                    <a:cubicBezTo>
                      <a:pt x="f20" y="f22"/>
                      <a:pt x="f3" y="f23"/>
                      <a:pt x="f3" y="f24"/>
                    </a:cubicBezTo>
                    <a:cubicBezTo>
                      <a:pt x="f3" y="f25"/>
                      <a:pt x="f20" y="f26"/>
                      <a:pt x="f19" y="f26"/>
                    </a:cubicBezTo>
                    <a:lnTo>
                      <a:pt x="f26" y="f26"/>
                    </a:lnTo>
                    <a:cubicBezTo>
                      <a:pt x="f27" y="f28"/>
                      <a:pt x="f29" y="f11"/>
                      <a:pt x="f30" y="f31"/>
                    </a:cubicBezTo>
                    <a:cubicBezTo>
                      <a:pt x="f32" y="f33"/>
                      <a:pt x="f34" y="f2"/>
                      <a:pt x="f4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7" name="Google Shape;10361;p74">
                <a:extLst>
                  <a:ext uri="{FF2B5EF4-FFF2-40B4-BE49-F238E27FC236}">
                    <a16:creationId xmlns:a16="http://schemas.microsoft.com/office/drawing/2014/main" id="{267ECFD5-3B8B-0690-35CE-C0C62F9B2469}"/>
                  </a:ext>
                </a:extLst>
              </p:cNvPr>
              <p:cNvSpPr/>
              <p:nvPr/>
            </p:nvSpPr>
            <p:spPr>
              <a:xfrm>
                <a:off x="6839282" y="3481321"/>
                <a:ext cx="84536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3"/>
                  <a:gd name="f4" fmla="val 1386"/>
                  <a:gd name="f5" fmla="val 630"/>
                  <a:gd name="f6" fmla="val 1387"/>
                  <a:gd name="f7" fmla="val 2111"/>
                  <a:gd name="f8" fmla="val 2143"/>
                  <a:gd name="f9" fmla="*/ f0 1 2773"/>
                  <a:gd name="f10" fmla="*/ f1 1 2773"/>
                  <a:gd name="f11" fmla="val f2"/>
                  <a:gd name="f12" fmla="val f3"/>
                  <a:gd name="f13" fmla="+- f12 0 f11"/>
                  <a:gd name="f14" fmla="*/ f13 1 2773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773" h="2773">
                    <a:moveTo>
                      <a:pt x="f4" y="f2"/>
                    </a:moveTo>
                    <a:cubicBezTo>
                      <a:pt x="f5" y="f2"/>
                      <a:pt x="f2" y="f5"/>
                      <a:pt x="f2" y="f6"/>
                    </a:cubicBezTo>
                    <a:cubicBezTo>
                      <a:pt x="f2" y="f7"/>
                      <a:pt x="f5" y="f3"/>
                      <a:pt x="f4" y="f3"/>
                    </a:cubicBezTo>
                    <a:cubicBezTo>
                      <a:pt x="f8" y="f3"/>
                      <a:pt x="f3" y="f7"/>
                      <a:pt x="f3" y="f6"/>
                    </a:cubicBezTo>
                    <a:cubicBezTo>
                      <a:pt x="f3" y="f5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8" name="Google Shape;10362;p74">
                <a:extLst>
                  <a:ext uri="{FF2B5EF4-FFF2-40B4-BE49-F238E27FC236}">
                    <a16:creationId xmlns:a16="http://schemas.microsoft.com/office/drawing/2014/main" id="{E5894323-A45F-4A0C-843D-F154F80D0CEB}"/>
                  </a:ext>
                </a:extLst>
              </p:cNvPr>
              <p:cNvSpPr/>
              <p:nvPr/>
            </p:nvSpPr>
            <p:spPr>
              <a:xfrm>
                <a:off x="6606850" y="3481321"/>
                <a:ext cx="83567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1"/>
                  <a:gd name="f4" fmla="val 2773"/>
                  <a:gd name="f5" fmla="val 1355"/>
                  <a:gd name="f6" fmla="val 599"/>
                  <a:gd name="f7" fmla="val 630"/>
                  <a:gd name="f8" fmla="val 1387"/>
                  <a:gd name="f9" fmla="val 2143"/>
                  <a:gd name="f10" fmla="val 2111"/>
                  <a:gd name="f11" fmla="*/ f0 1 2741"/>
                  <a:gd name="f12" fmla="*/ f1 1 27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741"/>
                  <a:gd name="f19" fmla="*/ f16 1 2773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741" h="2773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6" y="f4"/>
                      <a:pt x="f5" y="f4"/>
                    </a:cubicBezTo>
                    <a:cubicBezTo>
                      <a:pt x="f10" y="f4"/>
                      <a:pt x="f3" y="f9"/>
                      <a:pt x="f3" y="f8"/>
                    </a:cubicBezTo>
                    <a:cubicBezTo>
                      <a:pt x="f3" y="f7"/>
                      <a:pt x="f10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9" name="Google Shape;10363;p74">
                <a:extLst>
                  <a:ext uri="{FF2B5EF4-FFF2-40B4-BE49-F238E27FC236}">
                    <a16:creationId xmlns:a16="http://schemas.microsoft.com/office/drawing/2014/main" id="{5433C264-65CB-2217-FF93-2E9F0F1AC4CF}"/>
                  </a:ext>
                </a:extLst>
              </p:cNvPr>
              <p:cNvSpPr/>
              <p:nvPr/>
            </p:nvSpPr>
            <p:spPr>
              <a:xfrm>
                <a:off x="6584749" y="3571390"/>
                <a:ext cx="127769" cy="676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1"/>
                  <a:gd name="f4" fmla="val 2081"/>
                  <a:gd name="f5" fmla="val 568"/>
                  <a:gd name="f6" fmla="val 1"/>
                  <a:gd name="f7" fmla="val 252"/>
                  <a:gd name="f8" fmla="val 347"/>
                  <a:gd name="f9" fmla="val 851"/>
                  <a:gd name="f10" fmla="val 1356"/>
                  <a:gd name="f11" fmla="val 1734"/>
                  <a:gd name="f12" fmla="val 1923"/>
                  <a:gd name="f13" fmla="val 158"/>
                  <a:gd name="f14" fmla="val 2080"/>
                  <a:gd name="f15" fmla="val 3813"/>
                  <a:gd name="f16" fmla="val 4033"/>
                  <a:gd name="f17" fmla="val 820"/>
                  <a:gd name="f18" fmla="val 3970"/>
                  <a:gd name="f19" fmla="val 3624"/>
                  <a:gd name="f20" fmla="val 3245"/>
                  <a:gd name="f21" fmla="val 410"/>
                  <a:gd name="f22" fmla="val 2678"/>
                  <a:gd name="f23" fmla="val 694"/>
                  <a:gd name="f24" fmla="val 1513"/>
                  <a:gd name="f25" fmla="val 946"/>
                  <a:gd name="f26" fmla="*/ f0 1 4191"/>
                  <a:gd name="f27" fmla="*/ f1 1 2081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191"/>
                  <a:gd name="f34" fmla="*/ f31 1 2081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191" h="2081">
                    <a:moveTo>
                      <a:pt x="f5" y="f6"/>
                    </a:moveTo>
                    <a:cubicBezTo>
                      <a:pt x="f7" y="f8"/>
                      <a:pt x="f2" y="f9"/>
                      <a:pt x="f2" y="f10"/>
                    </a:cubicBezTo>
                    <a:lnTo>
                      <a:pt x="f2" y="f11"/>
                    </a:lnTo>
                    <a:cubicBezTo>
                      <a:pt x="f2" y="f12"/>
                      <a:pt x="f13" y="f14"/>
                      <a:pt x="f8" y="f14"/>
                    </a:cubicBezTo>
                    <a:lnTo>
                      <a:pt x="f15" y="f14"/>
                    </a:lnTo>
                    <a:cubicBezTo>
                      <a:pt x="f16" y="f1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3" y="f17"/>
                      <a:pt x="f18" y="f8"/>
                      <a:pt x="f19" y="f6"/>
                    </a:cubicBezTo>
                    <a:cubicBezTo>
                      <a:pt x="f20" y="f21"/>
                      <a:pt x="f22" y="f23"/>
                      <a:pt x="f14" y="f23"/>
                    </a:cubicBezTo>
                    <a:cubicBezTo>
                      <a:pt x="f24" y="f23"/>
                      <a:pt x="f25" y="f21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0" name="Google Shape;10364;p74">
                <a:extLst>
                  <a:ext uri="{FF2B5EF4-FFF2-40B4-BE49-F238E27FC236}">
                    <a16:creationId xmlns:a16="http://schemas.microsoft.com/office/drawing/2014/main" id="{80BA6001-F869-8CC2-360C-601B0BBB7FEE}"/>
                  </a:ext>
                </a:extLst>
              </p:cNvPr>
              <p:cNvSpPr/>
              <p:nvPr/>
            </p:nvSpPr>
            <p:spPr>
              <a:xfrm>
                <a:off x="6819101" y="3571390"/>
                <a:ext cx="126827" cy="676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2081"/>
                  <a:gd name="f5" fmla="val 536"/>
                  <a:gd name="f6" fmla="val 1"/>
                  <a:gd name="f7" fmla="val 221"/>
                  <a:gd name="f8" fmla="val 347"/>
                  <a:gd name="f9" fmla="val 851"/>
                  <a:gd name="f10" fmla="val 1356"/>
                  <a:gd name="f11" fmla="val 1702"/>
                  <a:gd name="f12" fmla="val 1923"/>
                  <a:gd name="f13" fmla="val 158"/>
                  <a:gd name="f14" fmla="val 2080"/>
                  <a:gd name="f15" fmla="val 3813"/>
                  <a:gd name="f16" fmla="val 4002"/>
                  <a:gd name="f17" fmla="val 4159"/>
                  <a:gd name="f18" fmla="val 820"/>
                  <a:gd name="f19" fmla="val 3970"/>
                  <a:gd name="f20" fmla="val 3624"/>
                  <a:gd name="f21" fmla="val 3214"/>
                  <a:gd name="f22" fmla="val 410"/>
                  <a:gd name="f23" fmla="val 2679"/>
                  <a:gd name="f24" fmla="val 694"/>
                  <a:gd name="f25" fmla="val 1450"/>
                  <a:gd name="f26" fmla="val 946"/>
                  <a:gd name="f27" fmla="*/ f0 1 4160"/>
                  <a:gd name="f28" fmla="*/ f1 1 208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160"/>
                  <a:gd name="f35" fmla="*/ f32 1 2081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160" h="2081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8" y="f14"/>
                    </a:cubicBezTo>
                    <a:lnTo>
                      <a:pt x="f15" y="f14"/>
                    </a:lnTo>
                    <a:cubicBezTo>
                      <a:pt x="f16" y="f14"/>
                      <a:pt x="f17" y="f12"/>
                      <a:pt x="f17" y="f11"/>
                    </a:cubicBezTo>
                    <a:lnTo>
                      <a:pt x="f17" y="f10"/>
                    </a:lnTo>
                    <a:cubicBezTo>
                      <a:pt x="f17" y="f18"/>
                      <a:pt x="f19" y="f8"/>
                      <a:pt x="f20" y="f6"/>
                    </a:cubicBezTo>
                    <a:cubicBezTo>
                      <a:pt x="f21" y="f22"/>
                      <a:pt x="f23" y="f24"/>
                      <a:pt x="f14" y="f24"/>
                    </a:cubicBezTo>
                    <a:cubicBezTo>
                      <a:pt x="f25" y="f24"/>
                      <a:pt x="f26" y="f22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1" name="Google Shape;10365;p74">
                <a:extLst>
                  <a:ext uri="{FF2B5EF4-FFF2-40B4-BE49-F238E27FC236}">
                    <a16:creationId xmlns:a16="http://schemas.microsoft.com/office/drawing/2014/main" id="{AAFD4419-A86D-6BF4-C4FF-0619BC69D6AE}"/>
                  </a:ext>
                </a:extLst>
              </p:cNvPr>
              <p:cNvSpPr/>
              <p:nvPr/>
            </p:nvSpPr>
            <p:spPr>
              <a:xfrm>
                <a:off x="6823920" y="3661486"/>
                <a:ext cx="122008" cy="686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02"/>
                  <a:gd name="f4" fmla="val 2112"/>
                  <a:gd name="f5" fmla="val 189"/>
                  <a:gd name="f6" fmla="val 567"/>
                  <a:gd name="f7" fmla="val 315"/>
                  <a:gd name="f8" fmla="val 1229"/>
                  <a:gd name="f9" fmla="val 473"/>
                  <a:gd name="f10" fmla="val 2111"/>
                  <a:gd name="f11" fmla="val 3655"/>
                  <a:gd name="f12" fmla="val 3844"/>
                  <a:gd name="f13" fmla="val 4001"/>
                  <a:gd name="f14" fmla="val 1954"/>
                  <a:gd name="f15" fmla="val 1733"/>
                  <a:gd name="f16" fmla="val 378"/>
                  <a:gd name="f17" fmla="val 3970"/>
                  <a:gd name="f18" fmla="val 158"/>
                  <a:gd name="f19" fmla="*/ f0 1 4002"/>
                  <a:gd name="f20" fmla="*/ f1 1 211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4002"/>
                  <a:gd name="f27" fmla="*/ f24 1 211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4002" h="2112">
                    <a:moveTo>
                      <a:pt x="f2" y="f2"/>
                    </a:moveTo>
                    <a:cubicBezTo>
                      <a:pt x="f5" y="f6"/>
                      <a:pt x="f7" y="f8"/>
                      <a:pt x="f9" y="f10"/>
                    </a:cubicBezTo>
                    <a:lnTo>
                      <a:pt x="f11" y="f10"/>
                    </a:lnTo>
                    <a:cubicBezTo>
                      <a:pt x="f12" y="f10"/>
                      <a:pt x="f13" y="f14"/>
                      <a:pt x="f13" y="f15"/>
                    </a:cubicBezTo>
                    <a:lnTo>
                      <a:pt x="f13" y="f16"/>
                    </a:lnTo>
                    <a:cubicBezTo>
                      <a:pt x="f17" y="f18"/>
                      <a:pt x="f12" y="f2"/>
                      <a:pt x="f11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2" name="Google Shape;10366;p74">
                <a:extLst>
                  <a:ext uri="{FF2B5EF4-FFF2-40B4-BE49-F238E27FC236}">
                    <a16:creationId xmlns:a16="http://schemas.microsoft.com/office/drawing/2014/main" id="{FCE0ED2F-431B-34C1-3D35-9D1413080D40}"/>
                  </a:ext>
                </a:extLst>
              </p:cNvPr>
              <p:cNvSpPr/>
              <p:nvPr/>
            </p:nvSpPr>
            <p:spPr>
              <a:xfrm>
                <a:off x="6584749" y="3661486"/>
                <a:ext cx="122986" cy="67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34"/>
                  <a:gd name="f4" fmla="val 2080"/>
                  <a:gd name="f5" fmla="val 347"/>
                  <a:gd name="f6" fmla="val 158"/>
                  <a:gd name="f7" fmla="val 1733"/>
                  <a:gd name="f8" fmla="val 1954"/>
                  <a:gd name="f9" fmla="val 3561"/>
                  <a:gd name="f10" fmla="val 3718"/>
                  <a:gd name="f11" fmla="val 1229"/>
                  <a:gd name="f12" fmla="val 3813"/>
                  <a:gd name="f13" fmla="val 567"/>
                  <a:gd name="f14" fmla="val 4033"/>
                  <a:gd name="f15" fmla="*/ f0 1 4034"/>
                  <a:gd name="f16" fmla="*/ f1 1 208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034"/>
                  <a:gd name="f23" fmla="*/ f20 1 208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034" h="2080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4"/>
                      <a:pt x="f5" y="f4"/>
                    </a:cubicBezTo>
                    <a:lnTo>
                      <a:pt x="f9" y="f4"/>
                    </a:lnTo>
                    <a:cubicBezTo>
                      <a:pt x="f10" y="f11"/>
                      <a:pt x="f12" y="f13"/>
                      <a:pt x="f14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3" name="Google Shape;10399;p74">
              <a:extLst>
                <a:ext uri="{FF2B5EF4-FFF2-40B4-BE49-F238E27FC236}">
                  <a16:creationId xmlns:a16="http://schemas.microsoft.com/office/drawing/2014/main" id="{42CEB0FA-E9D1-1601-444D-F8AEF6607D8A}"/>
                </a:ext>
              </a:extLst>
            </p:cNvPr>
            <p:cNvGrpSpPr/>
            <p:nvPr/>
          </p:nvGrpSpPr>
          <p:grpSpPr>
            <a:xfrm>
              <a:off x="3132295" y="3410510"/>
              <a:ext cx="360200" cy="381844"/>
              <a:chOff x="3132295" y="3410510"/>
              <a:chExt cx="360200" cy="381844"/>
            </a:xfrm>
          </p:grpSpPr>
          <p:sp>
            <p:nvSpPr>
              <p:cNvPr id="104" name="Google Shape;10400;p74">
                <a:extLst>
                  <a:ext uri="{FF2B5EF4-FFF2-40B4-BE49-F238E27FC236}">
                    <a16:creationId xmlns:a16="http://schemas.microsoft.com/office/drawing/2014/main" id="{BC7533A0-CE3F-9F03-6638-A290E87EDF55}"/>
                  </a:ext>
                </a:extLst>
              </p:cNvPr>
              <p:cNvSpPr/>
              <p:nvPr/>
            </p:nvSpPr>
            <p:spPr>
              <a:xfrm>
                <a:off x="3292690" y="3582491"/>
                <a:ext cx="22128" cy="215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662"/>
                  <a:gd name="f5" fmla="val 375"/>
                  <a:gd name="f6" fmla="val 292"/>
                  <a:gd name="f7" fmla="val 206"/>
                  <a:gd name="f8" fmla="val 32"/>
                  <a:gd name="f9" fmla="val 127"/>
                  <a:gd name="f10" fmla="val 95"/>
                  <a:gd name="f11" fmla="val 1"/>
                  <a:gd name="f12" fmla="val 221"/>
                  <a:gd name="f13" fmla="val 441"/>
                  <a:gd name="f14" fmla="val 567"/>
                  <a:gd name="f15" fmla="val 190"/>
                  <a:gd name="f16" fmla="val 630"/>
                  <a:gd name="f17" fmla="val 277"/>
                  <a:gd name="f18" fmla="val 363"/>
                  <a:gd name="f19" fmla="val 450"/>
                  <a:gd name="f20" fmla="val 536"/>
                  <a:gd name="f21" fmla="val 599"/>
                  <a:gd name="f22" fmla="val 725"/>
                  <a:gd name="f23" fmla="val 458"/>
                  <a:gd name="f24" fmla="*/ f0 1 726"/>
                  <a:gd name="f25" fmla="*/ f1 1 662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726"/>
                  <a:gd name="f32" fmla="*/ f29 1 662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726" h="66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1" y="f13"/>
                      <a:pt x="f9" y="f14"/>
                    </a:cubicBezTo>
                    <a:cubicBezTo>
                      <a:pt x="f15" y="f16"/>
                      <a:pt x="f17" y="f4"/>
                      <a:pt x="f18" y="f4"/>
                    </a:cubicBezTo>
                    <a:cubicBezTo>
                      <a:pt x="f19" y="f4"/>
                      <a:pt x="f20" y="f16"/>
                      <a:pt x="f21" y="f14"/>
                    </a:cubicBezTo>
                    <a:cubicBezTo>
                      <a:pt x="f22" y="f13"/>
                      <a:pt x="f22" y="f12"/>
                      <a:pt x="f21" y="f10"/>
                    </a:cubicBezTo>
                    <a:cubicBezTo>
                      <a:pt x="f20" y="f8"/>
                      <a:pt x="f23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5" name="Google Shape;10401;p74">
                <a:extLst>
                  <a:ext uri="{FF2B5EF4-FFF2-40B4-BE49-F238E27FC236}">
                    <a16:creationId xmlns:a16="http://schemas.microsoft.com/office/drawing/2014/main" id="{0432303B-B850-A4D4-C472-AC7A77B84650}"/>
                  </a:ext>
                </a:extLst>
              </p:cNvPr>
              <p:cNvSpPr/>
              <p:nvPr/>
            </p:nvSpPr>
            <p:spPr>
              <a:xfrm>
                <a:off x="3245644" y="3537164"/>
                <a:ext cx="115269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781"/>
                  <a:gd name="f4" fmla="val 3467"/>
                  <a:gd name="f5" fmla="val 1922"/>
                  <a:gd name="f6" fmla="val 710"/>
                  <a:gd name="f7" fmla="val 2190"/>
                  <a:gd name="f8" fmla="val 2458"/>
                  <a:gd name="f9" fmla="val 812"/>
                  <a:gd name="f10" fmla="val 2647"/>
                  <a:gd name="f11" fmla="val 1017"/>
                  <a:gd name="f12" fmla="val 3088"/>
                  <a:gd name="f13" fmla="val 1395"/>
                  <a:gd name="f14" fmla="val 2088"/>
                  <a:gd name="f15" fmla="val 2466"/>
                  <a:gd name="f16" fmla="val 2671"/>
                  <a:gd name="f17" fmla="val 2773"/>
                  <a:gd name="f18" fmla="val 1654"/>
                  <a:gd name="f19" fmla="val 1386"/>
                  <a:gd name="f20" fmla="val 1197"/>
                  <a:gd name="f21" fmla="val 788"/>
                  <a:gd name="f22" fmla="val 1930"/>
                  <a:gd name="f23" fmla="val 1"/>
                  <a:gd name="f24" fmla="val 1489"/>
                  <a:gd name="f25" fmla="val 1040"/>
                  <a:gd name="f26" fmla="val 182"/>
                  <a:gd name="f27" fmla="val 693"/>
                  <a:gd name="f28" fmla="val 544"/>
                  <a:gd name="f29" fmla="val 1206"/>
                  <a:gd name="f30" fmla="val 2309"/>
                  <a:gd name="f31" fmla="val 2970"/>
                  <a:gd name="f32" fmla="val 1024"/>
                  <a:gd name="f33" fmla="val 3301"/>
                  <a:gd name="f34" fmla="val 1473"/>
                  <a:gd name="f35" fmla="val 3466"/>
                  <a:gd name="f36" fmla="val 1918"/>
                  <a:gd name="f37" fmla="val 2363"/>
                  <a:gd name="f38" fmla="val 2804"/>
                  <a:gd name="f39" fmla="val 3119"/>
                  <a:gd name="f40" fmla="val 2371"/>
                  <a:gd name="f41" fmla="*/ f0 1 3781"/>
                  <a:gd name="f42" fmla="*/ f1 1 3467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3781"/>
                  <a:gd name="f49" fmla="*/ f46 1 3467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3781" h="346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cubicBezTo>
                      <a:pt x="f8" y="f16"/>
                      <a:pt x="f7" y="f17"/>
                      <a:pt x="f5" y="f17"/>
                    </a:cubicBezTo>
                    <a:cubicBezTo>
                      <a:pt x="f18" y="f17"/>
                      <a:pt x="f19" y="f16"/>
                      <a:pt x="f20" y="f15"/>
                    </a:cubicBezTo>
                    <a:cubicBezTo>
                      <a:pt x="f21" y="f14"/>
                      <a:pt x="f21" y="f13"/>
                      <a:pt x="f20" y="f11"/>
                    </a:cubicBezTo>
                    <a:cubicBezTo>
                      <a:pt x="f19" y="f9"/>
                      <a:pt x="f18" y="f6"/>
                      <a:pt x="f5" y="f6"/>
                    </a:cubicBezTo>
                    <a:close/>
                    <a:moveTo>
                      <a:pt x="f22" y="f23"/>
                    </a:moveTo>
                    <a:cubicBezTo>
                      <a:pt x="f24" y="f23"/>
                      <a:pt x="f25" y="f26"/>
                      <a:pt x="f27" y="f28"/>
                    </a:cubicBezTo>
                    <a:cubicBezTo>
                      <a:pt x="f2" y="f29"/>
                      <a:pt x="f2" y="f30"/>
                      <a:pt x="f27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3"/>
                      <a:pt x="f39" y="f31"/>
                    </a:cubicBezTo>
                    <a:cubicBezTo>
                      <a:pt x="f3" y="f30"/>
                      <a:pt x="f3" y="f29"/>
                      <a:pt x="f39" y="f28"/>
                    </a:cubicBezTo>
                    <a:cubicBezTo>
                      <a:pt x="f38" y="f26"/>
                      <a:pt x="f40" y="f23"/>
                      <a:pt x="f22" y="f23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6" name="Google Shape;10402;p74">
                <a:extLst>
                  <a:ext uri="{FF2B5EF4-FFF2-40B4-BE49-F238E27FC236}">
                    <a16:creationId xmlns:a16="http://schemas.microsoft.com/office/drawing/2014/main" id="{ECCCD499-CE22-71C8-51E0-CB00A8D8970C}"/>
                  </a:ext>
                </a:extLst>
              </p:cNvPr>
              <p:cNvSpPr/>
              <p:nvPr/>
            </p:nvSpPr>
            <p:spPr>
              <a:xfrm>
                <a:off x="3348413" y="3422791"/>
                <a:ext cx="144082" cy="154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726"/>
                  <a:gd name="f4" fmla="val 4758"/>
                  <a:gd name="f5" fmla="val 3533"/>
                  <a:gd name="f6" fmla="val 3442"/>
                  <a:gd name="f7" fmla="val 3355"/>
                  <a:gd name="f8" fmla="val 32"/>
                  <a:gd name="f9" fmla="val 3308"/>
                  <a:gd name="f10" fmla="val 95"/>
                  <a:gd name="f11" fmla="val 410"/>
                  <a:gd name="f12" fmla="val 3623"/>
                  <a:gd name="f13" fmla="val 788"/>
                  <a:gd name="f14" fmla="val 4127"/>
                  <a:gd name="f15" fmla="val 1953"/>
                  <a:gd name="f16" fmla="val 4600"/>
                  <a:gd name="f17" fmla="val 2678"/>
                  <a:gd name="f18" fmla="val 4663"/>
                  <a:gd name="f19" fmla="val 2615"/>
                  <a:gd name="f20" fmla="val 2521"/>
                  <a:gd name="f21" fmla="val 2395"/>
                  <a:gd name="f22" fmla="val 1544"/>
                  <a:gd name="f23" fmla="val 4348"/>
                  <a:gd name="f24" fmla="val 693"/>
                  <a:gd name="f25" fmla="val 3781"/>
                  <a:gd name="f26" fmla="val 3718"/>
                  <a:gd name="f27" fmla="*/ f0 1 4726"/>
                  <a:gd name="f28" fmla="*/ f1 1 4758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726"/>
                  <a:gd name="f35" fmla="*/ f32 1 4758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726" h="475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9"/>
                    </a:lnTo>
                    <a:cubicBezTo>
                      <a:pt x="f11" y="f12"/>
                      <a:pt x="f13" y="f14"/>
                      <a:pt x="f15" y="f4"/>
                    </a:cubicBezTo>
                    <a:lnTo>
                      <a:pt x="f16" y="f17"/>
                    </a:lnTo>
                    <a:cubicBezTo>
                      <a:pt x="f18" y="f19"/>
                      <a:pt x="f3" y="f20"/>
                      <a:pt x="f3" y="f21"/>
                    </a:cubicBezTo>
                    <a:cubicBezTo>
                      <a:pt x="f3" y="f22"/>
                      <a:pt x="f23" y="f24"/>
                      <a:pt x="f25" y="f10"/>
                    </a:cubicBezTo>
                    <a:cubicBezTo>
                      <a:pt x="f26" y="f8"/>
                      <a:pt x="f12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7" name="Google Shape;10403;p74">
                <a:extLst>
                  <a:ext uri="{FF2B5EF4-FFF2-40B4-BE49-F238E27FC236}">
                    <a16:creationId xmlns:a16="http://schemas.microsoft.com/office/drawing/2014/main" id="{871D3AB0-27B8-2B14-8BEB-08BA4F1C7DFE}"/>
                  </a:ext>
                </a:extLst>
              </p:cNvPr>
              <p:cNvSpPr/>
              <p:nvPr/>
            </p:nvSpPr>
            <p:spPr>
              <a:xfrm>
                <a:off x="3295579" y="3647989"/>
                <a:ext cx="125848" cy="1330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28"/>
                  <a:gd name="f4" fmla="val 4096"/>
                  <a:gd name="f5" fmla="val 2048"/>
                  <a:gd name="f6" fmla="val 1985"/>
                  <a:gd name="f7" fmla="val 32"/>
                  <a:gd name="f8" fmla="val 63"/>
                  <a:gd name="f9" fmla="val 1954"/>
                  <a:gd name="f10" fmla="val 126"/>
                  <a:gd name="f11" fmla="val 1506"/>
                  <a:gd name="f12" fmla="val 546"/>
                  <a:gd name="f13" fmla="val 859"/>
                  <a:gd name="f14" fmla="val 767"/>
                  <a:gd name="f15" fmla="val 235"/>
                  <a:gd name="f16" fmla="val 156"/>
                  <a:gd name="f17" fmla="val 78"/>
                  <a:gd name="f18" fmla="val 764"/>
                  <a:gd name="f19" fmla="val 756"/>
                  <a:gd name="f20" fmla="val 567"/>
                  <a:gd name="f21" fmla="val 1670"/>
                  <a:gd name="f22" fmla="val 1355"/>
                  <a:gd name="f23" fmla="val 3749"/>
                  <a:gd name="f24" fmla="val 1418"/>
                  <a:gd name="f25" fmla="val 3875"/>
                  <a:gd name="f26" fmla="val 1450"/>
                  <a:gd name="f27" fmla="val 4001"/>
                  <a:gd name="f28" fmla="val 1607"/>
                  <a:gd name="f29" fmla="val 1733"/>
                  <a:gd name="f30" fmla="val 1891"/>
                  <a:gd name="f31" fmla="val 4033"/>
                  <a:gd name="f32" fmla="val 2426"/>
                  <a:gd name="f33" fmla="val 2647"/>
                  <a:gd name="f34" fmla="val 3182"/>
                  <a:gd name="f35" fmla="val 2710"/>
                  <a:gd name="f36" fmla="val 630"/>
                  <a:gd name="f37" fmla="*/ f0 1 4128"/>
                  <a:gd name="f38" fmla="*/ f1 1 4096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128"/>
                  <a:gd name="f45" fmla="*/ f42 1 4096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128" h="4096">
                    <a:moveTo>
                      <a:pt x="f5" y="f2"/>
                    </a:moveTo>
                    <a:cubicBezTo>
                      <a:pt x="f6" y="f7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2" y="f19"/>
                    </a:cubicBezTo>
                    <a:lnTo>
                      <a:pt x="f2" y="f19"/>
                    </a:ln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4"/>
                      <a:pt x="f29" y="f4"/>
                    </a:cubicBezTo>
                    <a:cubicBezTo>
                      <a:pt x="f30" y="f4"/>
                      <a:pt x="f6" y="f31"/>
                      <a:pt x="f5" y="f25"/>
                    </a:cubicBezTo>
                    <a:lnTo>
                      <a:pt x="f32" y="f33"/>
                    </a:lnTo>
                    <a:lnTo>
                      <a:pt x="f34" y="f33"/>
                    </a:lnTo>
                    <a:cubicBezTo>
                      <a:pt x="f3" y="f33"/>
                      <a:pt x="f35" y="f36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8" name="Google Shape;10404;p74">
                <a:extLst>
                  <a:ext uri="{FF2B5EF4-FFF2-40B4-BE49-F238E27FC236}">
                    <a16:creationId xmlns:a16="http://schemas.microsoft.com/office/drawing/2014/main" id="{62E50553-70DB-64C1-4D49-9BFD6B759799}"/>
                  </a:ext>
                </a:extLst>
              </p:cNvPr>
              <p:cNvSpPr/>
              <p:nvPr/>
            </p:nvSpPr>
            <p:spPr>
              <a:xfrm>
                <a:off x="3369545" y="3585545"/>
                <a:ext cx="109508" cy="1157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562"/>
                  <a:gd name="f5" fmla="val 252"/>
                  <a:gd name="f6" fmla="val 1"/>
                  <a:gd name="f7" fmla="val 284"/>
                  <a:gd name="f8" fmla="val 410"/>
                  <a:gd name="f9" fmla="val 189"/>
                  <a:gd name="f10" fmla="val 883"/>
                  <a:gd name="f11" fmla="val 1292"/>
                  <a:gd name="f12" fmla="val 630"/>
                  <a:gd name="f13" fmla="val 1922"/>
                  <a:gd name="f14" fmla="val 1134"/>
                  <a:gd name="f15" fmla="val 2615"/>
                  <a:gd name="f16" fmla="val 1544"/>
                  <a:gd name="f17" fmla="val 3466"/>
                  <a:gd name="f18" fmla="val 1565"/>
                  <a:gd name="f19" fmla="val 3530"/>
                  <a:gd name="f20" fmla="val 1634"/>
                  <a:gd name="f21" fmla="val 1715"/>
                  <a:gd name="f22" fmla="val 1874"/>
                  <a:gd name="f23" fmla="val 2080"/>
                  <a:gd name="f24" fmla="val 3443"/>
                  <a:gd name="f25" fmla="val 3214"/>
                  <a:gd name="f26" fmla="val 2458"/>
                  <a:gd name="f27" fmla="val 3308"/>
                  <a:gd name="f28" fmla="val 3497"/>
                  <a:gd name="f29" fmla="val 1985"/>
                  <a:gd name="f30" fmla="val 1891"/>
                  <a:gd name="f31" fmla="val 1733"/>
                  <a:gd name="f32" fmla="val 1576"/>
                  <a:gd name="f33" fmla="val 1450"/>
                  <a:gd name="f34" fmla="val 3340"/>
                  <a:gd name="f35" fmla="val 1418"/>
                  <a:gd name="f36" fmla="val 3182"/>
                  <a:gd name="f37" fmla="val 1355"/>
                  <a:gd name="f38" fmla="val 568"/>
                  <a:gd name="f39" fmla="*/ f0 1 3592"/>
                  <a:gd name="f40" fmla="*/ f1 1 3562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92"/>
                  <a:gd name="f47" fmla="*/ f44 1 3562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92" h="3562">
                    <a:moveTo>
                      <a:pt x="f5" y="f6"/>
                    </a:moveTo>
                    <a:cubicBezTo>
                      <a:pt x="f7" y="f8"/>
                      <a:pt x="f9" y="f10"/>
                      <a:pt x="f2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3" y="f25"/>
                    </a:cubicBezTo>
                    <a:lnTo>
                      <a:pt x="f23" y="f26"/>
                    </a:lnTo>
                    <a:lnTo>
                      <a:pt x="f27" y="f23"/>
                    </a:lnTo>
                    <a:cubicBezTo>
                      <a:pt x="f28" y="f29"/>
                      <a:pt x="f3" y="f30"/>
                      <a:pt x="f3" y="f31"/>
                    </a:cubicBezTo>
                    <a:cubicBezTo>
                      <a:pt x="f3" y="f32"/>
                      <a:pt x="f28" y="f33"/>
                      <a:pt x="f34" y="f35"/>
                    </a:cubicBezTo>
                    <a:cubicBezTo>
                      <a:pt x="f36" y="f37"/>
                      <a:pt x="f14" y="f38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9" name="Google Shape;10405;p74">
                <a:extLst>
                  <a:ext uri="{FF2B5EF4-FFF2-40B4-BE49-F238E27FC236}">
                    <a16:creationId xmlns:a16="http://schemas.microsoft.com/office/drawing/2014/main" id="{7B311B29-0DA1-D948-08C8-3B853DA6CA79}"/>
                  </a:ext>
                </a:extLst>
              </p:cNvPr>
              <p:cNvSpPr/>
              <p:nvPr/>
            </p:nvSpPr>
            <p:spPr>
              <a:xfrm>
                <a:off x="3141896" y="3638763"/>
                <a:ext cx="146971" cy="1535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21"/>
                  <a:gd name="f4" fmla="val 4727"/>
                  <a:gd name="f5" fmla="val 3372"/>
                  <a:gd name="f6" fmla="val 1"/>
                  <a:gd name="f7" fmla="val 95"/>
                  <a:gd name="f8" fmla="val 3277"/>
                  <a:gd name="f9" fmla="val 3435"/>
                  <a:gd name="f10" fmla="val 3687"/>
                  <a:gd name="f11" fmla="val 158"/>
                  <a:gd name="f12" fmla="val 3781"/>
                  <a:gd name="f13" fmla="val 788"/>
                  <a:gd name="f14" fmla="val 4411"/>
                  <a:gd name="f15" fmla="val 1607"/>
                  <a:gd name="f16" fmla="val 2458"/>
                  <a:gd name="f17" fmla="val 2584"/>
                  <a:gd name="f18" fmla="val 2679"/>
                  <a:gd name="f19" fmla="val 4695"/>
                  <a:gd name="f20" fmla="val 2742"/>
                  <a:gd name="f21" fmla="val 4632"/>
                  <a:gd name="f22" fmla="val 1986"/>
                  <a:gd name="f23" fmla="val 4254"/>
                  <a:gd name="f24" fmla="val 851"/>
                  <a:gd name="f25" fmla="val 3718"/>
                  <a:gd name="f26" fmla="val 442"/>
                  <a:gd name="f27" fmla="*/ f0 1 4821"/>
                  <a:gd name="f28" fmla="*/ f1 1 4727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821"/>
                  <a:gd name="f35" fmla="*/ f32 1 4727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821" h="4727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11" y="f12"/>
                    </a:cubicBezTo>
                    <a:cubicBezTo>
                      <a:pt x="f13" y="f14"/>
                      <a:pt x="f15" y="f4"/>
                      <a:pt x="f16" y="f4"/>
                    </a:cubicBezTo>
                    <a:cubicBezTo>
                      <a:pt x="f17" y="f4"/>
                      <a:pt x="f18" y="f19"/>
                      <a:pt x="f20" y="f21"/>
                    </a:cubicBezTo>
                    <a:lnTo>
                      <a:pt x="f3" y="f22"/>
                    </a:lnTo>
                    <a:cubicBezTo>
                      <a:pt x="f23" y="f24"/>
                      <a:pt x="f25" y="f2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0" name="Google Shape;10406;p74">
                <a:extLst>
                  <a:ext uri="{FF2B5EF4-FFF2-40B4-BE49-F238E27FC236}">
                    <a16:creationId xmlns:a16="http://schemas.microsoft.com/office/drawing/2014/main" id="{832F4D66-C7BF-DDDD-3D9B-4C0D3EB27483}"/>
                  </a:ext>
                </a:extLst>
              </p:cNvPr>
              <p:cNvSpPr/>
              <p:nvPr/>
            </p:nvSpPr>
            <p:spPr>
              <a:xfrm>
                <a:off x="3295579" y="3410510"/>
                <a:ext cx="126827" cy="1095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3372"/>
                  <a:gd name="f5" fmla="val 2836"/>
                  <a:gd name="f6" fmla="val 2678"/>
                  <a:gd name="f7" fmla="val 2584"/>
                  <a:gd name="f8" fmla="val 32"/>
                  <a:gd name="f9" fmla="val 2521"/>
                  <a:gd name="f10" fmla="val 95"/>
                  <a:gd name="f11" fmla="val 3245"/>
                  <a:gd name="f12" fmla="val 90"/>
                  <a:gd name="f13" fmla="val 3238"/>
                  <a:gd name="f14" fmla="val 181"/>
                  <a:gd name="f15" fmla="val 3234"/>
                  <a:gd name="f16" fmla="val 272"/>
                  <a:gd name="f17" fmla="val 568"/>
                  <a:gd name="f18" fmla="val 870"/>
                  <a:gd name="f19" fmla="val 3275"/>
                  <a:gd name="f20" fmla="val 1135"/>
                  <a:gd name="f21" fmla="val 3371"/>
                  <a:gd name="f22" fmla="val 1324"/>
                  <a:gd name="f23" fmla="val 3119"/>
                  <a:gd name="f24" fmla="val 3939"/>
                  <a:gd name="f25" fmla="val 567"/>
                  <a:gd name="f26" fmla="val 4159"/>
                  <a:gd name="f27" fmla="val 347"/>
                  <a:gd name="f28" fmla="val 3718"/>
                  <a:gd name="f29" fmla="val 158"/>
                  <a:gd name="f30" fmla="val 3308"/>
                  <a:gd name="f31" fmla="*/ f0 1 4160"/>
                  <a:gd name="f32" fmla="*/ f1 1 3372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4160"/>
                  <a:gd name="f39" fmla="*/ f36 1 3372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4160" h="337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1"/>
                    </a:ln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1" name="Google Shape;10407;p74">
                <a:extLst>
                  <a:ext uri="{FF2B5EF4-FFF2-40B4-BE49-F238E27FC236}">
                    <a16:creationId xmlns:a16="http://schemas.microsoft.com/office/drawing/2014/main" id="{43D28F72-8FAE-7568-94AA-E74E21E60D6E}"/>
                  </a:ext>
                </a:extLst>
              </p:cNvPr>
              <p:cNvSpPr/>
              <p:nvPr/>
            </p:nvSpPr>
            <p:spPr>
              <a:xfrm>
                <a:off x="3132295" y="3579400"/>
                <a:ext cx="102796" cy="1392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72"/>
                  <a:gd name="f4" fmla="val 4286"/>
                  <a:gd name="f5" fmla="val 3246"/>
                  <a:gd name="f6" fmla="val 1"/>
                  <a:gd name="f7" fmla="val 95"/>
                  <a:gd name="f8" fmla="val 2552"/>
                  <a:gd name="f9" fmla="val 32"/>
                  <a:gd name="f10" fmla="val 2615"/>
                  <a:gd name="f11" fmla="val 2710"/>
                  <a:gd name="f12" fmla="val 2836"/>
                  <a:gd name="f13" fmla="val 3340"/>
                  <a:gd name="f14" fmla="val 3844"/>
                  <a:gd name="f15" fmla="val 347"/>
                  <a:gd name="f16" fmla="val 4285"/>
                  <a:gd name="f17" fmla="val 1261"/>
                  <a:gd name="f18" fmla="val 3214"/>
                  <a:gd name="f19" fmla="val 851"/>
                  <a:gd name="f20" fmla="val 3183"/>
                  <a:gd name="f21" fmla="val 410"/>
                  <a:gd name="f22" fmla="*/ f0 1 3372"/>
                  <a:gd name="f23" fmla="*/ f1 1 4286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372"/>
                  <a:gd name="f30" fmla="*/ f27 1 4286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372" h="4286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6" y="f11"/>
                      <a:pt x="f6" y="f12"/>
                    </a:cubicBezTo>
                    <a:cubicBezTo>
                      <a:pt x="f6" y="f13"/>
                      <a:pt x="f7" y="f14"/>
                      <a:pt x="f15" y="f16"/>
                    </a:cubicBezTo>
                    <a:lnTo>
                      <a:pt x="f3" y="f17"/>
                    </a:lnTo>
                    <a:cubicBezTo>
                      <a:pt x="f18" y="f19"/>
                      <a:pt x="f20" y="f21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12" name="Google Shape;10421;p74">
              <a:extLst>
                <a:ext uri="{FF2B5EF4-FFF2-40B4-BE49-F238E27FC236}">
                  <a16:creationId xmlns:a16="http://schemas.microsoft.com/office/drawing/2014/main" id="{E8C63865-D97E-DD55-496A-2525CF34DAC9}"/>
                </a:ext>
              </a:extLst>
            </p:cNvPr>
            <p:cNvGrpSpPr/>
            <p:nvPr/>
          </p:nvGrpSpPr>
          <p:grpSpPr>
            <a:xfrm>
              <a:off x="7136517" y="3419289"/>
              <a:ext cx="362148" cy="386982"/>
              <a:chOff x="7136517" y="3419289"/>
              <a:chExt cx="362148" cy="386982"/>
            </a:xfrm>
          </p:grpSpPr>
          <p:sp>
            <p:nvSpPr>
              <p:cNvPr id="113" name="Google Shape;10422;p74">
                <a:extLst>
                  <a:ext uri="{FF2B5EF4-FFF2-40B4-BE49-F238E27FC236}">
                    <a16:creationId xmlns:a16="http://schemas.microsoft.com/office/drawing/2014/main" id="{45F84920-4A9A-69C0-8F18-09FCEB8A258E}"/>
                  </a:ext>
                </a:extLst>
              </p:cNvPr>
              <p:cNvSpPr/>
              <p:nvPr/>
            </p:nvSpPr>
            <p:spPr>
              <a:xfrm>
                <a:off x="7136517" y="3555434"/>
                <a:ext cx="43260" cy="2487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657"/>
                  <a:gd name="f5" fmla="val 410"/>
                  <a:gd name="f6" fmla="val 221"/>
                  <a:gd name="f7" fmla="val 64"/>
                  <a:gd name="f8" fmla="val 158"/>
                  <a:gd name="f9" fmla="val 347"/>
                  <a:gd name="f10" fmla="val 1"/>
                  <a:gd name="f11" fmla="val 2867"/>
                  <a:gd name="f12" fmla="val 4789"/>
                  <a:gd name="f13" fmla="val 7310"/>
                  <a:gd name="f14" fmla="val 7530"/>
                  <a:gd name="f15" fmla="val 7656"/>
                  <a:gd name="f16" fmla="val 379"/>
                  <a:gd name="f17" fmla="val 568"/>
                  <a:gd name="f18" fmla="val 725"/>
                  <a:gd name="f19" fmla="val 1355"/>
                  <a:gd name="f20" fmla="val 1418"/>
                  <a:gd name="f21" fmla="*/ f0 1 1419"/>
                  <a:gd name="f22" fmla="*/ f1 1 7657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1419"/>
                  <a:gd name="f29" fmla="*/ f26 1 7657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419" h="765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10" y="f11"/>
                      <a:pt x="f10" y="f12"/>
                      <a:pt x="f10" y="f13"/>
                    </a:cubicBezTo>
                    <a:cubicBezTo>
                      <a:pt x="f10" y="f14"/>
                      <a:pt x="f8" y="f15"/>
                      <a:pt x="f16" y="f15"/>
                    </a:cubicBezTo>
                    <a:cubicBezTo>
                      <a:pt x="f17" y="f15"/>
                      <a:pt x="f18" y="f14"/>
                      <a:pt x="f18" y="f13"/>
                    </a:cubicBezTo>
                    <a:lnTo>
                      <a:pt x="f18" y="f19"/>
                    </a:lnTo>
                    <a:lnTo>
                      <a:pt x="f20" y="f19"/>
                    </a:lnTo>
                    <a:lnTo>
                      <a:pt x="f20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4" name="Google Shape;10423;p74">
                <a:extLst>
                  <a:ext uri="{FF2B5EF4-FFF2-40B4-BE49-F238E27FC236}">
                    <a16:creationId xmlns:a16="http://schemas.microsoft.com/office/drawing/2014/main" id="{882641DA-4918-D7A3-3F74-1F9ECBFCEE4E}"/>
                  </a:ext>
                </a:extLst>
              </p:cNvPr>
              <p:cNvSpPr/>
              <p:nvPr/>
            </p:nvSpPr>
            <p:spPr>
              <a:xfrm>
                <a:off x="7177829" y="3646544"/>
                <a:ext cx="149870" cy="1597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16"/>
                  <a:gd name="f4" fmla="val 2080"/>
                  <a:gd name="f5" fmla="val 693"/>
                  <a:gd name="f6" fmla="val 1733"/>
                  <a:gd name="f7" fmla="val 788"/>
                  <a:gd name="f8" fmla="val 1481"/>
                  <a:gd name="f9" fmla="val 2458"/>
                  <a:gd name="f10" fmla="val 2678"/>
                  <a:gd name="f11" fmla="val 158"/>
                  <a:gd name="f12" fmla="val 2836"/>
                  <a:gd name="f13" fmla="val 347"/>
                  <a:gd name="f14" fmla="val 3529"/>
                  <a:gd name="f15" fmla="val 1072"/>
                  <a:gd name="f16" fmla="val 473"/>
                  <a:gd name="f17" fmla="val 32"/>
                  <a:gd name="f18" fmla="val 4001"/>
                  <a:gd name="f19" fmla="val 4569"/>
                  <a:gd name="f20" fmla="val 4758"/>
                  <a:gd name="f21" fmla="val 189"/>
                  <a:gd name="f22" fmla="val 4915"/>
                  <a:gd name="f23" fmla="val 410"/>
                  <a:gd name="f24" fmla="val 599"/>
                  <a:gd name="f25" fmla="val 757"/>
                  <a:gd name="f26" fmla="val 4348"/>
                  <a:gd name="f27" fmla="val 914"/>
                  <a:gd name="f28" fmla="val 4190"/>
                  <a:gd name="f29" fmla="val 1103"/>
                  <a:gd name="f30" fmla="val 2143"/>
                  <a:gd name="f31" fmla="val 2300"/>
                  <a:gd name="f32" fmla="val 2489"/>
                  <a:gd name="f33" fmla="val 3876"/>
                  <a:gd name="f34" fmla="val 4065"/>
                  <a:gd name="f35" fmla="val 4222"/>
                  <a:gd name="f36" fmla="val 4380"/>
                  <a:gd name="f37" fmla="val 3970"/>
                  <a:gd name="f38" fmla="val 4443"/>
                  <a:gd name="f39" fmla="val 3907"/>
                  <a:gd name="f40" fmla="val 2867"/>
                  <a:gd name="f41" fmla="val 4537"/>
                  <a:gd name="f42" fmla="val 2773"/>
                  <a:gd name="f43" fmla="val 4726"/>
                  <a:gd name="f44" fmla="val 4884"/>
                  <a:gd name="f45" fmla="val 2615"/>
                  <a:gd name="f46" fmla="val 2426"/>
                  <a:gd name="f47" fmla="val 4096"/>
                  <a:gd name="f48" fmla="val 662"/>
                  <a:gd name="f49" fmla="val 3151"/>
                  <a:gd name="f50" fmla="val 2804"/>
                  <a:gd name="f51" fmla="*/ f0 1 4916"/>
                  <a:gd name="f52" fmla="*/ f1 1 4916"/>
                  <a:gd name="f53" fmla="val f2"/>
                  <a:gd name="f54" fmla="val f3"/>
                  <a:gd name="f55" fmla="+- f54 0 f53"/>
                  <a:gd name="f56" fmla="*/ f55 1 4916"/>
                  <a:gd name="f57" fmla="*/ f53 1 f56"/>
                  <a:gd name="f58" fmla="*/ f54 1 f56"/>
                  <a:gd name="f59" fmla="*/ f57 f51 1"/>
                  <a:gd name="f60" fmla="*/ f58 f51 1"/>
                  <a:gd name="f61" fmla="*/ f58 f52 1"/>
                  <a:gd name="f62" fmla="*/ f57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9" t="f62" r="f60" b="f61"/>
                <a:pathLst>
                  <a:path w="4916" h="4916">
                    <a:moveTo>
                      <a:pt x="f4" y="f2"/>
                    </a:moveTo>
                    <a:lnTo>
                      <a:pt x="f4" y="f5"/>
                    </a:lnTo>
                    <a:lnTo>
                      <a:pt x="f6" y="f5"/>
                    </a:lnTo>
                    <a:cubicBezTo>
                      <a:pt x="f7" y="f5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12"/>
                    </a:cubicBezTo>
                    <a:lnTo>
                      <a:pt x="f4" y="f12"/>
                    </a:lnTo>
                    <a:lnTo>
                      <a:pt x="f4" y="f14"/>
                    </a:lnTo>
                    <a:lnTo>
                      <a:pt x="f15" y="f14"/>
                    </a:ln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23" y="f22"/>
                    </a:cubicBezTo>
                    <a:cubicBezTo>
                      <a:pt x="f24" y="f22"/>
                      <a:pt x="f25" y="f20"/>
                      <a:pt x="f25" y="f19"/>
                    </a:cubicBezTo>
                    <a:cubicBezTo>
                      <a:pt x="f25" y="f26"/>
                      <a:pt x="f27" y="f28"/>
                      <a:pt x="f29" y="f28"/>
                    </a:cubicBezTo>
                    <a:lnTo>
                      <a:pt x="f30" y="f28"/>
                    </a:lnTo>
                    <a:lnTo>
                      <a:pt x="f30" y="f19"/>
                    </a:lnTo>
                    <a:cubicBezTo>
                      <a:pt x="f30" y="f20"/>
                      <a:pt x="f31" y="f22"/>
                      <a:pt x="f32" y="f22"/>
                    </a:cubicBezTo>
                    <a:cubicBezTo>
                      <a:pt x="f10" y="f22"/>
                      <a:pt x="f12" y="f20"/>
                      <a:pt x="f12" y="f19"/>
                    </a:cubicBezTo>
                    <a:lnTo>
                      <a:pt x="f12" y="f28"/>
                    </a:lnTo>
                    <a:lnTo>
                      <a:pt x="f33" y="f28"/>
                    </a:lnTo>
                    <a:cubicBezTo>
                      <a:pt x="f34" y="f28"/>
                      <a:pt x="f35" y="f26"/>
                      <a:pt x="f35" y="f19"/>
                    </a:cubicBezTo>
                    <a:cubicBezTo>
                      <a:pt x="f35" y="f20"/>
                      <a:pt x="f36" y="f22"/>
                      <a:pt x="f19" y="f22"/>
                    </a:cubicBezTo>
                    <a:cubicBezTo>
                      <a:pt x="f20" y="f22"/>
                      <a:pt x="f22" y="f20"/>
                      <a:pt x="f22" y="f19"/>
                    </a:cubicBezTo>
                    <a:cubicBezTo>
                      <a:pt x="f22" y="f37"/>
                      <a:pt x="f38" y="f14"/>
                      <a:pt x="f39" y="f14"/>
                    </a:cubicBezTo>
                    <a:lnTo>
                      <a:pt x="f40" y="f14"/>
                    </a:lnTo>
                    <a:lnTo>
                      <a:pt x="f40" y="f12"/>
                    </a:lnTo>
                    <a:lnTo>
                      <a:pt x="f41" y="f12"/>
                    </a:lnTo>
                    <a:lnTo>
                      <a:pt x="f41" y="f42"/>
                    </a:lnTo>
                    <a:cubicBezTo>
                      <a:pt x="f43" y="f42"/>
                      <a:pt x="f44" y="f45"/>
                      <a:pt x="f44" y="f46"/>
                    </a:cubicBezTo>
                    <a:cubicBezTo>
                      <a:pt x="f44" y="f8"/>
                      <a:pt x="f47" y="f48"/>
                      <a:pt x="f49" y="f48"/>
                    </a:cubicBezTo>
                    <a:lnTo>
                      <a:pt x="f50" y="f48"/>
                    </a:lnTo>
                    <a:lnTo>
                      <a:pt x="f50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5" name="Google Shape;10424;p74">
                <a:extLst>
                  <a:ext uri="{FF2B5EF4-FFF2-40B4-BE49-F238E27FC236}">
                    <a16:creationId xmlns:a16="http://schemas.microsoft.com/office/drawing/2014/main" id="{A46B8E07-2807-D2B6-0521-EE240676086D}"/>
                  </a:ext>
                </a:extLst>
              </p:cNvPr>
              <p:cNvSpPr/>
              <p:nvPr/>
            </p:nvSpPr>
            <p:spPr>
              <a:xfrm>
                <a:off x="7346874" y="3419289"/>
                <a:ext cx="128710" cy="46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22"/>
                  <a:gd name="f4" fmla="val 1418"/>
                  <a:gd name="f5" fmla="val 725"/>
                  <a:gd name="f6" fmla="val 315"/>
                  <a:gd name="f7" fmla="val 63"/>
                  <a:gd name="f8" fmla="val 1103"/>
                  <a:gd name="f9" fmla="val 378"/>
                  <a:gd name="f10" fmla="val 3875"/>
                  <a:gd name="f11" fmla="val 4064"/>
                  <a:gd name="f12" fmla="val 1260"/>
                  <a:gd name="f13" fmla="val 1071"/>
                  <a:gd name="f14" fmla="val 158"/>
                  <a:gd name="f15" fmla="*/ f0 1 4222"/>
                  <a:gd name="f16" fmla="*/ f1 1 1418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222"/>
                  <a:gd name="f23" fmla="*/ f20 1 1418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222" h="1418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7" y="f8"/>
                      <a:pt x="f9" y="f4"/>
                      <a:pt x="f5" y="f4"/>
                    </a:cubicBezTo>
                    <a:lnTo>
                      <a:pt x="f10" y="f4"/>
                    </a:lnTo>
                    <a:cubicBezTo>
                      <a:pt x="f11" y="f4"/>
                      <a:pt x="f3" y="f12"/>
                      <a:pt x="f3" y="f13"/>
                    </a:cubicBezTo>
                    <a:lnTo>
                      <a:pt x="f3" y="f9"/>
                    </a:lnTo>
                    <a:cubicBezTo>
                      <a:pt x="f3" y="f14"/>
                      <a:pt x="f11" y="f2"/>
                      <a:pt x="f10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6" name="Google Shape;10425;p74">
                <a:extLst>
                  <a:ext uri="{FF2B5EF4-FFF2-40B4-BE49-F238E27FC236}">
                    <a16:creationId xmlns:a16="http://schemas.microsoft.com/office/drawing/2014/main" id="{6A327503-6F13-FA0D-9992-4C35BCFDBA86}"/>
                  </a:ext>
                </a:extLst>
              </p:cNvPr>
              <p:cNvSpPr/>
              <p:nvPr/>
            </p:nvSpPr>
            <p:spPr>
              <a:xfrm>
                <a:off x="7368948" y="3488893"/>
                <a:ext cx="127796" cy="46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2"/>
                  <a:gd name="f4" fmla="val 1419"/>
                  <a:gd name="f5" fmla="val 694"/>
                  <a:gd name="f6" fmla="val 1"/>
                  <a:gd name="f7" fmla="val 316"/>
                  <a:gd name="f8" fmla="val 1103"/>
                  <a:gd name="f9" fmla="val 1418"/>
                  <a:gd name="f10" fmla="val 3845"/>
                  <a:gd name="f11" fmla="val 4065"/>
                  <a:gd name="f12" fmla="val 4191"/>
                  <a:gd name="f13" fmla="val 1261"/>
                  <a:gd name="f14" fmla="val 1072"/>
                  <a:gd name="f15" fmla="val 347"/>
                  <a:gd name="f16" fmla="val 158"/>
                  <a:gd name="f17" fmla="*/ f0 1 4192"/>
                  <a:gd name="f18" fmla="*/ f1 1 1419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192"/>
                  <a:gd name="f25" fmla="*/ f22 1 1419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192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cubicBezTo>
                      <a:pt x="f12" y="f16"/>
                      <a:pt x="f11" y="f6"/>
                      <a:pt x="f10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7" name="Google Shape;10426;p74">
                <a:extLst>
                  <a:ext uri="{FF2B5EF4-FFF2-40B4-BE49-F238E27FC236}">
                    <a16:creationId xmlns:a16="http://schemas.microsoft.com/office/drawing/2014/main" id="{26F17754-EB47-4C89-1704-A87BAE617391}"/>
                  </a:ext>
                </a:extLst>
              </p:cNvPr>
              <p:cNvSpPr/>
              <p:nvPr/>
            </p:nvSpPr>
            <p:spPr>
              <a:xfrm>
                <a:off x="7348795" y="3622980"/>
                <a:ext cx="148891" cy="46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1419"/>
                  <a:gd name="f5" fmla="val 1"/>
                  <a:gd name="f6" fmla="val 1418"/>
                  <a:gd name="f7" fmla="val 2773"/>
                  <a:gd name="f8" fmla="val 347"/>
                  <a:gd name="f9" fmla="val 568"/>
                  <a:gd name="f10" fmla="val 2615"/>
                  <a:gd name="f11" fmla="val 725"/>
                  <a:gd name="f12" fmla="val 2426"/>
                  <a:gd name="f13" fmla="val 2237"/>
                  <a:gd name="f14" fmla="val 2080"/>
                  <a:gd name="f15" fmla="*/ f0 1 4884"/>
                  <a:gd name="f16" fmla="*/ f1 1 141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884"/>
                  <a:gd name="f23" fmla="*/ f20 1 141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884" h="1419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lnTo>
                      <a:pt x="f7" y="f5"/>
                    </a:lnTo>
                    <a:lnTo>
                      <a:pt x="f7" y="f8"/>
                    </a:ln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4" y="f8"/>
                    </a:cubicBezTo>
                    <a:lnTo>
                      <a:pt x="f14" y="f5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8" name="Google Shape;10427;p74">
                <a:extLst>
                  <a:ext uri="{FF2B5EF4-FFF2-40B4-BE49-F238E27FC236}">
                    <a16:creationId xmlns:a16="http://schemas.microsoft.com/office/drawing/2014/main" id="{CB09EF29-7B8E-75EB-46DB-12434D34B526}"/>
                  </a:ext>
                </a:extLst>
              </p:cNvPr>
              <p:cNvSpPr/>
              <p:nvPr/>
            </p:nvSpPr>
            <p:spPr>
              <a:xfrm>
                <a:off x="7326694" y="3555434"/>
                <a:ext cx="171001" cy="440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09"/>
                  <a:gd name="f4" fmla="val 1356"/>
                  <a:gd name="f5" fmla="val 1"/>
                  <a:gd name="f6" fmla="val 1355"/>
                  <a:gd name="f7" fmla="val 347"/>
                  <a:gd name="f8" fmla="val 5577"/>
                  <a:gd name="f9" fmla="val 158"/>
                  <a:gd name="f10" fmla="val 5451"/>
                  <a:gd name="f11" fmla="val 5231"/>
                  <a:gd name="f12" fmla="*/ f0 1 5609"/>
                  <a:gd name="f13" fmla="*/ f1 1 135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5609"/>
                  <a:gd name="f20" fmla="*/ f17 1 135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5609" h="1356">
                    <a:moveTo>
                      <a:pt x="f5" y="f2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7"/>
                    </a:lnTo>
                    <a:cubicBezTo>
                      <a:pt x="f8" y="f9"/>
                      <a:pt x="f10" y="f2"/>
                      <a:pt x="f11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9" name="Google Shape;10428;p74">
                <a:extLst>
                  <a:ext uri="{FF2B5EF4-FFF2-40B4-BE49-F238E27FC236}">
                    <a16:creationId xmlns:a16="http://schemas.microsoft.com/office/drawing/2014/main" id="{CF0977F2-E5B3-0459-BF01-D2AAD416CF71}"/>
                  </a:ext>
                </a:extLst>
              </p:cNvPr>
              <p:cNvSpPr/>
              <p:nvPr/>
            </p:nvSpPr>
            <p:spPr>
              <a:xfrm>
                <a:off x="7348795" y="3692612"/>
                <a:ext cx="149870" cy="1136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16"/>
                  <a:gd name="f4" fmla="val 3498"/>
                  <a:gd name="f5" fmla="val 3151"/>
                  <a:gd name="f6" fmla="val 3340"/>
                  <a:gd name="f7" fmla="val 158"/>
                  <a:gd name="f8" fmla="val 3497"/>
                  <a:gd name="f9" fmla="val 347"/>
                  <a:gd name="f10" fmla="val 536"/>
                  <a:gd name="f11" fmla="val 693"/>
                  <a:gd name="f12" fmla="val 1418"/>
                  <a:gd name="f13" fmla="val 4190"/>
                  <a:gd name="f14" fmla="val 4348"/>
                  <a:gd name="f15" fmla="val 4569"/>
                  <a:gd name="f16" fmla="val 4758"/>
                  <a:gd name="f17" fmla="val 4915"/>
                  <a:gd name="f18" fmla="val 2773"/>
                  <a:gd name="f19" fmla="val 2615"/>
                  <a:gd name="f20" fmla="val 2426"/>
                  <a:gd name="f21" fmla="val 2237"/>
                  <a:gd name="f22" fmla="val 2080"/>
                  <a:gd name="f23" fmla="*/ f0 1 4916"/>
                  <a:gd name="f24" fmla="*/ f1 1 3498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4916"/>
                  <a:gd name="f31" fmla="*/ f28 1 3498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4916" h="3498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8"/>
                    </a:cubicBezTo>
                    <a:cubicBezTo>
                      <a:pt x="f10" y="f8"/>
                      <a:pt x="f11" y="f6"/>
                      <a:pt x="f11" y="f5"/>
                    </a:cubicBezTo>
                    <a:lnTo>
                      <a:pt x="f11" y="f12"/>
                    </a:lnTo>
                    <a:lnTo>
                      <a:pt x="f13" y="f12"/>
                    </a:lnTo>
                    <a:lnTo>
                      <a:pt x="f13" y="f5"/>
                    </a:lnTo>
                    <a:cubicBezTo>
                      <a:pt x="f13" y="f6"/>
                      <a:pt x="f14" y="f8"/>
                      <a:pt x="f15" y="f8"/>
                    </a:cubicBezTo>
                    <a:cubicBezTo>
                      <a:pt x="f16" y="f8"/>
                      <a:pt x="f17" y="f6"/>
                      <a:pt x="f17" y="f5"/>
                    </a:cubicBezTo>
                    <a:lnTo>
                      <a:pt x="f17" y="f2"/>
                    </a:lnTo>
                    <a:lnTo>
                      <a:pt x="f18" y="f2"/>
                    </a:lnTo>
                    <a:lnTo>
                      <a:pt x="f18" y="f9"/>
                    </a:lnTo>
                    <a:cubicBezTo>
                      <a:pt x="f18" y="f10"/>
                      <a:pt x="f19" y="f11"/>
                      <a:pt x="f20" y="f11"/>
                    </a:cubicBezTo>
                    <a:cubicBezTo>
                      <a:pt x="f21" y="f11"/>
                      <a:pt x="f22" y="f10"/>
                      <a:pt x="f22" y="f9"/>
                    </a:cubicBezTo>
                    <a:lnTo>
                      <a:pt x="f22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0" name="Google Shape;10429;p74">
                <a:extLst>
                  <a:ext uri="{FF2B5EF4-FFF2-40B4-BE49-F238E27FC236}">
                    <a16:creationId xmlns:a16="http://schemas.microsoft.com/office/drawing/2014/main" id="{6D405FFC-8729-A5B1-2784-8FA044EF9535}"/>
                  </a:ext>
                </a:extLst>
              </p:cNvPr>
              <p:cNvSpPr/>
              <p:nvPr/>
            </p:nvSpPr>
            <p:spPr>
              <a:xfrm>
                <a:off x="7200872" y="3487887"/>
                <a:ext cx="105695" cy="1351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4159"/>
                  <a:gd name="f5" fmla="val 1733"/>
                  <a:gd name="f6" fmla="val 788"/>
                  <a:gd name="f7" fmla="val 1"/>
                  <a:gd name="f8" fmla="val 3812"/>
                  <a:gd name="f9" fmla="val 4001"/>
                  <a:gd name="f10" fmla="val 158"/>
                  <a:gd name="f11" fmla="val 347"/>
                  <a:gd name="f12" fmla="val 3120"/>
                  <a:gd name="f13" fmla="val 3309"/>
                  <a:gd name="f14" fmla="val 3466"/>
                  <a:gd name="f15" fmla="val 2678"/>
                  <a:gd name="f16" fmla="*/ f0 1 3467"/>
                  <a:gd name="f17" fmla="*/ f1 1 415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3467"/>
                  <a:gd name="f24" fmla="*/ f21 1 415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3467" h="4159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lnTo>
                      <a:pt x="f7" y="f8"/>
                    </a:lnTo>
                    <a:cubicBezTo>
                      <a:pt x="f7" y="f9"/>
                      <a:pt x="f10" y="f4"/>
                      <a:pt x="f11" y="f4"/>
                    </a:cubicBezTo>
                    <a:lnTo>
                      <a:pt x="f12" y="f4"/>
                    </a:lnTo>
                    <a:cubicBezTo>
                      <a:pt x="f13" y="f4"/>
                      <a:pt x="f14" y="f9"/>
                      <a:pt x="f14" y="f8"/>
                    </a:cubicBezTo>
                    <a:lnTo>
                      <a:pt x="f14" y="f5"/>
                    </a:lnTo>
                    <a:cubicBezTo>
                      <a:pt x="f14" y="f6"/>
                      <a:pt x="f15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1" name="Google Shape;10435;p74">
              <a:extLst>
                <a:ext uri="{FF2B5EF4-FFF2-40B4-BE49-F238E27FC236}">
                  <a16:creationId xmlns:a16="http://schemas.microsoft.com/office/drawing/2014/main" id="{B13193A2-85F2-FCAA-0240-EC7E6830A80F}"/>
                </a:ext>
              </a:extLst>
            </p:cNvPr>
            <p:cNvGrpSpPr/>
            <p:nvPr/>
          </p:nvGrpSpPr>
          <p:grpSpPr>
            <a:xfrm>
              <a:off x="7115229" y="3964728"/>
              <a:ext cx="532236" cy="525935"/>
              <a:chOff x="7115229" y="3964728"/>
              <a:chExt cx="532236" cy="525935"/>
            </a:xfrm>
          </p:grpSpPr>
          <p:sp>
            <p:nvSpPr>
              <p:cNvPr id="122" name="Google Shape;10436;p74">
                <a:extLst>
                  <a:ext uri="{FF2B5EF4-FFF2-40B4-BE49-F238E27FC236}">
                    <a16:creationId xmlns:a16="http://schemas.microsoft.com/office/drawing/2014/main" id="{C0C16317-8559-894D-81B6-C8BFD672E0C8}"/>
                  </a:ext>
                </a:extLst>
              </p:cNvPr>
              <p:cNvSpPr/>
              <p:nvPr/>
            </p:nvSpPr>
            <p:spPr>
              <a:xfrm>
                <a:off x="7365107" y="3964728"/>
                <a:ext cx="31089" cy="82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1734"/>
                  <a:gd name="f5" fmla="val 347"/>
                  <a:gd name="f6" fmla="val 158"/>
                  <a:gd name="f7" fmla="val 1355"/>
                  <a:gd name="f8" fmla="val 1576"/>
                  <a:gd name="f9" fmla="val 1733"/>
                  <a:gd name="f10" fmla="val 536"/>
                  <a:gd name="f11" fmla="val 693"/>
                  <a:gd name="f12" fmla="*/ f0 1 694"/>
                  <a:gd name="f13" fmla="*/ f1 1 173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94"/>
                  <a:gd name="f20" fmla="*/ f17 1 173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94" h="1734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9"/>
                      <a:pt x="f5" y="f9"/>
                    </a:cubicBezTo>
                    <a:cubicBezTo>
                      <a:pt x="f10" y="f9"/>
                      <a:pt x="f11" y="f8"/>
                      <a:pt x="f11" y="f7"/>
                    </a:cubicBezTo>
                    <a:lnTo>
                      <a:pt x="f11" y="f5"/>
                    </a:lnTo>
                    <a:cubicBezTo>
                      <a:pt x="f11" y="f6"/>
                      <a:pt x="f10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3" name="Google Shape;10437;p74">
                <a:extLst>
                  <a:ext uri="{FF2B5EF4-FFF2-40B4-BE49-F238E27FC236}">
                    <a16:creationId xmlns:a16="http://schemas.microsoft.com/office/drawing/2014/main" id="{7771F09D-42E1-BB88-485F-60837589DE79}"/>
                  </a:ext>
                </a:extLst>
              </p:cNvPr>
              <p:cNvSpPr/>
              <p:nvPr/>
            </p:nvSpPr>
            <p:spPr>
              <a:xfrm>
                <a:off x="7240859" y="4029769"/>
                <a:ext cx="63578" cy="662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88"/>
                  <a:gd name="f5" fmla="val 363"/>
                  <a:gd name="f6" fmla="val 1"/>
                  <a:gd name="f7" fmla="val 276"/>
                  <a:gd name="f8" fmla="val 190"/>
                  <a:gd name="f9" fmla="val 40"/>
                  <a:gd name="f10" fmla="val 127"/>
                  <a:gd name="f11" fmla="val 119"/>
                  <a:gd name="f12" fmla="val 245"/>
                  <a:gd name="f13" fmla="val 466"/>
                  <a:gd name="f14" fmla="val 592"/>
                  <a:gd name="f15" fmla="val 820"/>
                  <a:gd name="f16" fmla="val 1316"/>
                  <a:gd name="f17" fmla="val 883"/>
                  <a:gd name="f18" fmla="val 1364"/>
                  <a:gd name="f19" fmla="val 969"/>
                  <a:gd name="f20" fmla="val 1387"/>
                  <a:gd name="f21" fmla="val 1056"/>
                  <a:gd name="f22" fmla="val 1143"/>
                  <a:gd name="f23" fmla="val 1229"/>
                  <a:gd name="f24" fmla="val 1292"/>
                  <a:gd name="f25" fmla="val 1418"/>
                  <a:gd name="f26" fmla="val 1190"/>
                  <a:gd name="f27" fmla="val 938"/>
                  <a:gd name="f28" fmla="val 844"/>
                  <a:gd name="f29" fmla="val 599"/>
                  <a:gd name="f30" fmla="val 536"/>
                  <a:gd name="f31" fmla="val 450"/>
                  <a:gd name="f32" fmla="*/ f0 1 1419"/>
                  <a:gd name="f33" fmla="*/ f1 1 1388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419"/>
                  <a:gd name="f40" fmla="*/ f37 1 1388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419" h="138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11"/>
                    </a:lnTo>
                    <a:cubicBezTo>
                      <a:pt x="f30" y="f9"/>
                      <a:pt x="f31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4" name="Google Shape;10438;p74">
                <a:extLst>
                  <a:ext uri="{FF2B5EF4-FFF2-40B4-BE49-F238E27FC236}">
                    <a16:creationId xmlns:a16="http://schemas.microsoft.com/office/drawing/2014/main" id="{A73AA551-3762-986E-1638-3FF3B8DE6C85}"/>
                  </a:ext>
                </a:extLst>
              </p:cNvPr>
              <p:cNvSpPr/>
              <p:nvPr/>
            </p:nvSpPr>
            <p:spPr>
              <a:xfrm>
                <a:off x="7456822" y="4030336"/>
                <a:ext cx="63578" cy="657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76"/>
                  <a:gd name="f5" fmla="val 1054"/>
                  <a:gd name="f6" fmla="val 976"/>
                  <a:gd name="f7" fmla="val 894"/>
                  <a:gd name="f8" fmla="val 33"/>
                  <a:gd name="f9" fmla="val 820"/>
                  <a:gd name="f10" fmla="val 107"/>
                  <a:gd name="f11" fmla="val 95"/>
                  <a:gd name="f12" fmla="val 832"/>
                  <a:gd name="f13" fmla="val 1"/>
                  <a:gd name="f14" fmla="val 926"/>
                  <a:gd name="f15" fmla="val 1178"/>
                  <a:gd name="f16" fmla="val 1304"/>
                  <a:gd name="f17" fmla="val 158"/>
                  <a:gd name="f18" fmla="val 1352"/>
                  <a:gd name="f19" fmla="val 253"/>
                  <a:gd name="f20" fmla="val 1375"/>
                  <a:gd name="f21" fmla="val 344"/>
                  <a:gd name="f22" fmla="val 434"/>
                  <a:gd name="f23" fmla="val 521"/>
                  <a:gd name="f24" fmla="val 568"/>
                  <a:gd name="f25" fmla="val 1293"/>
                  <a:gd name="f26" fmla="val 580"/>
                  <a:gd name="f27" fmla="val 454"/>
                  <a:gd name="f28" fmla="val 233"/>
                  <a:gd name="f29" fmla="val 1226"/>
                  <a:gd name="f30" fmla="val 41"/>
                  <a:gd name="f31" fmla="val 1142"/>
                  <a:gd name="f32" fmla="*/ f0 1 1419"/>
                  <a:gd name="f33" fmla="*/ f1 1 1376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419"/>
                  <a:gd name="f40" fmla="*/ f37 1 1376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419" h="137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3" y="f27"/>
                      <a:pt x="f3" y="f28"/>
                      <a:pt x="f25" y="f10"/>
                    </a:cubicBezTo>
                    <a:cubicBezTo>
                      <a:pt x="f29" y="f30"/>
                      <a:pt x="f31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5" name="Google Shape;10439;p74">
                <a:extLst>
                  <a:ext uri="{FF2B5EF4-FFF2-40B4-BE49-F238E27FC236}">
                    <a16:creationId xmlns:a16="http://schemas.microsoft.com/office/drawing/2014/main" id="{DFF19B8B-ECE5-A48F-7498-CBDE42F2C924}"/>
                  </a:ext>
                </a:extLst>
              </p:cNvPr>
              <p:cNvSpPr/>
              <p:nvPr/>
            </p:nvSpPr>
            <p:spPr>
              <a:xfrm>
                <a:off x="7583887" y="4194892"/>
                <a:ext cx="63578" cy="2317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4853"/>
                  <a:gd name="f5" fmla="val 1"/>
                  <a:gd name="f6" fmla="val 4852"/>
                  <a:gd name="f7" fmla="val 1040"/>
                  <a:gd name="f8" fmla="val 1261"/>
                  <a:gd name="f9" fmla="val 1418"/>
                  <a:gd name="f10" fmla="val 4695"/>
                  <a:gd name="f11" fmla="val 4506"/>
                  <a:gd name="f12" fmla="val 316"/>
                  <a:gd name="f13" fmla="val 1355"/>
                  <a:gd name="f14" fmla="val 158"/>
                  <a:gd name="f15" fmla="val 1198"/>
                  <a:gd name="f16" fmla="*/ f0 1 1419"/>
                  <a:gd name="f17" fmla="*/ f1 1 4853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4853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4853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cubicBezTo>
                      <a:pt x="f8" y="f6"/>
                      <a:pt x="f9" y="f10"/>
                      <a:pt x="f9" y="f11"/>
                    </a:cubicBezTo>
                    <a:lnTo>
                      <a:pt x="f9" y="f12"/>
                    </a:lnTo>
                    <a:cubicBezTo>
                      <a:pt x="f13" y="f14"/>
                      <a:pt x="f15" y="f5"/>
                      <a:pt x="f7" y="f5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" name="Google Shape;10440;p74">
                <a:extLst>
                  <a:ext uri="{FF2B5EF4-FFF2-40B4-BE49-F238E27FC236}">
                    <a16:creationId xmlns:a16="http://schemas.microsoft.com/office/drawing/2014/main" id="{5343B10D-F20A-3409-AC29-528F5775D821}"/>
                  </a:ext>
                </a:extLst>
              </p:cNvPr>
              <p:cNvSpPr/>
              <p:nvPr/>
            </p:nvSpPr>
            <p:spPr>
              <a:xfrm>
                <a:off x="7115229" y="4196227"/>
                <a:ext cx="63578" cy="231882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419"/>
                  <a:gd name="f5" fmla="val 4856"/>
                  <a:gd name="f6" fmla="val 323"/>
                  <a:gd name="f7" fmla="val 132"/>
                  <a:gd name="f8" fmla="val 1"/>
                  <a:gd name="f9" fmla="val 149"/>
                  <a:gd name="f10" fmla="val 351"/>
                  <a:gd name="f11" fmla="val 4509"/>
                  <a:gd name="f12" fmla="val 4698"/>
                  <a:gd name="f13" fmla="val 158"/>
                  <a:gd name="f14" fmla="val 379"/>
                  <a:gd name="f15" fmla="val 1418"/>
                  <a:gd name="f16" fmla="val 4"/>
                  <a:gd name="f17" fmla="val 341"/>
                  <a:gd name="f18" fmla="*/ f1 1 1419"/>
                  <a:gd name="f19" fmla="*/ f2 1 4856"/>
                  <a:gd name="f20" fmla="val f3"/>
                  <a:gd name="f21" fmla="val f4"/>
                  <a:gd name="f22" fmla="val f5"/>
                  <a:gd name="f23" fmla="+- f22 0 f20"/>
                  <a:gd name="f24" fmla="+- f21 0 f20"/>
                  <a:gd name="f25" fmla="*/ f24 1 1419"/>
                  <a:gd name="f26" fmla="*/ f23 1 4856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419" h="4856">
                    <a:moveTo>
                      <a:pt x="f6" y="f3"/>
                    </a:moveTo>
                    <a:cubicBezTo>
                      <a:pt x="f7" y="f3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5"/>
                      <a:pt x="f14" y="f5"/>
                    </a:cubicBezTo>
                    <a:lnTo>
                      <a:pt x="f15" y="f5"/>
                    </a:lnTo>
                    <a:lnTo>
                      <a:pt x="f15" y="f16"/>
                    </a:lnTo>
                    <a:lnTo>
                      <a:pt x="f14" y="f16"/>
                    </a:lnTo>
                    <a:cubicBezTo>
                      <a:pt x="f0" y="f8"/>
                      <a:pt x="f17" y="f3"/>
                      <a:pt x="f6" y="f3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" name="Google Shape;10441;p74">
                <a:extLst>
                  <a:ext uri="{FF2B5EF4-FFF2-40B4-BE49-F238E27FC236}">
                    <a16:creationId xmlns:a16="http://schemas.microsoft.com/office/drawing/2014/main" id="{92E62EBF-3A42-FFB6-BB93-6DC301E151ED}"/>
                  </a:ext>
                </a:extLst>
              </p:cNvPr>
              <p:cNvSpPr/>
              <p:nvPr/>
            </p:nvSpPr>
            <p:spPr>
              <a:xfrm>
                <a:off x="7293108" y="4212942"/>
                <a:ext cx="256955" cy="1986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35"/>
                  <a:gd name="f4" fmla="val 4160"/>
                  <a:gd name="f5" fmla="val 1639"/>
                  <a:gd name="f6" fmla="val 1"/>
                  <a:gd name="f7" fmla="val 1450"/>
                  <a:gd name="f8" fmla="val 1198"/>
                  <a:gd name="f9" fmla="val 158"/>
                  <a:gd name="f10" fmla="val 1072"/>
                  <a:gd name="f11" fmla="val 379"/>
                  <a:gd name="f12" fmla="val 2490"/>
                  <a:gd name="f13" fmla="val 2584"/>
                  <a:gd name="f14" fmla="val 378"/>
                  <a:gd name="f15" fmla="val 2616"/>
                  <a:gd name="f16" fmla="val 567"/>
                  <a:gd name="f17" fmla="val 1544"/>
                  <a:gd name="f18" fmla="val 2364"/>
                  <a:gd name="f19" fmla="val 1796"/>
                  <a:gd name="f20" fmla="val 1891"/>
                  <a:gd name="f21" fmla="val 2017"/>
                  <a:gd name="f22" fmla="val 1418"/>
                  <a:gd name="f23" fmla="val 2710"/>
                  <a:gd name="f24" fmla="val 2899"/>
                  <a:gd name="f25" fmla="val 3056"/>
                  <a:gd name="f26" fmla="val 1481"/>
                  <a:gd name="f27" fmla="val 3182"/>
                  <a:gd name="f28" fmla="val 1607"/>
                  <a:gd name="f29" fmla="val 5734"/>
                  <a:gd name="f30" fmla="val 4159"/>
                  <a:gd name="f31" fmla="*/ f0 1 5735"/>
                  <a:gd name="f32" fmla="*/ f1 1 4160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5735"/>
                  <a:gd name="f39" fmla="*/ f36 1 4160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5735" h="4160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2" y="f12"/>
                    </a:lnTo>
                    <a:cubicBezTo>
                      <a:pt x="f9" y="f13"/>
                      <a:pt x="f14" y="f15"/>
                      <a:pt x="f16" y="f15"/>
                    </a:cubicBezTo>
                    <a:cubicBezTo>
                      <a:pt x="f10" y="f15"/>
                      <a:pt x="f17" y="f18"/>
                      <a:pt x="f19" y="f20"/>
                    </a:cubicBezTo>
                    <a:lnTo>
                      <a:pt x="f21" y="f22"/>
                    </a:lnTo>
                    <a:lnTo>
                      <a:pt x="f23" y="f22"/>
                    </a:lnTo>
                    <a:cubicBezTo>
                      <a:pt x="f24" y="f22"/>
                      <a:pt x="f25" y="f26"/>
                      <a:pt x="f27" y="f28"/>
                    </a:cubicBezTo>
                    <a:lnTo>
                      <a:pt x="f29" y="f30"/>
                    </a:lnTo>
                    <a:lnTo>
                      <a:pt x="f29" y="f6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8" name="Google Shape;10442;p74">
                <a:extLst>
                  <a:ext uri="{FF2B5EF4-FFF2-40B4-BE49-F238E27FC236}">
                    <a16:creationId xmlns:a16="http://schemas.microsoft.com/office/drawing/2014/main" id="{01AE3EAE-CEEA-C271-0230-C4AF1F40FCEC}"/>
                  </a:ext>
                </a:extLst>
              </p:cNvPr>
              <p:cNvSpPr/>
              <p:nvPr/>
            </p:nvSpPr>
            <p:spPr>
              <a:xfrm>
                <a:off x="7206989" y="4130189"/>
                <a:ext cx="314837" cy="3604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27"/>
                  <a:gd name="f4" fmla="val 7549"/>
                  <a:gd name="f5" fmla="val 2206"/>
                  <a:gd name="f6" fmla="val 1"/>
                  <a:gd name="f7" fmla="val 1828"/>
                  <a:gd name="f8" fmla="val 1481"/>
                  <a:gd name="f9" fmla="val 221"/>
                  <a:gd name="f10" fmla="val 1261"/>
                  <a:gd name="f11" fmla="val 568"/>
                  <a:gd name="f12" fmla="val 946"/>
                  <a:gd name="f13" fmla="val 1198"/>
                  <a:gd name="f14" fmla="val 914"/>
                  <a:gd name="f15" fmla="val 1324"/>
                  <a:gd name="f16" fmla="val 757"/>
                  <a:gd name="f17" fmla="val 1419"/>
                  <a:gd name="f18" fmla="val 631"/>
                  <a:gd name="f19" fmla="val 6239"/>
                  <a:gd name="f20" fmla="val 1576"/>
                  <a:gd name="f21" fmla="val 2584"/>
                  <a:gd name="f22" fmla="val 7247"/>
                  <a:gd name="f23" fmla="val 2768"/>
                  <a:gd name="f24" fmla="val 7431"/>
                  <a:gd name="f25" fmla="val 3054"/>
                  <a:gd name="f26" fmla="val 7548"/>
                  <a:gd name="f27" fmla="val 3330"/>
                  <a:gd name="f28" fmla="val 3431"/>
                  <a:gd name="f29" fmla="val 3531"/>
                  <a:gd name="f30" fmla="val 7533"/>
                  <a:gd name="f31" fmla="val 3624"/>
                  <a:gd name="f32" fmla="val 7499"/>
                  <a:gd name="f33" fmla="val 6585"/>
                  <a:gd name="f34" fmla="val 6554"/>
                  <a:gd name="f35" fmla="val 6743"/>
                  <a:gd name="f36" fmla="val 6522"/>
                  <a:gd name="f37" fmla="val 6900"/>
                  <a:gd name="f38" fmla="val 6396"/>
                  <a:gd name="f39" fmla="val 7026"/>
                  <a:gd name="f40" fmla="val 6302"/>
                  <a:gd name="f41" fmla="val 4537"/>
                  <a:gd name="f42" fmla="val 3813"/>
                  <a:gd name="f43" fmla="val 4380"/>
                  <a:gd name="f44" fmla="val 4348"/>
                  <a:gd name="f45" fmla="val 3844"/>
                  <a:gd name="f46" fmla="val 4033"/>
                  <a:gd name="f47" fmla="val 4506"/>
                  <a:gd name="f48" fmla="val 3340"/>
                  <a:gd name="f49" fmla="val 4947"/>
                  <a:gd name="f50" fmla="val 2647"/>
                  <a:gd name="f51" fmla="val 5042"/>
                  <a:gd name="f52" fmla="val 2601"/>
                  <a:gd name="f53" fmla="val 5044"/>
                  <a:gd name="f54" fmla="val 2556"/>
                  <a:gd name="f55" fmla="val 5046"/>
                  <a:gd name="f56" fmla="val 2511"/>
                  <a:gd name="f57" fmla="val 2046"/>
                  <a:gd name="f58" fmla="val 1698"/>
                  <a:gd name="f59" fmla="val 4899"/>
                  <a:gd name="f60" fmla="val 4727"/>
                  <a:gd name="f61" fmla="val 1103"/>
                  <a:gd name="f62" fmla="val 4632"/>
                  <a:gd name="f63" fmla="val 1040"/>
                  <a:gd name="f64" fmla="val 4412"/>
                  <a:gd name="f65" fmla="val 1166"/>
                  <a:gd name="f66" fmla="val 4254"/>
                  <a:gd name="f67" fmla="val 2363"/>
                  <a:gd name="f68" fmla="val 1797"/>
                  <a:gd name="f69" fmla="val 2615"/>
                  <a:gd name="f70" fmla="val 3088"/>
                  <a:gd name="f71" fmla="val 1041"/>
                  <a:gd name="f72" fmla="val 3592"/>
                  <a:gd name="f73" fmla="val 5104"/>
                  <a:gd name="f74" fmla="val 5167"/>
                  <a:gd name="f75" fmla="val 852"/>
                  <a:gd name="f76" fmla="val 5262"/>
                  <a:gd name="f77" fmla="val 347"/>
                  <a:gd name="f78" fmla="val 158"/>
                  <a:gd name="f79" fmla="val 4884"/>
                  <a:gd name="f80" fmla="*/ f0 1 7027"/>
                  <a:gd name="f81" fmla="*/ f1 1 7549"/>
                  <a:gd name="f82" fmla="val f2"/>
                  <a:gd name="f83" fmla="val f3"/>
                  <a:gd name="f84" fmla="val f4"/>
                  <a:gd name="f85" fmla="+- f84 0 f82"/>
                  <a:gd name="f86" fmla="+- f83 0 f82"/>
                  <a:gd name="f87" fmla="*/ f86 1 7027"/>
                  <a:gd name="f88" fmla="*/ f85 1 7549"/>
                  <a:gd name="f89" fmla="*/ f82 1 f87"/>
                  <a:gd name="f90" fmla="*/ f83 1 f87"/>
                  <a:gd name="f91" fmla="*/ f82 1 f88"/>
                  <a:gd name="f92" fmla="*/ f84 1 f88"/>
                  <a:gd name="f93" fmla="*/ f89 f80 1"/>
                  <a:gd name="f94" fmla="*/ f90 f80 1"/>
                  <a:gd name="f95" fmla="*/ f92 f81 1"/>
                  <a:gd name="f96" fmla="*/ f91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3" t="f96" r="f94" b="f95"/>
                <a:pathLst>
                  <a:path w="7027" h="7549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7"/>
                    </a:cubicBezTo>
                    <a:lnTo>
                      <a:pt x="f6" y="f17"/>
                    </a:lnTo>
                    <a:lnTo>
                      <a:pt x="f6" y="f19"/>
                    </a:lnTo>
                    <a:lnTo>
                      <a:pt x="f20" y="f19"/>
                    </a:lnTo>
                    <a:lnTo>
                      <a:pt x="f21" y="f22"/>
                    </a:ln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lnTo>
                      <a:pt x="f41" y="f42"/>
                    </a:lnTo>
                    <a:lnTo>
                      <a:pt x="f43" y="f42"/>
                    </a:ln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15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15"/>
                      <a:pt x="f70" y="f71"/>
                      <a:pt x="f72" y="f71"/>
                    </a:cubicBezTo>
                    <a:lnTo>
                      <a:pt x="f73" y="f71"/>
                    </a:lnTo>
                    <a:cubicBezTo>
                      <a:pt x="f74" y="f75"/>
                      <a:pt x="f76" y="f18"/>
                      <a:pt x="f76" y="f77"/>
                    </a:cubicBezTo>
                    <a:cubicBezTo>
                      <a:pt x="f76" y="f78"/>
                      <a:pt x="f73" y="f6"/>
                      <a:pt x="f79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9" name="Google Shape;10443;p74">
              <a:extLst>
                <a:ext uri="{FF2B5EF4-FFF2-40B4-BE49-F238E27FC236}">
                  <a16:creationId xmlns:a16="http://schemas.microsoft.com/office/drawing/2014/main" id="{84E316CB-2BB0-718C-99A1-96FA8CBACA00}"/>
                </a:ext>
              </a:extLst>
            </p:cNvPr>
            <p:cNvGrpSpPr/>
            <p:nvPr/>
          </p:nvGrpSpPr>
          <p:grpSpPr>
            <a:xfrm>
              <a:off x="8485796" y="3337175"/>
              <a:ext cx="413345" cy="440549"/>
              <a:chOff x="8485796" y="3337175"/>
              <a:chExt cx="413345" cy="440549"/>
            </a:xfrm>
          </p:grpSpPr>
          <p:sp>
            <p:nvSpPr>
              <p:cNvPr id="130" name="Google Shape;10444;p74">
                <a:extLst>
                  <a:ext uri="{FF2B5EF4-FFF2-40B4-BE49-F238E27FC236}">
                    <a16:creationId xmlns:a16="http://schemas.microsoft.com/office/drawing/2014/main" id="{87E43595-4DB7-0829-5915-E2A2AC810EE4}"/>
                  </a:ext>
                </a:extLst>
              </p:cNvPr>
              <p:cNvSpPr/>
              <p:nvPr/>
            </p:nvSpPr>
            <p:spPr>
              <a:xfrm>
                <a:off x="8522079" y="3337175"/>
                <a:ext cx="120965" cy="1289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1733"/>
                  <a:gd name="f5" fmla="val 1"/>
                  <a:gd name="f6" fmla="val 788"/>
                  <a:gd name="f7" fmla="val 2679"/>
                  <a:gd name="f8" fmla="val 3466"/>
                  <a:gd name="f9" fmla="val 2678"/>
                  <a:gd name="f10" fmla="*/ f0 1 3467"/>
                  <a:gd name="f11" fmla="*/ f1 1 3467"/>
                  <a:gd name="f12" fmla="val f2"/>
                  <a:gd name="f13" fmla="val f3"/>
                  <a:gd name="f14" fmla="+- f13 0 f12"/>
                  <a:gd name="f15" fmla="*/ f14 1 3467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467" h="3467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9" y="f8"/>
                      <a:pt x="f8" y="f7"/>
                      <a:pt x="f8" y="f4"/>
                    </a:cubicBezTo>
                    <a:cubicBezTo>
                      <a:pt x="f8" y="f6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1" name="Google Shape;10445;p74">
                <a:extLst>
                  <a:ext uri="{FF2B5EF4-FFF2-40B4-BE49-F238E27FC236}">
                    <a16:creationId xmlns:a16="http://schemas.microsoft.com/office/drawing/2014/main" id="{D1F45C00-6E9C-3A55-EB47-A42EDD5D921B}"/>
                  </a:ext>
                </a:extLst>
              </p:cNvPr>
              <p:cNvSpPr/>
              <p:nvPr/>
            </p:nvSpPr>
            <p:spPr>
              <a:xfrm>
                <a:off x="8681459" y="3389909"/>
                <a:ext cx="145142" cy="1010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2718"/>
                  <a:gd name="f5" fmla="val 347"/>
                  <a:gd name="f6" fmla="val 158"/>
                  <a:gd name="f7" fmla="val 1"/>
                  <a:gd name="f8" fmla="val 536"/>
                  <a:gd name="f9" fmla="val 95"/>
                  <a:gd name="f10" fmla="val 662"/>
                  <a:gd name="f11" fmla="val 316"/>
                  <a:gd name="f12" fmla="val 2395"/>
                  <a:gd name="f13" fmla="val 2584"/>
                  <a:gd name="f14" fmla="val 2742"/>
                  <a:gd name="f15" fmla="val 820"/>
                  <a:gd name="f16" fmla="val 1009"/>
                  <a:gd name="f17" fmla="val 1576"/>
                  <a:gd name="f18" fmla="val 2616"/>
                  <a:gd name="f19" fmla="val 1450"/>
                  <a:gd name="f20" fmla="val 2568"/>
                  <a:gd name="f21" fmla="val 1387"/>
                  <a:gd name="f22" fmla="val 2482"/>
                  <a:gd name="f23" fmla="val 1355"/>
                  <a:gd name="f24" fmla="val 2391"/>
                  <a:gd name="f25" fmla="val 2301"/>
                  <a:gd name="f26" fmla="val 2206"/>
                  <a:gd name="f27" fmla="val 2143"/>
                  <a:gd name="f28" fmla="val 2049"/>
                  <a:gd name="f29" fmla="val 1796"/>
                  <a:gd name="f30" fmla="val 1922"/>
                  <a:gd name="f31" fmla="val 2868"/>
                  <a:gd name="f32" fmla="val 2647"/>
                  <a:gd name="f33" fmla="val 2931"/>
                  <a:gd name="f34" fmla="val 2694"/>
                  <a:gd name="f35" fmla="val 3017"/>
                  <a:gd name="f36" fmla="val 3104"/>
                  <a:gd name="f37" fmla="val 3191"/>
                  <a:gd name="f38" fmla="val 3277"/>
                  <a:gd name="f39" fmla="val 3340"/>
                  <a:gd name="f40" fmla="val 4033"/>
                  <a:gd name="f41" fmla="val 4159"/>
                  <a:gd name="f42" fmla="val 3986"/>
                  <a:gd name="f43" fmla="val 3899"/>
                  <a:gd name="f44" fmla="val 3809"/>
                  <a:gd name="f45" fmla="val 3718"/>
                  <a:gd name="f46" fmla="val 3624"/>
                  <a:gd name="f47" fmla="val 3561"/>
                  <a:gd name="f48" fmla="val 3466"/>
                  <a:gd name="f49" fmla="val 441"/>
                  <a:gd name="f50" fmla="val 2994"/>
                  <a:gd name="f51" fmla="val 2427"/>
                  <a:gd name="f52" fmla="*/ f0 1 4160"/>
                  <a:gd name="f53" fmla="*/ f1 1 2718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4160"/>
                  <a:gd name="f60" fmla="*/ f57 1 2718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4160" h="2718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cubicBezTo>
                      <a:pt x="f7" y="f8"/>
                      <a:pt x="f9" y="f10"/>
                      <a:pt x="f11" y="f10"/>
                    </a:cubicBezTo>
                    <a:lnTo>
                      <a:pt x="f12" y="f10"/>
                    </a:lnTo>
                    <a:cubicBezTo>
                      <a:pt x="f13" y="f10"/>
                      <a:pt x="f14" y="f15"/>
                      <a:pt x="f14" y="f16"/>
                    </a:cubicBezTo>
                    <a:lnTo>
                      <a:pt x="f14" y="f17"/>
                    </a:lnTo>
                    <a:lnTo>
                      <a:pt x="f18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1"/>
                      <a:pt x="f27" y="f19"/>
                    </a:cubicBezTo>
                    <a:cubicBezTo>
                      <a:pt x="f28" y="f17"/>
                      <a:pt x="f28" y="f29"/>
                      <a:pt x="f27" y="f30"/>
                    </a:cubicBezTo>
                    <a:lnTo>
                      <a:pt x="f31" y="f32"/>
                    </a:lnTo>
                    <a:cubicBezTo>
                      <a:pt x="f33" y="f34"/>
                      <a:pt x="f35" y="f4"/>
                      <a:pt x="f36" y="f4"/>
                    </a:cubicBezTo>
                    <a:cubicBezTo>
                      <a:pt x="f37" y="f4"/>
                      <a:pt x="f38" y="f34"/>
                      <a:pt x="f39" y="f32"/>
                    </a:cubicBezTo>
                    <a:lnTo>
                      <a:pt x="f40" y="f30"/>
                    </a:lnTo>
                    <a:cubicBezTo>
                      <a:pt x="f41" y="f29"/>
                      <a:pt x="f41" y="f17"/>
                      <a:pt x="f40" y="f19"/>
                    </a:cubicBezTo>
                    <a:cubicBezTo>
                      <a:pt x="f42" y="f21"/>
                      <a:pt x="f43" y="f23"/>
                      <a:pt x="f44" y="f23"/>
                    </a:cubicBezTo>
                    <a:cubicBezTo>
                      <a:pt x="f45" y="f23"/>
                      <a:pt x="f46" y="f21"/>
                      <a:pt x="f47" y="f19"/>
                    </a:cubicBezTo>
                    <a:lnTo>
                      <a:pt x="f48" y="f17"/>
                    </a:lnTo>
                    <a:lnTo>
                      <a:pt x="f48" y="f16"/>
                    </a:lnTo>
                    <a:cubicBezTo>
                      <a:pt x="f48" y="f49"/>
                      <a:pt x="f50" y="f2"/>
                      <a:pt x="f51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2" name="Google Shape;10446;p74">
                <a:extLst>
                  <a:ext uri="{FF2B5EF4-FFF2-40B4-BE49-F238E27FC236}">
                    <a16:creationId xmlns:a16="http://schemas.microsoft.com/office/drawing/2014/main" id="{7913ACC1-CF33-00D0-B767-BDF63C969C61}"/>
                  </a:ext>
                </a:extLst>
              </p:cNvPr>
              <p:cNvSpPr/>
              <p:nvPr/>
            </p:nvSpPr>
            <p:spPr>
              <a:xfrm>
                <a:off x="8530876" y="3620054"/>
                <a:ext cx="148425" cy="1027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2763"/>
                  <a:gd name="f5" fmla="val 1095"/>
                  <a:gd name="f6" fmla="val 1002"/>
                  <a:gd name="f7" fmla="val 904"/>
                  <a:gd name="f8" fmla="val 28"/>
                  <a:gd name="f9" fmla="val 820"/>
                  <a:gd name="f10" fmla="val 112"/>
                  <a:gd name="f11" fmla="val 127"/>
                  <a:gd name="f12" fmla="val 805"/>
                  <a:gd name="f13" fmla="val 1"/>
                  <a:gd name="f14" fmla="val 931"/>
                  <a:gd name="f15" fmla="val 1184"/>
                  <a:gd name="f16" fmla="val 1278"/>
                  <a:gd name="f17" fmla="val 190"/>
                  <a:gd name="f18" fmla="val 1341"/>
                  <a:gd name="f19" fmla="val 276"/>
                  <a:gd name="f20" fmla="val 1373"/>
                  <a:gd name="f21" fmla="val 363"/>
                  <a:gd name="f22" fmla="val 449"/>
                  <a:gd name="f23" fmla="val 536"/>
                  <a:gd name="f24" fmla="val 599"/>
                  <a:gd name="f25" fmla="val 725"/>
                  <a:gd name="f26" fmla="val 1719"/>
                  <a:gd name="f27" fmla="val 2318"/>
                  <a:gd name="f28" fmla="val 1198"/>
                  <a:gd name="f29" fmla="val 2759"/>
                  <a:gd name="f30" fmla="val 1733"/>
                  <a:gd name="f31" fmla="val 3813"/>
                  <a:gd name="f32" fmla="val 3837"/>
                  <a:gd name="f33" fmla="val 2761"/>
                  <a:gd name="f34" fmla="val 3861"/>
                  <a:gd name="f35" fmla="val 3883"/>
                  <a:gd name="f36" fmla="val 4122"/>
                  <a:gd name="f37" fmla="val 2616"/>
                  <a:gd name="f38" fmla="val 2444"/>
                  <a:gd name="f39" fmla="val 2223"/>
                  <a:gd name="f40" fmla="val 4096"/>
                  <a:gd name="f41" fmla="val 2066"/>
                  <a:gd name="f42" fmla="val 3907"/>
                  <a:gd name="f43" fmla="val 1828"/>
                  <a:gd name="f44" fmla="val 1639"/>
                  <a:gd name="f45" fmla="val 1481"/>
                  <a:gd name="f46" fmla="val 1908"/>
                  <a:gd name="f47" fmla="val 1576"/>
                  <a:gd name="f48" fmla="val 1824"/>
                  <a:gd name="f49" fmla="val 1914"/>
                  <a:gd name="f50" fmla="val 2001"/>
                  <a:gd name="f51" fmla="val 2048"/>
                  <a:gd name="f52" fmla="val 2174"/>
                  <a:gd name="f53" fmla="val 1355"/>
                  <a:gd name="f54" fmla="val 1292"/>
                  <a:gd name="f55" fmla="val 81"/>
                  <a:gd name="f56" fmla="val 1261"/>
                  <a:gd name="f57" fmla="val 1229"/>
                  <a:gd name="f58" fmla="val 18"/>
                  <a:gd name="f59" fmla="val 1187"/>
                  <a:gd name="f60" fmla="val 7"/>
                  <a:gd name="f61" fmla="val 1142"/>
                  <a:gd name="f62" fmla="*/ f0 1 4254"/>
                  <a:gd name="f63" fmla="*/ f1 1 2763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4254"/>
                  <a:gd name="f70" fmla="*/ f67 1 2763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4254" h="276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15"/>
                    </a:lnTo>
                    <a:lnTo>
                      <a:pt x="f25" y="f26"/>
                    </a:lnTo>
                    <a:cubicBezTo>
                      <a:pt x="f25" y="f27"/>
                      <a:pt x="f28" y="f29"/>
                      <a:pt x="f30" y="f29"/>
                    </a:cubicBezTo>
                    <a:lnTo>
                      <a:pt x="f31" y="f29"/>
                    </a:lnTo>
                    <a:cubicBezTo>
                      <a:pt x="f32" y="f33"/>
                      <a:pt x="f34" y="f4"/>
                      <a:pt x="f35" y="f4"/>
                    </a:cubicBezTo>
                    <a:cubicBezTo>
                      <a:pt x="f36" y="f4"/>
                      <a:pt x="f3" y="f37"/>
                      <a:pt x="f3" y="f38"/>
                    </a:cubicBezTo>
                    <a:cubicBezTo>
                      <a:pt x="f3" y="f39"/>
                      <a:pt x="f40" y="f41"/>
                      <a:pt x="f42" y="f41"/>
                    </a:cubicBezTo>
                    <a:lnTo>
                      <a:pt x="f43" y="f41"/>
                    </a:lnTo>
                    <a:cubicBezTo>
                      <a:pt x="f44" y="f41"/>
                      <a:pt x="f45" y="f46"/>
                      <a:pt x="f45" y="f26"/>
                    </a:cubicBezTo>
                    <a:lnTo>
                      <a:pt x="f45" y="f15"/>
                    </a:lnTo>
                    <a:lnTo>
                      <a:pt x="f47" y="f16"/>
                    </a:lnTo>
                    <a:cubicBezTo>
                      <a:pt x="f44" y="f18"/>
                      <a:pt x="f30" y="f20"/>
                      <a:pt x="f48" y="f20"/>
                    </a:cubicBezTo>
                    <a:cubicBezTo>
                      <a:pt x="f49" y="f20"/>
                      <a:pt x="f50" y="f18"/>
                      <a:pt x="f51" y="f16"/>
                    </a:cubicBezTo>
                    <a:cubicBezTo>
                      <a:pt x="f52" y="f15"/>
                      <a:pt x="f52" y="f14"/>
                      <a:pt x="f51" y="f12"/>
                    </a:cubicBezTo>
                    <a:lnTo>
                      <a:pt x="f53" y="f10"/>
                    </a:lnTo>
                    <a:cubicBezTo>
                      <a:pt x="f54" y="f55"/>
                      <a:pt x="f56" y="f55"/>
                      <a:pt x="f57" y="f58"/>
                    </a:cubicBezTo>
                    <a:cubicBezTo>
                      <a:pt x="f59" y="f60"/>
                      <a:pt x="f61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3" name="Google Shape;10447;p74">
                <a:extLst>
                  <a:ext uri="{FF2B5EF4-FFF2-40B4-BE49-F238E27FC236}">
                    <a16:creationId xmlns:a16="http://schemas.microsoft.com/office/drawing/2014/main" id="{939F174E-460A-82F5-8CE4-299E04EB6384}"/>
                  </a:ext>
                </a:extLst>
              </p:cNvPr>
              <p:cNvSpPr/>
              <p:nvPr/>
            </p:nvSpPr>
            <p:spPr>
              <a:xfrm>
                <a:off x="8739725" y="3517605"/>
                <a:ext cx="124248" cy="1277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61"/>
                  <a:gd name="f4" fmla="val 3435"/>
                  <a:gd name="f5" fmla="val 1796"/>
                  <a:gd name="f6" fmla="val 788"/>
                  <a:gd name="f7" fmla="val 1733"/>
                  <a:gd name="f8" fmla="val 2647"/>
                  <a:gd name="f9" fmla="val 3434"/>
                  <a:gd name="f10" fmla="val 2741"/>
                  <a:gd name="f11" fmla="val 2773"/>
                  <a:gd name="f12" fmla="*/ f0 1 3561"/>
                  <a:gd name="f13" fmla="*/ f1 1 343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561"/>
                  <a:gd name="f20" fmla="*/ f17 1 343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561" h="3435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2" y="f8"/>
                      <a:pt x="f6" y="f9"/>
                      <a:pt x="f5" y="f9"/>
                    </a:cubicBezTo>
                    <a:cubicBezTo>
                      <a:pt x="f10" y="f9"/>
                      <a:pt x="f3" y="f8"/>
                      <a:pt x="f3" y="f7"/>
                    </a:cubicBezTo>
                    <a:cubicBezTo>
                      <a:pt x="f3" y="f6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" name="Google Shape;10448;p74">
                <a:extLst>
                  <a:ext uri="{FF2B5EF4-FFF2-40B4-BE49-F238E27FC236}">
                    <a16:creationId xmlns:a16="http://schemas.microsoft.com/office/drawing/2014/main" id="{CDBA3C1F-FC41-BD01-CB15-B160BC764557}"/>
                  </a:ext>
                </a:extLst>
              </p:cNvPr>
              <p:cNvSpPr/>
              <p:nvPr/>
            </p:nvSpPr>
            <p:spPr>
              <a:xfrm>
                <a:off x="8485796" y="3463719"/>
                <a:ext cx="193505" cy="1312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46"/>
                  <a:gd name="f4" fmla="val 3529"/>
                  <a:gd name="f5" fmla="val 1072"/>
                  <a:gd name="f6" fmla="val 442"/>
                  <a:gd name="f7" fmla="val 536"/>
                  <a:gd name="f8" fmla="val 32"/>
                  <a:gd name="f9" fmla="val 1292"/>
                  <a:gd name="f10" fmla="val 2143"/>
                  <a:gd name="f11" fmla="val 3182"/>
                  <a:gd name="f12" fmla="val 1"/>
                  <a:gd name="f13" fmla="val 3371"/>
                  <a:gd name="f14" fmla="val 158"/>
                  <a:gd name="f15" fmla="val 347"/>
                  <a:gd name="f16" fmla="val 5199"/>
                  <a:gd name="f17" fmla="val 5388"/>
                  <a:gd name="f18" fmla="val 5168"/>
                  <a:gd name="f19" fmla="val 4538"/>
                  <a:gd name="f20" fmla="val 4096"/>
                  <a:gd name="f21" fmla="val 473"/>
                  <a:gd name="f22" fmla="val 3466"/>
                  <a:gd name="f23" fmla="val 756"/>
                  <a:gd name="f24" fmla="val 2805"/>
                  <a:gd name="f25" fmla="val 1513"/>
                  <a:gd name="f26" fmla="val 504"/>
                  <a:gd name="f27" fmla="*/ f0 1 5546"/>
                  <a:gd name="f28" fmla="*/ f1 1 3529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5546"/>
                  <a:gd name="f35" fmla="*/ f32 1 3529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5546" h="3529">
                    <a:moveTo>
                      <a:pt x="f5" y="f2"/>
                    </a:moveTo>
                    <a:cubicBezTo>
                      <a:pt x="f6" y="f7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4"/>
                      <a:pt x="f15" y="f4"/>
                    </a:cubicBezTo>
                    <a:lnTo>
                      <a:pt x="f16" y="f4"/>
                    </a:lnTo>
                    <a:cubicBezTo>
                      <a:pt x="f17" y="f4"/>
                      <a:pt x="f3" y="f13"/>
                      <a:pt x="f3" y="f11"/>
                    </a:cubicBezTo>
                    <a:lnTo>
                      <a:pt x="f3" y="f10"/>
                    </a:lnTo>
                    <a:cubicBezTo>
                      <a:pt x="f3" y="f9"/>
                      <a:pt x="f18" y="f7"/>
                      <a:pt x="f19" y="f2"/>
                    </a:cubicBez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10" y="f23"/>
                      <a:pt x="f25" y="f26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5" name="Google Shape;10449;p74">
                <a:extLst>
                  <a:ext uri="{FF2B5EF4-FFF2-40B4-BE49-F238E27FC236}">
                    <a16:creationId xmlns:a16="http://schemas.microsoft.com/office/drawing/2014/main" id="{07A85DE8-2973-C9AD-5F16-62795397CB98}"/>
                  </a:ext>
                </a:extLst>
              </p:cNvPr>
              <p:cNvSpPr/>
              <p:nvPr/>
            </p:nvSpPr>
            <p:spPr>
              <a:xfrm>
                <a:off x="8703442" y="3644112"/>
                <a:ext cx="195699" cy="1336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09"/>
                  <a:gd name="f4" fmla="val 3593"/>
                  <a:gd name="f5" fmla="val 1009"/>
                  <a:gd name="f6" fmla="val 1"/>
                  <a:gd name="f7" fmla="val 379"/>
                  <a:gd name="f8" fmla="val 537"/>
                  <a:gd name="f9" fmla="val 1261"/>
                  <a:gd name="f10" fmla="val 2143"/>
                  <a:gd name="f11" fmla="val 3246"/>
                  <a:gd name="f12" fmla="val 3435"/>
                  <a:gd name="f13" fmla="val 158"/>
                  <a:gd name="f14" fmla="val 3592"/>
                  <a:gd name="f15" fmla="val 347"/>
                  <a:gd name="f16" fmla="val 5262"/>
                  <a:gd name="f17" fmla="val 5451"/>
                  <a:gd name="f18" fmla="val 5577"/>
                  <a:gd name="f19" fmla="val 5199"/>
                  <a:gd name="f20" fmla="val 4569"/>
                  <a:gd name="f21" fmla="val 4128"/>
                  <a:gd name="f22" fmla="val 474"/>
                  <a:gd name="f23" fmla="val 3498"/>
                  <a:gd name="f24" fmla="val 757"/>
                  <a:gd name="f25" fmla="val 2773"/>
                  <a:gd name="f26" fmla="val 2080"/>
                  <a:gd name="f27" fmla="val 1450"/>
                  <a:gd name="f28" fmla="*/ f0 1 5609"/>
                  <a:gd name="f29" fmla="*/ f1 1 3593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5609"/>
                  <a:gd name="f36" fmla="*/ f33 1 3593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5609" h="3593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15" y="f14"/>
                    </a:cubicBezTo>
                    <a:lnTo>
                      <a:pt x="f16" y="f14"/>
                    </a:lnTo>
                    <a:cubicBezTo>
                      <a:pt x="f17" y="f1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18" y="f9"/>
                      <a:pt x="f19" y="f8"/>
                      <a:pt x="f20" y="f6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36" name="Google Shape;10468;p74">
              <a:extLst>
                <a:ext uri="{FF2B5EF4-FFF2-40B4-BE49-F238E27FC236}">
                  <a16:creationId xmlns:a16="http://schemas.microsoft.com/office/drawing/2014/main" id="{E634EEF5-1C4F-3051-7957-C4BB97374902}"/>
                </a:ext>
              </a:extLst>
            </p:cNvPr>
            <p:cNvGrpSpPr/>
            <p:nvPr/>
          </p:nvGrpSpPr>
          <p:grpSpPr>
            <a:xfrm>
              <a:off x="4518516" y="3505370"/>
              <a:ext cx="362148" cy="384935"/>
              <a:chOff x="4518516" y="3505370"/>
              <a:chExt cx="362148" cy="384935"/>
            </a:xfrm>
          </p:grpSpPr>
          <p:sp>
            <p:nvSpPr>
              <p:cNvPr id="137" name="Google Shape;10469;p74">
                <a:extLst>
                  <a:ext uri="{FF2B5EF4-FFF2-40B4-BE49-F238E27FC236}">
                    <a16:creationId xmlns:a16="http://schemas.microsoft.com/office/drawing/2014/main" id="{B7A1348D-C797-5E38-A9A8-5B7FB51EE502}"/>
                  </a:ext>
                </a:extLst>
              </p:cNvPr>
              <p:cNvSpPr/>
              <p:nvPr/>
            </p:nvSpPr>
            <p:spPr>
              <a:xfrm>
                <a:off x="4731736" y="3731584"/>
                <a:ext cx="148928" cy="1587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5"/>
                  <a:gd name="f4" fmla="val 2395"/>
                  <a:gd name="f5" fmla="val 1324"/>
                  <a:gd name="f6" fmla="val 2616"/>
                  <a:gd name="f7" fmla="val 2773"/>
                  <a:gd name="f8" fmla="val 1482"/>
                  <a:gd name="f9" fmla="val 1702"/>
                  <a:gd name="f10" fmla="val 2049"/>
                  <a:gd name="f11" fmla="val 3120"/>
                  <a:gd name="f12" fmla="val 3309"/>
                  <a:gd name="f13" fmla="val 3466"/>
                  <a:gd name="f14" fmla="val 2206"/>
                  <a:gd name="f15" fmla="val 2584"/>
                  <a:gd name="f16" fmla="val 2742"/>
                  <a:gd name="f17" fmla="val 2458"/>
                  <a:gd name="f18" fmla="val 1"/>
                  <a:gd name="f19" fmla="val 1104"/>
                  <a:gd name="f20" fmla="val 1103"/>
                  <a:gd name="f21" fmla="val 2427"/>
                  <a:gd name="f22" fmla="val 3781"/>
                  <a:gd name="f23" fmla="val 4884"/>
                  <a:gd name="f24" fmla="val 3782"/>
                  <a:gd name="f25" fmla="val 4853"/>
                  <a:gd name="f26" fmla="val 1072"/>
                  <a:gd name="f27" fmla="*/ f0 1 4885"/>
                  <a:gd name="f28" fmla="*/ f1 1 4885"/>
                  <a:gd name="f29" fmla="val f2"/>
                  <a:gd name="f30" fmla="val f3"/>
                  <a:gd name="f31" fmla="+- f30 0 f29"/>
                  <a:gd name="f32" fmla="*/ f31 1 4885"/>
                  <a:gd name="f33" fmla="*/ f29 1 f32"/>
                  <a:gd name="f34" fmla="*/ f30 1 f32"/>
                  <a:gd name="f35" fmla="*/ f33 f27 1"/>
                  <a:gd name="f36" fmla="*/ f34 f27 1"/>
                  <a:gd name="f37" fmla="*/ f34 f28 1"/>
                  <a:gd name="f38" fmla="*/ f33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4885" h="4885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13" y="f14"/>
                      <a:pt x="f13" y="f4"/>
                    </a:cubicBezTo>
                    <a:cubicBezTo>
                      <a:pt x="f13" y="f15"/>
                      <a:pt x="f12" y="f16"/>
                      <a:pt x="f11" y="f16"/>
                    </a:cubicBezTo>
                    <a:lnTo>
                      <a:pt x="f4" y="f16"/>
                    </a:lnTo>
                    <a:cubicBezTo>
                      <a:pt x="f14" y="f16"/>
                      <a:pt x="f10" y="f15"/>
                      <a:pt x="f10" y="f4"/>
                    </a:cubicBezTo>
                    <a:lnTo>
                      <a:pt x="f10" y="f9"/>
                    </a:lnTo>
                    <a:cubicBezTo>
                      <a:pt x="f10" y="f8"/>
                      <a:pt x="f14" y="f5"/>
                      <a:pt x="f4" y="f5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18" y="f20"/>
                      <a:pt x="f18" y="f21"/>
                    </a:cubicBezTo>
                    <a:cubicBezTo>
                      <a:pt x="f18" y="f22"/>
                      <a:pt x="f19" y="f23"/>
                      <a:pt x="f17" y="f23"/>
                    </a:cubicBezTo>
                    <a:cubicBezTo>
                      <a:pt x="f24" y="f23"/>
                      <a:pt x="f23" y="f22"/>
                      <a:pt x="f23" y="f21"/>
                    </a:cubicBezTo>
                    <a:cubicBezTo>
                      <a:pt x="f25" y="f26"/>
                      <a:pt x="f24" y="f18"/>
                      <a:pt x="f17" y="f18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8" name="Google Shape;10470;p74">
                <a:extLst>
                  <a:ext uri="{FF2B5EF4-FFF2-40B4-BE49-F238E27FC236}">
                    <a16:creationId xmlns:a16="http://schemas.microsoft.com/office/drawing/2014/main" id="{01C339D4-7B5C-43A2-BE8D-BF97C32A5F6C}"/>
                  </a:ext>
                </a:extLst>
              </p:cNvPr>
              <p:cNvSpPr/>
              <p:nvPr/>
            </p:nvSpPr>
            <p:spPr>
              <a:xfrm>
                <a:off x="4519495" y="3618994"/>
                <a:ext cx="317946" cy="2252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29"/>
                  <a:gd name="f4" fmla="val 6932"/>
                  <a:gd name="f5" fmla="val 2426"/>
                  <a:gd name="f6" fmla="val 662"/>
                  <a:gd name="f7" fmla="val 2647"/>
                  <a:gd name="f8" fmla="val 2804"/>
                  <a:gd name="f9" fmla="val 819"/>
                  <a:gd name="f10" fmla="val 1008"/>
                  <a:gd name="f11" fmla="val 1197"/>
                  <a:gd name="f12" fmla="val 1355"/>
                  <a:gd name="f13" fmla="val 1733"/>
                  <a:gd name="f14" fmla="val 1544"/>
                  <a:gd name="f15" fmla="val 1387"/>
                  <a:gd name="f16" fmla="val 4537"/>
                  <a:gd name="f17" fmla="val 4726"/>
                  <a:gd name="f18" fmla="val 4884"/>
                  <a:gd name="f19" fmla="val 4695"/>
                  <a:gd name="f20" fmla="val 3812"/>
                  <a:gd name="f21" fmla="val 3623"/>
                  <a:gd name="f22" fmla="val 3466"/>
                  <a:gd name="f23" fmla="val 6648"/>
                  <a:gd name="f24" fmla="val 6837"/>
                  <a:gd name="f25" fmla="val 6994"/>
                  <a:gd name="f26" fmla="val 5955"/>
                  <a:gd name="f27" fmla="val 5734"/>
                  <a:gd name="f28" fmla="val 5577"/>
                  <a:gd name="f29" fmla="val 8727"/>
                  <a:gd name="f30" fmla="val 8948"/>
                  <a:gd name="f31" fmla="val 9105"/>
                  <a:gd name="f32" fmla="val 8034"/>
                  <a:gd name="f33" fmla="val 7845"/>
                  <a:gd name="f34" fmla="val 7688"/>
                  <a:gd name="f35" fmla="val 2080"/>
                  <a:gd name="f36" fmla="val 2237"/>
                  <a:gd name="f37" fmla="val 2773"/>
                  <a:gd name="f38" fmla="val 2206"/>
                  <a:gd name="f39" fmla="val 4001"/>
                  <a:gd name="f40" fmla="val 4159"/>
                  <a:gd name="f41" fmla="val 4852"/>
                  <a:gd name="f42" fmla="val 5010"/>
                  <a:gd name="f43" fmla="val 5199"/>
                  <a:gd name="f44" fmla="val 5388"/>
                  <a:gd name="f45" fmla="val 5545"/>
                  <a:gd name="f46" fmla="val 5892"/>
                  <a:gd name="f47" fmla="val 6459"/>
                  <a:gd name="f48" fmla="val 473"/>
                  <a:gd name="f49" fmla="val 6931"/>
                  <a:gd name="f50" fmla="val 1071"/>
                  <a:gd name="f51" fmla="val 6490"/>
                  <a:gd name="f52" fmla="val 6364"/>
                  <a:gd name="f53" fmla="val 6616"/>
                  <a:gd name="f54" fmla="val 6301"/>
                  <a:gd name="f55" fmla="val 6270"/>
                  <a:gd name="f56" fmla="val 5797"/>
                  <a:gd name="f57" fmla="val 6333"/>
                  <a:gd name="f58" fmla="val 5671"/>
                  <a:gd name="f59" fmla="val 8066"/>
                  <a:gd name="f60" fmla="val 2741"/>
                  <a:gd name="f61" fmla="val 9420"/>
                  <a:gd name="f62" fmla="val 9767"/>
                  <a:gd name="f63" fmla="val 10113"/>
                  <a:gd name="f64" fmla="val 2836"/>
                  <a:gd name="f65" fmla="val 10428"/>
                  <a:gd name="f66" fmla="val 2962"/>
                  <a:gd name="f67" fmla="*/ f0 1 10429"/>
                  <a:gd name="f68" fmla="*/ f1 1 6932"/>
                  <a:gd name="f69" fmla="val f2"/>
                  <a:gd name="f70" fmla="val f3"/>
                  <a:gd name="f71" fmla="val f4"/>
                  <a:gd name="f72" fmla="+- f71 0 f69"/>
                  <a:gd name="f73" fmla="+- f70 0 f69"/>
                  <a:gd name="f74" fmla="*/ f73 1 10429"/>
                  <a:gd name="f75" fmla="*/ f72 1 6932"/>
                  <a:gd name="f76" fmla="*/ f69 1 f74"/>
                  <a:gd name="f77" fmla="*/ f70 1 f74"/>
                  <a:gd name="f78" fmla="*/ f69 1 f75"/>
                  <a:gd name="f79" fmla="*/ f71 1 f75"/>
                  <a:gd name="f80" fmla="*/ f76 f67 1"/>
                  <a:gd name="f81" fmla="*/ f77 f67 1"/>
                  <a:gd name="f82" fmla="*/ f79 f68 1"/>
                  <a:gd name="f83" fmla="*/ f78 f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0" t="f83" r="f81" b="f82"/>
                <a:pathLst>
                  <a:path w="10429" h="693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6"/>
                    </a:moveTo>
                    <a:cubicBezTo>
                      <a:pt x="f17" y="f6"/>
                      <a:pt x="f18" y="f9"/>
                      <a:pt x="f18" y="f10"/>
                    </a:cubicBezTo>
                    <a:cubicBezTo>
                      <a:pt x="f18" y="f11"/>
                      <a:pt x="f19" y="f12"/>
                      <a:pt x="f16" y="f12"/>
                    </a:cubicBezTo>
                    <a:lnTo>
                      <a:pt x="f20" y="f12"/>
                    </a:lnTo>
                    <a:cubicBezTo>
                      <a:pt x="f21" y="f12"/>
                      <a:pt x="f22" y="f11"/>
                      <a:pt x="f22" y="f10"/>
                    </a:cubicBezTo>
                    <a:cubicBezTo>
                      <a:pt x="f22" y="f9"/>
                      <a:pt x="f21" y="f6"/>
                      <a:pt x="f20" y="f6"/>
                    </a:cubicBezTo>
                    <a:close/>
                    <a:moveTo>
                      <a:pt x="f23" y="f6"/>
                    </a:moveTo>
                    <a:cubicBezTo>
                      <a:pt x="f24" y="f6"/>
                      <a:pt x="f25" y="f9"/>
                      <a:pt x="f25" y="f10"/>
                    </a:cubicBezTo>
                    <a:cubicBezTo>
                      <a:pt x="f25" y="f11"/>
                      <a:pt x="f24" y="f12"/>
                      <a:pt x="f23" y="f12"/>
                    </a:cubicBezTo>
                    <a:lnTo>
                      <a:pt x="f26" y="f12"/>
                    </a:lnTo>
                    <a:cubicBezTo>
                      <a:pt x="f27" y="f12"/>
                      <a:pt x="f28" y="f11"/>
                      <a:pt x="f28" y="f10"/>
                    </a:cubicBezTo>
                    <a:cubicBezTo>
                      <a:pt x="f28" y="f9"/>
                      <a:pt x="f27" y="f6"/>
                      <a:pt x="f26" y="f6"/>
                    </a:cubicBezTo>
                    <a:close/>
                    <a:moveTo>
                      <a:pt x="f29" y="f6"/>
                    </a:moveTo>
                    <a:cubicBezTo>
                      <a:pt x="f30" y="f6"/>
                      <a:pt x="f31" y="f9"/>
                      <a:pt x="f31" y="f10"/>
                    </a:cubicBezTo>
                    <a:cubicBezTo>
                      <a:pt x="f31" y="f11"/>
                      <a:pt x="f30" y="f12"/>
                      <a:pt x="f29" y="f12"/>
                    </a:cubicBezTo>
                    <a:lnTo>
                      <a:pt x="f32" y="f12"/>
                    </a:lnTo>
                    <a:cubicBezTo>
                      <a:pt x="f33" y="f12"/>
                      <a:pt x="f34" y="f11"/>
                      <a:pt x="f34" y="f10"/>
                    </a:cubicBezTo>
                    <a:cubicBezTo>
                      <a:pt x="f34" y="f9"/>
                      <a:pt x="f33" y="f6"/>
                      <a:pt x="f32" y="f6"/>
                    </a:cubicBezTo>
                    <a:close/>
                    <a:moveTo>
                      <a:pt x="f5" y="f35"/>
                    </a:moveTo>
                    <a:cubicBezTo>
                      <a:pt x="f7" y="f35"/>
                      <a:pt x="f8" y="f36"/>
                      <a:pt x="f8" y="f5"/>
                    </a:cubicBezTo>
                    <a:cubicBezTo>
                      <a:pt x="f8" y="f7"/>
                      <a:pt x="f7" y="f37"/>
                      <a:pt x="f5" y="f37"/>
                    </a:cubicBezTo>
                    <a:lnTo>
                      <a:pt x="f13" y="f37"/>
                    </a:lnTo>
                    <a:cubicBezTo>
                      <a:pt x="f14" y="f37"/>
                      <a:pt x="f15" y="f7"/>
                      <a:pt x="f15" y="f5"/>
                    </a:cubicBezTo>
                    <a:cubicBezTo>
                      <a:pt x="f15" y="f38"/>
                      <a:pt x="f14" y="f35"/>
                      <a:pt x="f13" y="f35"/>
                    </a:cubicBezTo>
                    <a:close/>
                    <a:moveTo>
                      <a:pt x="f16" y="f35"/>
                    </a:moveTo>
                    <a:cubicBezTo>
                      <a:pt x="f17" y="f35"/>
                      <a:pt x="f18" y="f36"/>
                      <a:pt x="f18" y="f5"/>
                    </a:cubicBezTo>
                    <a:cubicBezTo>
                      <a:pt x="f18" y="f7"/>
                      <a:pt x="f19" y="f37"/>
                      <a:pt x="f16" y="f37"/>
                    </a:cubicBezTo>
                    <a:lnTo>
                      <a:pt x="f20" y="f37"/>
                    </a:lnTo>
                    <a:cubicBezTo>
                      <a:pt x="f21" y="f37"/>
                      <a:pt x="f22" y="f7"/>
                      <a:pt x="f22" y="f5"/>
                    </a:cubicBezTo>
                    <a:cubicBezTo>
                      <a:pt x="f22" y="f38"/>
                      <a:pt x="f21" y="f35"/>
                      <a:pt x="f20" y="f35"/>
                    </a:cubicBezTo>
                    <a:close/>
                    <a:moveTo>
                      <a:pt x="f23" y="f35"/>
                    </a:moveTo>
                    <a:cubicBezTo>
                      <a:pt x="f24" y="f35"/>
                      <a:pt x="f25" y="f36"/>
                      <a:pt x="f25" y="f5"/>
                    </a:cubicBezTo>
                    <a:cubicBezTo>
                      <a:pt x="f25" y="f7"/>
                      <a:pt x="f24" y="f37"/>
                      <a:pt x="f23" y="f37"/>
                    </a:cubicBezTo>
                    <a:lnTo>
                      <a:pt x="f26" y="f37"/>
                    </a:lnTo>
                    <a:cubicBezTo>
                      <a:pt x="f27" y="f37"/>
                      <a:pt x="f28" y="f7"/>
                      <a:pt x="f28" y="f5"/>
                    </a:cubicBezTo>
                    <a:cubicBezTo>
                      <a:pt x="f28" y="f38"/>
                      <a:pt x="f27" y="f35"/>
                      <a:pt x="f26" y="f35"/>
                    </a:cubicBezTo>
                    <a:close/>
                    <a:moveTo>
                      <a:pt x="f29" y="f35"/>
                    </a:moveTo>
                    <a:cubicBezTo>
                      <a:pt x="f30" y="f35"/>
                      <a:pt x="f31" y="f36"/>
                      <a:pt x="f31" y="f5"/>
                    </a:cubicBezTo>
                    <a:cubicBezTo>
                      <a:pt x="f31" y="f7"/>
                      <a:pt x="f30" y="f37"/>
                      <a:pt x="f29" y="f37"/>
                    </a:cubicBezTo>
                    <a:lnTo>
                      <a:pt x="f32" y="f37"/>
                    </a:lnTo>
                    <a:cubicBezTo>
                      <a:pt x="f33" y="f37"/>
                      <a:pt x="f34" y="f7"/>
                      <a:pt x="f34" y="f5"/>
                    </a:cubicBezTo>
                    <a:cubicBezTo>
                      <a:pt x="f34" y="f38"/>
                      <a:pt x="f33" y="f35"/>
                      <a:pt x="f32" y="f35"/>
                    </a:cubicBezTo>
                    <a:close/>
                    <a:moveTo>
                      <a:pt x="f5" y="f22"/>
                    </a:moveTo>
                    <a:cubicBezTo>
                      <a:pt x="f7" y="f22"/>
                      <a:pt x="f8" y="f21"/>
                      <a:pt x="f8" y="f20"/>
                    </a:cubicBezTo>
                    <a:cubicBezTo>
                      <a:pt x="f8" y="f39"/>
                      <a:pt x="f7" y="f40"/>
                      <a:pt x="f5" y="f40"/>
                    </a:cubicBezTo>
                    <a:lnTo>
                      <a:pt x="f13" y="f40"/>
                    </a:lnTo>
                    <a:cubicBezTo>
                      <a:pt x="f14" y="f40"/>
                      <a:pt x="f15" y="f39"/>
                      <a:pt x="f15" y="f20"/>
                    </a:cubicBezTo>
                    <a:cubicBezTo>
                      <a:pt x="f15" y="f21"/>
                      <a:pt x="f14" y="f22"/>
                      <a:pt x="f13" y="f22"/>
                    </a:cubicBezTo>
                    <a:close/>
                    <a:moveTo>
                      <a:pt x="f16" y="f22"/>
                    </a:moveTo>
                    <a:cubicBezTo>
                      <a:pt x="f17" y="f22"/>
                      <a:pt x="f18" y="f21"/>
                      <a:pt x="f18" y="f20"/>
                    </a:cubicBezTo>
                    <a:cubicBezTo>
                      <a:pt x="f18" y="f39"/>
                      <a:pt x="f19" y="f40"/>
                      <a:pt x="f16" y="f40"/>
                    </a:cubicBezTo>
                    <a:lnTo>
                      <a:pt x="f20" y="f40"/>
                    </a:lnTo>
                    <a:cubicBezTo>
                      <a:pt x="f21" y="f40"/>
                      <a:pt x="f22" y="f39"/>
                      <a:pt x="f22" y="f20"/>
                    </a:cubicBezTo>
                    <a:cubicBezTo>
                      <a:pt x="f22" y="f21"/>
                      <a:pt x="f21" y="f22"/>
                      <a:pt x="f20" y="f22"/>
                    </a:cubicBezTo>
                    <a:close/>
                    <a:moveTo>
                      <a:pt x="f23" y="f22"/>
                    </a:moveTo>
                    <a:cubicBezTo>
                      <a:pt x="f24" y="f22"/>
                      <a:pt x="f25" y="f21"/>
                      <a:pt x="f25" y="f20"/>
                    </a:cubicBezTo>
                    <a:cubicBezTo>
                      <a:pt x="f25" y="f39"/>
                      <a:pt x="f24" y="f40"/>
                      <a:pt x="f23" y="f40"/>
                    </a:cubicBezTo>
                    <a:lnTo>
                      <a:pt x="f26" y="f40"/>
                    </a:lnTo>
                    <a:cubicBezTo>
                      <a:pt x="f27" y="f40"/>
                      <a:pt x="f28" y="f39"/>
                      <a:pt x="f28" y="f20"/>
                    </a:cubicBezTo>
                    <a:cubicBezTo>
                      <a:pt x="f28" y="f21"/>
                      <a:pt x="f27" y="f22"/>
                      <a:pt x="f26" y="f22"/>
                    </a:cubicBezTo>
                    <a:close/>
                    <a:moveTo>
                      <a:pt x="f5" y="f41"/>
                    </a:moveTo>
                    <a:cubicBezTo>
                      <a:pt x="f7" y="f41"/>
                      <a:pt x="f8" y="f42"/>
                      <a:pt x="f8" y="f43"/>
                    </a:cubicBezTo>
                    <a:cubicBezTo>
                      <a:pt x="f8" y="f44"/>
                      <a:pt x="f7" y="f45"/>
                      <a:pt x="f5" y="f45"/>
                    </a:cubicBezTo>
                    <a:lnTo>
                      <a:pt x="f13" y="f45"/>
                    </a:lnTo>
                    <a:cubicBezTo>
                      <a:pt x="f14" y="f45"/>
                      <a:pt x="f15" y="f44"/>
                      <a:pt x="f15" y="f43"/>
                    </a:cubicBezTo>
                    <a:cubicBezTo>
                      <a:pt x="f15" y="f42"/>
                      <a:pt x="f14" y="f41"/>
                      <a:pt x="f13" y="f41"/>
                    </a:cubicBezTo>
                    <a:close/>
                    <a:moveTo>
                      <a:pt x="f16" y="f41"/>
                    </a:moveTo>
                    <a:cubicBezTo>
                      <a:pt x="f17" y="f41"/>
                      <a:pt x="f18" y="f42"/>
                      <a:pt x="f18" y="f43"/>
                    </a:cubicBezTo>
                    <a:cubicBezTo>
                      <a:pt x="f18" y="f44"/>
                      <a:pt x="f19" y="f45"/>
                      <a:pt x="f16" y="f45"/>
                    </a:cubicBezTo>
                    <a:lnTo>
                      <a:pt x="f20" y="f45"/>
                    </a:lnTo>
                    <a:cubicBezTo>
                      <a:pt x="f21" y="f45"/>
                      <a:pt x="f22" y="f44"/>
                      <a:pt x="f22" y="f43"/>
                    </a:cubicBezTo>
                    <a:cubicBezTo>
                      <a:pt x="f22" y="f42"/>
                      <a:pt x="f21" y="f41"/>
                      <a:pt x="f20" y="f41"/>
                    </a:cubicBezTo>
                    <a:close/>
                    <a:moveTo>
                      <a:pt x="f2" y="f2"/>
                    </a:moveTo>
                    <a:lnTo>
                      <a:pt x="f2" y="f46"/>
                    </a:lnTo>
                    <a:cubicBezTo>
                      <a:pt x="f2" y="f47"/>
                      <a:pt x="f48" y="f49"/>
                      <a:pt x="f50" y="f49"/>
                    </a:cubicBezTo>
                    <a:lnTo>
                      <a:pt x="f51" y="f49"/>
                    </a:lnTo>
                    <a:cubicBezTo>
                      <a:pt x="f52" y="f53"/>
                      <a:pt x="f54" y="f55"/>
                      <a:pt x="f54" y="f46"/>
                    </a:cubicBezTo>
                    <a:cubicBezTo>
                      <a:pt x="f54" y="f56"/>
                      <a:pt x="f57" y="f58"/>
                      <a:pt x="f57" y="f45"/>
                    </a:cubicBezTo>
                    <a:lnTo>
                      <a:pt x="f26" y="f45"/>
                    </a:lnTo>
                    <a:cubicBezTo>
                      <a:pt x="f27" y="f45"/>
                      <a:pt x="f28" y="f44"/>
                      <a:pt x="f28" y="f43"/>
                    </a:cubicBezTo>
                    <a:cubicBezTo>
                      <a:pt x="f28" y="f42"/>
                      <a:pt x="f27" y="f41"/>
                      <a:pt x="f26" y="f41"/>
                    </a:cubicBezTo>
                    <a:lnTo>
                      <a:pt x="f51" y="f41"/>
                    </a:lnTo>
                    <a:cubicBezTo>
                      <a:pt x="f49" y="f21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lnTo>
                      <a:pt x="f65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9" name="Google Shape;10471;p74">
                <a:extLst>
                  <a:ext uri="{FF2B5EF4-FFF2-40B4-BE49-F238E27FC236}">
                    <a16:creationId xmlns:a16="http://schemas.microsoft.com/office/drawing/2014/main" id="{EB64A126-6FB9-E88D-F733-41962ADEA0F9}"/>
                  </a:ext>
                </a:extLst>
              </p:cNvPr>
              <p:cNvSpPr/>
              <p:nvPr/>
            </p:nvSpPr>
            <p:spPr>
              <a:xfrm>
                <a:off x="4518516" y="3505370"/>
                <a:ext cx="318924" cy="921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61"/>
                  <a:gd name="f4" fmla="val 2836"/>
                  <a:gd name="f5" fmla="val 1734"/>
                  <a:gd name="f6" fmla="val 1513"/>
                  <a:gd name="f7" fmla="val 1356"/>
                  <a:gd name="f8" fmla="val 158"/>
                  <a:gd name="f9" fmla="val 347"/>
                  <a:gd name="f10" fmla="val 693"/>
                  <a:gd name="f11" fmla="val 1009"/>
                  <a:gd name="f12" fmla="val 410"/>
                  <a:gd name="f13" fmla="val 1"/>
                  <a:gd name="f14" fmla="val 1166"/>
                  <a:gd name="f15" fmla="val 1733"/>
                  <a:gd name="f16" fmla="val 10429"/>
                  <a:gd name="f17" fmla="val 10460"/>
                  <a:gd name="f18" fmla="val 1134"/>
                  <a:gd name="f19" fmla="val 9988"/>
                  <a:gd name="f20" fmla="val 9421"/>
                  <a:gd name="f21" fmla="val 9074"/>
                  <a:gd name="f22" fmla="val 8917"/>
                  <a:gd name="f23" fmla="val 8728"/>
                  <a:gd name="f24" fmla="val 8539"/>
                  <a:gd name="f25" fmla="val 8381"/>
                  <a:gd name="f26" fmla="val 6995"/>
                  <a:gd name="f27" fmla="val 6837"/>
                  <a:gd name="f28" fmla="val 6648"/>
                  <a:gd name="f29" fmla="val 6459"/>
                  <a:gd name="f30" fmla="val 6302"/>
                  <a:gd name="f31" fmla="val 4159"/>
                  <a:gd name="f32" fmla="val 4002"/>
                  <a:gd name="f33" fmla="val 3813"/>
                  <a:gd name="f34" fmla="val 3624"/>
                  <a:gd name="f35" fmla="val 3466"/>
                  <a:gd name="f36" fmla="val 2080"/>
                  <a:gd name="f37" fmla="val 1923"/>
                  <a:gd name="f38" fmla="*/ f0 1 10461"/>
                  <a:gd name="f39" fmla="*/ f1 1 2836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10461"/>
                  <a:gd name="f46" fmla="*/ f43 1 2836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10461" h="283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13" y="f14"/>
                      <a:pt x="f13" y="f15"/>
                    </a:cubicBezTo>
                    <a:lnTo>
                      <a:pt x="f13" y="f4"/>
                    </a:lnTo>
                    <a:lnTo>
                      <a:pt x="f16" y="f4"/>
                    </a:lnTo>
                    <a:lnTo>
                      <a:pt x="f16" y="f15"/>
                    </a:lnTo>
                    <a:lnTo>
                      <a:pt x="f17" y="f15"/>
                    </a:lnTo>
                    <a:cubicBezTo>
                      <a:pt x="f17" y="f18"/>
                      <a:pt x="f19" y="f10"/>
                      <a:pt x="f20" y="f10"/>
                    </a:cubicBezTo>
                    <a:lnTo>
                      <a:pt x="f21" y="f10"/>
                    </a:lnTo>
                    <a:lnTo>
                      <a:pt x="f21" y="f9"/>
                    </a:lnTo>
                    <a:cubicBezTo>
                      <a:pt x="f21" y="f8"/>
                      <a:pt x="f22" y="f2"/>
                      <a:pt x="f23" y="f2"/>
                    </a:cubicBezTo>
                    <a:cubicBezTo>
                      <a:pt x="f24" y="f2"/>
                      <a:pt x="f25" y="f8"/>
                      <a:pt x="f25" y="f9"/>
                    </a:cubicBezTo>
                    <a:lnTo>
                      <a:pt x="f25" y="f10"/>
                    </a:lnTo>
                    <a:lnTo>
                      <a:pt x="f26" y="f10"/>
                    </a:lnTo>
                    <a:lnTo>
                      <a:pt x="f26" y="f9"/>
                    </a:lnTo>
                    <a:cubicBezTo>
                      <a:pt x="f26" y="f8"/>
                      <a:pt x="f27" y="f2"/>
                      <a:pt x="f28" y="f2"/>
                    </a:cubicBezTo>
                    <a:cubicBezTo>
                      <a:pt x="f29" y="f2"/>
                      <a:pt x="f30" y="f8"/>
                      <a:pt x="f30" y="f9"/>
                    </a:cubicBezTo>
                    <a:lnTo>
                      <a:pt x="f30" y="f10"/>
                    </a:lnTo>
                    <a:lnTo>
                      <a:pt x="f31" y="f10"/>
                    </a:lnTo>
                    <a:lnTo>
                      <a:pt x="f31" y="f9"/>
                    </a:lnTo>
                    <a:cubicBezTo>
                      <a:pt x="f31" y="f8"/>
                      <a:pt x="f32" y="f2"/>
                      <a:pt x="f33" y="f2"/>
                    </a:cubicBezTo>
                    <a:cubicBezTo>
                      <a:pt x="f34" y="f2"/>
                      <a:pt x="f35" y="f8"/>
                      <a:pt x="f35" y="f9"/>
                    </a:cubicBezTo>
                    <a:lnTo>
                      <a:pt x="f35" y="f10"/>
                    </a:lnTo>
                    <a:lnTo>
                      <a:pt x="f36" y="f10"/>
                    </a:lnTo>
                    <a:lnTo>
                      <a:pt x="f36" y="f9"/>
                    </a:lnTo>
                    <a:cubicBezTo>
                      <a:pt x="f36" y="f8"/>
                      <a:pt x="f37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0" name="Google Shape;10483;p74">
              <a:extLst>
                <a:ext uri="{FF2B5EF4-FFF2-40B4-BE49-F238E27FC236}">
                  <a16:creationId xmlns:a16="http://schemas.microsoft.com/office/drawing/2014/main" id="{C2F615B0-E405-C2C6-8B2D-23D0DD85FF48}"/>
                </a:ext>
              </a:extLst>
            </p:cNvPr>
            <p:cNvGrpSpPr/>
            <p:nvPr/>
          </p:nvGrpSpPr>
          <p:grpSpPr>
            <a:xfrm>
              <a:off x="7861508" y="3405280"/>
              <a:ext cx="340046" cy="360374"/>
              <a:chOff x="7861508" y="3405280"/>
              <a:chExt cx="340046" cy="360374"/>
            </a:xfrm>
          </p:grpSpPr>
          <p:sp>
            <p:nvSpPr>
              <p:cNvPr id="141" name="Google Shape;10484;p74">
                <a:extLst>
                  <a:ext uri="{FF2B5EF4-FFF2-40B4-BE49-F238E27FC236}">
                    <a16:creationId xmlns:a16="http://schemas.microsoft.com/office/drawing/2014/main" id="{202DF413-8AEB-9608-F515-E35B93AF3692}"/>
                  </a:ext>
                </a:extLst>
              </p:cNvPr>
              <p:cNvSpPr/>
              <p:nvPr/>
            </p:nvSpPr>
            <p:spPr>
              <a:xfrm>
                <a:off x="8052654" y="3607966"/>
                <a:ext cx="148900" cy="1576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4853"/>
                  <a:gd name="f5" fmla="val 2426"/>
                  <a:gd name="f6" fmla="val 662"/>
                  <a:gd name="f7" fmla="val 2646"/>
                  <a:gd name="f8" fmla="val 2804"/>
                  <a:gd name="f9" fmla="val 819"/>
                  <a:gd name="f10" fmla="val 1008"/>
                  <a:gd name="f11" fmla="val 1197"/>
                  <a:gd name="f12" fmla="val 1355"/>
                  <a:gd name="f13" fmla="val 2237"/>
                  <a:gd name="f14" fmla="val 2079"/>
                  <a:gd name="f15" fmla="val 1670"/>
                  <a:gd name="f16" fmla="val 1828"/>
                  <a:gd name="f17" fmla="val 2048"/>
                  <a:gd name="f18" fmla="val 3781"/>
                  <a:gd name="f19" fmla="val 3970"/>
                  <a:gd name="f20" fmla="val 4127"/>
                  <a:gd name="f21" fmla="val 1103"/>
                  <a:gd name="f22" fmla="val 3749"/>
                  <a:gd name="f23" fmla="val 4852"/>
                  <a:gd name="f24" fmla="val 4883"/>
                  <a:gd name="f25" fmla="val 1040"/>
                  <a:gd name="f26" fmla="*/ f0 1 4884"/>
                  <a:gd name="f27" fmla="*/ f1 1 4853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884"/>
                  <a:gd name="f34" fmla="*/ f31 1 4853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884" h="485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9"/>
                      <a:pt x="f13" y="f6"/>
                      <a:pt x="f5" y="f6"/>
                    </a:cubicBezTo>
                    <a:close/>
                    <a:moveTo>
                      <a:pt x="f5" y="f15"/>
                    </a:moveTo>
                    <a:cubicBezTo>
                      <a:pt x="f7" y="f15"/>
                      <a:pt x="f8" y="f16"/>
                      <a:pt x="f8" y="f17"/>
                    </a:cubicBezTo>
                    <a:lnTo>
                      <a:pt x="f8" y="f18"/>
                    </a:lnTo>
                    <a:cubicBezTo>
                      <a:pt x="f8" y="f19"/>
                      <a:pt x="f7" y="f20"/>
                      <a:pt x="f5" y="f20"/>
                    </a:cubicBezTo>
                    <a:cubicBezTo>
                      <a:pt x="f13" y="f20"/>
                      <a:pt x="f14" y="f19"/>
                      <a:pt x="f14" y="f18"/>
                    </a:cubicBezTo>
                    <a:lnTo>
                      <a:pt x="f14" y="f17"/>
                    </a:lnTo>
                    <a:cubicBezTo>
                      <a:pt x="f14" y="f16"/>
                      <a:pt x="f13" y="f15"/>
                      <a:pt x="f5" y="f15"/>
                    </a:cubicBezTo>
                    <a:close/>
                    <a:moveTo>
                      <a:pt x="f5" y="f2"/>
                    </a:moveTo>
                    <a:cubicBezTo>
                      <a:pt x="f21" y="f2"/>
                      <a:pt x="f2" y="f21"/>
                      <a:pt x="f2" y="f5"/>
                    </a:cubicBezTo>
                    <a:cubicBezTo>
                      <a:pt x="f2" y="f22"/>
                      <a:pt x="f21" y="f23"/>
                      <a:pt x="f5" y="f23"/>
                    </a:cubicBezTo>
                    <a:cubicBezTo>
                      <a:pt x="f18" y="f23"/>
                      <a:pt x="f24" y="f22"/>
                      <a:pt x="f24" y="f5"/>
                    </a:cubicBezTo>
                    <a:cubicBezTo>
                      <a:pt x="f24" y="f25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2" name="Google Shape;10485;p74">
                <a:extLst>
                  <a:ext uri="{FF2B5EF4-FFF2-40B4-BE49-F238E27FC236}">
                    <a16:creationId xmlns:a16="http://schemas.microsoft.com/office/drawing/2014/main" id="{A900B874-4AF4-43DE-0742-2E0BA5955D52}"/>
                  </a:ext>
                </a:extLst>
              </p:cNvPr>
              <p:cNvSpPr/>
              <p:nvPr/>
            </p:nvSpPr>
            <p:spPr>
              <a:xfrm>
                <a:off x="7861508" y="3483068"/>
                <a:ext cx="43260" cy="2815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8665"/>
                  <a:gd name="f5" fmla="val 32"/>
                  <a:gd name="f6" fmla="val 1"/>
                  <a:gd name="f7" fmla="val 7310"/>
                  <a:gd name="f8" fmla="val 8034"/>
                  <a:gd name="f9" fmla="val 631"/>
                  <a:gd name="f10" fmla="val 1418"/>
                  <a:gd name="f11" fmla="val 347"/>
                  <a:gd name="f12" fmla="val 1072"/>
                  <a:gd name="f13" fmla="val 662"/>
                  <a:gd name="f14" fmla="val 316"/>
                  <a:gd name="f15" fmla="val 253"/>
                  <a:gd name="f16" fmla="*/ f0 1 1419"/>
                  <a:gd name="f17" fmla="*/ f1 1 8665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8665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8665">
                    <a:moveTo>
                      <a:pt x="f5" y="f6"/>
                    </a:moveTo>
                    <a:lnTo>
                      <a:pt x="f5" y="f7"/>
                    </a:lnTo>
                    <a:cubicBezTo>
                      <a:pt x="f6" y="f8"/>
                      <a:pt x="f9" y="f4"/>
                      <a:pt x="f10" y="f4"/>
                    </a:cubicBezTo>
                    <a:lnTo>
                      <a:pt x="f10" y="f11"/>
                    </a:lnTo>
                    <a:lnTo>
                      <a:pt x="f12" y="f11"/>
                    </a:lnTo>
                    <a:cubicBezTo>
                      <a:pt x="f13" y="f11"/>
                      <a:pt x="f14" y="f15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3" name="Google Shape;10486;p74">
                <a:extLst>
                  <a:ext uri="{FF2B5EF4-FFF2-40B4-BE49-F238E27FC236}">
                    <a16:creationId xmlns:a16="http://schemas.microsoft.com/office/drawing/2014/main" id="{53060E13-4BFD-1D30-FFE1-E654F6015ECA}"/>
                  </a:ext>
                </a:extLst>
              </p:cNvPr>
              <p:cNvSpPr/>
              <p:nvPr/>
            </p:nvSpPr>
            <p:spPr>
              <a:xfrm>
                <a:off x="7924885" y="3494343"/>
                <a:ext cx="213283" cy="2702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96"/>
                  <a:gd name="f4" fmla="val 8318"/>
                  <a:gd name="f5" fmla="val 5262"/>
                  <a:gd name="f6" fmla="val 693"/>
                  <a:gd name="f7" fmla="val 5451"/>
                  <a:gd name="f8" fmla="val 5609"/>
                  <a:gd name="f9" fmla="val 851"/>
                  <a:gd name="f10" fmla="val 1040"/>
                  <a:gd name="f11" fmla="val 1229"/>
                  <a:gd name="f12" fmla="val 1386"/>
                  <a:gd name="f13" fmla="val 1072"/>
                  <a:gd name="f14" fmla="val 883"/>
                  <a:gd name="f15" fmla="val 726"/>
                  <a:gd name="f16" fmla="val 2080"/>
                  <a:gd name="f17" fmla="val 2237"/>
                  <a:gd name="f18" fmla="val 2426"/>
                  <a:gd name="f19" fmla="val 2615"/>
                  <a:gd name="f20" fmla="val 2773"/>
                  <a:gd name="f21" fmla="val 1"/>
                  <a:gd name="f22" fmla="val 4695"/>
                  <a:gd name="f23" fmla="val 4002"/>
                  <a:gd name="f24" fmla="val 7750"/>
                  <a:gd name="f25" fmla="val 3498"/>
                  <a:gd name="f26" fmla="val 6868"/>
                  <a:gd name="f27" fmla="val 5892"/>
                  <a:gd name="f28" fmla="val 5766"/>
                  <a:gd name="f29" fmla="val 3561"/>
                  <a:gd name="f30" fmla="val 5640"/>
                  <a:gd name="f31" fmla="val 5545"/>
                  <a:gd name="f32" fmla="val 5388"/>
                  <a:gd name="f33" fmla="val 5167"/>
                  <a:gd name="f34" fmla="val 3812"/>
                  <a:gd name="f35" fmla="val 3592"/>
                  <a:gd name="f36" fmla="val 3434"/>
                  <a:gd name="f37" fmla="val 5199"/>
                  <a:gd name="f38" fmla="val 3056"/>
                  <a:gd name="f39" fmla="val 5861"/>
                  <a:gd name="f40" fmla="val 6617"/>
                  <a:gd name="f41" fmla="val 6743"/>
                  <a:gd name="f42" fmla="val 6869"/>
                  <a:gd name="f43" fmla="val 2804"/>
                  <a:gd name="f44" fmla="val 6995"/>
                  <a:gd name="f45" fmla="*/ f0 1 6996"/>
                  <a:gd name="f46" fmla="*/ f1 1 8318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6996"/>
                  <a:gd name="f53" fmla="*/ f50 1 8318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6996" h="831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21" y="f2"/>
                    </a:moveTo>
                    <a:lnTo>
                      <a:pt x="f21" y="f4"/>
                    </a:lnTo>
                    <a:lnTo>
                      <a:pt x="f22" y="f4"/>
                    </a:lnTo>
                    <a:cubicBezTo>
                      <a:pt x="f23" y="f24"/>
                      <a:pt x="f25" y="f26"/>
                      <a:pt x="f25" y="f27"/>
                    </a:cubicBezTo>
                    <a:cubicBezTo>
                      <a:pt x="f25" y="f28"/>
                      <a:pt x="f29" y="f30"/>
                      <a:pt x="f29" y="f31"/>
                    </a:cubicBezTo>
                    <a:lnTo>
                      <a:pt x="f13" y="f31"/>
                    </a:lnTo>
                    <a:cubicBezTo>
                      <a:pt x="f14" y="f31"/>
                      <a:pt x="f15" y="f32"/>
                      <a:pt x="f15" y="f33"/>
                    </a:cubicBezTo>
                    <a:lnTo>
                      <a:pt x="f15" y="f34"/>
                    </a:lnTo>
                    <a:cubicBezTo>
                      <a:pt x="f15" y="f35"/>
                      <a:pt x="f14" y="f36"/>
                      <a:pt x="f13" y="f36"/>
                    </a:cubicBezTo>
                    <a:lnTo>
                      <a:pt x="f22" y="f36"/>
                    </a:lnTo>
                    <a:cubicBezTo>
                      <a:pt x="f37" y="f38"/>
                      <a:pt x="f39" y="f20"/>
                      <a:pt x="f40" y="f20"/>
                    </a:cubicBezTo>
                    <a:cubicBezTo>
                      <a:pt x="f41" y="f20"/>
                      <a:pt x="f42" y="f43"/>
                      <a:pt x="f44" y="f43"/>
                    </a:cubicBezTo>
                    <a:lnTo>
                      <a:pt x="f44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" name="Google Shape;10487;p74">
                <a:extLst>
                  <a:ext uri="{FF2B5EF4-FFF2-40B4-BE49-F238E27FC236}">
                    <a16:creationId xmlns:a16="http://schemas.microsoft.com/office/drawing/2014/main" id="{6778B503-EE5F-C45D-5C79-2E900F5880DD}"/>
                  </a:ext>
                </a:extLst>
              </p:cNvPr>
              <p:cNvSpPr/>
              <p:nvPr/>
            </p:nvSpPr>
            <p:spPr>
              <a:xfrm>
                <a:off x="7968118" y="3629445"/>
                <a:ext cx="80732" cy="225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48"/>
                  <a:gd name="f4" fmla="val 694"/>
                  <a:gd name="f5" fmla="val 1"/>
                  <a:gd name="f6" fmla="val 2301"/>
                  <a:gd name="f7" fmla="val 2364"/>
                  <a:gd name="f8" fmla="val 473"/>
                  <a:gd name="f9" fmla="val 2490"/>
                  <a:gd name="f10" fmla="val 221"/>
                  <a:gd name="f11" fmla="val 2647"/>
                  <a:gd name="f12" fmla="*/ f0 1 2648"/>
                  <a:gd name="f13" fmla="*/ f1 1 69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648"/>
                  <a:gd name="f20" fmla="*/ f17 1 69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648" h="694">
                    <a:moveTo>
                      <a:pt x="f5" y="f5"/>
                    </a:moveTo>
                    <a:lnTo>
                      <a:pt x="f5" y="f4"/>
                    </a:lnTo>
                    <a:lnTo>
                      <a:pt x="f6" y="f4"/>
                    </a:lnTo>
                    <a:cubicBezTo>
                      <a:pt x="f7" y="f8"/>
                      <a:pt x="f9" y="f10"/>
                      <a:pt x="f11" y="f5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5" name="Google Shape;10488;p74">
                <a:extLst>
                  <a:ext uri="{FF2B5EF4-FFF2-40B4-BE49-F238E27FC236}">
                    <a16:creationId xmlns:a16="http://schemas.microsoft.com/office/drawing/2014/main" id="{BB51DE0B-8320-D335-6E35-FE2585129DBB}"/>
                  </a:ext>
                </a:extLst>
              </p:cNvPr>
              <p:cNvSpPr/>
              <p:nvPr/>
            </p:nvSpPr>
            <p:spPr>
              <a:xfrm>
                <a:off x="7861508" y="3405280"/>
                <a:ext cx="275691" cy="66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43"/>
                  <a:gd name="f4" fmla="val 2049"/>
                  <a:gd name="f5" fmla="val 1072"/>
                  <a:gd name="f6" fmla="val 473"/>
                  <a:gd name="f7" fmla="val 32"/>
                  <a:gd name="f8" fmla="val 1040"/>
                  <a:gd name="f9" fmla="val 1"/>
                  <a:gd name="f10" fmla="val 1576"/>
                  <a:gd name="f11" fmla="val 2048"/>
                  <a:gd name="f12" fmla="val 8475"/>
                  <a:gd name="f13" fmla="val 8034"/>
                  <a:gd name="f14" fmla="val 441"/>
                  <a:gd name="f15" fmla="val 8507"/>
                  <a:gd name="f16" fmla="*/ f0 1 9043"/>
                  <a:gd name="f17" fmla="*/ f1 1 204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9043"/>
                  <a:gd name="f24" fmla="*/ f21 1 204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9043" h="2049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cubicBezTo>
                      <a:pt x="f9" y="f10"/>
                      <a:pt x="f6" y="f11"/>
                      <a:pt x="f5" y="f11"/>
                    </a:cubicBezTo>
                    <a:lnTo>
                      <a:pt x="f3" y="f11"/>
                    </a:lnTo>
                    <a:cubicBezTo>
                      <a:pt x="f12" y="f11"/>
                      <a:pt x="f13" y="f10"/>
                      <a:pt x="f13" y="f8"/>
                    </a:cubicBezTo>
                    <a:cubicBezTo>
                      <a:pt x="f13" y="f14"/>
                      <a:pt x="f15" y="f2"/>
                      <a:pt x="f3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6" name="Google Shape;10497;p74">
              <a:extLst>
                <a:ext uri="{FF2B5EF4-FFF2-40B4-BE49-F238E27FC236}">
                  <a16:creationId xmlns:a16="http://schemas.microsoft.com/office/drawing/2014/main" id="{7962D79F-D3CB-1AAF-45F1-7742AD24149F}"/>
                </a:ext>
              </a:extLst>
            </p:cNvPr>
            <p:cNvGrpSpPr/>
            <p:nvPr/>
          </p:nvGrpSpPr>
          <p:grpSpPr>
            <a:xfrm>
              <a:off x="7780593" y="1954575"/>
              <a:ext cx="472799" cy="502554"/>
              <a:chOff x="7780593" y="1954575"/>
              <a:chExt cx="472799" cy="502554"/>
            </a:xfrm>
          </p:grpSpPr>
          <p:sp>
            <p:nvSpPr>
              <p:cNvPr id="147" name="Google Shape;10498;p74">
                <a:extLst>
                  <a:ext uri="{FF2B5EF4-FFF2-40B4-BE49-F238E27FC236}">
                    <a16:creationId xmlns:a16="http://schemas.microsoft.com/office/drawing/2014/main" id="{AE8054D5-AB62-FA0A-A0B4-647DFBE9DF0D}"/>
                  </a:ext>
                </a:extLst>
              </p:cNvPr>
              <p:cNvSpPr/>
              <p:nvPr/>
            </p:nvSpPr>
            <p:spPr>
              <a:xfrm>
                <a:off x="7946126" y="1954575"/>
                <a:ext cx="137955" cy="1470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1733"/>
                  <a:gd name="f5" fmla="val 788"/>
                  <a:gd name="f6" fmla="val 2678"/>
                  <a:gd name="f7" fmla="*/ f0 1 3466"/>
                  <a:gd name="f8" fmla="*/ f1 1 3466"/>
                  <a:gd name="f9" fmla="val f2"/>
                  <a:gd name="f10" fmla="val f3"/>
                  <a:gd name="f11" fmla="+- f10 0 f9"/>
                  <a:gd name="f12" fmla="*/ f11 1 3466"/>
                  <a:gd name="f13" fmla="*/ f9 1 f12"/>
                  <a:gd name="f14" fmla="*/ f10 1 f12"/>
                  <a:gd name="f15" fmla="*/ f13 f7 1"/>
                  <a:gd name="f16" fmla="*/ f14 f7 1"/>
                  <a:gd name="f17" fmla="*/ f14 f8 1"/>
                  <a:gd name="f18" fmla="*/ f13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3466" h="3466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8" name="Google Shape;10499;p74">
                <a:extLst>
                  <a:ext uri="{FF2B5EF4-FFF2-40B4-BE49-F238E27FC236}">
                    <a16:creationId xmlns:a16="http://schemas.microsoft.com/office/drawing/2014/main" id="{DF9709AA-6009-495D-2487-56A085DAB541}"/>
                  </a:ext>
                </a:extLst>
              </p:cNvPr>
              <p:cNvSpPr/>
              <p:nvPr/>
            </p:nvSpPr>
            <p:spPr>
              <a:xfrm>
                <a:off x="7780593" y="2248591"/>
                <a:ext cx="472799" cy="2085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79"/>
                  <a:gd name="f4" fmla="val 4916"/>
                  <a:gd name="f5" fmla="val 694"/>
                  <a:gd name="f6" fmla="val 316"/>
                  <a:gd name="f7" fmla="val 1"/>
                  <a:gd name="f8" fmla="val 315"/>
                  <a:gd name="f9" fmla="val 693"/>
                  <a:gd name="f10" fmla="val 1103"/>
                  <a:gd name="f11" fmla="val 1418"/>
                  <a:gd name="f12" fmla="val 4569"/>
                  <a:gd name="f13" fmla="val 4758"/>
                  <a:gd name="f14" fmla="val 851"/>
                  <a:gd name="f15" fmla="val 4915"/>
                  <a:gd name="f16" fmla="val 1040"/>
                  <a:gd name="f17" fmla="val 10807"/>
                  <a:gd name="f18" fmla="val 11028"/>
                  <a:gd name="f19" fmla="val 11185"/>
                  <a:gd name="f20" fmla="val 11563"/>
                  <a:gd name="f21" fmla="val 11878"/>
                  <a:gd name="f22" fmla="val 11815"/>
                  <a:gd name="f23" fmla="val 11500"/>
                  <a:gd name="f24" fmla="val 11122"/>
                  <a:gd name="f25" fmla="*/ f0 1 11879"/>
                  <a:gd name="f26" fmla="*/ f1 1 4916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11879"/>
                  <a:gd name="f33" fmla="*/ f30 1 4916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11879" h="491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lnTo>
                      <a:pt x="f5" y="f12"/>
                    </a:lnTo>
                    <a:cubicBezTo>
                      <a:pt x="f5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19" y="f13"/>
                      <a:pt x="f19" y="f12"/>
                    </a:cubicBezTo>
                    <a:lnTo>
                      <a:pt x="f19" y="f11"/>
                    </a:lnTo>
                    <a:cubicBezTo>
                      <a:pt x="f20" y="f11"/>
                      <a:pt x="f21" y="f10"/>
                      <a:pt x="f21" y="f9"/>
                    </a:cubicBezTo>
                    <a:cubicBezTo>
                      <a:pt x="f22" y="f8"/>
                      <a:pt x="f23" y="f2"/>
                      <a:pt x="f24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9" name="Google Shape;10500;p74">
                <a:extLst>
                  <a:ext uri="{FF2B5EF4-FFF2-40B4-BE49-F238E27FC236}">
                    <a16:creationId xmlns:a16="http://schemas.microsoft.com/office/drawing/2014/main" id="{6FEF6691-EE10-76C7-58AB-FCC6B6F84A4E}"/>
                  </a:ext>
                </a:extLst>
              </p:cNvPr>
              <p:cNvSpPr/>
              <p:nvPr/>
            </p:nvSpPr>
            <p:spPr>
              <a:xfrm>
                <a:off x="8102864" y="2014734"/>
                <a:ext cx="119164" cy="2058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94"/>
                  <a:gd name="f4" fmla="val 4852"/>
                  <a:gd name="f5" fmla="val 190"/>
                  <a:gd name="f6" fmla="val 126"/>
                  <a:gd name="f7" fmla="val 253"/>
                  <a:gd name="f8" fmla="val 221"/>
                  <a:gd name="f9" fmla="val 347"/>
                  <a:gd name="f10" fmla="val 693"/>
                  <a:gd name="f11" fmla="val 158"/>
                  <a:gd name="f12" fmla="val 1071"/>
                  <a:gd name="f13" fmla="val 1"/>
                  <a:gd name="f14" fmla="val 1386"/>
                  <a:gd name="f15" fmla="val 977"/>
                  <a:gd name="f16" fmla="val 2079"/>
                  <a:gd name="f17" fmla="val 1607"/>
                  <a:gd name="f18" fmla="val 3182"/>
                  <a:gd name="f19" fmla="val 4474"/>
                  <a:gd name="f20" fmla="val 2489"/>
                  <a:gd name="f21" fmla="val 756"/>
                  <a:gd name="f22" fmla="val 2363"/>
                  <a:gd name="f23" fmla="val 315"/>
                  <a:gd name="f24" fmla="val 1922"/>
                  <a:gd name="f25" fmla="val 1450"/>
                  <a:gd name="f26" fmla="*/ f0 1 2994"/>
                  <a:gd name="f27" fmla="*/ f1 1 4852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2994"/>
                  <a:gd name="f34" fmla="*/ f31 1 4852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2994" h="4852">
                    <a:moveTo>
                      <a:pt x="f5" y="f2"/>
                    </a:moveTo>
                    <a:cubicBezTo>
                      <a:pt x="f5" y="f6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lnTo>
                      <a:pt x="f17" y="f4"/>
                    </a:lnTo>
                    <a:lnTo>
                      <a:pt x="f3" y="f4"/>
                    </a:lnTo>
                    <a:lnTo>
                      <a:pt x="f20" y="f21"/>
                    </a:lnTo>
                    <a:cubicBezTo>
                      <a:pt x="f22" y="f23"/>
                      <a:pt x="f24" y="f2"/>
                      <a:pt x="f2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0" name="Google Shape;10501;p74">
                <a:extLst>
                  <a:ext uri="{FF2B5EF4-FFF2-40B4-BE49-F238E27FC236}">
                    <a16:creationId xmlns:a16="http://schemas.microsoft.com/office/drawing/2014/main" id="{BD29BE5F-4FBC-541E-FFF0-072EC099514F}"/>
                  </a:ext>
                </a:extLst>
              </p:cNvPr>
              <p:cNvSpPr/>
              <p:nvPr/>
            </p:nvSpPr>
            <p:spPr>
              <a:xfrm>
                <a:off x="7808171" y="2014734"/>
                <a:ext cx="119164" cy="2058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94"/>
                  <a:gd name="f4" fmla="val 4852"/>
                  <a:gd name="f5" fmla="val 1545"/>
                  <a:gd name="f6" fmla="val 1072"/>
                  <a:gd name="f7" fmla="val 663"/>
                  <a:gd name="f8" fmla="val 315"/>
                  <a:gd name="f9" fmla="val 505"/>
                  <a:gd name="f10" fmla="val 788"/>
                  <a:gd name="f11" fmla="val 1"/>
                  <a:gd name="f12" fmla="val 1356"/>
                  <a:gd name="f13" fmla="val 4474"/>
                  <a:gd name="f14" fmla="val 1387"/>
                  <a:gd name="f15" fmla="val 3182"/>
                  <a:gd name="f16" fmla="val 2017"/>
                  <a:gd name="f17" fmla="val 2048"/>
                  <a:gd name="f18" fmla="val 1386"/>
                  <a:gd name="f19" fmla="val 2836"/>
                  <a:gd name="f20" fmla="val 1071"/>
                  <a:gd name="f21" fmla="val 2773"/>
                  <a:gd name="f22" fmla="val 693"/>
                  <a:gd name="f23" fmla="val 347"/>
                  <a:gd name="f24" fmla="val 221"/>
                  <a:gd name="f25" fmla="val 95"/>
                  <a:gd name="f26" fmla="val 2805"/>
                  <a:gd name="f27" fmla="*/ f0 1 2994"/>
                  <a:gd name="f28" fmla="*/ f1 1 485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2994"/>
                  <a:gd name="f35" fmla="*/ f32 1 4852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2994" h="485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4"/>
                    </a:lnTo>
                    <a:lnTo>
                      <a:pt x="f12" y="f4"/>
                    </a:ln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4" y="f15"/>
                      <a:pt x="f16" y="f17"/>
                      <a:pt x="f3" y="f18"/>
                    </a:cubicBezTo>
                    <a:cubicBezTo>
                      <a:pt x="f19" y="f20"/>
                      <a:pt x="f21" y="f22"/>
                      <a:pt x="f21" y="f23"/>
                    </a:cubicBezTo>
                    <a:cubicBezTo>
                      <a:pt x="f21" y="f24"/>
                      <a:pt x="f21" y="f25"/>
                      <a:pt x="f26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1" name="Google Shape;10502;p74">
                <a:extLst>
                  <a:ext uri="{FF2B5EF4-FFF2-40B4-BE49-F238E27FC236}">
                    <a16:creationId xmlns:a16="http://schemas.microsoft.com/office/drawing/2014/main" id="{093A1183-2BAB-0838-EFB5-3AD9D29461CB}"/>
                  </a:ext>
                </a:extLst>
              </p:cNvPr>
              <p:cNvSpPr/>
              <p:nvPr/>
            </p:nvSpPr>
            <p:spPr>
              <a:xfrm>
                <a:off x="8026365" y="2096216"/>
                <a:ext cx="112919" cy="1203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37"/>
                  <a:gd name="f4" fmla="val 1482"/>
                  <a:gd name="f5" fmla="val 1"/>
                  <a:gd name="f6" fmla="val 1450"/>
                  <a:gd name="f7" fmla="val 32"/>
                  <a:gd name="f8" fmla="val 1418"/>
                  <a:gd name="f9" fmla="val 64"/>
                  <a:gd name="f10" fmla="val 1324"/>
                  <a:gd name="f11" fmla="val 127"/>
                  <a:gd name="f12" fmla="val 190"/>
                  <a:gd name="f13" fmla="val 1292"/>
                  <a:gd name="f14" fmla="val 253"/>
                  <a:gd name="f15" fmla="val 1261"/>
                  <a:gd name="f16" fmla="val 284"/>
                  <a:gd name="f17" fmla="val 1923"/>
                  <a:gd name="f18" fmla="val 2836"/>
                  <a:gd name="f19" fmla="val 2742"/>
                  <a:gd name="f20" fmla="val 2553"/>
                  <a:gd name="f21" fmla="val 1513"/>
                  <a:gd name="f22" fmla="val 2332"/>
                  <a:gd name="f23" fmla="val 599"/>
                  <a:gd name="f24" fmla="*/ f0 1 2837"/>
                  <a:gd name="f25" fmla="*/ f1 1 2837"/>
                  <a:gd name="f26" fmla="val f2"/>
                  <a:gd name="f27" fmla="val f3"/>
                  <a:gd name="f28" fmla="+- f27 0 f26"/>
                  <a:gd name="f29" fmla="*/ f28 1 2837"/>
                  <a:gd name="f30" fmla="*/ f26 1 f29"/>
                  <a:gd name="f31" fmla="*/ f27 1 f29"/>
                  <a:gd name="f32" fmla="*/ f30 f24 1"/>
                  <a:gd name="f33" fmla="*/ f31 f24 1"/>
                  <a:gd name="f34" fmla="*/ f31 f25 1"/>
                  <a:gd name="f35" fmla="*/ f30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837" h="2837">
                    <a:moveTo>
                      <a:pt x="f4" y="f5"/>
                    </a:moveTo>
                    <a:cubicBezTo>
                      <a:pt x="f6" y="f7"/>
                      <a:pt x="f8" y="f9"/>
                      <a:pt x="f10" y="f11"/>
                    </a:cubicBezTo>
                    <a:cubicBezTo>
                      <a:pt x="f10" y="f12"/>
                      <a:pt x="f13" y="f14"/>
                      <a:pt x="f15" y="f16"/>
                    </a:cubicBezTo>
                    <a:lnTo>
                      <a:pt x="f5" y="f17"/>
                    </a:lnTo>
                    <a:lnTo>
                      <a:pt x="f5" y="f18"/>
                    </a:lnTo>
                    <a:lnTo>
                      <a:pt x="f19" y="f18"/>
                    </a:lnTo>
                    <a:lnTo>
                      <a:pt x="f19" y="f20"/>
                    </a:lnTo>
                    <a:lnTo>
                      <a:pt x="f18" y="f20"/>
                    </a:lnTo>
                    <a:cubicBezTo>
                      <a:pt x="f18" y="f21"/>
                      <a:pt x="f22" y="f23"/>
                      <a:pt x="f4" y="f5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2" name="Google Shape;10503;p74">
                <a:extLst>
                  <a:ext uri="{FF2B5EF4-FFF2-40B4-BE49-F238E27FC236}">
                    <a16:creationId xmlns:a16="http://schemas.microsoft.com/office/drawing/2014/main" id="{09F11C0E-373D-4DC2-3274-F9B835ADCC87}"/>
                  </a:ext>
                </a:extLst>
              </p:cNvPr>
              <p:cNvSpPr/>
              <p:nvPr/>
            </p:nvSpPr>
            <p:spPr>
              <a:xfrm>
                <a:off x="7888446" y="2097578"/>
                <a:ext cx="112873" cy="1243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36"/>
                  <a:gd name="f4" fmla="val 2931"/>
                  <a:gd name="f5" fmla="val 1323"/>
                  <a:gd name="f6" fmla="val 536"/>
                  <a:gd name="f7" fmla="val 567"/>
                  <a:gd name="f8" fmla="val 1513"/>
                  <a:gd name="f9" fmla="val 2584"/>
                  <a:gd name="f10" fmla="val 2930"/>
                  <a:gd name="f11" fmla="val 2741"/>
                  <a:gd name="f12" fmla="val 1922"/>
                  <a:gd name="f13" fmla="val 1575"/>
                  <a:gd name="f14" fmla="val 284"/>
                  <a:gd name="f15" fmla="val 1512"/>
                  <a:gd name="f16" fmla="val 252"/>
                  <a:gd name="f17" fmla="val 158"/>
                  <a:gd name="f18" fmla="val 1481"/>
                  <a:gd name="f19" fmla="val 126"/>
                  <a:gd name="f20" fmla="val 1449"/>
                  <a:gd name="f21" fmla="val 95"/>
                  <a:gd name="f22" fmla="val 1355"/>
                  <a:gd name="f23" fmla="val 63"/>
                  <a:gd name="f24" fmla="*/ f0 1 2836"/>
                  <a:gd name="f25" fmla="*/ f1 1 2931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2836"/>
                  <a:gd name="f32" fmla="*/ f29 1 2931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2836" h="2931">
                    <a:moveTo>
                      <a:pt x="f5" y="f2"/>
                    </a:moveTo>
                    <a:cubicBezTo>
                      <a:pt x="f6" y="f7"/>
                      <a:pt x="f2" y="f8"/>
                      <a:pt x="f2" y="f9"/>
                    </a:cubicBezTo>
                    <a:lnTo>
                      <a:pt x="f2" y="f10"/>
                    </a:lnTo>
                    <a:lnTo>
                      <a:pt x="f11" y="f10"/>
                    </a:lnTo>
                    <a:lnTo>
                      <a:pt x="f11" y="f12"/>
                    </a:lnTo>
                    <a:lnTo>
                      <a:pt x="f3" y="f12"/>
                    </a:lnTo>
                    <a:lnTo>
                      <a:pt x="f13" y="f14"/>
                    </a:lnTo>
                    <a:cubicBezTo>
                      <a:pt x="f15" y="f16"/>
                      <a:pt x="f15" y="f17"/>
                      <a:pt x="f18" y="f19"/>
                    </a:cubicBezTo>
                    <a:cubicBezTo>
                      <a:pt x="f20" y="f21"/>
                      <a:pt x="f22" y="f23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3" name="Google Shape;10234;p74">
              <a:extLst>
                <a:ext uri="{FF2B5EF4-FFF2-40B4-BE49-F238E27FC236}">
                  <a16:creationId xmlns:a16="http://schemas.microsoft.com/office/drawing/2014/main" id="{359A150A-875D-0171-FBB5-2B05F634D617}"/>
                </a:ext>
              </a:extLst>
            </p:cNvPr>
            <p:cNvGrpSpPr/>
            <p:nvPr/>
          </p:nvGrpSpPr>
          <p:grpSpPr>
            <a:xfrm>
              <a:off x="3786941" y="1990740"/>
              <a:ext cx="470294" cy="502554"/>
              <a:chOff x="3786941" y="1990740"/>
              <a:chExt cx="470294" cy="502554"/>
            </a:xfrm>
          </p:grpSpPr>
          <p:sp>
            <p:nvSpPr>
              <p:cNvPr id="154" name="Google Shape;10235;p74">
                <a:extLst>
                  <a:ext uri="{FF2B5EF4-FFF2-40B4-BE49-F238E27FC236}">
                    <a16:creationId xmlns:a16="http://schemas.microsoft.com/office/drawing/2014/main" id="{2B5279D9-ED3C-613D-0FF8-B08AE5508C36}"/>
                  </a:ext>
                </a:extLst>
              </p:cNvPr>
              <p:cNvSpPr/>
              <p:nvPr/>
            </p:nvSpPr>
            <p:spPr>
              <a:xfrm>
                <a:off x="3993870" y="2255358"/>
                <a:ext cx="56436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419"/>
                  <a:gd name="f5" fmla="val 725"/>
                  <a:gd name="f6" fmla="val 1"/>
                  <a:gd name="f7" fmla="val 315"/>
                  <a:gd name="f8" fmla="val 316"/>
                  <a:gd name="f9" fmla="val 694"/>
                  <a:gd name="f10" fmla="val 63"/>
                  <a:gd name="f11" fmla="val 1103"/>
                  <a:gd name="f12" fmla="*/ f0 1 1418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18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18" h="1419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10" y="f11"/>
                      <a:pt x="f7" y="f3"/>
                      <a:pt x="f5" y="f3"/>
                    </a:cubicBezTo>
                    <a:cubicBezTo>
                      <a:pt x="f11" y="f3"/>
                      <a:pt x="f3" y="f11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" name="Google Shape;10236;p74">
                <a:extLst>
                  <a:ext uri="{FF2B5EF4-FFF2-40B4-BE49-F238E27FC236}">
                    <a16:creationId xmlns:a16="http://schemas.microsoft.com/office/drawing/2014/main" id="{0A7DC474-C72D-04A4-ADA4-D67E3BAEB36B}"/>
                  </a:ext>
                </a:extLst>
              </p:cNvPr>
              <p:cNvSpPr/>
              <p:nvPr/>
            </p:nvSpPr>
            <p:spPr>
              <a:xfrm>
                <a:off x="3967526" y="2344905"/>
                <a:ext cx="111639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1387"/>
                  <a:gd name="f5" fmla="val 631"/>
                  <a:gd name="f6" fmla="val 1"/>
                  <a:gd name="f7" fmla="val 630"/>
                  <a:gd name="f8" fmla="val 2174"/>
                  <a:gd name="f9" fmla="*/ f0 1 2805"/>
                  <a:gd name="f10" fmla="*/ f1 1 138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805"/>
                  <a:gd name="f17" fmla="*/ f14 1 138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805" h="1387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lnTo>
                      <a:pt x="f3" y="f4"/>
                    </a:lnTo>
                    <a:cubicBezTo>
                      <a:pt x="f3" y="f7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6" name="Google Shape;10237;p74">
                <a:extLst>
                  <a:ext uri="{FF2B5EF4-FFF2-40B4-BE49-F238E27FC236}">
                    <a16:creationId xmlns:a16="http://schemas.microsoft.com/office/drawing/2014/main" id="{A18754D4-5163-21C4-D34C-9E220FFD20E1}"/>
                  </a:ext>
                </a:extLst>
              </p:cNvPr>
              <p:cNvSpPr/>
              <p:nvPr/>
            </p:nvSpPr>
            <p:spPr>
              <a:xfrm>
                <a:off x="3898553" y="2197879"/>
                <a:ext cx="249594" cy="2954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71"/>
                  <a:gd name="f4" fmla="val 6964"/>
                  <a:gd name="f5" fmla="val 3088"/>
                  <a:gd name="f6" fmla="val 725"/>
                  <a:gd name="f7" fmla="val 3813"/>
                  <a:gd name="f8" fmla="val 4506"/>
                  <a:gd name="f9" fmla="val 1356"/>
                  <a:gd name="f10" fmla="val 2080"/>
                  <a:gd name="f11" fmla="val 2458"/>
                  <a:gd name="f12" fmla="val 4348"/>
                  <a:gd name="f13" fmla="val 2805"/>
                  <a:gd name="f14" fmla="val 4096"/>
                  <a:gd name="f15" fmla="val 3025"/>
                  <a:gd name="f16" fmla="val 4727"/>
                  <a:gd name="f17" fmla="val 3372"/>
                  <a:gd name="f18" fmla="val 5168"/>
                  <a:gd name="f19" fmla="val 4065"/>
                  <a:gd name="f20" fmla="val 4853"/>
                  <a:gd name="f21" fmla="val 5199"/>
                  <a:gd name="f22" fmla="val 5388"/>
                  <a:gd name="f23" fmla="val 5010"/>
                  <a:gd name="f24" fmla="val 5546"/>
                  <a:gd name="f25" fmla="val 4821"/>
                  <a:gd name="f26" fmla="val 1293"/>
                  <a:gd name="f27" fmla="val 1103"/>
                  <a:gd name="f28" fmla="val 946"/>
                  <a:gd name="f29" fmla="val 1040"/>
                  <a:gd name="f30" fmla="val 1450"/>
                  <a:gd name="f31" fmla="val 3403"/>
                  <a:gd name="f32" fmla="val 1860"/>
                  <a:gd name="f33" fmla="val 1702"/>
                  <a:gd name="f34" fmla="val 2332"/>
                  <a:gd name="f35" fmla="val 1"/>
                  <a:gd name="f36" fmla="val 6617"/>
                  <a:gd name="f37" fmla="val 6806"/>
                  <a:gd name="f38" fmla="val 158"/>
                  <a:gd name="f39" fmla="val 6963"/>
                  <a:gd name="f40" fmla="val 347"/>
                  <a:gd name="f41" fmla="val 5924"/>
                  <a:gd name="f42" fmla="val 6113"/>
                  <a:gd name="f43" fmla="val 6270"/>
                  <a:gd name="f44" fmla="*/ f0 1 6271"/>
                  <a:gd name="f45" fmla="*/ f1 1 6964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6271"/>
                  <a:gd name="f52" fmla="*/ f49 1 6964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6271" h="696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4"/>
                      <a:pt x="f28" y="f22"/>
                      <a:pt x="f28" y="f21"/>
                    </a:cubicBezTo>
                    <a:lnTo>
                      <a:pt x="f28" y="f20"/>
                    </a:lnTo>
                    <a:lnTo>
                      <a:pt x="f29" y="f20"/>
                    </a:lnTo>
                    <a:cubicBezTo>
                      <a:pt x="f29" y="f19"/>
                      <a:pt x="f30" y="f31"/>
                      <a:pt x="f10" y="f15"/>
                    </a:cubicBezTo>
                    <a:cubicBezTo>
                      <a:pt x="f32" y="f13"/>
                      <a:pt x="f33" y="f11"/>
                      <a:pt x="f33" y="f10"/>
                    </a:cubicBezTo>
                    <a:cubicBezTo>
                      <a:pt x="f33" y="f9"/>
                      <a:pt x="f34" y="f6"/>
                      <a:pt x="f5" y="f6"/>
                    </a:cubicBezTo>
                    <a:close/>
                    <a:moveTo>
                      <a:pt x="f35" y="f35"/>
                    </a:moveTo>
                    <a:lnTo>
                      <a:pt x="f35" y="f36"/>
                    </a:lnTo>
                    <a:cubicBezTo>
                      <a:pt x="f35" y="f37"/>
                      <a:pt x="f38" y="f39"/>
                      <a:pt x="f40" y="f39"/>
                    </a:cubicBezTo>
                    <a:lnTo>
                      <a:pt x="f41" y="f39"/>
                    </a:lnTo>
                    <a:cubicBezTo>
                      <a:pt x="f42" y="f39"/>
                      <a:pt x="f43" y="f37"/>
                      <a:pt x="f43" y="f36"/>
                    </a:cubicBezTo>
                    <a:lnTo>
                      <a:pt x="f43" y="f35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7" name="Google Shape;10238;p74">
                <a:extLst>
                  <a:ext uri="{FF2B5EF4-FFF2-40B4-BE49-F238E27FC236}">
                    <a16:creationId xmlns:a16="http://schemas.microsoft.com/office/drawing/2014/main" id="{90782AC1-E067-EAFA-1424-F715531FBE40}"/>
                  </a:ext>
                </a:extLst>
              </p:cNvPr>
              <p:cNvSpPr/>
              <p:nvPr/>
            </p:nvSpPr>
            <p:spPr>
              <a:xfrm>
                <a:off x="3870966" y="1990740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347"/>
                  <a:gd name="f6" fmla="val 1"/>
                  <a:gd name="f7" fmla="val 158"/>
                  <a:gd name="f8" fmla="val 1418"/>
                  <a:gd name="f9" fmla="val 7625"/>
                  <a:gd name="f10" fmla="val 7656"/>
                  <a:gd name="f11" fmla="val 7499"/>
                  <a:gd name="f12" fmla="val 7310"/>
                  <a:gd name="f13" fmla="*/ f0 1 7657"/>
                  <a:gd name="f14" fmla="*/ f1 1 1419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7657"/>
                  <a:gd name="f21" fmla="*/ f18 1 1419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7657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lnTo>
                      <a:pt x="f6" y="f8"/>
                    </a:lnTo>
                    <a:lnTo>
                      <a:pt x="f9" y="f8"/>
                    </a:lnTo>
                    <a:lnTo>
                      <a:pt x="f9" y="f5"/>
                    </a:lnTo>
                    <a:lnTo>
                      <a:pt x="f10" y="f5"/>
                    </a:lnTo>
                    <a:cubicBezTo>
                      <a:pt x="f10" y="f7"/>
                      <a:pt x="f11" y="f6"/>
                      <a:pt x="f12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" name="Google Shape;10239;p74">
                <a:extLst>
                  <a:ext uri="{FF2B5EF4-FFF2-40B4-BE49-F238E27FC236}">
                    <a16:creationId xmlns:a16="http://schemas.microsoft.com/office/drawing/2014/main" id="{2364CD47-4E30-EBC1-0A0C-06E5A3F46958}"/>
                  </a:ext>
                </a:extLst>
              </p:cNvPr>
              <p:cNvSpPr/>
              <p:nvPr/>
            </p:nvSpPr>
            <p:spPr>
              <a:xfrm>
                <a:off x="3786941" y="2081604"/>
                <a:ext cx="470294" cy="2339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6"/>
                  <a:gd name="f4" fmla="val 5515"/>
                  <a:gd name="f5" fmla="val 10082"/>
                  <a:gd name="f6" fmla="val 662"/>
                  <a:gd name="f7" fmla="val 10303"/>
                  <a:gd name="f8" fmla="val 10461"/>
                  <a:gd name="f9" fmla="val 820"/>
                  <a:gd name="f10" fmla="val 1009"/>
                  <a:gd name="f11" fmla="val 1198"/>
                  <a:gd name="f12" fmla="val 1356"/>
                  <a:gd name="f13" fmla="val 9893"/>
                  <a:gd name="f14" fmla="val 9736"/>
                  <a:gd name="f15" fmla="val 9767"/>
                  <a:gd name="f16" fmla="val 1041"/>
                  <a:gd name="f17" fmla="val 1"/>
                  <a:gd name="f18" fmla="val 442"/>
                  <a:gd name="f19" fmla="val 4475"/>
                  <a:gd name="f20" fmla="val 5073"/>
                  <a:gd name="f21" fmla="val 473"/>
                  <a:gd name="f22" fmla="val 5514"/>
                  <a:gd name="f23" fmla="val 2112"/>
                  <a:gd name="f24" fmla="val 2395"/>
                  <a:gd name="f25" fmla="val 2206"/>
                  <a:gd name="f26" fmla="val 2269"/>
                  <a:gd name="f27" fmla="val 2049"/>
                  <a:gd name="f28" fmla="val 2458"/>
                  <a:gd name="f29" fmla="val 9421"/>
                  <a:gd name="f30" fmla="val 9610"/>
                  <a:gd name="f31" fmla="val 10807"/>
                  <a:gd name="f32" fmla="val 11406"/>
                  <a:gd name="f33" fmla="val 11815"/>
                  <a:gd name="f34" fmla="val 5042"/>
                  <a:gd name="f35" fmla="val 410"/>
                  <a:gd name="f36" fmla="val 11343"/>
                  <a:gd name="f37" fmla="*/ f0 1 11816"/>
                  <a:gd name="f38" fmla="*/ f1 1 5515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11816"/>
                  <a:gd name="f45" fmla="*/ f42 1 5515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11816" h="551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5" y="f9"/>
                      <a:pt x="f13" y="f6"/>
                      <a:pt x="f5" y="f6"/>
                    </a:cubicBezTo>
                    <a:close/>
                    <a:moveTo>
                      <a:pt x="f16" y="f17"/>
                    </a:moveTo>
                    <a:cubicBezTo>
                      <a:pt x="f18" y="f17"/>
                      <a:pt x="f17" y="f18"/>
                      <a:pt x="f17" y="f10"/>
                    </a:cubicBezTo>
                    <a:lnTo>
                      <a:pt x="f17" y="f19"/>
                    </a:lnTo>
                    <a:cubicBezTo>
                      <a:pt x="f17" y="f20"/>
                      <a:pt x="f21" y="f22"/>
                      <a:pt x="f16" y="f22"/>
                    </a:cubicBezTo>
                    <a:lnTo>
                      <a:pt x="f23" y="f22"/>
                    </a:lnTo>
                    <a:lnTo>
                      <a:pt x="f23" y="f24"/>
                    </a:lnTo>
                    <a:cubicBezTo>
                      <a:pt x="f23" y="f25"/>
                      <a:pt x="f26" y="f27"/>
                      <a:pt x="f28" y="f27"/>
                    </a:cubicBezTo>
                    <a:lnTo>
                      <a:pt x="f29" y="f27"/>
                    </a:lnTo>
                    <a:cubicBezTo>
                      <a:pt x="f30" y="f27"/>
                      <a:pt x="f15" y="f25"/>
                      <a:pt x="f15" y="f24"/>
                    </a:cubicBezTo>
                    <a:lnTo>
                      <a:pt x="f15" y="f22"/>
                    </a:lnTo>
                    <a:lnTo>
                      <a:pt x="f31" y="f22"/>
                    </a:lnTo>
                    <a:cubicBezTo>
                      <a:pt x="f32" y="f22"/>
                      <a:pt x="f33" y="f34"/>
                      <a:pt x="f33" y="f19"/>
                    </a:cubicBezTo>
                    <a:lnTo>
                      <a:pt x="f33" y="f10"/>
                    </a:lnTo>
                    <a:cubicBezTo>
                      <a:pt x="f33" y="f35"/>
                      <a:pt x="f36" y="f17"/>
                      <a:pt x="f31" y="f17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9" name="Google Shape;10251;p74">
              <a:extLst>
                <a:ext uri="{FF2B5EF4-FFF2-40B4-BE49-F238E27FC236}">
                  <a16:creationId xmlns:a16="http://schemas.microsoft.com/office/drawing/2014/main" id="{A5AFD040-0130-FB04-7458-A6BFB8BE76F1}"/>
                </a:ext>
              </a:extLst>
            </p:cNvPr>
            <p:cNvGrpSpPr/>
            <p:nvPr/>
          </p:nvGrpSpPr>
          <p:grpSpPr>
            <a:xfrm>
              <a:off x="7125379" y="1994909"/>
              <a:ext cx="304760" cy="502545"/>
              <a:chOff x="7125379" y="1994909"/>
              <a:chExt cx="304760" cy="502545"/>
            </a:xfrm>
          </p:grpSpPr>
          <p:sp>
            <p:nvSpPr>
              <p:cNvPr id="160" name="Google Shape;10252;p74">
                <a:extLst>
                  <a:ext uri="{FF2B5EF4-FFF2-40B4-BE49-F238E27FC236}">
                    <a16:creationId xmlns:a16="http://schemas.microsoft.com/office/drawing/2014/main" id="{A6D41E5E-5E27-2ECC-C88E-519ECA6D40FD}"/>
                  </a:ext>
                </a:extLst>
              </p:cNvPr>
              <p:cNvSpPr/>
              <p:nvPr/>
            </p:nvSpPr>
            <p:spPr>
              <a:xfrm>
                <a:off x="7292193" y="2266184"/>
                <a:ext cx="109097" cy="1430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1"/>
                  <a:gd name="f4" fmla="val 3372"/>
                  <a:gd name="f5" fmla="val 1670"/>
                  <a:gd name="f6" fmla="val 1"/>
                  <a:gd name="f7" fmla="val 1166"/>
                  <a:gd name="f8" fmla="val 316"/>
                  <a:gd name="f9" fmla="val 599"/>
                  <a:gd name="f10" fmla="val 505"/>
                  <a:gd name="f11" fmla="val 568"/>
                  <a:gd name="f12" fmla="val 1482"/>
                  <a:gd name="f13" fmla="val 1890"/>
                  <a:gd name="f14" fmla="val 3340"/>
                  <a:gd name="f15" fmla="val 2301"/>
                  <a:gd name="f16" fmla="val 1356"/>
                  <a:gd name="f17" fmla="val 2300"/>
                  <a:gd name="f18" fmla="val 536"/>
                  <a:gd name="f19" fmla="*/ f0 1 2741"/>
                  <a:gd name="f20" fmla="*/ f1 1 337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41"/>
                  <a:gd name="f27" fmla="*/ f24 1 337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41" h="3372">
                    <a:moveTo>
                      <a:pt x="f5" y="f6"/>
                    </a:moveTo>
                    <a:cubicBezTo>
                      <a:pt x="f7" y="f8"/>
                      <a:pt x="f9" y="f10"/>
                      <a:pt x="f2" y="f11"/>
                    </a:cubicBezTo>
                    <a:lnTo>
                      <a:pt x="f2" y="f12"/>
                    </a:lnTo>
                    <a:lnTo>
                      <a:pt x="f13" y="f4"/>
                    </a:lnTo>
                    <a:lnTo>
                      <a:pt x="f3" y="f4"/>
                    </a:lnTo>
                    <a:lnTo>
                      <a:pt x="f3" y="f14"/>
                    </a:lnTo>
                    <a:lnTo>
                      <a:pt x="f3" y="f15"/>
                    </a:lnTo>
                    <a:cubicBezTo>
                      <a:pt x="f3" y="f16"/>
                      <a:pt x="f17" y="f18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1" name="Google Shape;10253;p74">
                <a:extLst>
                  <a:ext uri="{FF2B5EF4-FFF2-40B4-BE49-F238E27FC236}">
                    <a16:creationId xmlns:a16="http://schemas.microsoft.com/office/drawing/2014/main" id="{084C9744-2822-9640-6DFF-FFD25158F6F7}"/>
                  </a:ext>
                </a:extLst>
              </p:cNvPr>
              <p:cNvSpPr/>
              <p:nvPr/>
            </p:nvSpPr>
            <p:spPr>
              <a:xfrm>
                <a:off x="7226960" y="2355732"/>
                <a:ext cx="99102" cy="521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0"/>
                  <a:gd name="f4" fmla="val 1230"/>
                  <a:gd name="f5" fmla="val 1229"/>
                  <a:gd name="f6" fmla="val 1"/>
                  <a:gd name="f7" fmla="*/ f0 1 2490"/>
                  <a:gd name="f8" fmla="*/ f1 1 1230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2490"/>
                  <a:gd name="f15" fmla="*/ f12 1 1230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490" h="1230">
                    <a:moveTo>
                      <a:pt x="f5" y="f6"/>
                    </a:moveTo>
                    <a:lnTo>
                      <a:pt x="f6" y="f5"/>
                    </a:lnTo>
                    <a:lnTo>
                      <a:pt x="f3" y="f5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2" name="Google Shape;10254;p74">
                <a:extLst>
                  <a:ext uri="{FF2B5EF4-FFF2-40B4-BE49-F238E27FC236}">
                    <a16:creationId xmlns:a16="http://schemas.microsoft.com/office/drawing/2014/main" id="{83D9882C-5252-1808-D465-14786F805018}"/>
                  </a:ext>
                </a:extLst>
              </p:cNvPr>
              <p:cNvSpPr/>
              <p:nvPr/>
            </p:nvSpPr>
            <p:spPr>
              <a:xfrm>
                <a:off x="7152967" y="2263514"/>
                <a:ext cx="110404" cy="1443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3404"/>
                  <a:gd name="f5" fmla="val 1072"/>
                  <a:gd name="f6" fmla="val 1"/>
                  <a:gd name="f7" fmla="val 411"/>
                  <a:gd name="f8" fmla="val 599"/>
                  <a:gd name="f9" fmla="val 1419"/>
                  <a:gd name="f10" fmla="val 2332"/>
                  <a:gd name="f11" fmla="val 3403"/>
                  <a:gd name="f12" fmla="val 883"/>
                  <a:gd name="f13" fmla="val 2773"/>
                  <a:gd name="f14" fmla="val 1513"/>
                  <a:gd name="f15" fmla="val 2143"/>
                  <a:gd name="f16" fmla="val 568"/>
                  <a:gd name="f17" fmla="val 1576"/>
                  <a:gd name="f18" fmla="val 316"/>
                  <a:gd name="f19" fmla="*/ f0 1 2774"/>
                  <a:gd name="f20" fmla="*/ f1 1 340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74"/>
                  <a:gd name="f27" fmla="*/ f24 1 340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74" h="3404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lnTo>
                      <a:pt x="f12" y="f11"/>
                    </a:lnTo>
                    <a:lnTo>
                      <a:pt x="f13" y="f14"/>
                    </a:lnTo>
                    <a:lnTo>
                      <a:pt x="f13" y="f8"/>
                    </a:lnTo>
                    <a:cubicBezTo>
                      <a:pt x="f15" y="f16"/>
                      <a:pt x="f17" y="f18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3" name="Google Shape;10255;p74">
                <a:extLst>
                  <a:ext uri="{FF2B5EF4-FFF2-40B4-BE49-F238E27FC236}">
                    <a16:creationId xmlns:a16="http://schemas.microsoft.com/office/drawing/2014/main" id="{CD165B81-BB4B-9434-9430-36BE304A964B}"/>
                  </a:ext>
                </a:extLst>
              </p:cNvPr>
              <p:cNvSpPr/>
              <p:nvPr/>
            </p:nvSpPr>
            <p:spPr>
              <a:xfrm>
                <a:off x="7125379" y="2437260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725"/>
                  <a:gd name="f6" fmla="val 1"/>
                  <a:gd name="f7" fmla="val 316"/>
                  <a:gd name="f8" fmla="val 1103"/>
                  <a:gd name="f9" fmla="val 1418"/>
                  <a:gd name="f10" fmla="val 6932"/>
                  <a:gd name="f11" fmla="val 7341"/>
                  <a:gd name="f12" fmla="val 7594"/>
                  <a:gd name="f13" fmla="val 7278"/>
                  <a:gd name="f14" fmla="*/ f0 1 7657"/>
                  <a:gd name="f15" fmla="*/ f1 1 1419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7657"/>
                  <a:gd name="f22" fmla="*/ f19 1 1419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7657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3" y="f8"/>
                      <a:pt x="f3" y="f5"/>
                    </a:cubicBezTo>
                    <a:cubicBezTo>
                      <a:pt x="f12" y="f7"/>
                      <a:pt x="f13" y="f6"/>
                      <a:pt x="f10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4" name="Google Shape;10256;p74">
                <a:extLst>
                  <a:ext uri="{FF2B5EF4-FFF2-40B4-BE49-F238E27FC236}">
                    <a16:creationId xmlns:a16="http://schemas.microsoft.com/office/drawing/2014/main" id="{AD04FD78-1AD0-313F-6516-C9C93AAA2DD4}"/>
                  </a:ext>
                </a:extLst>
              </p:cNvPr>
              <p:cNvSpPr/>
              <p:nvPr/>
            </p:nvSpPr>
            <p:spPr>
              <a:xfrm>
                <a:off x="7125379" y="1994909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725"/>
                  <a:gd name="f6" fmla="val 316"/>
                  <a:gd name="f7" fmla="val 1"/>
                  <a:gd name="f8" fmla="val 315"/>
                  <a:gd name="f9" fmla="val 1103"/>
                  <a:gd name="f10" fmla="val 1418"/>
                  <a:gd name="f11" fmla="val 6932"/>
                  <a:gd name="f12" fmla="val 7341"/>
                  <a:gd name="f13" fmla="val 7594"/>
                  <a:gd name="f14" fmla="val 284"/>
                  <a:gd name="f15" fmla="val 7278"/>
                  <a:gd name="f16" fmla="*/ f0 1 7657"/>
                  <a:gd name="f17" fmla="*/ f1 1 141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7657"/>
                  <a:gd name="f24" fmla="*/ f21 1 141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7657" h="1419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6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3" y="f9"/>
                      <a:pt x="f3" y="f5"/>
                    </a:cubicBezTo>
                    <a:cubicBezTo>
                      <a:pt x="f13" y="f14"/>
                      <a:pt x="f15" y="f2"/>
                      <a:pt x="f11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5" name="Google Shape;10257;p74">
                <a:extLst>
                  <a:ext uri="{FF2B5EF4-FFF2-40B4-BE49-F238E27FC236}">
                    <a16:creationId xmlns:a16="http://schemas.microsoft.com/office/drawing/2014/main" id="{4A10AE6D-E577-26DB-EE9F-090472F2483B}"/>
                  </a:ext>
                </a:extLst>
              </p:cNvPr>
              <p:cNvSpPr/>
              <p:nvPr/>
            </p:nvSpPr>
            <p:spPr>
              <a:xfrm>
                <a:off x="7154238" y="2081787"/>
                <a:ext cx="247043" cy="604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07"/>
                  <a:gd name="f4" fmla="val 1426"/>
                  <a:gd name="f5" fmla="val 441"/>
                  <a:gd name="f6" fmla="val 568"/>
                  <a:gd name="f7" fmla="val 788"/>
                  <a:gd name="f8" fmla="val 1355"/>
                  <a:gd name="f9" fmla="val 1213"/>
                  <a:gd name="f10" fmla="val 2237"/>
                  <a:gd name="f11" fmla="val 3112"/>
                  <a:gd name="f12" fmla="val 3986"/>
                  <a:gd name="f13" fmla="val 4852"/>
                  <a:gd name="f14" fmla="val 5608"/>
                  <a:gd name="f15" fmla="*/ f0 1 6207"/>
                  <a:gd name="f16" fmla="*/ f1 1 142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6207"/>
                  <a:gd name="f23" fmla="*/ f20 1 142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207" h="1426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9"/>
                      <a:pt x="f14" y="f7"/>
                    </a:cubicBez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6" name="Google Shape;10258;p74">
                <a:extLst>
                  <a:ext uri="{FF2B5EF4-FFF2-40B4-BE49-F238E27FC236}">
                    <a16:creationId xmlns:a16="http://schemas.microsoft.com/office/drawing/2014/main" id="{453A857A-C1ED-64B4-F0EE-01E7C3E77DB9}"/>
                  </a:ext>
                </a:extLst>
              </p:cNvPr>
              <p:cNvSpPr/>
              <p:nvPr/>
            </p:nvSpPr>
            <p:spPr>
              <a:xfrm>
                <a:off x="7151732" y="2135233"/>
                <a:ext cx="248323" cy="1256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39"/>
                  <a:gd name="f4" fmla="val 2962"/>
                  <a:gd name="f5" fmla="val 126"/>
                  <a:gd name="f6" fmla="val 1607"/>
                  <a:gd name="f7" fmla="val 1481"/>
                  <a:gd name="f8" fmla="val 3119"/>
                  <a:gd name="f9" fmla="val 4758"/>
                  <a:gd name="f10" fmla="val 6112"/>
                  <a:gd name="f11" fmla="val 6238"/>
                  <a:gd name="f12" fmla="val 5986"/>
                  <a:gd name="f13" fmla="val 5136"/>
                  <a:gd name="f14" fmla="val 631"/>
                  <a:gd name="f15" fmla="val 4096"/>
                  <a:gd name="f16" fmla="val 883"/>
                  <a:gd name="f17" fmla="val 2143"/>
                  <a:gd name="f18" fmla="val 1166"/>
                  <a:gd name="f19" fmla="val 252"/>
                  <a:gd name="f20" fmla="*/ f0 1 6239"/>
                  <a:gd name="f21" fmla="*/ f1 1 2962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6239"/>
                  <a:gd name="f28" fmla="*/ f25 1 2962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6239" h="2962">
                    <a:moveTo>
                      <a:pt x="f2" y="f2"/>
                    </a:moveTo>
                    <a:cubicBezTo>
                      <a:pt x="f5" y="f6"/>
                      <a:pt x="f7" y="f4"/>
                      <a:pt x="f8" y="f4"/>
                    </a:cubicBezTo>
                    <a:cubicBezTo>
                      <a:pt x="f9" y="f4"/>
                      <a:pt x="f10" y="f6"/>
                      <a:pt x="f11" y="f2"/>
                    </a:cubicBezTo>
                    <a:lnTo>
                      <a:pt x="f11" y="f2"/>
                    </a:lnTo>
                    <a:lnTo>
                      <a:pt x="f12" y="f5"/>
                    </a:lnTo>
                    <a:cubicBezTo>
                      <a:pt x="f13" y="f14"/>
                      <a:pt x="f15" y="f16"/>
                      <a:pt x="f8" y="f16"/>
                    </a:cubicBezTo>
                    <a:cubicBezTo>
                      <a:pt x="f17" y="f16"/>
                      <a:pt x="f18" y="f14"/>
                      <a:pt x="f19" y="f5"/>
                    </a:cubicBez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67" name="Google Shape;10297;p74">
              <a:extLst>
                <a:ext uri="{FF2B5EF4-FFF2-40B4-BE49-F238E27FC236}">
                  <a16:creationId xmlns:a16="http://schemas.microsoft.com/office/drawing/2014/main" id="{75E7C0D8-1EEF-D52A-D386-ACC702CD8563}"/>
                </a:ext>
              </a:extLst>
            </p:cNvPr>
            <p:cNvGrpSpPr/>
            <p:nvPr/>
          </p:nvGrpSpPr>
          <p:grpSpPr>
            <a:xfrm>
              <a:off x="4513652" y="1981568"/>
              <a:ext cx="470257" cy="499874"/>
              <a:chOff x="4513652" y="1981568"/>
              <a:chExt cx="470257" cy="499874"/>
            </a:xfrm>
          </p:grpSpPr>
          <p:sp>
            <p:nvSpPr>
              <p:cNvPr id="168" name="Google Shape;10298;p74">
                <a:extLst>
                  <a:ext uri="{FF2B5EF4-FFF2-40B4-BE49-F238E27FC236}">
                    <a16:creationId xmlns:a16="http://schemas.microsoft.com/office/drawing/2014/main" id="{BA698DF2-7993-2DF1-C6F9-40BA8CDC7EE8}"/>
                  </a:ext>
                </a:extLst>
              </p:cNvPr>
              <p:cNvSpPr/>
              <p:nvPr/>
            </p:nvSpPr>
            <p:spPr>
              <a:xfrm>
                <a:off x="4621469" y="2246187"/>
                <a:ext cx="56482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5"/>
                  <a:gd name="f5" fmla="val 1"/>
                  <a:gd name="f6" fmla="val 316"/>
                  <a:gd name="f7" fmla="val 694"/>
                  <a:gd name="f8" fmla="val 64"/>
                  <a:gd name="f9" fmla="val 1103"/>
                  <a:gd name="f10" fmla="val 1418"/>
                  <a:gd name="f11" fmla="*/ f0 1 1419"/>
                  <a:gd name="f12" fmla="*/ f1 1 1419"/>
                  <a:gd name="f13" fmla="val f2"/>
                  <a:gd name="f14" fmla="val f3"/>
                  <a:gd name="f15" fmla="+- f14 0 f13"/>
                  <a:gd name="f16" fmla="*/ f15 1 1419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19" h="141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8" y="f9"/>
                      <a:pt x="f6" y="f10"/>
                      <a:pt x="f4" y="f10"/>
                    </a:cubicBezTo>
                    <a:cubicBezTo>
                      <a:pt x="f9" y="f10"/>
                      <a:pt x="f10" y="f9"/>
                      <a:pt x="f10" y="f7"/>
                    </a:cubicBezTo>
                    <a:cubicBezTo>
                      <a:pt x="f10" y="f6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9" name="Google Shape;10299;p74">
                <a:extLst>
                  <a:ext uri="{FF2B5EF4-FFF2-40B4-BE49-F238E27FC236}">
                    <a16:creationId xmlns:a16="http://schemas.microsoft.com/office/drawing/2014/main" id="{8D30BBDD-F9BC-6DB0-2B72-2722F0E96C2E}"/>
                  </a:ext>
                </a:extLst>
              </p:cNvPr>
              <p:cNvSpPr/>
              <p:nvPr/>
            </p:nvSpPr>
            <p:spPr>
              <a:xfrm>
                <a:off x="4595125" y="2335734"/>
                <a:ext cx="110404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1387"/>
                  <a:gd name="f5" fmla="val 631"/>
                  <a:gd name="f6" fmla="val 1"/>
                  <a:gd name="f7" fmla="val 630"/>
                  <a:gd name="f8" fmla="val 2773"/>
                  <a:gd name="f9" fmla="val 2175"/>
                  <a:gd name="f10" fmla="*/ f0 1 2774"/>
                  <a:gd name="f11" fmla="*/ f1 1 138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774"/>
                  <a:gd name="f18" fmla="*/ f15 1 138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774" h="1387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lnTo>
                      <a:pt x="f8" y="f4"/>
                    </a:lnTo>
                    <a:cubicBezTo>
                      <a:pt x="f8" y="f7"/>
                      <a:pt x="f9" y="f2"/>
                      <a:pt x="f4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0" name="Google Shape;10300;p74">
                <a:extLst>
                  <a:ext uri="{FF2B5EF4-FFF2-40B4-BE49-F238E27FC236}">
                    <a16:creationId xmlns:a16="http://schemas.microsoft.com/office/drawing/2014/main" id="{F7CD8FAB-3701-9B0F-C948-3473C48E2092}"/>
                  </a:ext>
                </a:extLst>
              </p:cNvPr>
              <p:cNvSpPr/>
              <p:nvPr/>
            </p:nvSpPr>
            <p:spPr>
              <a:xfrm>
                <a:off x="4513652" y="2159309"/>
                <a:ext cx="470257" cy="3221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5"/>
                  <a:gd name="f4" fmla="val 7594"/>
                  <a:gd name="f5" fmla="val 10050"/>
                  <a:gd name="f6" fmla="val 2080"/>
                  <a:gd name="f7" fmla="val 10239"/>
                  <a:gd name="f8" fmla="val 10397"/>
                  <a:gd name="f9" fmla="val 2238"/>
                  <a:gd name="f10" fmla="val 2427"/>
                  <a:gd name="f11" fmla="val 2616"/>
                  <a:gd name="f12" fmla="val 2773"/>
                  <a:gd name="f13" fmla="val 6553"/>
                  <a:gd name="f14" fmla="val 6333"/>
                  <a:gd name="f15" fmla="val 6175"/>
                  <a:gd name="f16" fmla="val 3466"/>
                  <a:gd name="f17" fmla="val 3624"/>
                  <a:gd name="f18" fmla="val 3813"/>
                  <a:gd name="f19" fmla="val 4002"/>
                  <a:gd name="f20" fmla="val 4159"/>
                  <a:gd name="f21" fmla="val 4821"/>
                  <a:gd name="f22" fmla="val 4978"/>
                  <a:gd name="f23" fmla="val 5199"/>
                  <a:gd name="f24" fmla="val 5388"/>
                  <a:gd name="f25" fmla="val 5546"/>
                  <a:gd name="f26" fmla="val 3403"/>
                  <a:gd name="f27" fmla="val 1418"/>
                  <a:gd name="f28" fmla="val 4127"/>
                  <a:gd name="f29" fmla="val 4757"/>
                  <a:gd name="f30" fmla="val 2049"/>
                  <a:gd name="f31" fmla="val 3151"/>
                  <a:gd name="f32" fmla="val 4600"/>
                  <a:gd name="f33" fmla="val 3498"/>
                  <a:gd name="f34" fmla="val 4379"/>
                  <a:gd name="f35" fmla="val 3718"/>
                  <a:gd name="f36" fmla="val 5009"/>
                  <a:gd name="f37" fmla="val 4065"/>
                  <a:gd name="f38" fmla="val 5451"/>
                  <a:gd name="f39" fmla="val 4758"/>
                  <a:gd name="f40" fmla="val 5892"/>
                  <a:gd name="f41" fmla="val 5514"/>
                  <a:gd name="f42" fmla="val 6081"/>
                  <a:gd name="f43" fmla="val 5356"/>
                  <a:gd name="f44" fmla="val 6239"/>
                  <a:gd name="f45" fmla="val 5167"/>
                  <a:gd name="f46" fmla="val 1701"/>
                  <a:gd name="f47" fmla="val 1512"/>
                  <a:gd name="f48" fmla="val 1355"/>
                  <a:gd name="f49" fmla="val 1764"/>
                  <a:gd name="f50" fmla="val 4096"/>
                  <a:gd name="f51" fmla="val 2395"/>
                  <a:gd name="f52" fmla="val 2174"/>
                  <a:gd name="f53" fmla="val 2016"/>
                  <a:gd name="f54" fmla="val 2647"/>
                  <a:gd name="f55" fmla="val 1040"/>
                  <a:gd name="f56" fmla="val 1"/>
                  <a:gd name="f57" fmla="val 441"/>
                  <a:gd name="f58" fmla="val 473"/>
                  <a:gd name="f59" fmla="val 1009"/>
                  <a:gd name="f60" fmla="val 6554"/>
                  <a:gd name="f61" fmla="val 7152"/>
                  <a:gd name="f62" fmla="val 7593"/>
                  <a:gd name="f63" fmla="val 10806"/>
                  <a:gd name="f64" fmla="val 11373"/>
                  <a:gd name="f65" fmla="val 7121"/>
                  <a:gd name="f66" fmla="val 11783"/>
                  <a:gd name="f67" fmla="val 11310"/>
                  <a:gd name="f68" fmla="val 10743"/>
                  <a:gd name="f69" fmla="val 347"/>
                  <a:gd name="f70" fmla="val 946"/>
                  <a:gd name="f71" fmla="val 7120"/>
                  <a:gd name="f72" fmla="val 6585"/>
                  <a:gd name="f73" fmla="val 5198"/>
                  <a:gd name="f74" fmla="val 4190"/>
                  <a:gd name="f75" fmla="val 883"/>
                  <a:gd name="f76" fmla="*/ f0 1 11815"/>
                  <a:gd name="f77" fmla="*/ f1 1 7594"/>
                  <a:gd name="f78" fmla="val f2"/>
                  <a:gd name="f79" fmla="val f3"/>
                  <a:gd name="f80" fmla="val f4"/>
                  <a:gd name="f81" fmla="+- f80 0 f78"/>
                  <a:gd name="f82" fmla="+- f79 0 f78"/>
                  <a:gd name="f83" fmla="*/ f82 1 11815"/>
                  <a:gd name="f84" fmla="*/ f81 1 7594"/>
                  <a:gd name="f85" fmla="*/ f78 1 f83"/>
                  <a:gd name="f86" fmla="*/ f79 1 f83"/>
                  <a:gd name="f87" fmla="*/ f78 1 f84"/>
                  <a:gd name="f88" fmla="*/ f80 1 f84"/>
                  <a:gd name="f89" fmla="*/ f85 f76 1"/>
                  <a:gd name="f90" fmla="*/ f86 f76 1"/>
                  <a:gd name="f91" fmla="*/ f88 f77 1"/>
                  <a:gd name="f92" fmla="*/ f87 f7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9" t="f92" r="f90" b="f91"/>
                <a:pathLst>
                  <a:path w="11815" h="759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5" y="f21"/>
                    </a:moveTo>
                    <a:cubicBezTo>
                      <a:pt x="f7" y="f21"/>
                      <a:pt x="f8" y="f22"/>
                      <a:pt x="f8" y="f23"/>
                    </a:cubicBezTo>
                    <a:cubicBezTo>
                      <a:pt x="f8" y="f24"/>
                      <a:pt x="f7" y="f25"/>
                      <a:pt x="f5" y="f25"/>
                    </a:cubicBezTo>
                    <a:lnTo>
                      <a:pt x="f13" y="f25"/>
                    </a:lnTo>
                    <a:cubicBezTo>
                      <a:pt x="f14" y="f25"/>
                      <a:pt x="f15" y="f24"/>
                      <a:pt x="f15" y="f23"/>
                    </a:cubicBezTo>
                    <a:cubicBezTo>
                      <a:pt x="f15" y="f22"/>
                      <a:pt x="f14" y="f21"/>
                      <a:pt x="f13" y="f21"/>
                    </a:cubicBezTo>
                    <a:close/>
                    <a:moveTo>
                      <a:pt x="f26" y="f27"/>
                    </a:moveTo>
                    <a:cubicBezTo>
                      <a:pt x="f28" y="f27"/>
                      <a:pt x="f29" y="f30"/>
                      <a:pt x="f29" y="f12"/>
                    </a:cubicBezTo>
                    <a:cubicBezTo>
                      <a:pt x="f29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38" y="f25"/>
                    </a:cubicBezTo>
                    <a:lnTo>
                      <a:pt x="f38" y="f40"/>
                    </a:lnTo>
                    <a:lnTo>
                      <a:pt x="f41" y="f40"/>
                    </a:lnTo>
                    <a:cubicBezTo>
                      <a:pt x="f41" y="f42"/>
                      <a:pt x="f43" y="f44"/>
                      <a:pt x="f45" y="f44"/>
                    </a:cubicBezTo>
                    <a:lnTo>
                      <a:pt x="f46" y="f44"/>
                    </a:lnTo>
                    <a:cubicBezTo>
                      <a:pt x="f47" y="f44"/>
                      <a:pt x="f48" y="f42"/>
                      <a:pt x="f48" y="f40"/>
                    </a:cubicBezTo>
                    <a:lnTo>
                      <a:pt x="f48" y="f25"/>
                    </a:lnTo>
                    <a:cubicBezTo>
                      <a:pt x="f48" y="f39"/>
                      <a:pt x="f49" y="f50"/>
                      <a:pt x="f51" y="f35"/>
                    </a:cubicBezTo>
                    <a:cubicBezTo>
                      <a:pt x="f52" y="f33"/>
                      <a:pt x="f53" y="f31"/>
                      <a:pt x="f53" y="f12"/>
                    </a:cubicBezTo>
                    <a:cubicBezTo>
                      <a:pt x="f53" y="f30"/>
                      <a:pt x="f54" y="f27"/>
                      <a:pt x="f26" y="f27"/>
                    </a:cubicBezTo>
                    <a:close/>
                    <a:moveTo>
                      <a:pt x="f55" y="f56"/>
                    </a:moveTo>
                    <a:cubicBezTo>
                      <a:pt x="f57" y="f56"/>
                      <a:pt x="f2" y="f58"/>
                      <a:pt x="f2" y="f59"/>
                    </a:cubicBezTo>
                    <a:lnTo>
                      <a:pt x="f2" y="f60"/>
                    </a:lnTo>
                    <a:cubicBezTo>
                      <a:pt x="f2" y="f61"/>
                      <a:pt x="f58" y="f62"/>
                      <a:pt x="f55" y="f62"/>
                    </a:cubicBezTo>
                    <a:lnTo>
                      <a:pt x="f63" y="f62"/>
                    </a:lnTo>
                    <a:cubicBezTo>
                      <a:pt x="f64" y="f62"/>
                      <a:pt x="f3" y="f65"/>
                      <a:pt x="f3" y="f60"/>
                    </a:cubicBezTo>
                    <a:lnTo>
                      <a:pt x="f3" y="f59"/>
                    </a:lnTo>
                    <a:cubicBezTo>
                      <a:pt x="f66" y="f58"/>
                      <a:pt x="f67" y="f56"/>
                      <a:pt x="f68" y="f56"/>
                    </a:cubicBezTo>
                    <a:lnTo>
                      <a:pt x="f62" y="f56"/>
                    </a:lnTo>
                    <a:lnTo>
                      <a:pt x="f62" y="f69"/>
                    </a:lnTo>
                    <a:cubicBezTo>
                      <a:pt x="f62" y="f70"/>
                      <a:pt x="f71" y="f48"/>
                      <a:pt x="f72" y="f48"/>
                    </a:cubicBezTo>
                    <a:lnTo>
                      <a:pt x="f73" y="f48"/>
                    </a:lnTo>
                    <a:cubicBezTo>
                      <a:pt x="f32" y="f48"/>
                      <a:pt x="f74" y="f75"/>
                      <a:pt x="f74" y="f69"/>
                    </a:cubicBezTo>
                    <a:lnTo>
                      <a:pt x="f74" y="f56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1" name="Google Shape;10301;p74">
                <a:extLst>
                  <a:ext uri="{FF2B5EF4-FFF2-40B4-BE49-F238E27FC236}">
                    <a16:creationId xmlns:a16="http://schemas.microsoft.com/office/drawing/2014/main" id="{826128D8-6AA6-CCCA-B7C3-A6227A596B89}"/>
                  </a:ext>
                </a:extLst>
              </p:cNvPr>
              <p:cNvSpPr/>
              <p:nvPr/>
            </p:nvSpPr>
            <p:spPr>
              <a:xfrm>
                <a:off x="4650327" y="2069762"/>
                <a:ext cx="194392" cy="1189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2805"/>
                  <a:gd name="f5" fmla="val 693"/>
                  <a:gd name="f6" fmla="val 1"/>
                  <a:gd name="f7" fmla="val 315"/>
                  <a:gd name="f8" fmla="val 316"/>
                  <a:gd name="f9" fmla="val 725"/>
                  <a:gd name="f10" fmla="val 1104"/>
                  <a:gd name="f11" fmla="val 1419"/>
                  <a:gd name="f12" fmla="val 1418"/>
                  <a:gd name="f13" fmla="val 2458"/>
                  <a:gd name="f14" fmla="val 1386"/>
                  <a:gd name="f15" fmla="val 2647"/>
                  <a:gd name="f16" fmla="val 1544"/>
                  <a:gd name="f17" fmla="val 1733"/>
                  <a:gd name="f18" fmla="val 3119"/>
                  <a:gd name="f19" fmla="val 3308"/>
                  <a:gd name="f20" fmla="val 3466"/>
                  <a:gd name="f21" fmla="val 4159"/>
                  <a:gd name="f22" fmla="val 4568"/>
                  <a:gd name="f23" fmla="val 4883"/>
                  <a:gd name="f24" fmla="*/ f0 1 4884"/>
                  <a:gd name="f25" fmla="*/ f1 1 2805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4884"/>
                  <a:gd name="f32" fmla="*/ f29 1 2805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4884" h="2805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lnTo>
                      <a:pt x="f12" y="f11"/>
                    </a:lnTo>
                    <a:lnTo>
                      <a:pt x="f12" y="f13"/>
                    </a:lnTo>
                    <a:cubicBezTo>
                      <a:pt x="f14" y="f15"/>
                      <a:pt x="f16" y="f4"/>
                      <a:pt x="f17" y="f4"/>
                    </a:cubicBezTo>
                    <a:lnTo>
                      <a:pt x="f18" y="f4"/>
                    </a:lnTo>
                    <a:cubicBezTo>
                      <a:pt x="f19" y="f4"/>
                      <a:pt x="f20" y="f15"/>
                      <a:pt x="f20" y="f13"/>
                    </a:cubicBezTo>
                    <a:lnTo>
                      <a:pt x="f20" y="f11"/>
                    </a:lnTo>
                    <a:lnTo>
                      <a:pt x="f21" y="f11"/>
                    </a:lnTo>
                    <a:cubicBezTo>
                      <a:pt x="f22" y="f11"/>
                      <a:pt x="f23" y="f10"/>
                      <a:pt x="f23" y="f9"/>
                    </a:cubicBezTo>
                    <a:cubicBezTo>
                      <a:pt x="f23" y="f8"/>
                      <a:pt x="f22" y="f6"/>
                      <a:pt x="f21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2" name="Google Shape;10302;p74">
                <a:extLst>
                  <a:ext uri="{FF2B5EF4-FFF2-40B4-BE49-F238E27FC236}">
                    <a16:creationId xmlns:a16="http://schemas.microsoft.com/office/drawing/2014/main" id="{0A6A49F8-E79F-C7AC-BEA7-43DF2554E789}"/>
                  </a:ext>
                </a:extLst>
              </p:cNvPr>
              <p:cNvSpPr/>
              <p:nvPr/>
            </p:nvSpPr>
            <p:spPr>
              <a:xfrm>
                <a:off x="4677905" y="1981568"/>
                <a:ext cx="137955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1419"/>
                  <a:gd name="f5" fmla="val 378"/>
                  <a:gd name="f6" fmla="val 1"/>
                  <a:gd name="f7" fmla="val 158"/>
                  <a:gd name="f8" fmla="val 347"/>
                  <a:gd name="f9" fmla="val 1418"/>
                  <a:gd name="f10" fmla="val 3308"/>
                  <a:gd name="f11" fmla="val 3119"/>
                  <a:gd name="f12" fmla="*/ f0 1 3466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466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466" h="1419">
                    <a:moveTo>
                      <a:pt x="f5" y="f6"/>
                    </a:moveTo>
                    <a:cubicBezTo>
                      <a:pt x="f7" y="f6"/>
                      <a:pt x="f2" y="f7"/>
                      <a:pt x="f2" y="f8"/>
                    </a:cubicBezTo>
                    <a:lnTo>
                      <a:pt x="f2" y="f9"/>
                    </a:lnTo>
                    <a:lnTo>
                      <a:pt x="f3" y="f9"/>
                    </a:lnTo>
                    <a:lnTo>
                      <a:pt x="f3" y="f8"/>
                    </a:lnTo>
                    <a:cubicBezTo>
                      <a:pt x="f3" y="f7"/>
                      <a:pt x="f10" y="f6"/>
                      <a:pt x="f11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73" name="Google Shape;10352;p74">
              <a:extLst>
                <a:ext uri="{FF2B5EF4-FFF2-40B4-BE49-F238E27FC236}">
                  <a16:creationId xmlns:a16="http://schemas.microsoft.com/office/drawing/2014/main" id="{2BD71B80-797A-4787-8843-B46EE73F37BB}"/>
                </a:ext>
              </a:extLst>
            </p:cNvPr>
            <p:cNvGrpSpPr/>
            <p:nvPr/>
          </p:nvGrpSpPr>
          <p:grpSpPr>
            <a:xfrm>
              <a:off x="5183285" y="1990045"/>
              <a:ext cx="471537" cy="504328"/>
              <a:chOff x="5183285" y="1990045"/>
              <a:chExt cx="471537" cy="504328"/>
            </a:xfrm>
          </p:grpSpPr>
          <p:sp>
            <p:nvSpPr>
              <p:cNvPr id="174" name="Google Shape;10353;p74">
                <a:extLst>
                  <a:ext uri="{FF2B5EF4-FFF2-40B4-BE49-F238E27FC236}">
                    <a16:creationId xmlns:a16="http://schemas.microsoft.com/office/drawing/2014/main" id="{9D68730C-5E48-427E-14AA-FF677B40A55C}"/>
                  </a:ext>
                </a:extLst>
              </p:cNvPr>
              <p:cNvSpPr/>
              <p:nvPr/>
            </p:nvSpPr>
            <p:spPr>
              <a:xfrm>
                <a:off x="5319970" y="2108313"/>
                <a:ext cx="194392" cy="1684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3971"/>
                  <a:gd name="f5" fmla="val 2426"/>
                  <a:gd name="f6" fmla="val 1"/>
                  <a:gd name="f7" fmla="val 1103"/>
                  <a:gd name="f8" fmla="val 1104"/>
                  <a:gd name="f9" fmla="val 2427"/>
                  <a:gd name="f10" fmla="val 3025"/>
                  <a:gd name="f11" fmla="val 190"/>
                  <a:gd name="f12" fmla="val 3530"/>
                  <a:gd name="f13" fmla="val 536"/>
                  <a:gd name="f14" fmla="val 820"/>
                  <a:gd name="f15" fmla="val 3624"/>
                  <a:gd name="f16" fmla="val 3309"/>
                  <a:gd name="f17" fmla="val 1481"/>
                  <a:gd name="f18" fmla="val 3057"/>
                  <a:gd name="f19" fmla="val 1261"/>
                  <a:gd name="f20" fmla="val 2805"/>
                  <a:gd name="f21" fmla="val 2458"/>
                  <a:gd name="f22" fmla="val 2112"/>
                  <a:gd name="f23" fmla="val 1356"/>
                  <a:gd name="f24" fmla="val 1733"/>
                  <a:gd name="f25" fmla="val 726"/>
                  <a:gd name="f26" fmla="val 2489"/>
                  <a:gd name="f27" fmla="val 3214"/>
                  <a:gd name="f28" fmla="val 3844"/>
                  <a:gd name="f29" fmla="val 3687"/>
                  <a:gd name="f30" fmla="val 3466"/>
                  <a:gd name="f31" fmla="val 3246"/>
                  <a:gd name="f32" fmla="val 4128"/>
                  <a:gd name="f33" fmla="val 3561"/>
                  <a:gd name="f34" fmla="val 4317"/>
                  <a:gd name="f35" fmla="val 4695"/>
                  <a:gd name="f36" fmla="val 3781"/>
                  <a:gd name="f37" fmla="*/ f0 1 4884"/>
                  <a:gd name="f38" fmla="*/ f1 1 3971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884"/>
                  <a:gd name="f45" fmla="*/ f42 1 3971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884" h="3971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4"/>
                    </a:cubicBezTo>
                    <a:cubicBezTo>
                      <a:pt x="f14" y="f15"/>
                      <a:pt x="f7" y="f16"/>
                      <a:pt x="f17" y="f18"/>
                    </a:cubicBezTo>
                    <a:cubicBezTo>
                      <a:pt x="f19" y="f20"/>
                      <a:pt x="f7" y="f21"/>
                      <a:pt x="f7" y="f22"/>
                    </a:cubicBezTo>
                    <a:cubicBezTo>
                      <a:pt x="f7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8" y="f22"/>
                    </a:cubicBezTo>
                    <a:cubicBezTo>
                      <a:pt x="f28" y="f21"/>
                      <a:pt x="f29" y="f20"/>
                      <a:pt x="f30" y="f18"/>
                    </a:cubicBezTo>
                    <a:cubicBezTo>
                      <a:pt x="f28" y="f31"/>
                      <a:pt x="f32" y="f33"/>
                      <a:pt x="f34" y="f4"/>
                    </a:cubicBezTo>
                    <a:cubicBezTo>
                      <a:pt x="f35" y="f12"/>
                      <a:pt x="f3" y="f10"/>
                      <a:pt x="f3" y="f9"/>
                    </a:cubicBezTo>
                    <a:cubicBezTo>
                      <a:pt x="f3" y="f8"/>
                      <a:pt x="f36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5" name="Google Shape;10354;p74">
                <a:extLst>
                  <a:ext uri="{FF2B5EF4-FFF2-40B4-BE49-F238E27FC236}">
                    <a16:creationId xmlns:a16="http://schemas.microsoft.com/office/drawing/2014/main" id="{49D4DF0A-1F76-D239-6398-7310515C639A}"/>
                  </a:ext>
                </a:extLst>
              </p:cNvPr>
              <p:cNvSpPr/>
              <p:nvPr/>
            </p:nvSpPr>
            <p:spPr>
              <a:xfrm>
                <a:off x="5390177" y="2168463"/>
                <a:ext cx="56482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5"/>
                  <a:gd name="f5" fmla="val 1"/>
                  <a:gd name="f6" fmla="val 316"/>
                  <a:gd name="f7" fmla="val 694"/>
                  <a:gd name="f8" fmla="val 1103"/>
                  <a:gd name="f9" fmla="val 1418"/>
                  <a:gd name="f10" fmla="*/ f0 1 1419"/>
                  <a:gd name="f11" fmla="*/ f1 1 1419"/>
                  <a:gd name="f12" fmla="val f2"/>
                  <a:gd name="f13" fmla="val f3"/>
                  <a:gd name="f14" fmla="+- f13 0 f12"/>
                  <a:gd name="f15" fmla="*/ f14 1 1419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19" h="141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5" y="f8"/>
                      <a:pt x="f6" y="f9"/>
                      <a:pt x="f4" y="f9"/>
                    </a:cubicBezTo>
                    <a:cubicBezTo>
                      <a:pt x="f8" y="f9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6" name="Google Shape;10355;p74">
                <a:extLst>
                  <a:ext uri="{FF2B5EF4-FFF2-40B4-BE49-F238E27FC236}">
                    <a16:creationId xmlns:a16="http://schemas.microsoft.com/office/drawing/2014/main" id="{600ACA66-F967-F836-2110-9CA1225B1D07}"/>
                  </a:ext>
                </a:extLst>
              </p:cNvPr>
              <p:cNvSpPr/>
              <p:nvPr/>
            </p:nvSpPr>
            <p:spPr>
              <a:xfrm>
                <a:off x="5212144" y="1990045"/>
                <a:ext cx="412586" cy="443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66"/>
                  <a:gd name="f4" fmla="val 10445"/>
                  <a:gd name="f5" fmla="val 5198"/>
                  <a:gd name="f6" fmla="val 2159"/>
                  <a:gd name="f7" fmla="val 6931"/>
                  <a:gd name="f8" fmla="val 8286"/>
                  <a:gd name="f9" fmla="val 3514"/>
                  <a:gd name="f10" fmla="val 5246"/>
                  <a:gd name="f11" fmla="val 6916"/>
                  <a:gd name="f12" fmla="val 8365"/>
                  <a:gd name="f13" fmla="val 3340"/>
                  <a:gd name="f14" fmla="val 2079"/>
                  <a:gd name="f15" fmla="val 6822"/>
                  <a:gd name="f16" fmla="val 3497"/>
                  <a:gd name="f17" fmla="val 5167"/>
                  <a:gd name="f18" fmla="val 1"/>
                  <a:gd name="f19" fmla="val 5088"/>
                  <a:gd name="f20" fmla="val 5009"/>
                  <a:gd name="f21" fmla="val 17"/>
                  <a:gd name="f22" fmla="val 4946"/>
                  <a:gd name="f23" fmla="val 48"/>
                  <a:gd name="f24" fmla="val 4001"/>
                  <a:gd name="f25" fmla="val 836"/>
                  <a:gd name="f26" fmla="val 2773"/>
                  <a:gd name="f27" fmla="val 678"/>
                  <a:gd name="f28" fmla="val 2756"/>
                  <a:gd name="f29" fmla="val 675"/>
                  <a:gd name="f30" fmla="val 2739"/>
                  <a:gd name="f31" fmla="val 673"/>
                  <a:gd name="f32" fmla="val 2723"/>
                  <a:gd name="f33" fmla="val 2583"/>
                  <a:gd name="f34" fmla="val 2454"/>
                  <a:gd name="f35" fmla="val 786"/>
                  <a:gd name="f36" fmla="val 2426"/>
                  <a:gd name="f37" fmla="val 899"/>
                  <a:gd name="f38" fmla="val 1953"/>
                  <a:gd name="f39" fmla="val 2033"/>
                  <a:gd name="f40" fmla="val 819"/>
                  <a:gd name="f41" fmla="val 2505"/>
                  <a:gd name="f42" fmla="val 662"/>
                  <a:gd name="f43" fmla="val 2568"/>
                  <a:gd name="f44" fmla="val 567"/>
                  <a:gd name="f45" fmla="val 2694"/>
                  <a:gd name="f46" fmla="val 630"/>
                  <a:gd name="f47" fmla="val 2852"/>
                  <a:gd name="f48" fmla="val 788"/>
                  <a:gd name="f49" fmla="val 4081"/>
                  <a:gd name="f50" fmla="val 32"/>
                  <a:gd name="f51" fmla="val 5026"/>
                  <a:gd name="f52" fmla="val 5183"/>
                  <a:gd name="f53" fmla="val 5341"/>
                  <a:gd name="f54" fmla="val 63"/>
                  <a:gd name="f55" fmla="val 5467"/>
                  <a:gd name="f56" fmla="val 6381"/>
                  <a:gd name="f57" fmla="val 7609"/>
                  <a:gd name="f58" fmla="val 7767"/>
                  <a:gd name="f59" fmla="val 725"/>
                  <a:gd name="f60" fmla="val 7924"/>
                  <a:gd name="f61" fmla="val 851"/>
                  <a:gd name="f62" fmla="val 7956"/>
                  <a:gd name="f63" fmla="val 1985"/>
                  <a:gd name="f64" fmla="val 8428"/>
                  <a:gd name="f65" fmla="val 2457"/>
                  <a:gd name="f66" fmla="val 9594"/>
                  <a:gd name="f67" fmla="val 2536"/>
                  <a:gd name="f68" fmla="val 9725"/>
                  <a:gd name="f69" fmla="val 2637"/>
                  <a:gd name="f70" fmla="val 9791"/>
                  <a:gd name="f71" fmla="val 2741"/>
                  <a:gd name="f72" fmla="val 2762"/>
                  <a:gd name="f73" fmla="val 2783"/>
                  <a:gd name="f74" fmla="val 9788"/>
                  <a:gd name="f75" fmla="val 2804"/>
                  <a:gd name="f76" fmla="val 9783"/>
                  <a:gd name="f77" fmla="val 4033"/>
                  <a:gd name="f78" fmla="val 9626"/>
                  <a:gd name="f79" fmla="val 4978"/>
                  <a:gd name="f80" fmla="val 10382"/>
                  <a:gd name="f81" fmla="val 5072"/>
                  <a:gd name="f82" fmla="val 10413"/>
                  <a:gd name="f83" fmla="val 5104"/>
                  <a:gd name="f84" fmla="val 5261"/>
                  <a:gd name="f85" fmla="val 5324"/>
                  <a:gd name="f86" fmla="val 5387"/>
                  <a:gd name="f87" fmla="val 6333"/>
                  <a:gd name="f88" fmla="val 7530"/>
                  <a:gd name="f89" fmla="val 7687"/>
                  <a:gd name="f90" fmla="val 7876"/>
                  <a:gd name="f91" fmla="val 9689"/>
                  <a:gd name="f92" fmla="val 7908"/>
                  <a:gd name="f93" fmla="val 8380"/>
                  <a:gd name="f94" fmla="val 9515"/>
                  <a:gd name="f95" fmla="val 9672"/>
                  <a:gd name="f96" fmla="val 7893"/>
                  <a:gd name="f97" fmla="val 9735"/>
                  <a:gd name="f98" fmla="val 9704"/>
                  <a:gd name="f99" fmla="val 9546"/>
                  <a:gd name="f100" fmla="val 10302"/>
                  <a:gd name="f101" fmla="val 10365"/>
                  <a:gd name="f102" fmla="val 5120"/>
                  <a:gd name="f103" fmla="val 9641"/>
                  <a:gd name="f104" fmla="val 2537"/>
                  <a:gd name="f105" fmla="val 7826"/>
                  <a:gd name="f106" fmla="val 762"/>
                  <a:gd name="f107" fmla="val 7719"/>
                  <a:gd name="f108" fmla="val 672"/>
                  <a:gd name="f109" fmla="val 7589"/>
                  <a:gd name="f110" fmla="val 7570"/>
                  <a:gd name="f111" fmla="val 7550"/>
                  <a:gd name="f112" fmla="val 674"/>
                  <a:gd name="f113" fmla="*/ f0 1 10366"/>
                  <a:gd name="f114" fmla="*/ f1 1 10445"/>
                  <a:gd name="f115" fmla="val f2"/>
                  <a:gd name="f116" fmla="val f3"/>
                  <a:gd name="f117" fmla="val f4"/>
                  <a:gd name="f118" fmla="+- f117 0 f115"/>
                  <a:gd name="f119" fmla="+- f116 0 f115"/>
                  <a:gd name="f120" fmla="*/ f119 1 10366"/>
                  <a:gd name="f121" fmla="*/ f118 1 10445"/>
                  <a:gd name="f122" fmla="*/ f115 1 f120"/>
                  <a:gd name="f123" fmla="*/ f116 1 f120"/>
                  <a:gd name="f124" fmla="*/ f115 1 f121"/>
                  <a:gd name="f125" fmla="*/ f117 1 f121"/>
                  <a:gd name="f126" fmla="*/ f122 f113 1"/>
                  <a:gd name="f127" fmla="*/ f123 f113 1"/>
                  <a:gd name="f128" fmla="*/ f125 f114 1"/>
                  <a:gd name="f129" fmla="*/ f124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6" t="f129" r="f127" b="f128"/>
                <a:pathLst>
                  <a:path w="10366" h="1044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9"/>
                      <a:pt x="f16" y="f6"/>
                      <a:pt x="f5" y="f6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20" y="f21"/>
                      <a:pt x="f22" y="f23"/>
                    </a:cubicBez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8" y="f39"/>
                    </a:ln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lnTo>
                      <a:pt x="f48" y="f49"/>
                    </a:lnTo>
                    <a:lnTo>
                      <a:pt x="f50" y="f51"/>
                    </a:lnTo>
                    <a:cubicBezTo>
                      <a:pt x="f2" y="f52"/>
                      <a:pt x="f2" y="f53"/>
                      <a:pt x="f54" y="f55"/>
                    </a:cubicBezTo>
                    <a:lnTo>
                      <a:pt x="f40" y="f56"/>
                    </a:lnTo>
                    <a:lnTo>
                      <a:pt x="f42" y="f57"/>
                    </a:lnTo>
                    <a:cubicBezTo>
                      <a:pt x="f46" y="f58"/>
                      <a:pt x="f59" y="f60"/>
                      <a:pt x="f61" y="f62"/>
                    </a:cubicBezTo>
                    <a:lnTo>
                      <a:pt x="f63" y="f64"/>
                    </a:lnTo>
                    <a:lnTo>
                      <a:pt x="f65" y="f66"/>
                    </a:lnTo>
                    <a:cubicBezTo>
                      <a:pt x="f67" y="f68"/>
                      <a:pt x="f69" y="f70"/>
                      <a:pt x="f71" y="f70"/>
                    </a:cubicBezTo>
                    <a:cubicBezTo>
                      <a:pt x="f72" y="f70"/>
                      <a:pt x="f73" y="f74"/>
                      <a:pt x="f75" y="f76"/>
                    </a:cubicBezTo>
                    <a:lnTo>
                      <a:pt x="f77" y="f78"/>
                    </a:lnTo>
                    <a:lnTo>
                      <a:pt x="f79" y="f80"/>
                    </a:lnTo>
                    <a:cubicBezTo>
                      <a:pt x="f81" y="f82"/>
                      <a:pt x="f83" y="f4"/>
                      <a:pt x="f17" y="f4"/>
                    </a:cubicBezTo>
                    <a:cubicBezTo>
                      <a:pt x="f84" y="f4"/>
                      <a:pt x="f85" y="f82"/>
                      <a:pt x="f86" y="f80"/>
                    </a:cubicBezTo>
                    <a:lnTo>
                      <a:pt x="f87" y="f78"/>
                    </a:lnTo>
                    <a:lnTo>
                      <a:pt x="f88" y="f76"/>
                    </a:lnTo>
                    <a:cubicBezTo>
                      <a:pt x="f89" y="f76"/>
                      <a:pt x="f90" y="f91"/>
                      <a:pt x="f92" y="f66"/>
                    </a:cubicBezTo>
                    <a:lnTo>
                      <a:pt x="f93" y="f64"/>
                    </a:lnTo>
                    <a:lnTo>
                      <a:pt x="f94" y="f62"/>
                    </a:lnTo>
                    <a:cubicBezTo>
                      <a:pt x="f95" y="f96"/>
                      <a:pt x="f97" y="f58"/>
                      <a:pt x="f98" y="f57"/>
                    </a:cubicBezTo>
                    <a:lnTo>
                      <a:pt x="f99" y="f56"/>
                    </a:lnTo>
                    <a:lnTo>
                      <a:pt x="f100" y="f55"/>
                    </a:lnTo>
                    <a:cubicBezTo>
                      <a:pt x="f101" y="f53"/>
                      <a:pt x="f101" y="f102"/>
                      <a:pt x="f100" y="f51"/>
                    </a:cubicBezTo>
                    <a:lnTo>
                      <a:pt x="f99" y="f49"/>
                    </a:lnTo>
                    <a:lnTo>
                      <a:pt x="f98" y="f47"/>
                    </a:lnTo>
                    <a:cubicBezTo>
                      <a:pt x="f97" y="f45"/>
                      <a:pt x="f103" y="f104"/>
                      <a:pt x="f94" y="f41"/>
                    </a:cubicBezTo>
                    <a:lnTo>
                      <a:pt x="f93" y="f39"/>
                    </a:lnTo>
                    <a:lnTo>
                      <a:pt x="f92" y="f37"/>
                    </a:lnTo>
                    <a:cubicBezTo>
                      <a:pt x="f105" y="f106"/>
                      <a:pt x="f107" y="f108"/>
                      <a:pt x="f109" y="f108"/>
                    </a:cubicBezTo>
                    <a:cubicBezTo>
                      <a:pt x="f110" y="f108"/>
                      <a:pt x="f111" y="f112"/>
                      <a:pt x="f88" y="f27"/>
                    </a:cubicBezTo>
                    <a:lnTo>
                      <a:pt x="f87" y="f25"/>
                    </a:lnTo>
                    <a:lnTo>
                      <a:pt x="f86" y="f23"/>
                    </a:lnTo>
                    <a:cubicBezTo>
                      <a:pt x="f85" y="f21"/>
                      <a:pt x="f10" y="f18"/>
                      <a:pt x="f17" y="f18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7" name="Google Shape;10356;p74">
                <a:extLst>
                  <a:ext uri="{FF2B5EF4-FFF2-40B4-BE49-F238E27FC236}">
                    <a16:creationId xmlns:a16="http://schemas.microsoft.com/office/drawing/2014/main" id="{458BF273-1017-ADAF-AA4C-25B8B862D529}"/>
                  </a:ext>
                </a:extLst>
              </p:cNvPr>
              <p:cNvSpPr/>
              <p:nvPr/>
            </p:nvSpPr>
            <p:spPr>
              <a:xfrm>
                <a:off x="5365104" y="2256693"/>
                <a:ext cx="106628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79"/>
                  <a:gd name="f4" fmla="val 1387"/>
                  <a:gd name="f5" fmla="val 1355"/>
                  <a:gd name="f6" fmla="val 725"/>
                  <a:gd name="f7" fmla="val 190"/>
                  <a:gd name="f8" fmla="val 441"/>
                  <a:gd name="f9" fmla="val 1"/>
                  <a:gd name="f10" fmla="val 977"/>
                  <a:gd name="f11" fmla="val 410"/>
                  <a:gd name="f12" fmla="val 1229"/>
                  <a:gd name="f13" fmla="val 820"/>
                  <a:gd name="f14" fmla="val 1386"/>
                  <a:gd name="f15" fmla="val 1859"/>
                  <a:gd name="f16" fmla="val 2301"/>
                  <a:gd name="f17" fmla="val 2521"/>
                  <a:gd name="f18" fmla="val 1985"/>
                  <a:gd name="f19" fmla="*/ f0 1 2679"/>
                  <a:gd name="f20" fmla="*/ f1 1 138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679"/>
                  <a:gd name="f27" fmla="*/ f24 1 138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679" h="138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5" y="f14"/>
                    </a:cubicBezTo>
                    <a:cubicBezTo>
                      <a:pt x="f15" y="f14"/>
                      <a:pt x="f16" y="f12"/>
                      <a:pt x="f3" y="f10"/>
                    </a:cubicBezTo>
                    <a:cubicBezTo>
                      <a:pt x="f17" y="f11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8" name="Google Shape;10357;p74">
                <a:extLst>
                  <a:ext uri="{FF2B5EF4-FFF2-40B4-BE49-F238E27FC236}">
                    <a16:creationId xmlns:a16="http://schemas.microsoft.com/office/drawing/2014/main" id="{6C7E89AD-6733-BD65-E298-04214B3C0B02}"/>
                  </a:ext>
                </a:extLst>
              </p:cNvPr>
              <p:cNvSpPr/>
              <p:nvPr/>
            </p:nvSpPr>
            <p:spPr>
              <a:xfrm>
                <a:off x="5503060" y="2343534"/>
                <a:ext cx="151762" cy="147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13"/>
                  <a:gd name="f4" fmla="val 3479"/>
                  <a:gd name="f5" fmla="val 2867"/>
                  <a:gd name="f6" fmla="val 1"/>
                  <a:gd name="f7" fmla="val 2741"/>
                  <a:gd name="f8" fmla="val 127"/>
                  <a:gd name="f9" fmla="val 2647"/>
                  <a:gd name="f10" fmla="val 221"/>
                  <a:gd name="f11" fmla="val 2489"/>
                  <a:gd name="f12" fmla="val 284"/>
                  <a:gd name="f13" fmla="val 1607"/>
                  <a:gd name="f14" fmla="val 631"/>
                  <a:gd name="f15" fmla="val 1260"/>
                  <a:gd name="f16" fmla="val 1482"/>
                  <a:gd name="f17" fmla="val 1103"/>
                  <a:gd name="f18" fmla="val 1891"/>
                  <a:gd name="f19" fmla="val 693"/>
                  <a:gd name="f20" fmla="val 2112"/>
                  <a:gd name="f21" fmla="val 158"/>
                  <a:gd name="f22" fmla="val 2080"/>
                  <a:gd name="f23" fmla="val 1166"/>
                  <a:gd name="f24" fmla="val 3372"/>
                  <a:gd name="f25" fmla="val 1237"/>
                  <a:gd name="f26" fmla="val 3443"/>
                  <a:gd name="f27" fmla="val 1343"/>
                  <a:gd name="f28" fmla="val 3478"/>
                  <a:gd name="f29" fmla="val 1445"/>
                  <a:gd name="f30" fmla="val 1479"/>
                  <a:gd name="f31" fmla="val 1512"/>
                  <a:gd name="f32" fmla="val 3474"/>
                  <a:gd name="f33" fmla="val 1544"/>
                  <a:gd name="f34" fmla="val 3466"/>
                  <a:gd name="f35" fmla="val 1638"/>
                  <a:gd name="f36" fmla="val 3403"/>
                  <a:gd name="f37" fmla="val 1764"/>
                  <a:gd name="f38" fmla="val 3340"/>
                  <a:gd name="f39" fmla="val 3183"/>
                  <a:gd name="f40" fmla="val 1639"/>
                  <a:gd name="f41" fmla="val 3497"/>
                  <a:gd name="f42" fmla="val 1324"/>
                  <a:gd name="f43" fmla="val 3532"/>
                  <a:gd name="f44" fmla="val 1338"/>
                  <a:gd name="f45" fmla="val 3563"/>
                  <a:gd name="f46" fmla="val 1344"/>
                  <a:gd name="f47" fmla="val 3592"/>
                  <a:gd name="f48" fmla="val 3693"/>
                  <a:gd name="f49" fmla="val 3756"/>
                  <a:gd name="f50" fmla="val 1265"/>
                  <a:gd name="f51" fmla="val 3781"/>
                  <a:gd name="f52" fmla="val 1167"/>
                  <a:gd name="f53" fmla="val 3812"/>
                  <a:gd name="f54" fmla="val 1072"/>
                  <a:gd name="f55" fmla="val 946"/>
                  <a:gd name="f56" fmla="val 3686"/>
                  <a:gd name="f57" fmla="val 820"/>
                  <a:gd name="f58" fmla="*/ f0 1 3813"/>
                  <a:gd name="f59" fmla="*/ f1 1 3479"/>
                  <a:gd name="f60" fmla="val f2"/>
                  <a:gd name="f61" fmla="val f3"/>
                  <a:gd name="f62" fmla="val f4"/>
                  <a:gd name="f63" fmla="+- f62 0 f60"/>
                  <a:gd name="f64" fmla="+- f61 0 f60"/>
                  <a:gd name="f65" fmla="*/ f64 1 3813"/>
                  <a:gd name="f66" fmla="*/ f63 1 3479"/>
                  <a:gd name="f67" fmla="*/ f60 1 f65"/>
                  <a:gd name="f68" fmla="*/ f61 1 f65"/>
                  <a:gd name="f69" fmla="*/ f60 1 f66"/>
                  <a:gd name="f70" fmla="*/ f62 1 f66"/>
                  <a:gd name="f71" fmla="*/ f67 f58 1"/>
                  <a:gd name="f72" fmla="*/ f68 f58 1"/>
                  <a:gd name="f73" fmla="*/ f70 f59 1"/>
                  <a:gd name="f74" fmla="*/ f69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1" t="f74" r="f72" b="f73"/>
                <a:pathLst>
                  <a:path w="3813" h="3479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lnTo>
                      <a:pt x="f13" y="f14"/>
                    </a:lnTo>
                    <a:lnTo>
                      <a:pt x="f15" y="f16"/>
                    </a:lnTo>
                    <a:cubicBezTo>
                      <a:pt x="f17" y="f18"/>
                      <a:pt x="f19" y="f20"/>
                      <a:pt x="f12" y="f20"/>
                    </a:cubicBezTo>
                    <a:lnTo>
                      <a:pt x="f21" y="f20"/>
                    </a:lnTo>
                    <a:lnTo>
                      <a:pt x="f2" y="f22"/>
                    </a:ln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7" y="f39"/>
                    </a:cubicBezTo>
                    <a:lnTo>
                      <a:pt x="f22" y="f40"/>
                    </a:lnTo>
                    <a:lnTo>
                      <a:pt x="f41" y="f42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3" y="f54"/>
                      <a:pt x="f51" y="f55"/>
                      <a:pt x="f56" y="f57"/>
                    </a:cubicBez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9" name="Google Shape;10358;p74">
                <a:extLst>
                  <a:ext uri="{FF2B5EF4-FFF2-40B4-BE49-F238E27FC236}">
                    <a16:creationId xmlns:a16="http://schemas.microsoft.com/office/drawing/2014/main" id="{63679A92-C28A-17E0-2336-BE430D03E474}"/>
                  </a:ext>
                </a:extLst>
              </p:cNvPr>
              <p:cNvSpPr/>
              <p:nvPr/>
            </p:nvSpPr>
            <p:spPr>
              <a:xfrm>
                <a:off x="5183285" y="2346204"/>
                <a:ext cx="151762" cy="148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13"/>
                  <a:gd name="f4" fmla="val 3493"/>
                  <a:gd name="f5" fmla="val 946"/>
                  <a:gd name="f6" fmla="val 1"/>
                  <a:gd name="f7" fmla="val 126"/>
                  <a:gd name="f8" fmla="val 851"/>
                  <a:gd name="f9" fmla="val 1009"/>
                  <a:gd name="f10" fmla="val 32"/>
                  <a:gd name="f11" fmla="val 1104"/>
                  <a:gd name="f12" fmla="val 95"/>
                  <a:gd name="f13" fmla="val 1230"/>
                  <a:gd name="f14" fmla="val 158"/>
                  <a:gd name="f15" fmla="val 1324"/>
                  <a:gd name="f16" fmla="val 315"/>
                  <a:gd name="f17" fmla="val 1356"/>
                  <a:gd name="f18" fmla="val 1733"/>
                  <a:gd name="f19" fmla="val 1671"/>
                  <a:gd name="f20" fmla="val 2048"/>
                  <a:gd name="f21" fmla="val 3214"/>
                  <a:gd name="f22" fmla="val 2080"/>
                  <a:gd name="f23" fmla="val 3309"/>
                  <a:gd name="f24" fmla="val 2174"/>
                  <a:gd name="f25" fmla="val 3435"/>
                  <a:gd name="f26" fmla="val 2300"/>
                  <a:gd name="f27" fmla="val 3466"/>
                  <a:gd name="f28" fmla="val 2328"/>
                  <a:gd name="f29" fmla="val 3485"/>
                  <a:gd name="f30" fmla="val 2361"/>
                  <a:gd name="f31" fmla="val 3492"/>
                  <a:gd name="f32" fmla="val 2396"/>
                  <a:gd name="f33" fmla="val 2482"/>
                  <a:gd name="f34" fmla="val 2580"/>
                  <a:gd name="f35" fmla="val 3448"/>
                  <a:gd name="f36" fmla="val 2647"/>
                  <a:gd name="f37" fmla="val 3403"/>
                  <a:gd name="f38" fmla="val 2112"/>
                  <a:gd name="f39" fmla="val 3624"/>
                  <a:gd name="f40" fmla="val 2143"/>
                  <a:gd name="f41" fmla="val 3561"/>
                  <a:gd name="f42" fmla="val 3119"/>
                  <a:gd name="f43" fmla="val 2773"/>
                  <a:gd name="f44" fmla="val 1891"/>
                  <a:gd name="f45" fmla="val 2552"/>
                  <a:gd name="f46" fmla="val 1513"/>
                  <a:gd name="f47" fmla="val 2206"/>
                  <a:gd name="f48" fmla="val 631"/>
                  <a:gd name="f49" fmla="val 1355"/>
                  <a:gd name="f50" fmla="val 284"/>
                  <a:gd name="f51" fmla="val 1198"/>
                  <a:gd name="f52" fmla="val 221"/>
                  <a:gd name="f53" fmla="val 1072"/>
                  <a:gd name="f54" fmla="val 127"/>
                  <a:gd name="f55" fmla="*/ f0 1 3813"/>
                  <a:gd name="f56" fmla="*/ f1 1 3493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3813"/>
                  <a:gd name="f63" fmla="*/ f60 1 3493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3813" h="3493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2" y="f8"/>
                      <a:pt x="f2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" y="f38"/>
                    </a:lnTo>
                    <a:lnTo>
                      <a:pt x="f3" y="f38"/>
                    </a:lnTo>
                    <a:lnTo>
                      <a:pt x="f39" y="f40"/>
                    </a:lnTo>
                    <a:lnTo>
                      <a:pt x="f41" y="f40"/>
                    </a:lnTo>
                    <a:cubicBezTo>
                      <a:pt x="f42" y="f40"/>
                      <a:pt x="f43" y="f44"/>
                      <a:pt x="f45" y="f46"/>
                    </a:cubicBezTo>
                    <a:lnTo>
                      <a:pt x="f47" y="f48"/>
                    </a:lnTo>
                    <a:lnTo>
                      <a:pt x="f49" y="f50"/>
                    </a:lnTo>
                    <a:cubicBezTo>
                      <a:pt x="f51" y="f52"/>
                      <a:pt x="f53" y="f54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0" name="Google Shape;10390;p74">
              <a:extLst>
                <a:ext uri="{FF2B5EF4-FFF2-40B4-BE49-F238E27FC236}">
                  <a16:creationId xmlns:a16="http://schemas.microsoft.com/office/drawing/2014/main" id="{B894C968-9F16-9794-EC2E-DE81EAE20E50}"/>
                </a:ext>
              </a:extLst>
            </p:cNvPr>
            <p:cNvGrpSpPr/>
            <p:nvPr/>
          </p:nvGrpSpPr>
          <p:grpSpPr>
            <a:xfrm>
              <a:off x="3128875" y="2001694"/>
              <a:ext cx="471529" cy="502554"/>
              <a:chOff x="3128875" y="2001694"/>
              <a:chExt cx="471529" cy="502554"/>
            </a:xfrm>
          </p:grpSpPr>
          <p:sp>
            <p:nvSpPr>
              <p:cNvPr id="181" name="Google Shape;10391;p74">
                <a:extLst>
                  <a:ext uri="{FF2B5EF4-FFF2-40B4-BE49-F238E27FC236}">
                    <a16:creationId xmlns:a16="http://schemas.microsoft.com/office/drawing/2014/main" id="{66DFCD97-56A5-13A0-3AE1-F3A228C52889}"/>
                  </a:ext>
                </a:extLst>
              </p:cNvPr>
              <p:cNvSpPr/>
              <p:nvPr/>
            </p:nvSpPr>
            <p:spPr>
              <a:xfrm>
                <a:off x="3308180" y="2192795"/>
                <a:ext cx="110413" cy="1163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2742"/>
                  <a:gd name="f5" fmla="val 1387"/>
                  <a:gd name="f6" fmla="val 1"/>
                  <a:gd name="f7" fmla="val 631"/>
                  <a:gd name="f8" fmla="val 1355"/>
                  <a:gd name="f9" fmla="val 2112"/>
                  <a:gd name="f10" fmla="val 2143"/>
                  <a:gd name="f11" fmla="val 2773"/>
                  <a:gd name="f12" fmla="*/ f0 1 2774"/>
                  <a:gd name="f13" fmla="*/ f1 1 2742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774"/>
                  <a:gd name="f20" fmla="*/ f17 1 2742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774" h="2742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cubicBezTo>
                      <a:pt x="f6" y="f9"/>
                      <a:pt x="f7" y="f4"/>
                      <a:pt x="f5" y="f4"/>
                    </a:cubicBezTo>
                    <a:cubicBezTo>
                      <a:pt x="f10" y="f4"/>
                      <a:pt x="f11" y="f9"/>
                      <a:pt x="f11" y="f8"/>
                    </a:cubicBezTo>
                    <a:cubicBezTo>
                      <a:pt x="f11" y="f7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2" name="Google Shape;10392;p74">
                <a:extLst>
                  <a:ext uri="{FF2B5EF4-FFF2-40B4-BE49-F238E27FC236}">
                    <a16:creationId xmlns:a16="http://schemas.microsoft.com/office/drawing/2014/main" id="{B3028EBA-A7C1-2469-1F45-7F70508A1AC2}"/>
                  </a:ext>
                </a:extLst>
              </p:cNvPr>
              <p:cNvSpPr/>
              <p:nvPr/>
            </p:nvSpPr>
            <p:spPr>
              <a:xfrm>
                <a:off x="3182806" y="2001694"/>
                <a:ext cx="137955" cy="147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3467"/>
                  <a:gd name="f5" fmla="val 1733"/>
                  <a:gd name="f6" fmla="val 1"/>
                  <a:gd name="f7" fmla="val 788"/>
                  <a:gd name="f8" fmla="val 2678"/>
                  <a:gd name="f9" fmla="val 2741"/>
                  <a:gd name="f10" fmla="*/ f0 1 3466"/>
                  <a:gd name="f11" fmla="*/ f1 1 346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66"/>
                  <a:gd name="f18" fmla="*/ f15 1 346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66" h="3467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3"/>
                      <a:pt x="f5" y="f3"/>
                    </a:cubicBezTo>
                    <a:cubicBezTo>
                      <a:pt x="f9" y="f3"/>
                      <a:pt x="f3" y="f8"/>
                      <a:pt x="f3" y="f5"/>
                    </a:cubicBezTo>
                    <a:cubicBezTo>
                      <a:pt x="f3" y="f7"/>
                      <a:pt x="f8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3" name="Google Shape;10393;p74">
                <a:extLst>
                  <a:ext uri="{FF2B5EF4-FFF2-40B4-BE49-F238E27FC236}">
                    <a16:creationId xmlns:a16="http://schemas.microsoft.com/office/drawing/2014/main" id="{37DC10E4-5716-C763-DD1E-08A0FCE5D2D8}"/>
                  </a:ext>
                </a:extLst>
              </p:cNvPr>
              <p:cNvSpPr/>
              <p:nvPr/>
            </p:nvSpPr>
            <p:spPr>
              <a:xfrm>
                <a:off x="3404740" y="2001694"/>
                <a:ext cx="137992" cy="147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1733"/>
                  <a:gd name="f5" fmla="val 1"/>
                  <a:gd name="f6" fmla="val 788"/>
                  <a:gd name="f7" fmla="val 2678"/>
                  <a:gd name="f8" fmla="val 3466"/>
                  <a:gd name="f9" fmla="val 2679"/>
                  <a:gd name="f10" fmla="*/ f0 1 3467"/>
                  <a:gd name="f11" fmla="*/ f1 1 3467"/>
                  <a:gd name="f12" fmla="val f2"/>
                  <a:gd name="f13" fmla="val f3"/>
                  <a:gd name="f14" fmla="+- f13 0 f12"/>
                  <a:gd name="f15" fmla="*/ f14 1 3467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467" h="3467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9" y="f8"/>
                      <a:pt x="f8" y="f7"/>
                      <a:pt x="f8" y="f4"/>
                    </a:cubicBezTo>
                    <a:cubicBezTo>
                      <a:pt x="f8" y="f6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4" name="Google Shape;10394;p74">
                <a:extLst>
                  <a:ext uri="{FF2B5EF4-FFF2-40B4-BE49-F238E27FC236}">
                    <a16:creationId xmlns:a16="http://schemas.microsoft.com/office/drawing/2014/main" id="{8A8BF7A6-3611-C133-0514-54AA4CDA27B7}"/>
                  </a:ext>
                </a:extLst>
              </p:cNvPr>
              <p:cNvSpPr/>
              <p:nvPr/>
            </p:nvSpPr>
            <p:spPr>
              <a:xfrm>
                <a:off x="3328242" y="2331811"/>
                <a:ext cx="66504" cy="428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1"/>
                  <a:gd name="f4" fmla="val 1009"/>
                  <a:gd name="f5" fmla="val 1"/>
                  <a:gd name="f6" fmla="val 851"/>
                  <a:gd name="f7" fmla="val 1008"/>
                  <a:gd name="f8" fmla="val 1450"/>
                  <a:gd name="f9" fmla="val 126"/>
                  <a:gd name="f10" fmla="val 1167"/>
                  <a:gd name="f11" fmla="val 158"/>
                  <a:gd name="f12" fmla="val 568"/>
                  <a:gd name="f13" fmla="val 284"/>
                  <a:gd name="f14" fmla="val 95"/>
                  <a:gd name="f15" fmla="*/ f0 1 1671"/>
                  <a:gd name="f16" fmla="*/ f1 1 100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671"/>
                  <a:gd name="f23" fmla="*/ f20 1 100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671" h="1009">
                    <a:moveTo>
                      <a:pt x="f5" y="f2"/>
                    </a:moveTo>
                    <a:lnTo>
                      <a:pt x="f6" y="f7"/>
                    </a:lnTo>
                    <a:lnTo>
                      <a:pt x="f3" y="f2"/>
                    </a:lnTo>
                    <a:lnTo>
                      <a:pt x="f3" y="f2"/>
                    </a:lnTo>
                    <a:cubicBezTo>
                      <a:pt x="f8" y="f9"/>
                      <a:pt x="f10" y="f11"/>
                      <a:pt x="f6" y="f11"/>
                    </a:cubicBezTo>
                    <a:cubicBezTo>
                      <a:pt x="f12" y="f11"/>
                      <a:pt x="f13" y="f14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5" name="Google Shape;10395;p74">
                <a:extLst>
                  <a:ext uri="{FF2B5EF4-FFF2-40B4-BE49-F238E27FC236}">
                    <a16:creationId xmlns:a16="http://schemas.microsoft.com/office/drawing/2014/main" id="{BB5E8A03-24CA-FB56-E30A-FEAC8BA4C80A}"/>
                  </a:ext>
                </a:extLst>
              </p:cNvPr>
              <p:cNvSpPr/>
              <p:nvPr/>
            </p:nvSpPr>
            <p:spPr>
              <a:xfrm>
                <a:off x="3239197" y="2322438"/>
                <a:ext cx="111639" cy="180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4254"/>
                  <a:gd name="f5" fmla="val 1261"/>
                  <a:gd name="f6" fmla="val 1"/>
                  <a:gd name="f7" fmla="val 474"/>
                  <a:gd name="f8" fmla="val 599"/>
                  <a:gd name="f9" fmla="val 1513"/>
                  <a:gd name="f10" fmla="val 2490"/>
                  <a:gd name="f11" fmla="val 3907"/>
                  <a:gd name="f12" fmla="val 4096"/>
                  <a:gd name="f13" fmla="val 158"/>
                  <a:gd name="f14" fmla="val 379"/>
                  <a:gd name="f15" fmla="val 1891"/>
                  <a:gd name="f16" fmla="*/ f0 1 2805"/>
                  <a:gd name="f17" fmla="*/ f1 1 4254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805"/>
                  <a:gd name="f24" fmla="*/ f21 1 4254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805" h="4254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4"/>
                      <a:pt x="f14" y="f4"/>
                    </a:cubicBezTo>
                    <a:lnTo>
                      <a:pt x="f3" y="f4"/>
                    </a:lnTo>
                    <a:lnTo>
                      <a:pt x="f3" y="f15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6" name="Google Shape;10396;p74">
                <a:extLst>
                  <a:ext uri="{FF2B5EF4-FFF2-40B4-BE49-F238E27FC236}">
                    <a16:creationId xmlns:a16="http://schemas.microsoft.com/office/drawing/2014/main" id="{B15EE506-0877-73BC-1D1A-72E1BCE583CF}"/>
                  </a:ext>
                </a:extLst>
              </p:cNvPr>
              <p:cNvSpPr/>
              <p:nvPr/>
            </p:nvSpPr>
            <p:spPr>
              <a:xfrm>
                <a:off x="3377153" y="2323792"/>
                <a:ext cx="111639" cy="180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4254"/>
                  <a:gd name="f5" fmla="val 1544"/>
                  <a:gd name="f6" fmla="val 1"/>
                  <a:gd name="f7" fmla="val 1890"/>
                  <a:gd name="f8" fmla="val 4253"/>
                  <a:gd name="f9" fmla="val 2458"/>
                  <a:gd name="f10" fmla="val 2647"/>
                  <a:gd name="f11" fmla="val 2804"/>
                  <a:gd name="f12" fmla="val 4096"/>
                  <a:gd name="f13" fmla="val 3907"/>
                  <a:gd name="f14" fmla="val 2489"/>
                  <a:gd name="f15" fmla="val 2773"/>
                  <a:gd name="f16" fmla="val 1481"/>
                  <a:gd name="f17" fmla="val 2300"/>
                  <a:gd name="f18" fmla="val 567"/>
                  <a:gd name="f19" fmla="*/ f0 1 2805"/>
                  <a:gd name="f20" fmla="*/ f1 1 425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805"/>
                  <a:gd name="f27" fmla="*/ f24 1 425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805" h="4254">
                    <a:moveTo>
                      <a:pt x="f5" y="f2"/>
                    </a:moveTo>
                    <a:lnTo>
                      <a:pt x="f6" y="f7"/>
                    </a:lnTo>
                    <a:lnTo>
                      <a:pt x="f6" y="f8"/>
                    </a:lnTo>
                    <a:lnTo>
                      <a:pt x="f9" y="f8"/>
                    </a:lnTo>
                    <a:cubicBezTo>
                      <a:pt x="f10" y="f8"/>
                      <a:pt x="f11" y="f12"/>
                      <a:pt x="f11" y="f13"/>
                    </a:cubicBezTo>
                    <a:lnTo>
                      <a:pt x="f11" y="f14"/>
                    </a:lnTo>
                    <a:cubicBezTo>
                      <a:pt x="f15" y="f16"/>
                      <a:pt x="f17" y="f18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7" name="Google Shape;10397;p74">
                <a:extLst>
                  <a:ext uri="{FF2B5EF4-FFF2-40B4-BE49-F238E27FC236}">
                    <a16:creationId xmlns:a16="http://schemas.microsoft.com/office/drawing/2014/main" id="{E7A23C08-0F32-9984-A2B4-A384723AE038}"/>
                  </a:ext>
                </a:extLst>
              </p:cNvPr>
              <p:cNvSpPr/>
              <p:nvPr/>
            </p:nvSpPr>
            <p:spPr>
              <a:xfrm>
                <a:off x="3380939" y="2143381"/>
                <a:ext cx="219465" cy="1844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14"/>
                  <a:gd name="f4" fmla="val 4348"/>
                  <a:gd name="f5" fmla="val 3686"/>
                  <a:gd name="f6" fmla="val 1512"/>
                  <a:gd name="f7" fmla="val 3907"/>
                  <a:gd name="f8" fmla="val 4064"/>
                  <a:gd name="f9" fmla="val 1670"/>
                  <a:gd name="f10" fmla="val 1859"/>
                  <a:gd name="f11" fmla="val 2048"/>
                  <a:gd name="f12" fmla="val 2205"/>
                  <a:gd name="f13" fmla="val 2993"/>
                  <a:gd name="f14" fmla="val 2804"/>
                  <a:gd name="f15" fmla="val 2646"/>
                  <a:gd name="f16" fmla="val 4127"/>
                  <a:gd name="f17" fmla="val 536"/>
                  <a:gd name="f18" fmla="val 3056"/>
                  <a:gd name="f19" fmla="val 851"/>
                  <a:gd name="f20" fmla="val 2331"/>
                  <a:gd name="f21" fmla="val 1607"/>
                  <a:gd name="f22" fmla="val 977"/>
                  <a:gd name="f23" fmla="val 504"/>
                  <a:gd name="f24" fmla="val 63"/>
                  <a:gd name="f25" fmla="val 347"/>
                  <a:gd name="f26" fmla="val 221"/>
                  <a:gd name="f27" fmla="val 158"/>
                  <a:gd name="f28" fmla="val 378"/>
                  <a:gd name="f29" fmla="val 567"/>
                  <a:gd name="f30" fmla="val 945"/>
                  <a:gd name="f31" fmla="val 756"/>
                  <a:gd name="f32" fmla="val 1638"/>
                  <a:gd name="f33" fmla="val 1575"/>
                  <a:gd name="f34" fmla="val 2615"/>
                  <a:gd name="f35" fmla="val 2930"/>
                  <a:gd name="f36" fmla="val 3214"/>
                  <a:gd name="f37" fmla="val 1449"/>
                  <a:gd name="f38" fmla="val 3466"/>
                  <a:gd name="f39" fmla="val 3718"/>
                  <a:gd name="f40" fmla="val 4001"/>
                  <a:gd name="f41" fmla="val 2520"/>
                  <a:gd name="f42" fmla="val 5167"/>
                  <a:gd name="f43" fmla="val 5356"/>
                  <a:gd name="f44" fmla="val 5513"/>
                  <a:gd name="f45" fmla="val 4190"/>
                  <a:gd name="f46" fmla="val 5482"/>
                  <a:gd name="f47" fmla="val 4915"/>
                  <a:gd name="f48" fmla="*/ f0 1 5514"/>
                  <a:gd name="f49" fmla="*/ f1 1 4348"/>
                  <a:gd name="f50" fmla="val f2"/>
                  <a:gd name="f51" fmla="val f3"/>
                  <a:gd name="f52" fmla="val f4"/>
                  <a:gd name="f53" fmla="+- f52 0 f50"/>
                  <a:gd name="f54" fmla="+- f51 0 f50"/>
                  <a:gd name="f55" fmla="*/ f54 1 5514"/>
                  <a:gd name="f56" fmla="*/ f53 1 4348"/>
                  <a:gd name="f57" fmla="*/ f50 1 f55"/>
                  <a:gd name="f58" fmla="*/ f51 1 f55"/>
                  <a:gd name="f59" fmla="*/ f50 1 f56"/>
                  <a:gd name="f60" fmla="*/ f52 1 f56"/>
                  <a:gd name="f61" fmla="*/ f57 f48 1"/>
                  <a:gd name="f62" fmla="*/ f58 f48 1"/>
                  <a:gd name="f63" fmla="*/ f60 f49 1"/>
                  <a:gd name="f64" fmla="*/ f59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1" t="f64" r="f62" b="f63"/>
                <a:pathLst>
                  <a:path w="5514" h="434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2"/>
                    </a:moveTo>
                    <a:cubicBezTo>
                      <a:pt x="f5" y="f17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17" y="f24"/>
                    </a:cubicBezTo>
                    <a:cubicBezTo>
                      <a:pt x="f25" y="f26"/>
                      <a:pt x="f27" y="f28"/>
                      <a:pt x="f2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3" y="f36"/>
                      <a:pt x="f37" y="f38"/>
                    </a:cubicBezTo>
                    <a:cubicBezTo>
                      <a:pt x="f10" y="f39"/>
                      <a:pt x="f12" y="f40"/>
                      <a:pt x="f41" y="f4"/>
                    </a:cubicBezTo>
                    <a:lnTo>
                      <a:pt x="f42" y="f4"/>
                    </a:lnTo>
                    <a:cubicBezTo>
                      <a:pt x="f43" y="f4"/>
                      <a:pt x="f44" y="f45"/>
                      <a:pt x="f44" y="f40"/>
                    </a:cubicBezTo>
                    <a:lnTo>
                      <a:pt x="f44" y="f34"/>
                    </a:lnTo>
                    <a:cubicBezTo>
                      <a:pt x="f46" y="f6"/>
                      <a:pt x="f47" y="f29"/>
                      <a:pt x="f16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8" name="Google Shape;10398;p74">
                <a:extLst>
                  <a:ext uri="{FF2B5EF4-FFF2-40B4-BE49-F238E27FC236}">
                    <a16:creationId xmlns:a16="http://schemas.microsoft.com/office/drawing/2014/main" id="{0E6FE99C-72D8-D61F-40A7-6F74EB784BC9}"/>
                  </a:ext>
                </a:extLst>
              </p:cNvPr>
              <p:cNvSpPr/>
              <p:nvPr/>
            </p:nvSpPr>
            <p:spPr>
              <a:xfrm>
                <a:off x="3128875" y="2142018"/>
                <a:ext cx="216959" cy="1844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51"/>
                  <a:gd name="f4" fmla="val 4349"/>
                  <a:gd name="f5" fmla="val 2426"/>
                  <a:gd name="f6" fmla="val 1544"/>
                  <a:gd name="f7" fmla="val 2615"/>
                  <a:gd name="f8" fmla="val 2773"/>
                  <a:gd name="f9" fmla="val 1702"/>
                  <a:gd name="f10" fmla="val 1891"/>
                  <a:gd name="f11" fmla="val 2080"/>
                  <a:gd name="f12" fmla="val 2237"/>
                  <a:gd name="f13" fmla="val 1733"/>
                  <a:gd name="f14" fmla="val 1513"/>
                  <a:gd name="f15" fmla="val 1355"/>
                  <a:gd name="f16" fmla="val 1324"/>
                  <a:gd name="f17" fmla="val 1"/>
                  <a:gd name="f18" fmla="val 536"/>
                  <a:gd name="f19" fmla="val 568"/>
                  <a:gd name="f20" fmla="val 2552"/>
                  <a:gd name="f21" fmla="val 3939"/>
                  <a:gd name="f22" fmla="val 4191"/>
                  <a:gd name="f23" fmla="val 95"/>
                  <a:gd name="f24" fmla="val 4348"/>
                  <a:gd name="f25" fmla="val 316"/>
                  <a:gd name="f26" fmla="val 2930"/>
                  <a:gd name="f27" fmla="val 3214"/>
                  <a:gd name="f28" fmla="val 3970"/>
                  <a:gd name="f29" fmla="val 3561"/>
                  <a:gd name="f30" fmla="val 3655"/>
                  <a:gd name="f31" fmla="val 4002"/>
                  <a:gd name="f32" fmla="val 3466"/>
                  <a:gd name="f33" fmla="val 3876"/>
                  <a:gd name="f34" fmla="val 3183"/>
                  <a:gd name="f35" fmla="val 3813"/>
                  <a:gd name="f36" fmla="val 1607"/>
                  <a:gd name="f37" fmla="val 4506"/>
                  <a:gd name="f38" fmla="val 757"/>
                  <a:gd name="f39" fmla="val 5293"/>
                  <a:gd name="f40" fmla="val 347"/>
                  <a:gd name="f41" fmla="val 5104"/>
                  <a:gd name="f42" fmla="val 190"/>
                  <a:gd name="f43" fmla="val 4915"/>
                  <a:gd name="f44" fmla="val 32"/>
                  <a:gd name="f45" fmla="val 4474"/>
                  <a:gd name="f46" fmla="val 505"/>
                  <a:gd name="f47" fmla="val 3844"/>
                  <a:gd name="f48" fmla="val 820"/>
                  <a:gd name="f49" fmla="val 3151"/>
                  <a:gd name="f50" fmla="val 1796"/>
                  <a:gd name="f51" fmla="*/ f0 1 5451"/>
                  <a:gd name="f52" fmla="*/ f1 1 4349"/>
                  <a:gd name="f53" fmla="val f2"/>
                  <a:gd name="f54" fmla="val f3"/>
                  <a:gd name="f55" fmla="val f4"/>
                  <a:gd name="f56" fmla="+- f55 0 f53"/>
                  <a:gd name="f57" fmla="+- f54 0 f53"/>
                  <a:gd name="f58" fmla="*/ f57 1 5451"/>
                  <a:gd name="f59" fmla="*/ f56 1 4349"/>
                  <a:gd name="f60" fmla="*/ f53 1 f58"/>
                  <a:gd name="f61" fmla="*/ f54 1 f58"/>
                  <a:gd name="f62" fmla="*/ f53 1 f59"/>
                  <a:gd name="f63" fmla="*/ f55 1 f59"/>
                  <a:gd name="f64" fmla="*/ f60 f51 1"/>
                  <a:gd name="f65" fmla="*/ f61 f51 1"/>
                  <a:gd name="f66" fmla="*/ f63 f52 1"/>
                  <a:gd name="f67" fmla="*/ f62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4" t="f67" r="f65" b="f66"/>
                <a:pathLst>
                  <a:path w="5451" h="434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17"/>
                    </a:moveTo>
                    <a:cubicBezTo>
                      <a:pt x="f18" y="f19"/>
                      <a:pt x="f17" y="f14"/>
                      <a:pt x="f17" y="f20"/>
                    </a:cubicBezTo>
                    <a:lnTo>
                      <a:pt x="f17" y="f21"/>
                    </a:lnTo>
                    <a:cubicBezTo>
                      <a:pt x="f17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26"/>
                      <a:pt x="f35" y="f7"/>
                    </a:cubicBezTo>
                    <a:cubicBezTo>
                      <a:pt x="f35" y="f36"/>
                      <a:pt x="f37" y="f38"/>
                      <a:pt x="f3" y="f19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" y="f48"/>
                      <a:pt x="f50" y="f46"/>
                      <a:pt x="f16" y="f17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9" name="Google Shape;10412;p74">
              <a:extLst>
                <a:ext uri="{FF2B5EF4-FFF2-40B4-BE49-F238E27FC236}">
                  <a16:creationId xmlns:a16="http://schemas.microsoft.com/office/drawing/2014/main" id="{D586DDEB-3DC7-3CE9-EBA2-C097D9542A89}"/>
                </a:ext>
              </a:extLst>
            </p:cNvPr>
            <p:cNvGrpSpPr/>
            <p:nvPr/>
          </p:nvGrpSpPr>
          <p:grpSpPr>
            <a:xfrm>
              <a:off x="5894798" y="1990411"/>
              <a:ext cx="441444" cy="500460"/>
              <a:chOff x="5894798" y="1990411"/>
              <a:chExt cx="441444" cy="500460"/>
            </a:xfrm>
          </p:grpSpPr>
          <p:sp>
            <p:nvSpPr>
              <p:cNvPr id="190" name="Google Shape;10413;p74">
                <a:extLst>
                  <a:ext uri="{FF2B5EF4-FFF2-40B4-BE49-F238E27FC236}">
                    <a16:creationId xmlns:a16="http://schemas.microsoft.com/office/drawing/2014/main" id="{20F0B1DE-A55F-3A68-75AD-D19498EFB6F5}"/>
                  </a:ext>
                </a:extLst>
              </p:cNvPr>
              <p:cNvSpPr/>
              <p:nvPr/>
            </p:nvSpPr>
            <p:spPr>
              <a:xfrm>
                <a:off x="6114263" y="1990411"/>
                <a:ext cx="27624" cy="748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1765"/>
                  <a:gd name="f5" fmla="val 347"/>
                  <a:gd name="f6" fmla="val 1"/>
                  <a:gd name="f7" fmla="val 158"/>
                  <a:gd name="f8" fmla="val 1418"/>
                  <a:gd name="f9" fmla="val 1607"/>
                  <a:gd name="f10" fmla="val 536"/>
                  <a:gd name="f11" fmla="val 693"/>
                  <a:gd name="f12" fmla="*/ f0 1 694"/>
                  <a:gd name="f13" fmla="*/ f1 1 176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94"/>
                  <a:gd name="f20" fmla="*/ f17 1 176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94" h="1765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7" y="f4"/>
                      <a:pt x="f5" y="f4"/>
                    </a:cubicBezTo>
                    <a:cubicBezTo>
                      <a:pt x="f10" y="f4"/>
                      <a:pt x="f11" y="f9"/>
                      <a:pt x="f11" y="f8"/>
                    </a:cubicBezTo>
                    <a:lnTo>
                      <a:pt x="f11" y="f5"/>
                    </a:lnTo>
                    <a:cubicBezTo>
                      <a:pt x="f11" y="f7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1" name="Google Shape;10414;p74">
                <a:extLst>
                  <a:ext uri="{FF2B5EF4-FFF2-40B4-BE49-F238E27FC236}">
                    <a16:creationId xmlns:a16="http://schemas.microsoft.com/office/drawing/2014/main" id="{1235309B-FBA3-19FE-381B-0055A3DE1092}"/>
                  </a:ext>
                </a:extLst>
              </p:cNvPr>
              <p:cNvSpPr/>
              <p:nvPr/>
            </p:nvSpPr>
            <p:spPr>
              <a:xfrm>
                <a:off x="6198278" y="2022140"/>
                <a:ext cx="56436" cy="57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364"/>
                  <a:gd name="f5" fmla="val 1071"/>
                  <a:gd name="f6" fmla="val 1"/>
                  <a:gd name="f7" fmla="val 977"/>
                  <a:gd name="f8" fmla="val 882"/>
                  <a:gd name="f9" fmla="val 24"/>
                  <a:gd name="f10" fmla="val 819"/>
                  <a:gd name="f11" fmla="val 72"/>
                  <a:gd name="f12" fmla="val 126"/>
                  <a:gd name="f13" fmla="val 796"/>
                  <a:gd name="f14" fmla="val 922"/>
                  <a:gd name="f15" fmla="val 1143"/>
                  <a:gd name="f16" fmla="val 1269"/>
                  <a:gd name="f17" fmla="val 189"/>
                  <a:gd name="f18" fmla="val 1332"/>
                  <a:gd name="f19" fmla="val 268"/>
                  <a:gd name="f20" fmla="val 1363"/>
                  <a:gd name="f21" fmla="val 350"/>
                  <a:gd name="f22" fmla="val 433"/>
                  <a:gd name="f23" fmla="val 520"/>
                  <a:gd name="f24" fmla="val 599"/>
                  <a:gd name="f25" fmla="val 1323"/>
                  <a:gd name="f26" fmla="val 544"/>
                  <a:gd name="f27" fmla="val 418"/>
                  <a:gd name="f28" fmla="val 198"/>
                  <a:gd name="f29" fmla="val 1260"/>
                  <a:gd name="f30" fmla="val 1166"/>
                  <a:gd name="f31" fmla="*/ f0 1 1418"/>
                  <a:gd name="f32" fmla="*/ f1 1 1364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1418"/>
                  <a:gd name="f39" fmla="*/ f36 1 1364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1418" h="136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2" y="f14"/>
                      <a:pt x="f2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3" y="f27"/>
                      <a:pt x="f3" y="f28"/>
                      <a:pt x="f25" y="f11"/>
                    </a:cubicBezTo>
                    <a:cubicBezTo>
                      <a:pt x="f29" y="f9"/>
                      <a:pt x="f30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2" name="Google Shape;10415;p74">
                <a:extLst>
                  <a:ext uri="{FF2B5EF4-FFF2-40B4-BE49-F238E27FC236}">
                    <a16:creationId xmlns:a16="http://schemas.microsoft.com/office/drawing/2014/main" id="{CFCCED0D-80BD-3632-0542-D521D783BF40}"/>
                  </a:ext>
                </a:extLst>
              </p:cNvPr>
              <p:cNvSpPr/>
              <p:nvPr/>
            </p:nvSpPr>
            <p:spPr>
              <a:xfrm>
                <a:off x="6279760" y="2197540"/>
                <a:ext cx="56482" cy="307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6"/>
                  <a:gd name="f5" fmla="val 379"/>
                  <a:gd name="f6" fmla="val 1"/>
                  <a:gd name="f7" fmla="val 158"/>
                  <a:gd name="f8" fmla="val 347"/>
                  <a:gd name="f9" fmla="val 568"/>
                  <a:gd name="f10" fmla="val 725"/>
                  <a:gd name="f11" fmla="val 1072"/>
                  <a:gd name="f12" fmla="val 1261"/>
                  <a:gd name="f13" fmla="*/ f0 1 1419"/>
                  <a:gd name="f14" fmla="*/ f1 1 726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419"/>
                  <a:gd name="f21" fmla="*/ f18 1 726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419" h="726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cubicBezTo>
                      <a:pt x="f6" y="f9"/>
                      <a:pt x="f7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3" y="f9"/>
                      <a:pt x="f3" y="f8"/>
                    </a:cubicBezTo>
                    <a:cubicBezTo>
                      <a:pt x="f3" y="f7"/>
                      <a:pt x="f12" y="f6"/>
                      <a:pt x="f11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3" name="Google Shape;10416;p74">
                <a:extLst>
                  <a:ext uri="{FF2B5EF4-FFF2-40B4-BE49-F238E27FC236}">
                    <a16:creationId xmlns:a16="http://schemas.microsoft.com/office/drawing/2014/main" id="{712498F0-C190-2CD5-7C50-6E25A856DD4A}"/>
                  </a:ext>
                </a:extLst>
              </p:cNvPr>
              <p:cNvSpPr/>
              <p:nvPr/>
            </p:nvSpPr>
            <p:spPr>
              <a:xfrm>
                <a:off x="5894798" y="2197540"/>
                <a:ext cx="56482" cy="294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694"/>
                  <a:gd name="f5" fmla="val 347"/>
                  <a:gd name="f6" fmla="val 1"/>
                  <a:gd name="f7" fmla="val 158"/>
                  <a:gd name="f8" fmla="val 568"/>
                  <a:gd name="f9" fmla="val 1072"/>
                  <a:gd name="f10" fmla="val 1261"/>
                  <a:gd name="f11" fmla="*/ f0 1 1419"/>
                  <a:gd name="f12" fmla="*/ f1 1 69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419"/>
                  <a:gd name="f19" fmla="*/ f16 1 69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419" h="694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4"/>
                      <a:pt x="f5" y="f4"/>
                    </a:cubicBezTo>
                    <a:lnTo>
                      <a:pt x="f9" y="f4"/>
                    </a:lnTo>
                    <a:cubicBezTo>
                      <a:pt x="f10" y="f4"/>
                      <a:pt x="f3" y="f8"/>
                      <a:pt x="f3" y="f5"/>
                    </a:cubicBezTo>
                    <a:cubicBezTo>
                      <a:pt x="f3" y="f7"/>
                      <a:pt x="f10" y="f6"/>
                      <a:pt x="f9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4" name="Google Shape;10417;p74">
                <a:extLst>
                  <a:ext uri="{FF2B5EF4-FFF2-40B4-BE49-F238E27FC236}">
                    <a16:creationId xmlns:a16="http://schemas.microsoft.com/office/drawing/2014/main" id="{D0511FAF-AD59-9E35-CA70-549CB4786AE5}"/>
                  </a:ext>
                </a:extLst>
              </p:cNvPr>
              <p:cNvSpPr/>
              <p:nvPr/>
            </p:nvSpPr>
            <p:spPr>
              <a:xfrm>
                <a:off x="6003895" y="2022140"/>
                <a:ext cx="56482" cy="57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64"/>
                  <a:gd name="f5" fmla="val 363"/>
                  <a:gd name="f6" fmla="val 1"/>
                  <a:gd name="f7" fmla="val 276"/>
                  <a:gd name="f8" fmla="val 190"/>
                  <a:gd name="f9" fmla="val 24"/>
                  <a:gd name="f10" fmla="val 127"/>
                  <a:gd name="f11" fmla="val 72"/>
                  <a:gd name="f12" fmla="val 198"/>
                  <a:gd name="f13" fmla="val 450"/>
                  <a:gd name="f14" fmla="val 544"/>
                  <a:gd name="f15" fmla="val 820"/>
                  <a:gd name="f16" fmla="val 1269"/>
                  <a:gd name="f17" fmla="val 883"/>
                  <a:gd name="f18" fmla="val 1332"/>
                  <a:gd name="f19" fmla="val 977"/>
                  <a:gd name="f20" fmla="val 1363"/>
                  <a:gd name="f21" fmla="val 1072"/>
                  <a:gd name="f22" fmla="val 1166"/>
                  <a:gd name="f23" fmla="val 1261"/>
                  <a:gd name="f24" fmla="val 1324"/>
                  <a:gd name="f25" fmla="val 1418"/>
                  <a:gd name="f26" fmla="val 1143"/>
                  <a:gd name="f27" fmla="val 922"/>
                  <a:gd name="f28" fmla="val 796"/>
                  <a:gd name="f29" fmla="val 599"/>
                  <a:gd name="f30" fmla="val 536"/>
                  <a:gd name="f31" fmla="*/ f0 1 1419"/>
                  <a:gd name="f32" fmla="*/ f1 1 1364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1419"/>
                  <a:gd name="f39" fmla="*/ f36 1 1364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1419" h="136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11"/>
                    </a:lnTo>
                    <a:cubicBezTo>
                      <a:pt x="f30" y="f9"/>
                      <a:pt x="f13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5" name="Google Shape;10418;p74">
                <a:extLst>
                  <a:ext uri="{FF2B5EF4-FFF2-40B4-BE49-F238E27FC236}">
                    <a16:creationId xmlns:a16="http://schemas.microsoft.com/office/drawing/2014/main" id="{2A240DB7-62FB-CC14-10B4-A83630B36092}"/>
                  </a:ext>
                </a:extLst>
              </p:cNvPr>
              <p:cNvSpPr/>
              <p:nvPr/>
            </p:nvSpPr>
            <p:spPr>
              <a:xfrm>
                <a:off x="5919871" y="2079702"/>
                <a:ext cx="58987" cy="440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82"/>
                  <a:gd name="f4" fmla="val 1039"/>
                  <a:gd name="f5" fmla="val 396"/>
                  <a:gd name="f6" fmla="val 267"/>
                  <a:gd name="f7" fmla="val 132"/>
                  <a:gd name="f8" fmla="val 81"/>
                  <a:gd name="f9" fmla="val 64"/>
                  <a:gd name="f10" fmla="val 195"/>
                  <a:gd name="f11" fmla="val 1"/>
                  <a:gd name="f12" fmla="val 353"/>
                  <a:gd name="f13" fmla="val 573"/>
                  <a:gd name="f14" fmla="val 221"/>
                  <a:gd name="f15" fmla="val 668"/>
                  <a:gd name="f16" fmla="val 946"/>
                  <a:gd name="f17" fmla="val 1015"/>
                  <a:gd name="f18" fmla="val 987"/>
                  <a:gd name="f19" fmla="val 1031"/>
                  <a:gd name="f20" fmla="val 1032"/>
                  <a:gd name="f21" fmla="val 1077"/>
                  <a:gd name="f22" fmla="val 1209"/>
                  <a:gd name="f23" fmla="val 1349"/>
                  <a:gd name="f24" fmla="val 974"/>
                  <a:gd name="f25" fmla="val 1419"/>
                  <a:gd name="f26" fmla="val 857"/>
                  <a:gd name="f27" fmla="val 699"/>
                  <a:gd name="f28" fmla="val 447"/>
                  <a:gd name="f29" fmla="val 1261"/>
                  <a:gd name="f30" fmla="val 384"/>
                  <a:gd name="f31" fmla="val 536"/>
                  <a:gd name="f32" fmla="val 38"/>
                  <a:gd name="f33" fmla="val 493"/>
                  <a:gd name="f34" fmla="val 12"/>
                  <a:gd name="f35" fmla="val 445"/>
                  <a:gd name="f36" fmla="*/ f0 1 1482"/>
                  <a:gd name="f37" fmla="*/ f1 1 1039"/>
                  <a:gd name="f38" fmla="val f2"/>
                  <a:gd name="f39" fmla="val f3"/>
                  <a:gd name="f40" fmla="val f4"/>
                  <a:gd name="f41" fmla="+- f40 0 f38"/>
                  <a:gd name="f42" fmla="+- f39 0 f38"/>
                  <a:gd name="f43" fmla="*/ f42 1 1482"/>
                  <a:gd name="f44" fmla="*/ f41 1 1039"/>
                  <a:gd name="f45" fmla="*/ f38 1 f43"/>
                  <a:gd name="f46" fmla="*/ f39 1 f43"/>
                  <a:gd name="f47" fmla="*/ f38 1 f44"/>
                  <a:gd name="f48" fmla="*/ f40 1 f44"/>
                  <a:gd name="f49" fmla="*/ f45 f36 1"/>
                  <a:gd name="f50" fmla="*/ f46 f36 1"/>
                  <a:gd name="f51" fmla="*/ f48 f37 1"/>
                  <a:gd name="f52" fmla="*/ f47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1482" h="103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9" y="f13"/>
                      <a:pt x="f14" y="f15"/>
                    </a:cubicBezTo>
                    <a:lnTo>
                      <a:pt x="f16" y="f17"/>
                    </a:ln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5" y="f26"/>
                    </a:cubicBezTo>
                    <a:cubicBezTo>
                      <a:pt x="f3" y="f27"/>
                      <a:pt x="f25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6" name="Google Shape;10419;p74">
                <a:extLst>
                  <a:ext uri="{FF2B5EF4-FFF2-40B4-BE49-F238E27FC236}">
                    <a16:creationId xmlns:a16="http://schemas.microsoft.com/office/drawing/2014/main" id="{C2893CE2-470E-E2CD-59EB-E043CE8A9D74}"/>
                  </a:ext>
                </a:extLst>
              </p:cNvPr>
              <p:cNvSpPr/>
              <p:nvPr/>
            </p:nvSpPr>
            <p:spPr>
              <a:xfrm>
                <a:off x="6250938" y="2080214"/>
                <a:ext cx="58942" cy="454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81"/>
                  <a:gd name="f4" fmla="val 1072"/>
                  <a:gd name="f5" fmla="val 1110"/>
                  <a:gd name="f6" fmla="val 1049"/>
                  <a:gd name="f7" fmla="val 983"/>
                  <a:gd name="f8" fmla="val 18"/>
                  <a:gd name="f9" fmla="val 914"/>
                  <a:gd name="f10" fmla="val 57"/>
                  <a:gd name="f11" fmla="val 221"/>
                  <a:gd name="f12" fmla="val 404"/>
                  <a:gd name="f13" fmla="val 63"/>
                  <a:gd name="f14" fmla="val 498"/>
                  <a:gd name="f15" fmla="val 687"/>
                  <a:gd name="f16" fmla="val 877"/>
                  <a:gd name="f17" fmla="val 132"/>
                  <a:gd name="f18" fmla="val 991"/>
                  <a:gd name="f19" fmla="val 250"/>
                  <a:gd name="f20" fmla="val 382"/>
                  <a:gd name="f21" fmla="val 432"/>
                  <a:gd name="f22" fmla="val 484"/>
                  <a:gd name="f23" fmla="val 1060"/>
                  <a:gd name="f24" fmla="val 536"/>
                  <a:gd name="f25" fmla="val 1034"/>
                  <a:gd name="f26" fmla="val 1260"/>
                  <a:gd name="f27" fmla="val 1418"/>
                  <a:gd name="f28" fmla="val 593"/>
                  <a:gd name="f29" fmla="val 215"/>
                  <a:gd name="f30" fmla="val 1353"/>
                  <a:gd name="f31" fmla="val 85"/>
                  <a:gd name="f32" fmla="val 1244"/>
                  <a:gd name="f33" fmla="*/ f0 1 1481"/>
                  <a:gd name="f34" fmla="*/ f1 1 1072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1481"/>
                  <a:gd name="f41" fmla="*/ f38 1 1072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1481" h="107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2" y="f15"/>
                      <a:pt x="f13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lnTo>
                      <a:pt x="f26" y="f15"/>
                    </a:lnTo>
                    <a:cubicBezTo>
                      <a:pt x="f27" y="f28"/>
                      <a:pt x="f3" y="f12"/>
                      <a:pt x="f27" y="f29"/>
                    </a:cubicBezTo>
                    <a:cubicBezTo>
                      <a:pt x="f30" y="f31"/>
                      <a:pt x="f32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7" name="Google Shape;10420;p74">
                <a:extLst>
                  <a:ext uri="{FF2B5EF4-FFF2-40B4-BE49-F238E27FC236}">
                    <a16:creationId xmlns:a16="http://schemas.microsoft.com/office/drawing/2014/main" id="{C3A2A22A-34B0-7CED-26ED-A1070CE1DBFC}"/>
                  </a:ext>
                </a:extLst>
              </p:cNvPr>
              <p:cNvSpPr/>
              <p:nvPr/>
            </p:nvSpPr>
            <p:spPr>
              <a:xfrm>
                <a:off x="5970062" y="2077279"/>
                <a:ext cx="282156" cy="4135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89"/>
                  <a:gd name="f4" fmla="val 9750"/>
                  <a:gd name="f5" fmla="val 3529"/>
                  <a:gd name="f6" fmla="val 3151"/>
                  <a:gd name="f7" fmla="val 2836"/>
                  <a:gd name="f8" fmla="val 315"/>
                  <a:gd name="f9" fmla="val 725"/>
                  <a:gd name="f10" fmla="val 1418"/>
                  <a:gd name="f11" fmla="val 1040"/>
                  <a:gd name="f12" fmla="val 2520"/>
                  <a:gd name="f13" fmla="val 2111"/>
                  <a:gd name="f14" fmla="val 1733"/>
                  <a:gd name="f15" fmla="val 2143"/>
                  <a:gd name="f16" fmla="val 1544"/>
                  <a:gd name="f17" fmla="val 1638"/>
                  <a:gd name="f18" fmla="val 2080"/>
                  <a:gd name="f19" fmla="val 1764"/>
                  <a:gd name="f20" fmla="val 3497"/>
                  <a:gd name="f21" fmla="val 4253"/>
                  <a:gd name="f22" fmla="val 4883"/>
                  <a:gd name="f23" fmla="val 2710"/>
                  <a:gd name="f24" fmla="val 3466"/>
                  <a:gd name="f25" fmla="val 4096"/>
                  <a:gd name="f26" fmla="val 4474"/>
                  <a:gd name="f27" fmla="val 4600"/>
                  <a:gd name="f28" fmla="val 3907"/>
                  <a:gd name="f29" fmla="val 4758"/>
                  <a:gd name="f30" fmla="val 4064"/>
                  <a:gd name="f31" fmla="val 5073"/>
                  <a:gd name="f32" fmla="val 4159"/>
                  <a:gd name="f33" fmla="val 5482"/>
                  <a:gd name="f34" fmla="val 5860"/>
                  <a:gd name="f35" fmla="val 6081"/>
                  <a:gd name="f36" fmla="val 4001"/>
                  <a:gd name="f37" fmla="val 6238"/>
                  <a:gd name="f38" fmla="val 3812"/>
                  <a:gd name="f39" fmla="val 3623"/>
                  <a:gd name="f40" fmla="val 4915"/>
                  <a:gd name="f41" fmla="val 2678"/>
                  <a:gd name="f42" fmla="val 4128"/>
                  <a:gd name="f43" fmla="val 3844"/>
                  <a:gd name="f44" fmla="val 3434"/>
                  <a:gd name="f45" fmla="val 3025"/>
                  <a:gd name="f46" fmla="val 788"/>
                  <a:gd name="f47" fmla="val 4443"/>
                  <a:gd name="f48" fmla="val 5167"/>
                  <a:gd name="f49" fmla="val 6112"/>
                  <a:gd name="f50" fmla="val 536"/>
                  <a:gd name="f51" fmla="val 6963"/>
                  <a:gd name="f52" fmla="val 1386"/>
                  <a:gd name="f53" fmla="val 7372"/>
                  <a:gd name="f54" fmla="val 8318"/>
                  <a:gd name="f55" fmla="val 977"/>
                  <a:gd name="f56" fmla="val 662"/>
                  <a:gd name="f57" fmla="val 8633"/>
                  <a:gd name="f58" fmla="val 9011"/>
                  <a:gd name="f59" fmla="val 9389"/>
                  <a:gd name="f60" fmla="val 9578"/>
                  <a:gd name="f61" fmla="val 819"/>
                  <a:gd name="f62" fmla="val 9735"/>
                  <a:gd name="f63" fmla="val 1008"/>
                  <a:gd name="f64" fmla="val 5923"/>
                  <a:gd name="f65" fmla="val 9745"/>
                  <a:gd name="f66" fmla="val 5979"/>
                  <a:gd name="f67" fmla="val 9749"/>
                  <a:gd name="f68" fmla="val 6029"/>
                  <a:gd name="f69" fmla="val 6305"/>
                  <a:gd name="f70" fmla="val 6396"/>
                  <a:gd name="f71" fmla="val 9612"/>
                  <a:gd name="f72" fmla="val 9452"/>
                  <a:gd name="f73" fmla="val 9105"/>
                  <a:gd name="f74" fmla="val 8696"/>
                  <a:gd name="f75" fmla="val 8381"/>
                  <a:gd name="f76" fmla="val 5702"/>
                  <a:gd name="f77" fmla="val 7436"/>
                  <a:gd name="f78" fmla="val 6522"/>
                  <a:gd name="f79" fmla="val 7057"/>
                  <a:gd name="f80" fmla="val 6175"/>
                  <a:gd name="f81" fmla="val 5230"/>
                  <a:gd name="f82" fmla="val 6774"/>
                  <a:gd name="f83" fmla="val 6364"/>
                  <a:gd name="f84" fmla="val 5986"/>
                  <a:gd name="f85" fmla="val 5671"/>
                  <a:gd name="f86" fmla="val 5356"/>
                  <a:gd name="f87" fmla="val 4946"/>
                  <a:gd name="f88" fmla="val 4568"/>
                  <a:gd name="f89" fmla="val 3938"/>
                  <a:gd name="f90" fmla="*/ f0 1 7089"/>
                  <a:gd name="f91" fmla="*/ f1 1 9750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7089"/>
                  <a:gd name="f98" fmla="*/ f95 1 9750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7089" h="975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9"/>
                      <a:pt x="f13" y="f9"/>
                    </a:cubicBezTo>
                    <a:cubicBezTo>
                      <a:pt x="f14" y="f9"/>
                      <a:pt x="f10" y="f11"/>
                      <a:pt x="f10" y="f10"/>
                    </a:cubicBezTo>
                    <a:lnTo>
                      <a:pt x="f10" y="f15"/>
                    </a:lnTo>
                    <a:cubicBezTo>
                      <a:pt x="f16" y="f15"/>
                      <a:pt x="f17" y="f18"/>
                      <a:pt x="f19" y="f18"/>
                    </a:cubicBezTo>
                    <a:lnTo>
                      <a:pt x="f20" y="f18"/>
                    </a:lnTo>
                    <a:cubicBezTo>
                      <a:pt x="f21" y="f18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6" y="f37"/>
                      <a:pt x="f38" y="f37"/>
                    </a:cubicBezTo>
                    <a:cubicBezTo>
                      <a:pt x="f39" y="f37"/>
                      <a:pt x="f24" y="f35"/>
                      <a:pt x="f24" y="f34"/>
                    </a:cubicBezTo>
                    <a:cubicBezTo>
                      <a:pt x="f24" y="f40"/>
                      <a:pt x="f41" y="f42"/>
                      <a:pt x="f14" y="f42"/>
                    </a:cubicBezTo>
                    <a:lnTo>
                      <a:pt x="f24" y="f42"/>
                    </a:lnTo>
                    <a:cubicBezTo>
                      <a:pt x="f43" y="f42"/>
                      <a:pt x="f32" y="f38"/>
                      <a:pt x="f32" y="f44"/>
                    </a:cubicBezTo>
                    <a:cubicBezTo>
                      <a:pt x="f32" y="f45"/>
                      <a:pt x="f43" y="f23"/>
                      <a:pt x="f24" y="f23"/>
                    </a:cubicBezTo>
                    <a:lnTo>
                      <a:pt x="f14" y="f23"/>
                    </a:lnTo>
                    <a:cubicBezTo>
                      <a:pt x="f46" y="f23"/>
                      <a:pt x="f2" y="f20"/>
                      <a:pt x="f2" y="f47"/>
                    </a:cubicBezTo>
                    <a:lnTo>
                      <a:pt x="f2" y="f48"/>
                    </a:lnTo>
                    <a:cubicBezTo>
                      <a:pt x="f2" y="f49"/>
                      <a:pt x="f50" y="f51"/>
                      <a:pt x="f52" y="f53"/>
                    </a:cubicBezTo>
                    <a:lnTo>
                      <a:pt x="f52" y="f54"/>
                    </a:lnTo>
                    <a:cubicBezTo>
                      <a:pt x="f55" y="f54"/>
                      <a:pt x="f56" y="f57"/>
                      <a:pt x="f56" y="f58"/>
                    </a:cubicBezTo>
                    <a:lnTo>
                      <a:pt x="f56" y="f59"/>
                    </a:lnTo>
                    <a:cubicBezTo>
                      <a:pt x="f56" y="f60"/>
                      <a:pt x="f61" y="f62"/>
                      <a:pt x="f63" y="f62"/>
                    </a:cubicBezTo>
                    <a:lnTo>
                      <a:pt x="f34" y="f62"/>
                    </a:lnTo>
                    <a:cubicBezTo>
                      <a:pt x="f64" y="f65"/>
                      <a:pt x="f66" y="f67"/>
                      <a:pt x="f68" y="f67"/>
                    </a:cubicBezTo>
                    <a:cubicBezTo>
                      <a:pt x="f69" y="f67"/>
                      <a:pt x="f70" y="f71"/>
                      <a:pt x="f70" y="f72"/>
                    </a:cubicBezTo>
                    <a:lnTo>
                      <a:pt x="f70" y="f73"/>
                    </a:lnTo>
                    <a:cubicBezTo>
                      <a:pt x="f70" y="f74"/>
                      <a:pt x="f49" y="f75"/>
                      <a:pt x="f76" y="f75"/>
                    </a:cubicBezTo>
                    <a:lnTo>
                      <a:pt x="f76" y="f77"/>
                    </a:lnTo>
                    <a:cubicBezTo>
                      <a:pt x="f78" y="f79"/>
                      <a:pt x="f3" y="f80"/>
                      <a:pt x="f3" y="f81"/>
                    </a:cubicBezTo>
                    <a:lnTo>
                      <a:pt x="f3" y="f15"/>
                    </a:lnTo>
                    <a:cubicBezTo>
                      <a:pt x="f3" y="f14"/>
                      <a:pt x="f82" y="f10"/>
                      <a:pt x="f83" y="f10"/>
                    </a:cubicBezTo>
                    <a:cubicBezTo>
                      <a:pt x="f84" y="f10"/>
                      <a:pt x="f85" y="f14"/>
                      <a:pt x="f85" y="f15"/>
                    </a:cubicBezTo>
                    <a:lnTo>
                      <a:pt x="f85" y="f10"/>
                    </a:lnTo>
                    <a:cubicBezTo>
                      <a:pt x="f85" y="f11"/>
                      <a:pt x="f86" y="f9"/>
                      <a:pt x="f87" y="f9"/>
                    </a:cubicBezTo>
                    <a:cubicBezTo>
                      <a:pt x="f88" y="f9"/>
                      <a:pt x="f21" y="f11"/>
                      <a:pt x="f21" y="f10"/>
                    </a:cubicBezTo>
                    <a:lnTo>
                      <a:pt x="f21" y="f9"/>
                    </a:lnTo>
                    <a:cubicBezTo>
                      <a:pt x="f21" y="f8"/>
                      <a:pt x="f89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98" name="Google Shape;10478;p74">
              <a:extLst>
                <a:ext uri="{FF2B5EF4-FFF2-40B4-BE49-F238E27FC236}">
                  <a16:creationId xmlns:a16="http://schemas.microsoft.com/office/drawing/2014/main" id="{FDFE06EC-4A73-E341-0CCD-CE9F2F551ABE}"/>
                </a:ext>
              </a:extLst>
            </p:cNvPr>
            <p:cNvGrpSpPr/>
            <p:nvPr/>
          </p:nvGrpSpPr>
          <p:grpSpPr>
            <a:xfrm>
              <a:off x="6451850" y="1990246"/>
              <a:ext cx="479045" cy="501182"/>
              <a:chOff x="6451850" y="1990246"/>
              <a:chExt cx="479045" cy="501182"/>
            </a:xfrm>
          </p:grpSpPr>
          <p:sp>
            <p:nvSpPr>
              <p:cNvPr id="199" name="Google Shape;10479;p74">
                <a:extLst>
                  <a:ext uri="{FF2B5EF4-FFF2-40B4-BE49-F238E27FC236}">
                    <a16:creationId xmlns:a16="http://schemas.microsoft.com/office/drawing/2014/main" id="{BE27AA2F-34A2-AACA-1CF9-01DA8E865425}"/>
                  </a:ext>
                </a:extLst>
              </p:cNvPr>
              <p:cNvSpPr/>
              <p:nvPr/>
            </p:nvSpPr>
            <p:spPr>
              <a:xfrm>
                <a:off x="6451850" y="2115848"/>
                <a:ext cx="218230" cy="2486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5861"/>
                  <a:gd name="f5" fmla="val 2584"/>
                  <a:gd name="f6" fmla="val 1"/>
                  <a:gd name="f7" fmla="val 410"/>
                  <a:gd name="f8" fmla="val 2206"/>
                  <a:gd name="f9" fmla="val 2615"/>
                  <a:gd name="f10" fmla="val 3277"/>
                  <a:gd name="f11" fmla="val 3655"/>
                  <a:gd name="f12" fmla="val 5860"/>
                  <a:gd name="f13" fmla="val 3781"/>
                  <a:gd name="f14" fmla="val 4632"/>
                  <a:gd name="f15" fmla="val 3844"/>
                  <a:gd name="f16" fmla="val 4584"/>
                  <a:gd name="f17" fmla="val 3939"/>
                  <a:gd name="f18" fmla="val 4561"/>
                  <a:gd name="f19" fmla="val 4029"/>
                  <a:gd name="f20" fmla="val 4120"/>
                  <a:gd name="f21" fmla="val 4206"/>
                  <a:gd name="f22" fmla="val 4254"/>
                  <a:gd name="f23" fmla="val 4726"/>
                  <a:gd name="f24" fmla="val 5104"/>
                  <a:gd name="f25" fmla="val 4789"/>
                  <a:gd name="f26" fmla="val 5167"/>
                  <a:gd name="f27" fmla="val 4884"/>
                  <a:gd name="f28" fmla="val 5199"/>
                  <a:gd name="f29" fmla="val 4974"/>
                  <a:gd name="f30" fmla="val 5065"/>
                  <a:gd name="f31" fmla="val 5152"/>
                  <a:gd name="f32" fmla="val 5325"/>
                  <a:gd name="f33" fmla="val 5010"/>
                  <a:gd name="f34" fmla="val 4758"/>
                  <a:gd name="f35" fmla="val 4159"/>
                  <a:gd name="f36" fmla="val 4065"/>
                  <a:gd name="f37" fmla="val 3813"/>
                  <a:gd name="f38" fmla="val 3687"/>
                  <a:gd name="f39" fmla="val 5482"/>
                  <a:gd name="f40" fmla="val 2962"/>
                  <a:gd name="f41" fmla="val 2489"/>
                  <a:gd name="f42" fmla="val 2710"/>
                  <a:gd name="f43" fmla="val 2915"/>
                  <a:gd name="f44" fmla="val 4317"/>
                  <a:gd name="f45" fmla="val 3017"/>
                  <a:gd name="f46" fmla="val 4049"/>
                  <a:gd name="f47" fmla="val 3513"/>
                  <a:gd name="f48" fmla="val 3309"/>
                  <a:gd name="f49" fmla="val 2930"/>
                  <a:gd name="f50" fmla="val 2332"/>
                  <a:gd name="f51" fmla="val 1670"/>
                  <a:gd name="f52" fmla="val 1261"/>
                  <a:gd name="f53" fmla="val 3561"/>
                  <a:gd name="f54" fmla="val 1040"/>
                  <a:gd name="f55" fmla="*/ f0 1 5483"/>
                  <a:gd name="f56" fmla="*/ f1 1 5861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5483"/>
                  <a:gd name="f63" fmla="*/ f60 1 586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483" h="5861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7" y="f11"/>
                    </a:cubicBezTo>
                    <a:lnTo>
                      <a:pt x="f5" y="f12"/>
                    </a:lnTo>
                    <a:lnTo>
                      <a:pt x="f13" y="f14"/>
                    </a:lnTo>
                    <a:cubicBezTo>
                      <a:pt x="f15" y="f16"/>
                      <a:pt x="f17" y="f18"/>
                      <a:pt x="f19" y="f18"/>
                    </a:cubicBezTo>
                    <a:cubicBezTo>
                      <a:pt x="f20" y="f18"/>
                      <a:pt x="f21" y="f16"/>
                      <a:pt x="f22" y="f14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28" y="f24"/>
                    </a:cubicBezTo>
                    <a:cubicBezTo>
                      <a:pt x="f32" y="f33"/>
                      <a:pt x="f32" y="f34"/>
                      <a:pt x="f28" y="f14"/>
                    </a:cubicBezTo>
                    <a:lnTo>
                      <a:pt x="f23" y="f35"/>
                    </a:lnTo>
                    <a:cubicBezTo>
                      <a:pt x="f14" y="f36"/>
                      <a:pt x="f14" y="f37"/>
                      <a:pt x="f23" y="f38"/>
                    </a:cubicBezTo>
                    <a:lnTo>
                      <a:pt x="f39" y="f40"/>
                    </a:lnTo>
                    <a:lnTo>
                      <a:pt x="f33" y="f41"/>
                    </a:lnTo>
                    <a:lnTo>
                      <a:pt x="f25" y="f42"/>
                    </a:lnTo>
                    <a:cubicBezTo>
                      <a:pt x="f16" y="f43"/>
                      <a:pt x="f44" y="f45"/>
                      <a:pt x="f46" y="f45"/>
                    </a:cubicBezTo>
                    <a:cubicBezTo>
                      <a:pt x="f13" y="f45"/>
                      <a:pt x="f47" y="f43"/>
                      <a:pt x="f48" y="f42"/>
                    </a:cubicBezTo>
                    <a:cubicBezTo>
                      <a:pt x="f49" y="f50"/>
                      <a:pt x="f49" y="f51"/>
                      <a:pt x="f48" y="f52"/>
                    </a:cubicBezTo>
                    <a:lnTo>
                      <a:pt x="f53" y="f54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0" name="Google Shape;10480;p74">
                <a:extLst>
                  <a:ext uri="{FF2B5EF4-FFF2-40B4-BE49-F238E27FC236}">
                    <a16:creationId xmlns:a16="http://schemas.microsoft.com/office/drawing/2014/main" id="{2F1C4483-6894-1C8B-0E99-25B8C7609D1D}"/>
                  </a:ext>
                </a:extLst>
              </p:cNvPr>
              <p:cNvSpPr/>
              <p:nvPr/>
            </p:nvSpPr>
            <p:spPr>
              <a:xfrm>
                <a:off x="6574755" y="1990246"/>
                <a:ext cx="232001" cy="2272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29"/>
                  <a:gd name="f4" fmla="val 5356"/>
                  <a:gd name="f5" fmla="val 2926"/>
                  <a:gd name="f6" fmla="val 2662"/>
                  <a:gd name="f7" fmla="val 2394"/>
                  <a:gd name="f8" fmla="val 95"/>
                  <a:gd name="f9" fmla="val 2205"/>
                  <a:gd name="f10" fmla="val 284"/>
                  <a:gd name="f11" fmla="val 2457"/>
                  <a:gd name="f12" fmla="val 1229"/>
                  <a:gd name="f13" fmla="val 3686"/>
                  <a:gd name="f14" fmla="val 1323"/>
                  <a:gd name="f15" fmla="val 3781"/>
                  <a:gd name="f16" fmla="val 4033"/>
                  <a:gd name="f17" fmla="val 4127"/>
                  <a:gd name="f18" fmla="val 725"/>
                  <a:gd name="f19" fmla="val 4600"/>
                  <a:gd name="f20" fmla="val 630"/>
                  <a:gd name="f21" fmla="val 4726"/>
                  <a:gd name="f22" fmla="val 4978"/>
                  <a:gd name="f23" fmla="val 5072"/>
                  <a:gd name="f24" fmla="val 788"/>
                  <a:gd name="f25" fmla="val 5135"/>
                  <a:gd name="f26" fmla="val 882"/>
                  <a:gd name="f27" fmla="val 5167"/>
                  <a:gd name="f28" fmla="val 977"/>
                  <a:gd name="f29" fmla="val 1071"/>
                  <a:gd name="f30" fmla="val 1166"/>
                  <a:gd name="f31" fmla="val 1701"/>
                  <a:gd name="f32" fmla="val 1749"/>
                  <a:gd name="f33" fmla="val 4553"/>
                  <a:gd name="f34" fmla="val 1835"/>
                  <a:gd name="f35" fmla="val 4529"/>
                  <a:gd name="f36" fmla="val 1926"/>
                  <a:gd name="f37" fmla="val 2016"/>
                  <a:gd name="f38" fmla="val 2111"/>
                  <a:gd name="f39" fmla="val 2174"/>
                  <a:gd name="f40" fmla="val 2898"/>
                  <a:gd name="f41" fmla="val 3371"/>
                  <a:gd name="f42" fmla="val 4883"/>
                  <a:gd name="f43" fmla="val 3151"/>
                  <a:gd name="f44" fmla="val 4663"/>
                  <a:gd name="f45" fmla="val 2741"/>
                  <a:gd name="f46" fmla="val 4253"/>
                  <a:gd name="f47" fmla="val 3592"/>
                  <a:gd name="f48" fmla="val 3214"/>
                  <a:gd name="f49" fmla="val 3340"/>
                  <a:gd name="f50" fmla="val 3009"/>
                  <a:gd name="f51" fmla="val 3607"/>
                  <a:gd name="f52" fmla="val 2906"/>
                  <a:gd name="f53" fmla="val 3875"/>
                  <a:gd name="f54" fmla="val 4143"/>
                  <a:gd name="f55" fmla="val 4411"/>
                  <a:gd name="f56" fmla="val 4852"/>
                  <a:gd name="f57" fmla="val 3434"/>
                  <a:gd name="f58" fmla="val 5828"/>
                  <a:gd name="f59" fmla="val 3623"/>
                  <a:gd name="f60" fmla="val 3450"/>
                  <a:gd name="f61" fmla="val 3190"/>
                  <a:gd name="f62" fmla="*/ f0 1 5829"/>
                  <a:gd name="f63" fmla="*/ f1 1 5356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829"/>
                  <a:gd name="f70" fmla="*/ f67 1 5356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829" h="535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1"/>
                    </a:lnTo>
                    <a:lnTo>
                      <a:pt x="f12" y="f13"/>
                    </a:lnTo>
                    <a:cubicBezTo>
                      <a:pt x="f14" y="f15"/>
                      <a:pt x="f14" y="f16"/>
                      <a:pt x="f12" y="f17"/>
                    </a:cubicBezTo>
                    <a:lnTo>
                      <a:pt x="f18" y="f19"/>
                    </a:lnTo>
                    <a:cubicBezTo>
                      <a:pt x="f20" y="f21"/>
                      <a:pt x="f20" y="f22"/>
                      <a:pt x="f18" y="f23"/>
                    </a:cubicBez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12" y="f23"/>
                    </a:cubicBezTo>
                    <a:lnTo>
                      <a:pt x="f31" y="f19"/>
                    </a:ln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3"/>
                      <a:pt x="f39" y="f19"/>
                    </a:cubicBezTo>
                    <a:lnTo>
                      <a:pt x="f40" y="f4"/>
                    </a:lnTo>
                    <a:lnTo>
                      <a:pt x="f41" y="f42"/>
                    </a:lnTo>
                    <a:lnTo>
                      <a:pt x="f43" y="f44"/>
                    </a:lnTo>
                    <a:cubicBezTo>
                      <a:pt x="f45" y="f46"/>
                      <a:pt x="f45" y="f47"/>
                      <a:pt x="f43" y="f48"/>
                    </a:cubicBezTo>
                    <a:cubicBezTo>
                      <a:pt x="f49" y="f50"/>
                      <a:pt x="f51" y="f52"/>
                      <a:pt x="f53" y="f52"/>
                    </a:cubicBezTo>
                    <a:cubicBezTo>
                      <a:pt x="f54" y="f52"/>
                      <a:pt x="f55" y="f50"/>
                      <a:pt x="f19" y="f48"/>
                    </a:cubicBezTo>
                    <a:lnTo>
                      <a:pt x="f56" y="f57"/>
                    </a:lnTo>
                    <a:lnTo>
                      <a:pt x="f58" y="f11"/>
                    </a:lnTo>
                    <a:lnTo>
                      <a:pt x="f59" y="f10"/>
                    </a:lnTo>
                    <a:cubicBezTo>
                      <a:pt x="f60" y="f8"/>
                      <a:pt x="f61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1" name="Google Shape;10481;p74">
                <a:extLst>
                  <a:ext uri="{FF2B5EF4-FFF2-40B4-BE49-F238E27FC236}">
                    <a16:creationId xmlns:a16="http://schemas.microsoft.com/office/drawing/2014/main" id="{8AF1699A-41C1-023E-C9FF-DA356DB60092}"/>
                  </a:ext>
                </a:extLst>
              </p:cNvPr>
              <p:cNvSpPr/>
              <p:nvPr/>
            </p:nvSpPr>
            <p:spPr>
              <a:xfrm>
                <a:off x="6712665" y="2115848"/>
                <a:ext cx="218230" cy="2472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5829"/>
                  <a:gd name="f5" fmla="val 2899"/>
                  <a:gd name="f6" fmla="val 1"/>
                  <a:gd name="f7" fmla="val 1702"/>
                  <a:gd name="f8" fmla="val 1229"/>
                  <a:gd name="f9" fmla="val 1639"/>
                  <a:gd name="f10" fmla="val 1292"/>
                  <a:gd name="f11" fmla="val 1544"/>
                  <a:gd name="f12" fmla="val 1324"/>
                  <a:gd name="f13" fmla="val 1450"/>
                  <a:gd name="f14" fmla="val 1355"/>
                  <a:gd name="f15" fmla="val 1261"/>
                  <a:gd name="f16" fmla="val 1198"/>
                  <a:gd name="f17" fmla="val 725"/>
                  <a:gd name="f18" fmla="val 757"/>
                  <a:gd name="f19" fmla="val 678"/>
                  <a:gd name="f20" fmla="val 694"/>
                  <a:gd name="f21" fmla="val 591"/>
                  <a:gd name="f22" fmla="val 662"/>
                  <a:gd name="f23" fmla="val 501"/>
                  <a:gd name="f24" fmla="val 410"/>
                  <a:gd name="f25" fmla="val 316"/>
                  <a:gd name="f26" fmla="val 253"/>
                  <a:gd name="f27" fmla="val 158"/>
                  <a:gd name="f28" fmla="val 883"/>
                  <a:gd name="f29" fmla="val 1103"/>
                  <a:gd name="f30" fmla="val 851"/>
                  <a:gd name="f31" fmla="val 1828"/>
                  <a:gd name="f32" fmla="val 2048"/>
                  <a:gd name="f33" fmla="val 2174"/>
                  <a:gd name="f34" fmla="val 473"/>
                  <a:gd name="f35" fmla="val 3372"/>
                  <a:gd name="f36" fmla="val 3151"/>
                  <a:gd name="f37" fmla="val 898"/>
                  <a:gd name="f38" fmla="val 2946"/>
                  <a:gd name="f39" fmla="val 1166"/>
                  <a:gd name="f40" fmla="val 2844"/>
                  <a:gd name="f41" fmla="val 1434"/>
                  <a:gd name="f42" fmla="val 1970"/>
                  <a:gd name="f43" fmla="val 2552"/>
                  <a:gd name="f44" fmla="val 3529"/>
                  <a:gd name="f45" fmla="val 4222"/>
                  <a:gd name="f46" fmla="val 4600"/>
                  <a:gd name="f47" fmla="val 1922"/>
                  <a:gd name="f48" fmla="val 4852"/>
                  <a:gd name="f49" fmla="val 5073"/>
                  <a:gd name="f50" fmla="val 3655"/>
                  <a:gd name="f51" fmla="val 5482"/>
                  <a:gd name="f52" fmla="val 3277"/>
                  <a:gd name="f53" fmla="val 2615"/>
                  <a:gd name="f54" fmla="val 2206"/>
                  <a:gd name="f55" fmla="*/ f0 1 5483"/>
                  <a:gd name="f56" fmla="*/ f1 1 5829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5483"/>
                  <a:gd name="f63" fmla="*/ f60 1 5829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483" h="5829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11" y="f12"/>
                      <a:pt x="f13" y="f12"/>
                    </a:cubicBezTo>
                    <a:cubicBezTo>
                      <a:pt x="f14" y="f12"/>
                      <a:pt x="f15" y="f10"/>
                      <a:pt x="f16" y="f8"/>
                    </a:cubicBezTo>
                    <a:lnTo>
                      <a:pt x="f17" y="f18"/>
                    </a:lnTo>
                    <a:cubicBezTo>
                      <a:pt x="f19" y="f20"/>
                      <a:pt x="f21" y="f22"/>
                      <a:pt x="f23" y="f22"/>
                    </a:cubicBezTo>
                    <a:cubicBezTo>
                      <a:pt x="f24" y="f22"/>
                      <a:pt x="f25" y="f20"/>
                      <a:pt x="f26" y="f18"/>
                    </a:cubicBezTo>
                    <a:cubicBezTo>
                      <a:pt x="f27" y="f28"/>
                      <a:pt x="f27" y="f29"/>
                      <a:pt x="f26" y="f8"/>
                    </a:cubicBezTo>
                    <a:lnTo>
                      <a:pt x="f17" y="f7"/>
                    </a:lnTo>
                    <a:cubicBezTo>
                      <a:pt x="f30" y="f31"/>
                      <a:pt x="f30" y="f32"/>
                      <a:pt x="f17" y="f33"/>
                    </a:cubicBezTo>
                    <a:lnTo>
                      <a:pt x="f6" y="f5"/>
                    </a:lnTo>
                    <a:lnTo>
                      <a:pt x="f34" y="f35"/>
                    </a:lnTo>
                    <a:lnTo>
                      <a:pt x="f20" y="f36"/>
                    </a:ln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7" y="f40"/>
                      <a:pt x="f42" y="f38"/>
                      <a:pt x="f33" y="f36"/>
                    </a:cubicBezTo>
                    <a:cubicBezTo>
                      <a:pt x="f43" y="f44"/>
                      <a:pt x="f43" y="f45"/>
                      <a:pt x="f33" y="f46"/>
                    </a:cubicBezTo>
                    <a:lnTo>
                      <a:pt x="f47" y="f48"/>
                    </a:lnTo>
                    <a:lnTo>
                      <a:pt x="f5" y="f4"/>
                    </a:lnTo>
                    <a:lnTo>
                      <a:pt x="f49" y="f50"/>
                    </a:lnTo>
                    <a:cubicBezTo>
                      <a:pt x="f51" y="f52"/>
                      <a:pt x="f51" y="f53"/>
                      <a:pt x="f49" y="f54"/>
                    </a:cubicBez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2" name="Google Shape;10482;p74">
                <a:extLst>
                  <a:ext uri="{FF2B5EF4-FFF2-40B4-BE49-F238E27FC236}">
                    <a16:creationId xmlns:a16="http://schemas.microsoft.com/office/drawing/2014/main" id="{275A877A-731E-C37B-8F85-7099925EAB32}"/>
                  </a:ext>
                </a:extLst>
              </p:cNvPr>
              <p:cNvSpPr/>
              <p:nvPr/>
            </p:nvSpPr>
            <p:spPr>
              <a:xfrm>
                <a:off x="6574755" y="2262874"/>
                <a:ext cx="234507" cy="2285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92"/>
                  <a:gd name="f4" fmla="val 5388"/>
                  <a:gd name="f5" fmla="val 2993"/>
                  <a:gd name="f6" fmla="val 2520"/>
                  <a:gd name="f7" fmla="val 473"/>
                  <a:gd name="f8" fmla="val 2741"/>
                  <a:gd name="f9" fmla="val 725"/>
                  <a:gd name="f10" fmla="val 3151"/>
                  <a:gd name="f11" fmla="val 1103"/>
                  <a:gd name="f12" fmla="val 1764"/>
                  <a:gd name="f13" fmla="val 2174"/>
                  <a:gd name="f14" fmla="val 2505"/>
                  <a:gd name="f15" fmla="val 2363"/>
                  <a:gd name="f16" fmla="val 2221"/>
                  <a:gd name="f17" fmla="val 2457"/>
                  <a:gd name="f18" fmla="val 1949"/>
                  <a:gd name="f19" fmla="val 1678"/>
                  <a:gd name="f20" fmla="val 1418"/>
                  <a:gd name="f21" fmla="val 1229"/>
                  <a:gd name="f22" fmla="val 977"/>
                  <a:gd name="f23" fmla="val 1922"/>
                  <a:gd name="f24" fmla="val 2930"/>
                  <a:gd name="f25" fmla="val 2205"/>
                  <a:gd name="f26" fmla="val 5072"/>
                  <a:gd name="f27" fmla="val 2394"/>
                  <a:gd name="f28" fmla="val 5293"/>
                  <a:gd name="f29" fmla="val 2678"/>
                  <a:gd name="f30" fmla="val 5387"/>
                  <a:gd name="f31" fmla="val 3214"/>
                  <a:gd name="f32" fmla="val 3497"/>
                  <a:gd name="f33" fmla="val 3686"/>
                  <a:gd name="f34" fmla="val 5891"/>
                  <a:gd name="f35" fmla="val 4663"/>
                  <a:gd name="f36" fmla="val 1701"/>
                  <a:gd name="f37" fmla="val 4568"/>
                  <a:gd name="f38" fmla="val 1575"/>
                  <a:gd name="f39" fmla="val 1355"/>
                  <a:gd name="f40" fmla="val 5167"/>
                  <a:gd name="f41" fmla="val 756"/>
                  <a:gd name="f42" fmla="val 5261"/>
                  <a:gd name="f43" fmla="val 630"/>
                  <a:gd name="f44" fmla="val 410"/>
                  <a:gd name="f45" fmla="val 284"/>
                  <a:gd name="f46" fmla="val 5104"/>
                  <a:gd name="f47" fmla="val 221"/>
                  <a:gd name="f48" fmla="val 5009"/>
                  <a:gd name="f49" fmla="val 189"/>
                  <a:gd name="f50" fmla="val 4915"/>
                  <a:gd name="f51" fmla="val 4820"/>
                  <a:gd name="f52" fmla="val 4726"/>
                  <a:gd name="f53" fmla="val 4190"/>
                  <a:gd name="f54" fmla="val 4143"/>
                  <a:gd name="f55" fmla="val 819"/>
                  <a:gd name="f56" fmla="val 4056"/>
                  <a:gd name="f57" fmla="val 851"/>
                  <a:gd name="f58" fmla="val 3966"/>
                  <a:gd name="f59" fmla="val 3875"/>
                  <a:gd name="f60" fmla="val 3781"/>
                  <a:gd name="f61" fmla="val 3718"/>
                  <a:gd name="f62" fmla="*/ f0 1 5892"/>
                  <a:gd name="f63" fmla="*/ f1 1 5388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892"/>
                  <a:gd name="f70" fmla="*/ f67 1 5388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892" h="5388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cubicBezTo>
                      <a:pt x="f10" y="f11"/>
                      <a:pt x="f10" y="f12"/>
                      <a:pt x="f8" y="f13"/>
                    </a:cubicBezTo>
                    <a:cubicBezTo>
                      <a:pt x="f14" y="f15"/>
                      <a:pt x="f16" y="f17"/>
                      <a:pt x="f18" y="f17"/>
                    </a:cubicBezTo>
                    <a:cubicBezTo>
                      <a:pt x="f19" y="f17"/>
                      <a:pt x="f20" y="f15"/>
                      <a:pt x="f21" y="f13"/>
                    </a:cubicBezTo>
                    <a:lnTo>
                      <a:pt x="f22" y="f23"/>
                    </a:lnTo>
                    <a:lnTo>
                      <a:pt x="f2" y="f24"/>
                    </a:lnTo>
                    <a:lnTo>
                      <a:pt x="f25" y="f26"/>
                    </a:lnTo>
                    <a:cubicBezTo>
                      <a:pt x="f27" y="f28"/>
                      <a:pt x="f29" y="f30"/>
                      <a:pt x="f24" y="f30"/>
                    </a:cubicBezTo>
                    <a:cubicBezTo>
                      <a:pt x="f31" y="f30"/>
                      <a:pt x="f32" y="f28"/>
                      <a:pt x="f33" y="f26"/>
                    </a:cubicBezTo>
                    <a:lnTo>
                      <a:pt x="f34" y="f24"/>
                    </a:lnTo>
                    <a:lnTo>
                      <a:pt x="f35" y="f36"/>
                    </a:lnTo>
                    <a:cubicBezTo>
                      <a:pt x="f37" y="f38"/>
                      <a:pt x="f37" y="f39"/>
                      <a:pt x="f35" y="f21"/>
                    </a:cubicBezTo>
                    <a:lnTo>
                      <a:pt x="f40" y="f41"/>
                    </a:lnTo>
                    <a:cubicBezTo>
                      <a:pt x="f42" y="f43"/>
                      <a:pt x="f42" y="f44"/>
                      <a:pt x="f40" y="f45"/>
                    </a:cubicBez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35" y="f45"/>
                    </a:cubicBezTo>
                    <a:lnTo>
                      <a:pt x="f53" y="f41"/>
                    </a:lnTo>
                    <a:cubicBezTo>
                      <a:pt x="f54" y="f55"/>
                      <a:pt x="f56" y="f57"/>
                      <a:pt x="f58" y="f57"/>
                    </a:cubicBezTo>
                    <a:cubicBezTo>
                      <a:pt x="f59" y="f57"/>
                      <a:pt x="f60" y="f55"/>
                      <a:pt x="f61" y="f41"/>
                    </a:cubicBez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3" name="Google Shape;10101;p74">
              <a:extLst>
                <a:ext uri="{FF2B5EF4-FFF2-40B4-BE49-F238E27FC236}">
                  <a16:creationId xmlns:a16="http://schemas.microsoft.com/office/drawing/2014/main" id="{597DB9C4-4E1F-EEEB-C306-B0D6CF64F33A}"/>
                </a:ext>
              </a:extLst>
            </p:cNvPr>
            <p:cNvGrpSpPr/>
            <p:nvPr/>
          </p:nvGrpSpPr>
          <p:grpSpPr>
            <a:xfrm>
              <a:off x="8538447" y="4166509"/>
              <a:ext cx="327931" cy="324163"/>
              <a:chOff x="8538447" y="4166509"/>
              <a:chExt cx="327931" cy="324163"/>
            </a:xfrm>
          </p:grpSpPr>
          <p:sp>
            <p:nvSpPr>
              <p:cNvPr id="204" name="Google Shape;10102;p74">
                <a:extLst>
                  <a:ext uri="{FF2B5EF4-FFF2-40B4-BE49-F238E27FC236}">
                    <a16:creationId xmlns:a16="http://schemas.microsoft.com/office/drawing/2014/main" id="{10FC78D4-A272-B902-0D23-3ACD736DB881}"/>
                  </a:ext>
                </a:extLst>
              </p:cNvPr>
              <p:cNvSpPr/>
              <p:nvPr/>
            </p:nvSpPr>
            <p:spPr>
              <a:xfrm>
                <a:off x="8643795" y="4252526"/>
                <a:ext cx="222583" cy="2381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255"/>
                  <a:gd name="f4" fmla="val 8287"/>
                  <a:gd name="f5" fmla="val 4128"/>
                  <a:gd name="f6" fmla="val 1229"/>
                  <a:gd name="f7" fmla="val 4348"/>
                  <a:gd name="f8" fmla="val 4506"/>
                  <a:gd name="f9" fmla="val 1418"/>
                  <a:gd name="f10" fmla="val 1670"/>
                  <a:gd name="f11" fmla="val 1922"/>
                  <a:gd name="f12" fmla="val 4978"/>
                  <a:gd name="f13" fmla="val 2080"/>
                  <a:gd name="f14" fmla="val 5356"/>
                  <a:gd name="f15" fmla="val 2552"/>
                  <a:gd name="f16" fmla="val 3119"/>
                  <a:gd name="f17" fmla="val 3340"/>
                  <a:gd name="f18" fmla="val 5136"/>
                  <a:gd name="f19" fmla="val 3498"/>
                  <a:gd name="f20" fmla="val 4947"/>
                  <a:gd name="f21" fmla="val 4726"/>
                  <a:gd name="f22" fmla="val 3308"/>
                  <a:gd name="f23" fmla="val 2867"/>
                  <a:gd name="f24" fmla="val 4317"/>
                  <a:gd name="f25" fmla="val 2710"/>
                  <a:gd name="f26" fmla="val 3939"/>
                  <a:gd name="f27" fmla="val 3687"/>
                  <a:gd name="f28" fmla="val 2930"/>
                  <a:gd name="f29" fmla="val 3718"/>
                  <a:gd name="f30" fmla="val 4033"/>
                  <a:gd name="f31" fmla="val 3592"/>
                  <a:gd name="f32" fmla="val 4411"/>
                  <a:gd name="f33" fmla="val 3813"/>
                  <a:gd name="f34" fmla="val 4821"/>
                  <a:gd name="f35" fmla="val 5388"/>
                  <a:gd name="f36" fmla="val 4537"/>
                  <a:gd name="f37" fmla="val 5199"/>
                  <a:gd name="f38" fmla="val 5766"/>
                  <a:gd name="f39" fmla="val 5041"/>
                  <a:gd name="f40" fmla="val 6175"/>
                  <a:gd name="f41" fmla="val 4569"/>
                  <a:gd name="f42" fmla="val 6396"/>
                  <a:gd name="f43" fmla="val 6648"/>
                  <a:gd name="f44" fmla="val 6900"/>
                  <a:gd name="f45" fmla="val 7089"/>
                  <a:gd name="f46" fmla="val 4159"/>
                  <a:gd name="f47" fmla="val 3970"/>
                  <a:gd name="f48" fmla="val 3245"/>
                  <a:gd name="f49" fmla="val 6238"/>
                  <a:gd name="f50" fmla="val 2899"/>
                  <a:gd name="f51" fmla="val 3088"/>
                  <a:gd name="f52" fmla="val 5010"/>
                  <a:gd name="f53" fmla="val 5451"/>
                  <a:gd name="f54" fmla="val 3876"/>
                  <a:gd name="f55" fmla="val 5608"/>
                  <a:gd name="f56" fmla="val 4191"/>
                  <a:gd name="f57" fmla="val 3844"/>
                  <a:gd name="f58" fmla="val 3403"/>
                  <a:gd name="f59" fmla="val 3781"/>
                  <a:gd name="f60" fmla="val 3214"/>
                  <a:gd name="f61" fmla="val 2143"/>
                  <a:gd name="f62" fmla="val 1828"/>
                  <a:gd name="f63" fmla="val 1859"/>
                  <a:gd name="f64" fmla="val 6427"/>
                  <a:gd name="f65" fmla="val 8286"/>
                  <a:gd name="f66" fmla="*/ f0 1 8255"/>
                  <a:gd name="f67" fmla="*/ f1 1 8287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8255"/>
                  <a:gd name="f74" fmla="*/ f71 1 8287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8255" h="828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19"/>
                    </a:cubicBezTo>
                    <a:cubicBezTo>
                      <a:pt x="f21" y="f19"/>
                      <a:pt x="f8" y="f22"/>
                      <a:pt x="f8" y="f16"/>
                    </a:cubicBezTo>
                    <a:cubicBezTo>
                      <a:pt x="f8" y="f23"/>
                      <a:pt x="f24" y="f25"/>
                      <a:pt x="f5" y="f25"/>
                    </a:cubicBezTo>
                    <a:cubicBezTo>
                      <a:pt x="f26" y="f25"/>
                      <a:pt x="f27" y="f28"/>
                      <a:pt x="f27" y="f16"/>
                    </a:cubicBezTo>
                    <a:cubicBezTo>
                      <a:pt x="f29" y="f17"/>
                      <a:pt x="f30" y="f31"/>
                      <a:pt x="f32" y="f33"/>
                    </a:cubicBezTo>
                    <a:cubicBezTo>
                      <a:pt x="f34" y="f5"/>
                      <a:pt x="f35" y="f36"/>
                      <a:pt x="f35" y="f37"/>
                    </a:cubicBezTo>
                    <a:cubicBezTo>
                      <a:pt x="f35" y="f38"/>
                      <a:pt x="f39" y="f40"/>
                      <a:pt x="f41" y="f42"/>
                    </a:cubicBezTo>
                    <a:lnTo>
                      <a:pt x="f41" y="f43"/>
                    </a:lnTo>
                    <a:cubicBezTo>
                      <a:pt x="f41" y="f44"/>
                      <a:pt x="f7" y="f45"/>
                      <a:pt x="f46" y="f45"/>
                    </a:cubicBezTo>
                    <a:cubicBezTo>
                      <a:pt x="f47" y="f45"/>
                      <a:pt x="f29" y="f44"/>
                      <a:pt x="f29" y="f43"/>
                    </a:cubicBezTo>
                    <a:lnTo>
                      <a:pt x="f29" y="f42"/>
                    </a:lnTo>
                    <a:cubicBezTo>
                      <a:pt x="f48" y="f49"/>
                      <a:pt x="f50" y="f38"/>
                      <a:pt x="f50" y="f37"/>
                    </a:cubicBezTo>
                    <a:cubicBezTo>
                      <a:pt x="f50" y="f12"/>
                      <a:pt x="f51" y="f34"/>
                      <a:pt x="f22" y="f34"/>
                    </a:cubicBezTo>
                    <a:cubicBezTo>
                      <a:pt x="f19" y="f34"/>
                      <a:pt x="f27" y="f52"/>
                      <a:pt x="f27" y="f37"/>
                    </a:cubicBezTo>
                    <a:cubicBezTo>
                      <a:pt x="f27" y="f53"/>
                      <a:pt x="f54" y="f55"/>
                      <a:pt x="f5" y="f55"/>
                    </a:cubicBezTo>
                    <a:cubicBezTo>
                      <a:pt x="f7" y="f55"/>
                      <a:pt x="f8" y="f35"/>
                      <a:pt x="f8" y="f37"/>
                    </a:cubicBezTo>
                    <a:cubicBezTo>
                      <a:pt x="f8" y="f12"/>
                      <a:pt x="f56" y="f21"/>
                      <a:pt x="f57" y="f8"/>
                    </a:cubicBezTo>
                    <a:cubicBezTo>
                      <a:pt x="f58" y="f56"/>
                      <a:pt x="f23" y="f59"/>
                      <a:pt x="f23" y="f16"/>
                    </a:cubicBezTo>
                    <a:cubicBezTo>
                      <a:pt x="f23" y="f15"/>
                      <a:pt x="f60" y="f61"/>
                      <a:pt x="f27" y="f11"/>
                    </a:cubicBezTo>
                    <a:lnTo>
                      <a:pt x="f27" y="f10"/>
                    </a:lnTo>
                    <a:cubicBezTo>
                      <a:pt x="f27" y="f9"/>
                      <a:pt x="f54" y="f6"/>
                      <a:pt x="f5" y="f6"/>
                    </a:cubicBezTo>
                    <a:close/>
                    <a:moveTo>
                      <a:pt x="f5" y="f2"/>
                    </a:moveTo>
                    <a:cubicBezTo>
                      <a:pt x="f62" y="f2"/>
                      <a:pt x="f2" y="f63"/>
                      <a:pt x="f2" y="f5"/>
                    </a:cubicBezTo>
                    <a:cubicBezTo>
                      <a:pt x="f2" y="f64"/>
                      <a:pt x="f62" y="f65"/>
                      <a:pt x="f5" y="f65"/>
                    </a:cubicBezTo>
                    <a:cubicBezTo>
                      <a:pt x="f42" y="f65"/>
                      <a:pt x="f3" y="f64"/>
                      <a:pt x="f3" y="f5"/>
                    </a:cubicBezTo>
                    <a:cubicBezTo>
                      <a:pt x="f3" y="f63"/>
                      <a:pt x="f42" y="f2"/>
                      <a:pt x="f5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5" name="Google Shape;10103;p74">
                <a:extLst>
                  <a:ext uri="{FF2B5EF4-FFF2-40B4-BE49-F238E27FC236}">
                    <a16:creationId xmlns:a16="http://schemas.microsoft.com/office/drawing/2014/main" id="{EDFB88E2-CC55-E1D3-F49C-143E18798D87}"/>
                  </a:ext>
                </a:extLst>
              </p:cNvPr>
              <p:cNvSpPr/>
              <p:nvPr/>
            </p:nvSpPr>
            <p:spPr>
              <a:xfrm>
                <a:off x="8539307" y="4166509"/>
                <a:ext cx="172455" cy="860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96"/>
                  <a:gd name="f4" fmla="val 2994"/>
                  <a:gd name="f5" fmla="val 3214"/>
                  <a:gd name="f6" fmla="val 1"/>
                  <a:gd name="f7" fmla="val 1450"/>
                  <a:gd name="f8" fmla="val 662"/>
                  <a:gd name="f9" fmla="val 1513"/>
                  <a:gd name="f10" fmla="val 2332"/>
                  <a:gd name="f11" fmla="val 2993"/>
                  <a:gd name="f12" fmla="val 4947"/>
                  <a:gd name="f13" fmla="*/ f0 1 6396"/>
                  <a:gd name="f14" fmla="*/ f1 1 2994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6396"/>
                  <a:gd name="f21" fmla="*/ f18 1 2994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6396" h="299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3" y="f10"/>
                      <a:pt x="f3" y="f9"/>
                    </a:cubicBezTo>
                    <a:cubicBezTo>
                      <a:pt x="f3" y="f8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6" name="Google Shape;10104;p74">
                <a:extLst>
                  <a:ext uri="{FF2B5EF4-FFF2-40B4-BE49-F238E27FC236}">
                    <a16:creationId xmlns:a16="http://schemas.microsoft.com/office/drawing/2014/main" id="{0F38C91A-744D-37DE-7E10-B234639C630B}"/>
                  </a:ext>
                </a:extLst>
              </p:cNvPr>
              <p:cNvSpPr/>
              <p:nvPr/>
            </p:nvSpPr>
            <p:spPr>
              <a:xfrm>
                <a:off x="8539307" y="4256138"/>
                <a:ext cx="118936" cy="688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11"/>
                  <a:gd name="f4" fmla="val 2395"/>
                  <a:gd name="f5" fmla="val 1135"/>
                  <a:gd name="f6" fmla="val 1450"/>
                  <a:gd name="f7" fmla="val 347"/>
                  <a:gd name="f8" fmla="val 1765"/>
                  <a:gd name="f9" fmla="val 882"/>
                  <a:gd name="f10" fmla="val 2017"/>
                  <a:gd name="f11" fmla="val 1355"/>
                  <a:gd name="f12" fmla="val 2237"/>
                  <a:gd name="f13" fmla="val 2332"/>
                  <a:gd name="f14" fmla="val 3151"/>
                  <a:gd name="f15" fmla="val 3308"/>
                  <a:gd name="f16" fmla="val 3560"/>
                  <a:gd name="f17" fmla="val 1733"/>
                  <a:gd name="f18" fmla="val 3907"/>
                  <a:gd name="f19" fmla="val 631"/>
                  <a:gd name="f20" fmla="val 4033"/>
                  <a:gd name="f21" fmla="val 694"/>
                  <a:gd name="f22" fmla="val 3623"/>
                  <a:gd name="f23" fmla="val 757"/>
                  <a:gd name="f24" fmla="val 3182"/>
                  <a:gd name="f25" fmla="val 2363"/>
                  <a:gd name="f26" fmla="val 1261"/>
                  <a:gd name="f27" fmla="val 599"/>
                  <a:gd name="f28" fmla="val 567"/>
                  <a:gd name="f29" fmla="val 316"/>
                  <a:gd name="f30" fmla="val 221"/>
                  <a:gd name="f31" fmla="val 158"/>
                  <a:gd name="f32" fmla="val 127"/>
                  <a:gd name="f33" fmla="*/ f0 1 4411"/>
                  <a:gd name="f34" fmla="*/ f1 1 2395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4411"/>
                  <a:gd name="f41" fmla="*/ f38 1 2395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4411" h="2395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10"/>
                    </a:cubicBezTo>
                    <a:cubicBezTo>
                      <a:pt x="f11" y="f12"/>
                      <a:pt x="f13" y="f4"/>
                      <a:pt x="f14" y="f4"/>
                    </a:cubicBezTo>
                    <a:lnTo>
                      <a:pt x="f15" y="f4"/>
                    </a:lnTo>
                    <a:cubicBezTo>
                      <a:pt x="f16" y="f17"/>
                      <a:pt x="f18" y="f5"/>
                      <a:pt x="f3" y="f19"/>
                    </a:cubicBezTo>
                    <a:lnTo>
                      <a:pt x="f3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7"/>
                      <a:pt x="f28" y="f29"/>
                    </a:cubicBezTo>
                    <a:cubicBezTo>
                      <a:pt x="f7" y="f30"/>
                      <a:pt x="f31" y="f32"/>
                      <a:pt x="f2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7" name="Google Shape;10105;p74">
                <a:extLst>
                  <a:ext uri="{FF2B5EF4-FFF2-40B4-BE49-F238E27FC236}">
                    <a16:creationId xmlns:a16="http://schemas.microsoft.com/office/drawing/2014/main" id="{0998B2BC-8E5A-581D-6A5E-D8FC80F8B36A}"/>
                  </a:ext>
                </a:extLst>
              </p:cNvPr>
              <p:cNvSpPr/>
              <p:nvPr/>
            </p:nvSpPr>
            <p:spPr>
              <a:xfrm>
                <a:off x="8539307" y="4397386"/>
                <a:ext cx="114702" cy="688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2395"/>
                  <a:gd name="f5" fmla="val 1197"/>
                  <a:gd name="f6" fmla="val 1701"/>
                  <a:gd name="f7" fmla="val 1355"/>
                  <a:gd name="f8" fmla="val 3182"/>
                  <a:gd name="f9" fmla="val 3560"/>
                  <a:gd name="f10" fmla="val 3907"/>
                  <a:gd name="f11" fmla="val 2363"/>
                  <a:gd name="f12" fmla="val 2332"/>
                  <a:gd name="f13" fmla="val 3875"/>
                  <a:gd name="f14" fmla="val 1859"/>
                  <a:gd name="f15" fmla="val 3340"/>
                  <a:gd name="f16" fmla="val 756"/>
                  <a:gd name="f17" fmla="val 1261"/>
                  <a:gd name="f18" fmla="val 599"/>
                  <a:gd name="f19" fmla="val 567"/>
                  <a:gd name="f20" fmla="val 315"/>
                  <a:gd name="f21" fmla="val 347"/>
                  <a:gd name="f22" fmla="val 252"/>
                  <a:gd name="f23" fmla="val 158"/>
                  <a:gd name="f24" fmla="val 126"/>
                  <a:gd name="f25" fmla="*/ f0 1 4254"/>
                  <a:gd name="f26" fmla="*/ f1 1 2395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4254"/>
                  <a:gd name="f33" fmla="*/ f30 1 2395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4254" h="2395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4"/>
                      <a:pt x="f8" y="f4"/>
                    </a:cubicBezTo>
                    <a:cubicBezTo>
                      <a:pt x="f9" y="f4"/>
                      <a:pt x="f10" y="f11"/>
                      <a:pt x="f3" y="f12"/>
                    </a:cubicBezTo>
                    <a:cubicBezTo>
                      <a:pt x="f13" y="f14"/>
                      <a:pt x="f9" y="f7"/>
                      <a:pt x="f15" y="f16"/>
                    </a:cubicBezTo>
                    <a:lnTo>
                      <a:pt x="f8" y="f16"/>
                    </a:lnTo>
                    <a:cubicBezTo>
                      <a:pt x="f11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8" name="Google Shape;10106;p74">
                <a:extLst>
                  <a:ext uri="{FF2B5EF4-FFF2-40B4-BE49-F238E27FC236}">
                    <a16:creationId xmlns:a16="http://schemas.microsoft.com/office/drawing/2014/main" id="{BF1E62EC-669C-7EE4-38A5-3FB60BE5A719}"/>
                  </a:ext>
                </a:extLst>
              </p:cNvPr>
              <p:cNvSpPr/>
              <p:nvPr/>
            </p:nvSpPr>
            <p:spPr>
              <a:xfrm>
                <a:off x="8538447" y="4326748"/>
                <a:ext cx="84124" cy="697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20"/>
                  <a:gd name="f4" fmla="val 2427"/>
                  <a:gd name="f5" fmla="val 1"/>
                  <a:gd name="f6" fmla="val 1167"/>
                  <a:gd name="f7" fmla="val 32"/>
                  <a:gd name="f8" fmla="val 1482"/>
                  <a:gd name="f9" fmla="val 379"/>
                  <a:gd name="f10" fmla="val 1797"/>
                  <a:gd name="f11" fmla="val 914"/>
                  <a:gd name="f12" fmla="val 2017"/>
                  <a:gd name="f13" fmla="val 1387"/>
                  <a:gd name="f14" fmla="val 2238"/>
                  <a:gd name="f15" fmla="val 2332"/>
                  <a:gd name="f16" fmla="val 2395"/>
                  <a:gd name="f17" fmla="val 3057"/>
                  <a:gd name="f18" fmla="val 2143"/>
                  <a:gd name="f19" fmla="val 3025"/>
                  <a:gd name="f20" fmla="val 1860"/>
                  <a:gd name="f21" fmla="val 1608"/>
                  <a:gd name="f22" fmla="val 1324"/>
                  <a:gd name="f23" fmla="val 3088"/>
                  <a:gd name="f24" fmla="val 1041"/>
                  <a:gd name="f25" fmla="val 757"/>
                  <a:gd name="f26" fmla="val 1230"/>
                  <a:gd name="f27" fmla="val 599"/>
                  <a:gd name="f28" fmla="val 536"/>
                  <a:gd name="f29" fmla="val 316"/>
                  <a:gd name="f30" fmla="val 347"/>
                  <a:gd name="f31" fmla="val 253"/>
                  <a:gd name="f32" fmla="val 158"/>
                  <a:gd name="f33" fmla="val 127"/>
                  <a:gd name="f34" fmla="*/ f0 1 3120"/>
                  <a:gd name="f35" fmla="*/ f1 1 2427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3120"/>
                  <a:gd name="f42" fmla="*/ f39 1 2427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3120" h="2427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3" y="f4"/>
                    </a:cubicBezTo>
                    <a:cubicBezTo>
                      <a:pt x="f17" y="f18"/>
                      <a:pt x="f19" y="f20"/>
                      <a:pt x="f19" y="f21"/>
                    </a:cubicBezTo>
                    <a:cubicBezTo>
                      <a:pt x="f19" y="f22"/>
                      <a:pt x="f23" y="f24"/>
                      <a:pt x="f3" y="f25"/>
                    </a:cubicBezTo>
                    <a:cubicBezTo>
                      <a:pt x="f15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5" y="f5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9" name="Google Shape;10125;p74">
              <a:extLst>
                <a:ext uri="{FF2B5EF4-FFF2-40B4-BE49-F238E27FC236}">
                  <a16:creationId xmlns:a16="http://schemas.microsoft.com/office/drawing/2014/main" id="{D01E0E2B-44C9-0215-8034-0C50FDF7BF7B}"/>
                </a:ext>
              </a:extLst>
            </p:cNvPr>
            <p:cNvGrpSpPr/>
            <p:nvPr/>
          </p:nvGrpSpPr>
          <p:grpSpPr>
            <a:xfrm>
              <a:off x="7810036" y="1314139"/>
              <a:ext cx="445504" cy="476017"/>
              <a:chOff x="7810036" y="1314139"/>
              <a:chExt cx="445504" cy="476017"/>
            </a:xfrm>
          </p:grpSpPr>
          <p:sp>
            <p:nvSpPr>
              <p:cNvPr id="210" name="Google Shape;10126;p74">
                <a:extLst>
                  <a:ext uri="{FF2B5EF4-FFF2-40B4-BE49-F238E27FC236}">
                    <a16:creationId xmlns:a16="http://schemas.microsoft.com/office/drawing/2014/main" id="{2C532C33-AF1C-B06B-56CE-A908091E45E4}"/>
                  </a:ext>
                </a:extLst>
              </p:cNvPr>
              <p:cNvSpPr/>
              <p:nvPr/>
            </p:nvSpPr>
            <p:spPr>
              <a:xfrm>
                <a:off x="7901120" y="1573453"/>
                <a:ext cx="262213" cy="2167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36"/>
                  <a:gd name="f4" fmla="val 5766"/>
                  <a:gd name="f5" fmla="val 410"/>
                  <a:gd name="f6" fmla="val 158"/>
                  <a:gd name="f7" fmla="val 1"/>
                  <a:gd name="f8" fmla="val 189"/>
                  <a:gd name="f9" fmla="val 662"/>
                  <a:gd name="f10" fmla="val 190"/>
                  <a:gd name="f11" fmla="val 820"/>
                  <a:gd name="f12" fmla="val 883"/>
                  <a:gd name="f13" fmla="val 1670"/>
                  <a:gd name="f14" fmla="val 5419"/>
                  <a:gd name="f15" fmla="val 1702"/>
                  <a:gd name="f16" fmla="val 5608"/>
                  <a:gd name="f17" fmla="val 1859"/>
                  <a:gd name="f18" fmla="val 2048"/>
                  <a:gd name="f19" fmla="val 5356"/>
                  <a:gd name="f20" fmla="val 5545"/>
                  <a:gd name="f21" fmla="val 6554"/>
                  <a:gd name="f22" fmla="val 7026"/>
                  <a:gd name="f23" fmla="val 7247"/>
                  <a:gd name="f24" fmla="val 7404"/>
                  <a:gd name="f25" fmla="val 630"/>
                  <a:gd name="f26" fmla="*/ f0 1 7436"/>
                  <a:gd name="f27" fmla="*/ f1 1 5766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7436"/>
                  <a:gd name="f34" fmla="*/ f31 1 5766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7436" h="5766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10" y="f11"/>
                      <a:pt x="f5" y="f11"/>
                    </a:cubicBezTo>
                    <a:lnTo>
                      <a:pt x="f12" y="f11"/>
                    </a:lnTo>
                    <a:lnTo>
                      <a:pt x="f13" y="f14"/>
                    </a:lnTo>
                    <a:cubicBezTo>
                      <a:pt x="f15" y="f16"/>
                      <a:pt x="f17" y="f4"/>
                      <a:pt x="f18" y="f4"/>
                    </a:cubicBezTo>
                    <a:lnTo>
                      <a:pt x="f19" y="f4"/>
                    </a:lnTo>
                    <a:cubicBezTo>
                      <a:pt x="f20" y="f4"/>
                      <a:pt x="f4" y="f16"/>
                      <a:pt x="f4" y="f14"/>
                    </a:cubicBezTo>
                    <a:lnTo>
                      <a:pt x="f21" y="f11"/>
                    </a:lnTo>
                    <a:lnTo>
                      <a:pt x="f22" y="f11"/>
                    </a:lnTo>
                    <a:cubicBezTo>
                      <a:pt x="f23" y="f11"/>
                      <a:pt x="f24" y="f25"/>
                      <a:pt x="f24" y="f5"/>
                    </a:cubicBezTo>
                    <a:cubicBezTo>
                      <a:pt x="f3" y="f8"/>
                      <a:pt x="f23" y="f2"/>
                      <a:pt x="f22" y="f2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1" name="Google Shape;10127;p74">
                <a:extLst>
                  <a:ext uri="{FF2B5EF4-FFF2-40B4-BE49-F238E27FC236}">
                    <a16:creationId xmlns:a16="http://schemas.microsoft.com/office/drawing/2014/main" id="{7F19E71A-6A5C-4C88-E3D5-0C94818F5ABF}"/>
                  </a:ext>
                </a:extLst>
              </p:cNvPr>
              <p:cNvSpPr/>
              <p:nvPr/>
            </p:nvSpPr>
            <p:spPr>
              <a:xfrm>
                <a:off x="7810036" y="1314139"/>
                <a:ext cx="445504" cy="2297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34"/>
                  <a:gd name="f4" fmla="val 6113"/>
                  <a:gd name="f5" fmla="val 378"/>
                  <a:gd name="f6" fmla="val 1"/>
                  <a:gd name="f7" fmla="val 158"/>
                  <a:gd name="f8" fmla="val 190"/>
                  <a:gd name="f9" fmla="val 442"/>
                  <a:gd name="f10" fmla="val 5672"/>
                  <a:gd name="f11" fmla="val 5892"/>
                  <a:gd name="f12" fmla="val 189"/>
                  <a:gd name="f13" fmla="val 3088"/>
                  <a:gd name="f14" fmla="val 3245"/>
                  <a:gd name="f15" fmla="val 5514"/>
                  <a:gd name="f16" fmla="val 3560"/>
                  <a:gd name="f17" fmla="val 4947"/>
                  <a:gd name="f18" fmla="val 4001"/>
                  <a:gd name="f19" fmla="val 4569"/>
                  <a:gd name="f20" fmla="val 3875"/>
                  <a:gd name="f21" fmla="val 4285"/>
                  <a:gd name="f22" fmla="val 3812"/>
                  <a:gd name="f23" fmla="val 3970"/>
                  <a:gd name="f24" fmla="val 3624"/>
                  <a:gd name="f25" fmla="val 2238"/>
                  <a:gd name="f26" fmla="val 4915"/>
                  <a:gd name="f27" fmla="val 1135"/>
                  <a:gd name="f28" fmla="val 6301"/>
                  <a:gd name="f29" fmla="val 7656"/>
                  <a:gd name="f30" fmla="val 8759"/>
                  <a:gd name="f31" fmla="val 3939"/>
                  <a:gd name="f32" fmla="val 8696"/>
                  <a:gd name="f33" fmla="val 4254"/>
                  <a:gd name="f34" fmla="val 8570"/>
                  <a:gd name="f35" fmla="val 9011"/>
                  <a:gd name="f36" fmla="val 5010"/>
                  <a:gd name="f37" fmla="val 9326"/>
                  <a:gd name="f38" fmla="val 9483"/>
                  <a:gd name="f39" fmla="val 12193"/>
                  <a:gd name="f40" fmla="val 12445"/>
                  <a:gd name="f41" fmla="val 12602"/>
                  <a:gd name="f42" fmla="val 12224"/>
                  <a:gd name="f43" fmla="*/ f0 1 12634"/>
                  <a:gd name="f44" fmla="*/ f1 1 6113"/>
                  <a:gd name="f45" fmla="val f2"/>
                  <a:gd name="f46" fmla="val f3"/>
                  <a:gd name="f47" fmla="val f4"/>
                  <a:gd name="f48" fmla="+- f47 0 f45"/>
                  <a:gd name="f49" fmla="+- f46 0 f45"/>
                  <a:gd name="f50" fmla="*/ f49 1 12634"/>
                  <a:gd name="f51" fmla="*/ f48 1 6113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12634" h="6113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4"/>
                      <a:pt x="f5" y="f4"/>
                    </a:cubicBezTo>
                    <a:lnTo>
                      <a:pt x="f13" y="f4"/>
                    </a:ln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30" y="f24"/>
                    </a:cubicBezTo>
                    <a:cubicBezTo>
                      <a:pt x="f30" y="f31"/>
                      <a:pt x="f32" y="f33"/>
                      <a:pt x="f34" y="f19"/>
                    </a:cubicBezTo>
                    <a:cubicBezTo>
                      <a:pt x="f35" y="f36"/>
                      <a:pt x="f37" y="f15"/>
                      <a:pt x="f38" y="f4"/>
                    </a:cubicBezTo>
                    <a:lnTo>
                      <a:pt x="f39" y="f4"/>
                    </a:lnTo>
                    <a:cubicBezTo>
                      <a:pt x="f40" y="f4"/>
                      <a:pt x="f41" y="f11"/>
                      <a:pt x="f41" y="f10"/>
                    </a:cubicBezTo>
                    <a:lnTo>
                      <a:pt x="f41" y="f9"/>
                    </a:lnTo>
                    <a:cubicBezTo>
                      <a:pt x="f3" y="f8"/>
                      <a:pt x="f40" y="f6"/>
                      <a:pt x="f42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2" name="Google Shape;10128;p74">
                <a:extLst>
                  <a:ext uri="{FF2B5EF4-FFF2-40B4-BE49-F238E27FC236}">
                    <a16:creationId xmlns:a16="http://schemas.microsoft.com/office/drawing/2014/main" id="{FF191F2B-75C1-3700-ADAF-2BEDF1F176F3}"/>
                  </a:ext>
                </a:extLst>
              </p:cNvPr>
              <p:cNvSpPr/>
              <p:nvPr/>
            </p:nvSpPr>
            <p:spPr>
              <a:xfrm>
                <a:off x="7949994" y="1386367"/>
                <a:ext cx="165561" cy="1551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95"/>
                  <a:gd name="f4" fmla="val 4128"/>
                  <a:gd name="f5" fmla="val 2364"/>
                  <a:gd name="f6" fmla="val 1"/>
                  <a:gd name="f7" fmla="val 1450"/>
                  <a:gd name="f8" fmla="val 694"/>
                  <a:gd name="f9" fmla="val 757"/>
                  <a:gd name="f10" fmla="val 1670"/>
                  <a:gd name="f11" fmla="val 2080"/>
                  <a:gd name="f12" fmla="val 851"/>
                  <a:gd name="f13" fmla="val 2489"/>
                  <a:gd name="f14" fmla="val 1167"/>
                  <a:gd name="f15" fmla="val 2805"/>
                  <a:gd name="f16" fmla="val 599"/>
                  <a:gd name="f17" fmla="val 3120"/>
                  <a:gd name="f18" fmla="val 190"/>
                  <a:gd name="f19" fmla="val 3592"/>
                  <a:gd name="f20" fmla="val 4475"/>
                  <a:gd name="f21" fmla="val 3561"/>
                  <a:gd name="f22" fmla="val 4065"/>
                  <a:gd name="f23" fmla="val 3088"/>
                  <a:gd name="f24" fmla="val 3529"/>
                  <a:gd name="f25" fmla="val 3813"/>
                  <a:gd name="f26" fmla="val 4002"/>
                  <a:gd name="f27" fmla="val 3277"/>
                  <a:gd name="f28" fmla="*/ f0 1 4695"/>
                  <a:gd name="f29" fmla="*/ f1 1 412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4695"/>
                  <a:gd name="f36" fmla="*/ f33 1 412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4695" h="412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6" y="f4"/>
                    </a:cubicBezTo>
                    <a:lnTo>
                      <a:pt x="f3" y="f4"/>
                    </a:lnTo>
                    <a:cubicBezTo>
                      <a:pt x="f20" y="f21"/>
                      <a:pt x="f22" y="f23"/>
                      <a:pt x="f24" y="f15"/>
                    </a:cubicBezTo>
                    <a:cubicBezTo>
                      <a:pt x="f25" y="f13"/>
                      <a:pt x="f26" y="f11"/>
                      <a:pt x="f26" y="f10"/>
                    </a:cubicBezTo>
                    <a:cubicBezTo>
                      <a:pt x="f26" y="f9"/>
                      <a:pt x="f27" y="f6"/>
                      <a:pt x="f5" y="f6"/>
                    </a:cubicBezTo>
                    <a:close/>
                  </a:path>
                </a:pathLst>
              </a:custGeom>
              <a:solidFill>
                <a:srgbClr val="2B4A28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3315BD-35DB-9CCA-73DD-098D90A092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392" y="124705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566DB520-A89B-9F3C-D130-1C0BEC507158}"/>
              </a:ext>
            </a:extLst>
          </p:cNvPr>
          <p:cNvSpPr/>
          <p:nvPr/>
        </p:nvSpPr>
        <p:spPr>
          <a:xfrm rot="10799991">
            <a:off x="6295515" y="3369518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005E4F2-E4F1-D29C-A474-9AA018C93508}"/>
              </a:ext>
            </a:extLst>
          </p:cNvPr>
          <p:cNvSpPr/>
          <p:nvPr/>
        </p:nvSpPr>
        <p:spPr>
          <a:xfrm>
            <a:off x="6773765" y="3436854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E8BE943B-F3DF-64A6-82AC-51040BBAD9EA}"/>
              </a:ext>
            </a:extLst>
          </p:cNvPr>
          <p:cNvSpPr/>
          <p:nvPr/>
        </p:nvSpPr>
        <p:spPr>
          <a:xfrm>
            <a:off x="8190372" y="3486049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1F2266AF-6ADA-F3BE-D679-E56DDEB513DD}"/>
              </a:ext>
            </a:extLst>
          </p:cNvPr>
          <p:cNvSpPr/>
          <p:nvPr/>
        </p:nvSpPr>
        <p:spPr>
          <a:xfrm>
            <a:off x="8234290" y="4387108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E8259374-08FD-AA65-5A50-624B1120B882}"/>
              </a:ext>
            </a:extLst>
          </p:cNvPr>
          <p:cNvSpPr/>
          <p:nvPr/>
        </p:nvSpPr>
        <p:spPr>
          <a:xfrm>
            <a:off x="3138979" y="3416948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1BA4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182C6B1F-A258-F283-F0D0-CEC671AE4A24}"/>
              </a:ext>
            </a:extLst>
          </p:cNvPr>
          <p:cNvSpPr/>
          <p:nvPr/>
        </p:nvSpPr>
        <p:spPr>
          <a:xfrm>
            <a:off x="5003404" y="4227353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C229E67-B1D6-0CF1-755E-24E52371FC64}"/>
              </a:ext>
            </a:extLst>
          </p:cNvPr>
          <p:cNvSpPr/>
          <p:nvPr/>
        </p:nvSpPr>
        <p:spPr>
          <a:xfrm>
            <a:off x="5631487" y="4355131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C7D79C23-D6B1-2984-3E83-41969BDDFBBE}"/>
              </a:ext>
            </a:extLst>
          </p:cNvPr>
          <p:cNvSpPr/>
          <p:nvPr/>
        </p:nvSpPr>
        <p:spPr>
          <a:xfrm>
            <a:off x="3847658" y="4275688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1BA4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D3B12C7A-C63E-DF15-C651-D568D94E05F6}"/>
              </a:ext>
            </a:extLst>
          </p:cNvPr>
          <p:cNvSpPr/>
          <p:nvPr/>
        </p:nvSpPr>
        <p:spPr>
          <a:xfrm>
            <a:off x="6265999" y="4307390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1BA4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4405A40D-6B49-7DF6-84BD-6B7DC19C26B2}"/>
              </a:ext>
            </a:extLst>
          </p:cNvPr>
          <p:cNvSpPr/>
          <p:nvPr/>
        </p:nvSpPr>
        <p:spPr>
          <a:xfrm>
            <a:off x="7561146" y="4333716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17386BF4-221D-6899-A52B-351D18046BD8}"/>
              </a:ext>
            </a:extLst>
          </p:cNvPr>
          <p:cNvSpPr/>
          <p:nvPr/>
        </p:nvSpPr>
        <p:spPr>
          <a:xfrm>
            <a:off x="3746680" y="3514834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1BA4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77E645B4-4F3F-6ED3-E592-5CA570E3C112}"/>
              </a:ext>
            </a:extLst>
          </p:cNvPr>
          <p:cNvSpPr/>
          <p:nvPr/>
        </p:nvSpPr>
        <p:spPr>
          <a:xfrm>
            <a:off x="3288877" y="4161205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43E58937-B4C7-B59D-7BDA-52C2BE100284}"/>
              </a:ext>
            </a:extLst>
          </p:cNvPr>
          <p:cNvSpPr/>
          <p:nvPr/>
        </p:nvSpPr>
        <p:spPr>
          <a:xfrm>
            <a:off x="6820427" y="4333707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C182FA15-75EA-A150-CB57-F7C70A481DD1}"/>
              </a:ext>
            </a:extLst>
          </p:cNvPr>
          <p:cNvSpPr/>
          <p:nvPr/>
        </p:nvSpPr>
        <p:spPr>
          <a:xfrm>
            <a:off x="4424333" y="4314276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C41090FA-4C1F-9CD4-A7ED-7D0815BF331E}"/>
              </a:ext>
            </a:extLst>
          </p:cNvPr>
          <p:cNvSpPr/>
          <p:nvPr/>
        </p:nvSpPr>
        <p:spPr>
          <a:xfrm>
            <a:off x="7514036" y="3429338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39BABB63-9F5F-4E13-A907-5730B52CA2E3}"/>
              </a:ext>
            </a:extLst>
          </p:cNvPr>
          <p:cNvGrpSpPr/>
          <p:nvPr/>
        </p:nvGrpSpPr>
        <p:grpSpPr>
          <a:xfrm>
            <a:off x="8211055" y="926488"/>
            <a:ext cx="425141" cy="424848"/>
            <a:chOff x="8211055" y="926488"/>
            <a:chExt cx="425141" cy="424848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2449C4EF-475F-EAC5-E642-1B3867ECE7EE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441B1175-73D3-49BC-C5B2-C9F24DDDC16E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14181ACD-A182-A923-BDC6-C3FFDB81F803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851F6F2F-93EE-796B-E7DA-51C8EE18BA4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A7CD7F33-6A98-0B41-ACA2-719C77C796E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75757FC5-C4CE-2C5F-2537-6C2A99A90455}"/>
              </a:ext>
            </a:extLst>
          </p:cNvPr>
          <p:cNvGrpSpPr/>
          <p:nvPr/>
        </p:nvGrpSpPr>
        <p:grpSpPr>
          <a:xfrm>
            <a:off x="7495172" y="1728545"/>
            <a:ext cx="414057" cy="412961"/>
            <a:chOff x="7495172" y="1728545"/>
            <a:chExt cx="414057" cy="412961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470F6E52-A7A8-D07F-6B12-28717618D717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9E3D15F3-B557-2B8E-C8CD-C024DAD37835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D845391E-3460-55E7-ED99-75DD29FFC04B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76CE65C8-0772-9306-BA4E-BE4E58BD8700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515BFCC5-8FD4-646A-DCFB-380C09F8C08B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F6D4D080-EF36-D752-D9F2-B8D3067E76AB}"/>
              </a:ext>
            </a:extLst>
          </p:cNvPr>
          <p:cNvGrpSpPr/>
          <p:nvPr/>
        </p:nvGrpSpPr>
        <p:grpSpPr>
          <a:xfrm>
            <a:off x="4435187" y="3483022"/>
            <a:ext cx="381642" cy="422306"/>
            <a:chOff x="4435187" y="3483022"/>
            <a:chExt cx="381642" cy="422306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ED73540E-CA08-5E00-838A-E01DDC78A160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917E69C5-12AC-BC84-3A2C-4AE9C85A13C9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8E378CF1-C77F-F2B0-A913-3934F6B1909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DED1DE0E-AF5A-D188-A0A5-523BC1B687E8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A0B5D435-DEAE-DBD8-8A43-2BBD07730716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BF50FA17-D700-A8B3-0714-79EBF7D1F567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B4CC87F1-0B76-93E6-E343-9900546C241F}"/>
              </a:ext>
            </a:extLst>
          </p:cNvPr>
          <p:cNvGrpSpPr/>
          <p:nvPr/>
        </p:nvGrpSpPr>
        <p:grpSpPr>
          <a:xfrm>
            <a:off x="3730944" y="986052"/>
            <a:ext cx="373559" cy="372837"/>
            <a:chOff x="3730944" y="986052"/>
            <a:chExt cx="373559" cy="372837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0679B0DF-DC8C-4EBB-F91C-2C2418C729B0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0317E532-038A-F38B-8CE2-1413E65AC347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7C0DFDBF-54C4-61E4-2123-9319526E7A4E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1934ADFD-70C2-33BA-27EA-9CF7E8A026B8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93FFCD52-E7ED-28AB-F34F-4E8E5128A46D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508E4E1B-448B-C211-5C25-5A57E98D3F32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0CF37B2A-36C4-31C2-F4C6-26043CF6F429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DE3F25BB-3130-BC0D-A7DA-1020263705D8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81B45D1B-6B97-4AB2-E251-3C11B02B3FB8}"/>
              </a:ext>
            </a:extLst>
          </p:cNvPr>
          <p:cNvGrpSpPr/>
          <p:nvPr/>
        </p:nvGrpSpPr>
        <p:grpSpPr>
          <a:xfrm>
            <a:off x="8189640" y="2558381"/>
            <a:ext cx="453661" cy="454365"/>
            <a:chOff x="8189640" y="2558381"/>
            <a:chExt cx="453661" cy="454365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463D1DFC-5E03-6D6A-5E41-259AD517481C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1D483B7B-8DD2-B7C4-990B-E0910940ABBA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1E4B889C-0937-FEA0-413A-3F0DB64AFB40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27EF5C37-BEB0-9111-CEF8-828507780C32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0FA221B8-F29D-F478-17A1-EE873A01BA66}"/>
              </a:ext>
            </a:extLst>
          </p:cNvPr>
          <p:cNvGrpSpPr/>
          <p:nvPr/>
        </p:nvGrpSpPr>
        <p:grpSpPr>
          <a:xfrm>
            <a:off x="3152165" y="935257"/>
            <a:ext cx="374968" cy="450424"/>
            <a:chOff x="3152165" y="935257"/>
            <a:chExt cx="374968" cy="450424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6E6EEC0A-4B58-0B8F-2DD4-9F361FAA074B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C6009594-1F90-C403-43B0-ACC566D7DA78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E32583E5-960E-7E6C-43A1-A5C1120BC37D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1FCFF962-C52A-19C3-3AD7-119C2AABB489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F92702A6-296E-1B8D-6885-10CFB9235402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9FC5D0C8-8B51-6B8A-F816-E1AFBA7602CE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D3DA124C-6195-B3E1-E573-267265945F4C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8155D348-E723-F9CB-1C58-C1F703318459}"/>
              </a:ext>
            </a:extLst>
          </p:cNvPr>
          <p:cNvGrpSpPr/>
          <p:nvPr/>
        </p:nvGrpSpPr>
        <p:grpSpPr>
          <a:xfrm>
            <a:off x="6127723" y="908465"/>
            <a:ext cx="450424" cy="450423"/>
            <a:chOff x="6127723" y="908465"/>
            <a:chExt cx="450424" cy="450423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B628F736-D3D3-F269-488F-0CFEF5A99BBC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5C6EF61E-5408-FB68-9A6D-CFCDB00F4711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6CA3EAC1-5D12-45ED-F654-36D343150210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875B174E-D7B2-ED5E-1616-AF96FA4DC69B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DECD7D39-DCD1-D56C-13A3-E3C9DC06908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71BB7A82-C9EE-5B45-9CBA-C1A67040FE27}"/>
              </a:ext>
            </a:extLst>
          </p:cNvPr>
          <p:cNvGrpSpPr/>
          <p:nvPr/>
        </p:nvGrpSpPr>
        <p:grpSpPr>
          <a:xfrm>
            <a:off x="6694944" y="916356"/>
            <a:ext cx="455278" cy="449190"/>
            <a:chOff x="6694944" y="916356"/>
            <a:chExt cx="455278" cy="449190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C08B0B01-67DF-0CDC-4202-AD45C3B24CCB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31535ED7-F55B-684F-9420-5749E5CBC067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0B964602-6841-BBFB-B75E-63C4DCF4913C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EF49D3C2-0E50-A98A-A697-2E5940EFF71D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4F32D38E-BEF7-8912-83D8-3AA757813743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91696F22-C38A-5C62-CCB0-5307CD021215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C4726793-18E3-704C-EC9B-C805D5115A55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EFEDD581-24A1-2E8B-B741-5C7BB5F972EF}"/>
              </a:ext>
            </a:extLst>
          </p:cNvPr>
          <p:cNvGrpSpPr/>
          <p:nvPr/>
        </p:nvGrpSpPr>
        <p:grpSpPr>
          <a:xfrm>
            <a:off x="4395118" y="916887"/>
            <a:ext cx="435775" cy="450423"/>
            <a:chOff x="4395118" y="916887"/>
            <a:chExt cx="435775" cy="450423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0A29A2B5-9DA8-E0B1-A8CD-95F967BEE68F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3F0043DE-C409-AD03-5020-0CD005FCD8CB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4FC98DE7-1479-A412-83DA-461661F1013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84EE0995-680E-55D2-4C05-8D10EC2561D0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59CD7729-4D21-91F6-14B8-B6DD42412331}"/>
              </a:ext>
            </a:extLst>
          </p:cNvPr>
          <p:cNvGrpSpPr/>
          <p:nvPr/>
        </p:nvGrpSpPr>
        <p:grpSpPr>
          <a:xfrm>
            <a:off x="7495163" y="916356"/>
            <a:ext cx="428515" cy="451036"/>
            <a:chOff x="7495163" y="916356"/>
            <a:chExt cx="428515" cy="451036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7172C582-530A-C7B3-D3BE-8456E1D4D0D6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E72AA782-FCAF-13C4-389B-3833E13475B6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368E9114-8082-8C19-EFF9-BA13BCC46300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BAC50DE2-A769-35A4-9D76-294AA95879E8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135FC40D-3C6E-F3AA-D0B7-2BE9C42494F1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CE556792-1E89-4478-2AF4-92796DDF3921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DCC85182-914D-0B62-13CA-B46E3D0C7A73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07EC3AD8-7895-1CEF-AF90-EF572B822053}"/>
              </a:ext>
            </a:extLst>
          </p:cNvPr>
          <p:cNvGrpSpPr/>
          <p:nvPr/>
        </p:nvGrpSpPr>
        <p:grpSpPr>
          <a:xfrm>
            <a:off x="4970687" y="916887"/>
            <a:ext cx="423596" cy="450424"/>
            <a:chOff x="4970687" y="916887"/>
            <a:chExt cx="423596" cy="450424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E66A8533-B75C-28C1-D756-D983FFAEC923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6A9032E8-C66C-CAA3-475F-6AA5A2CD8151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C78C4908-608C-39E4-5B59-AB919F891E0E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EF3A663A-52A5-82AB-E168-9CAB9703D005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C6970DC4-F9B1-19A4-7EA7-A48CB4A918ED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947462AC-8885-EA20-ABD2-A245EF89D7FF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7DB0D301-C270-F6E5-905E-3AF53D5B5521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C73E21EE-C911-D435-B183-825B46AB566C}"/>
              </a:ext>
            </a:extLst>
          </p:cNvPr>
          <p:cNvGrpSpPr/>
          <p:nvPr/>
        </p:nvGrpSpPr>
        <p:grpSpPr>
          <a:xfrm>
            <a:off x="5515285" y="916567"/>
            <a:ext cx="456486" cy="451082"/>
            <a:chOff x="5515285" y="916567"/>
            <a:chExt cx="456486" cy="451082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9CF8DD1E-23F3-BD3F-A03A-C8658A43C22E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B9803F85-0FEE-2C8D-5A7F-19F090AFADFF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F17D133-9826-F8B0-749A-D84F811D5D2F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17F48297-A71B-41F2-005E-FC6DF5A9C980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D9F770FB-AC8C-C12E-6D5C-4503C6D2A0BC}"/>
              </a:ext>
            </a:extLst>
          </p:cNvPr>
          <p:cNvGrpSpPr/>
          <p:nvPr/>
        </p:nvGrpSpPr>
        <p:grpSpPr>
          <a:xfrm>
            <a:off x="8170804" y="1679597"/>
            <a:ext cx="498603" cy="496391"/>
            <a:chOff x="8170804" y="1679597"/>
            <a:chExt cx="498603" cy="496391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9943F308-065D-D40D-1B21-30FA8B007C09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B43B52DE-A0DD-43DC-9D6B-BFFBF744B89A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95B37F8A-FDE3-7F75-49A3-B2B81A9C8814}"/>
              </a:ext>
            </a:extLst>
          </p:cNvPr>
          <p:cNvSpPr/>
          <p:nvPr/>
        </p:nvSpPr>
        <p:spPr>
          <a:xfrm>
            <a:off x="4346600" y="1707907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BB8687A-D56A-167D-3E2E-91EEE0E77F89}"/>
              </a:ext>
            </a:extLst>
          </p:cNvPr>
          <p:cNvGrpSpPr/>
          <p:nvPr/>
        </p:nvGrpSpPr>
        <p:grpSpPr>
          <a:xfrm>
            <a:off x="4907685" y="1706389"/>
            <a:ext cx="460830" cy="449225"/>
            <a:chOff x="4907685" y="1706389"/>
            <a:chExt cx="460830" cy="449225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EEC9B492-BA6E-439A-0003-369493982687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765FF195-1038-B30E-2F05-AF1E34E402B0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667FB8D9-388D-C4FF-2DF3-755663D08674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371973AF-DA89-305A-3D52-499A92A0C332}"/>
              </a:ext>
            </a:extLst>
          </p:cNvPr>
          <p:cNvGrpSpPr/>
          <p:nvPr/>
        </p:nvGrpSpPr>
        <p:grpSpPr>
          <a:xfrm>
            <a:off x="5475372" y="1706599"/>
            <a:ext cx="450021" cy="448805"/>
            <a:chOff x="5475372" y="1706599"/>
            <a:chExt cx="450021" cy="448805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34AD3986-784D-E1D7-4EB5-4945B26B4DC9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530C8D1F-81D6-68EC-5AA2-817C61331BCC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B4255D11-30D8-02EB-163D-2533EF1323C2}"/>
              </a:ext>
            </a:extLst>
          </p:cNvPr>
          <p:cNvGrpSpPr/>
          <p:nvPr/>
        </p:nvGrpSpPr>
        <p:grpSpPr>
          <a:xfrm>
            <a:off x="3147849" y="1725783"/>
            <a:ext cx="446391" cy="447617"/>
            <a:chOff x="3147849" y="1725783"/>
            <a:chExt cx="446391" cy="447617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A223DBA4-6F6E-0B15-26C6-09D9B954FC66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15AF36AE-7DF8-8222-81B4-D011E07C385F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F7BEC29D-04E8-3315-9BBA-64F50DB75777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912CAA43-98C4-EC7E-1D18-CFD66E875646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E6864FB5-68CE-14D6-8FE2-5CADD8EE4ABD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6445D554-B560-4FB4-7C8D-141637FB5460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F2FD9AE9-C1A2-1762-0B3E-338A0A006F5D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250A6EB4-6E5C-DA99-6ECC-545519071CE3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CA0A5A1D-4ED4-8CEA-32D4-FCC705C67FEF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4CF1BBDA-5CA8-E4FB-FC28-52E37174B82B}"/>
              </a:ext>
            </a:extLst>
          </p:cNvPr>
          <p:cNvGrpSpPr/>
          <p:nvPr/>
        </p:nvGrpSpPr>
        <p:grpSpPr>
          <a:xfrm>
            <a:off x="6107753" y="1700217"/>
            <a:ext cx="445212" cy="445175"/>
            <a:chOff x="6107753" y="1700217"/>
            <a:chExt cx="445212" cy="445175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D7184085-FF24-1F24-732A-11B691719473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61C9567D-AB34-0774-C249-2A73631267D5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0CC1A320-08EC-F5B0-3838-CCA2E0C83632}"/>
              </a:ext>
            </a:extLst>
          </p:cNvPr>
          <p:cNvGrpSpPr/>
          <p:nvPr/>
        </p:nvGrpSpPr>
        <p:grpSpPr>
          <a:xfrm>
            <a:off x="3781537" y="1707952"/>
            <a:ext cx="469270" cy="446099"/>
            <a:chOff x="3781537" y="1707952"/>
            <a:chExt cx="469270" cy="446099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643C97C6-7E01-ECC2-07D2-A9B44FDE774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4F18A101-7212-9459-2EB6-62EF8B937B7A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AA3C9C55-DF75-B029-23D2-73C269207CF7}"/>
              </a:ext>
            </a:extLst>
          </p:cNvPr>
          <p:cNvGrpSpPr/>
          <p:nvPr/>
        </p:nvGrpSpPr>
        <p:grpSpPr>
          <a:xfrm>
            <a:off x="6730349" y="1707239"/>
            <a:ext cx="446400" cy="445212"/>
            <a:chOff x="6730349" y="1707239"/>
            <a:chExt cx="446400" cy="445212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CEC62F97-D681-9C03-46E2-80286010AE5D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4CE24243-69FA-510C-ED8C-96CCA151435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33A6CE0A-85CC-9407-4185-B34A6E01EF3B}"/>
              </a:ext>
            </a:extLst>
          </p:cNvPr>
          <p:cNvSpPr/>
          <p:nvPr/>
        </p:nvSpPr>
        <p:spPr>
          <a:xfrm>
            <a:off x="4339778" y="2577099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1AFACCA8-DEF8-61DF-3C01-3E238E917830}"/>
              </a:ext>
            </a:extLst>
          </p:cNvPr>
          <p:cNvSpPr/>
          <p:nvPr/>
        </p:nvSpPr>
        <p:spPr>
          <a:xfrm>
            <a:off x="4879375" y="2649492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2B4A2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D8C048BD-82EE-A0BC-38F9-36BE58D5DE15}"/>
              </a:ext>
            </a:extLst>
          </p:cNvPr>
          <p:cNvGrpSpPr/>
          <p:nvPr/>
        </p:nvGrpSpPr>
        <p:grpSpPr>
          <a:xfrm>
            <a:off x="5526834" y="2589233"/>
            <a:ext cx="461287" cy="462009"/>
            <a:chOff x="5526834" y="2589233"/>
            <a:chExt cx="461287" cy="462009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77B99F8E-8006-AC0F-3894-267EEAADC7F8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BE5A9401-191C-17C5-A7C3-912F0611E242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19357C65-7508-3A6F-AF38-70CF78D54C98}"/>
              </a:ext>
            </a:extLst>
          </p:cNvPr>
          <p:cNvGrpSpPr/>
          <p:nvPr/>
        </p:nvGrpSpPr>
        <p:grpSpPr>
          <a:xfrm>
            <a:off x="7353851" y="2571603"/>
            <a:ext cx="465823" cy="464304"/>
            <a:chOff x="7353851" y="2571603"/>
            <a:chExt cx="465823" cy="464304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AF415AEC-7393-F260-ABE8-9A59669B7A82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999EB90A-287B-A1C8-EAA0-9C10AF8C5708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06EE1B37-5405-7EC4-55FA-E8C3609FC420}"/>
              </a:ext>
            </a:extLst>
          </p:cNvPr>
          <p:cNvGrpSpPr/>
          <p:nvPr/>
        </p:nvGrpSpPr>
        <p:grpSpPr>
          <a:xfrm>
            <a:off x="4901348" y="3495294"/>
            <a:ext cx="406286" cy="408900"/>
            <a:chOff x="4901348" y="3495294"/>
            <a:chExt cx="406286" cy="408900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D4A950C2-FDE4-82C3-19A3-292ADC24983D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EE13E676-837A-FC13-B4F3-F88720E9E3A5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4A24565E-690D-434F-211A-6AD724711757}"/>
              </a:ext>
            </a:extLst>
          </p:cNvPr>
          <p:cNvGrpSpPr/>
          <p:nvPr/>
        </p:nvGrpSpPr>
        <p:grpSpPr>
          <a:xfrm>
            <a:off x="6148315" y="2583015"/>
            <a:ext cx="272920" cy="462000"/>
            <a:chOff x="6148315" y="2583015"/>
            <a:chExt cx="272920" cy="462000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B49AE376-C796-3249-3A58-C992F6D9E6F1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944947C1-9955-FF44-F21F-FCB83EA4FBF8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B98725B-B8DE-4F59-4A63-68337CA1E9DC}"/>
              </a:ext>
            </a:extLst>
          </p:cNvPr>
          <p:cNvGrpSpPr/>
          <p:nvPr/>
        </p:nvGrpSpPr>
        <p:grpSpPr>
          <a:xfrm>
            <a:off x="3796058" y="2604494"/>
            <a:ext cx="454438" cy="462595"/>
            <a:chOff x="3796058" y="2604494"/>
            <a:chExt cx="454438" cy="462595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C376819B-25BA-2F1C-C035-11E9C96C10AC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7F86A3CA-5EC7-77F9-1944-316448DDF2DD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72772DA7-496B-2D24-5D2E-65C132101D00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483423A0-7C01-284D-77A6-23B6741FB6B1}"/>
              </a:ext>
            </a:extLst>
          </p:cNvPr>
          <p:cNvGrpSpPr/>
          <p:nvPr/>
        </p:nvGrpSpPr>
        <p:grpSpPr>
          <a:xfrm>
            <a:off x="6705286" y="2576276"/>
            <a:ext cx="456723" cy="464304"/>
            <a:chOff x="6705286" y="2576276"/>
            <a:chExt cx="456723" cy="464304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96707553-C3A3-59CD-FB43-5DC56A794493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39760CF7-2DCE-9492-11DA-A164FC0E13C7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3DCE7315-5AA9-CD04-86EC-3AB15595676D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B7D7BAA3-DE88-8F49-AC87-605CD51C5F38}"/>
              </a:ext>
            </a:extLst>
          </p:cNvPr>
          <p:cNvGrpSpPr/>
          <p:nvPr/>
        </p:nvGrpSpPr>
        <p:grpSpPr>
          <a:xfrm>
            <a:off x="5567836" y="3523548"/>
            <a:ext cx="492377" cy="387934"/>
            <a:chOff x="5567836" y="3523548"/>
            <a:chExt cx="492377" cy="387934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EB6F0AB6-E499-2643-2126-AB15A0A47193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CC115861-1032-B6BF-F0DE-5E1AE8B75CB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5B711D37-70E4-92E2-E473-594CAA762129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DEA4D1FC-5FF5-3B36-5A80-C564E011905E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05335F95-8413-08C6-EA6C-0CD01D6E63F6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AA95A838-59A5-B46F-DFE7-71B75A0EA4A0}"/>
              </a:ext>
            </a:extLst>
          </p:cNvPr>
          <p:cNvGrpSpPr/>
          <p:nvPr/>
        </p:nvGrpSpPr>
        <p:grpSpPr>
          <a:xfrm>
            <a:off x="3077943" y="2595844"/>
            <a:ext cx="556467" cy="457373"/>
            <a:chOff x="3077943" y="2595844"/>
            <a:chExt cx="556467" cy="457373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CBC3C2BF-A218-AEBF-8A70-D5F7F2803AD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9F626377-B933-5B07-5CD6-B2A1CED7F55B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A11F078F-76EA-1EAD-FA77-3D3C24987066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37FBB50B-1963-8685-4122-4AE46862198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A9BE8956-6C7C-92E3-CFBE-996C50EAF9C1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F2E7A466-7A65-FA04-1A0B-42CDB654B46E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2B4A28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9;p47">
            <a:extLst>
              <a:ext uri="{FF2B5EF4-FFF2-40B4-BE49-F238E27FC236}">
                <a16:creationId xmlns:a16="http://schemas.microsoft.com/office/drawing/2014/main" id="{A4712EED-2BDB-4A88-BAEC-B4DDB9AF5139}"/>
              </a:ext>
            </a:extLst>
          </p:cNvPr>
          <p:cNvSpPr/>
          <p:nvPr/>
        </p:nvSpPr>
        <p:spPr>
          <a:xfrm>
            <a:off x="4727859" y="1845103"/>
            <a:ext cx="1225497" cy="12254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90;p47">
            <a:extLst>
              <a:ext uri="{FF2B5EF4-FFF2-40B4-BE49-F238E27FC236}">
                <a16:creationId xmlns:a16="http://schemas.microsoft.com/office/drawing/2014/main" id="{79FF1C58-CA56-8F50-E7D4-E35F7F31B5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786" y="271851"/>
            <a:ext cx="8520598" cy="572697"/>
          </a:xfrm>
        </p:spPr>
        <p:txBody>
          <a:bodyPr anchor="t"/>
          <a:lstStyle/>
          <a:p>
            <a:pPr lvl="0"/>
            <a:r>
              <a:rPr lang="en-US" sz="2800">
                <a:solidFill>
                  <a:srgbClr val="53B054"/>
                </a:solidFill>
              </a:rPr>
              <a:t>Table of </a:t>
            </a:r>
            <a:r>
              <a:rPr lang="en-US" sz="2800">
                <a:solidFill>
                  <a:srgbClr val="53B054"/>
                </a:solidFill>
                <a:latin typeface="Montserrat"/>
              </a:rPr>
              <a:t>Contents</a:t>
            </a:r>
          </a:p>
        </p:txBody>
      </p:sp>
      <p:sp>
        <p:nvSpPr>
          <p:cNvPr id="4" name="Google Shape;591;p47">
            <a:extLst>
              <a:ext uri="{FF2B5EF4-FFF2-40B4-BE49-F238E27FC236}">
                <a16:creationId xmlns:a16="http://schemas.microsoft.com/office/drawing/2014/main" id="{177AA808-B78E-90A5-7199-1A388D4BE14F}"/>
              </a:ext>
            </a:extLst>
          </p:cNvPr>
          <p:cNvSpPr/>
          <p:nvPr/>
        </p:nvSpPr>
        <p:spPr>
          <a:xfrm>
            <a:off x="3190588" y="3435656"/>
            <a:ext cx="1225497" cy="12254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92;p47">
            <a:extLst>
              <a:ext uri="{FF2B5EF4-FFF2-40B4-BE49-F238E27FC236}">
                <a16:creationId xmlns:a16="http://schemas.microsoft.com/office/drawing/2014/main" id="{D7925E40-CF5B-DD59-B20B-0145CBBE882E}"/>
              </a:ext>
            </a:extLst>
          </p:cNvPr>
          <p:cNvSpPr/>
          <p:nvPr/>
        </p:nvSpPr>
        <p:spPr>
          <a:xfrm>
            <a:off x="3190588" y="1845103"/>
            <a:ext cx="1225497" cy="12254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93;p47">
            <a:extLst>
              <a:ext uri="{FF2B5EF4-FFF2-40B4-BE49-F238E27FC236}">
                <a16:creationId xmlns:a16="http://schemas.microsoft.com/office/drawing/2014/main" id="{588546BD-A902-539B-E3A7-34B29763DC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7111" y="2084950"/>
            <a:ext cx="1167003" cy="714000"/>
          </a:xfrm>
        </p:spPr>
        <p:txBody>
          <a:bodyPr anchor="ctr" anchorCtr="1"/>
          <a:lstStyle/>
          <a:p>
            <a:pPr lvl="0" algn="ctr"/>
            <a:r>
              <a:rPr lang="en-US" sz="40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7" name="Google Shape;594;p47">
            <a:extLst>
              <a:ext uri="{FF2B5EF4-FFF2-40B4-BE49-F238E27FC236}">
                <a16:creationId xmlns:a16="http://schemas.microsoft.com/office/drawing/2014/main" id="{C8588CDF-D5C9-CCA1-1180-D817165915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19858" y="3675458"/>
            <a:ext cx="1167003" cy="714000"/>
          </a:xfrm>
        </p:spPr>
        <p:txBody>
          <a:bodyPr anchor="ctr" anchorCtr="1"/>
          <a:lstStyle/>
          <a:p>
            <a:pPr lvl="0" algn="ctr"/>
            <a:r>
              <a:rPr lang="en-US" sz="40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8" name="Google Shape;595;p47">
            <a:extLst>
              <a:ext uri="{FF2B5EF4-FFF2-40B4-BE49-F238E27FC236}">
                <a16:creationId xmlns:a16="http://schemas.microsoft.com/office/drawing/2014/main" id="{40376152-B66F-DE2D-6E73-BBC4CD12A6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19812" y="2084905"/>
            <a:ext cx="1167003" cy="714000"/>
          </a:xfrm>
        </p:spPr>
        <p:txBody>
          <a:bodyPr anchor="ctr" anchorCtr="1"/>
          <a:lstStyle/>
          <a:p>
            <a:pPr lvl="0" algn="ctr"/>
            <a:r>
              <a:rPr lang="en-US" sz="40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9" name="Google Shape;596;p47">
            <a:extLst>
              <a:ext uri="{FF2B5EF4-FFF2-40B4-BE49-F238E27FC236}">
                <a16:creationId xmlns:a16="http://schemas.microsoft.com/office/drawing/2014/main" id="{2E59F980-B961-EE38-FCC2-48E34F3612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99717" y="1866308"/>
            <a:ext cx="2324697" cy="572697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sz="2100" b="1">
                <a:solidFill>
                  <a:srgbClr val="91BA4F"/>
                </a:solidFill>
                <a:latin typeface="Poppins"/>
                <a:cs typeface="Poppins"/>
              </a:rPr>
              <a:t>Objective</a:t>
            </a:r>
          </a:p>
        </p:txBody>
      </p:sp>
      <p:sp>
        <p:nvSpPr>
          <p:cNvPr id="10" name="Google Shape;597;p47">
            <a:extLst>
              <a:ext uri="{FF2B5EF4-FFF2-40B4-BE49-F238E27FC236}">
                <a16:creationId xmlns:a16="http://schemas.microsoft.com/office/drawing/2014/main" id="{45ADFFD2-AA41-D25A-A0D3-6F95577141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52920" y="2335423"/>
            <a:ext cx="1771503" cy="714000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/>
              <a:t>Describe the topic of the section</a:t>
            </a:r>
          </a:p>
        </p:txBody>
      </p:sp>
      <p:sp>
        <p:nvSpPr>
          <p:cNvPr id="11" name="Google Shape;598;p47">
            <a:extLst>
              <a:ext uri="{FF2B5EF4-FFF2-40B4-BE49-F238E27FC236}">
                <a16:creationId xmlns:a16="http://schemas.microsoft.com/office/drawing/2014/main" id="{2842FF77-5FF2-CCAE-FD6A-5C566015CD3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9576" y="1866299"/>
            <a:ext cx="2324697" cy="572697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100" b="1">
                <a:solidFill>
                  <a:srgbClr val="91BA4F"/>
                </a:solidFill>
                <a:latin typeface="Poppins"/>
                <a:cs typeface="Poppins"/>
              </a:rPr>
              <a:t>Methodology</a:t>
            </a:r>
          </a:p>
        </p:txBody>
      </p:sp>
      <p:sp>
        <p:nvSpPr>
          <p:cNvPr id="12" name="Google Shape;599;p47">
            <a:extLst>
              <a:ext uri="{FF2B5EF4-FFF2-40B4-BE49-F238E27FC236}">
                <a16:creationId xmlns:a16="http://schemas.microsoft.com/office/drawing/2014/main" id="{6F78F2C1-0ADC-FEA6-FD0D-0C8754840E5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9576" y="2335423"/>
            <a:ext cx="1771503" cy="7140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/>
              <a:t>Describe the topic of the section</a:t>
            </a:r>
          </a:p>
        </p:txBody>
      </p:sp>
      <p:sp>
        <p:nvSpPr>
          <p:cNvPr id="13" name="Google Shape;600;p47">
            <a:extLst>
              <a:ext uri="{FF2B5EF4-FFF2-40B4-BE49-F238E27FC236}">
                <a16:creationId xmlns:a16="http://schemas.microsoft.com/office/drawing/2014/main" id="{782D7D85-D5A5-860A-685C-014538AF7F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2804" y="3456861"/>
            <a:ext cx="2461802" cy="572697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sz="2100" b="1">
                <a:solidFill>
                  <a:srgbClr val="91BA4F"/>
                </a:solidFill>
                <a:latin typeface="Poppins"/>
                <a:cs typeface="Poppins"/>
              </a:rPr>
              <a:t>Results Analysis</a:t>
            </a:r>
          </a:p>
        </p:txBody>
      </p:sp>
      <p:sp>
        <p:nvSpPr>
          <p:cNvPr id="14" name="Google Shape;601;p47">
            <a:extLst>
              <a:ext uri="{FF2B5EF4-FFF2-40B4-BE49-F238E27FC236}">
                <a16:creationId xmlns:a16="http://schemas.microsoft.com/office/drawing/2014/main" id="{DF1BB86A-9847-A765-CAB6-5CFAF5BAB6C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52920" y="3925967"/>
            <a:ext cx="1771503" cy="714000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/>
              <a:t>Describe the topic of the section</a:t>
            </a:r>
          </a:p>
        </p:txBody>
      </p:sp>
      <p:sp>
        <p:nvSpPr>
          <p:cNvPr id="15" name="Google Shape;602;p47">
            <a:extLst>
              <a:ext uri="{FF2B5EF4-FFF2-40B4-BE49-F238E27FC236}">
                <a16:creationId xmlns:a16="http://schemas.microsoft.com/office/drawing/2014/main" id="{A66335F1-6D13-BDF1-D0D2-9E3610FA27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9576" y="3440887"/>
            <a:ext cx="2324697" cy="572697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100" b="1">
                <a:solidFill>
                  <a:srgbClr val="91BA4F"/>
                </a:solidFill>
                <a:latin typeface="Poppins"/>
                <a:cs typeface="Poppins"/>
              </a:rPr>
              <a:t>Conclusions</a:t>
            </a:r>
          </a:p>
        </p:txBody>
      </p:sp>
      <p:sp>
        <p:nvSpPr>
          <p:cNvPr id="16" name="Google Shape;603;p47">
            <a:extLst>
              <a:ext uri="{FF2B5EF4-FFF2-40B4-BE49-F238E27FC236}">
                <a16:creationId xmlns:a16="http://schemas.microsoft.com/office/drawing/2014/main" id="{01F8A634-7667-A3D0-6963-6F172E7829D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9576" y="3910010"/>
            <a:ext cx="1771503" cy="7140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/>
              <a:t>Describe the topic of the section</a:t>
            </a:r>
          </a:p>
        </p:txBody>
      </p:sp>
      <p:sp>
        <p:nvSpPr>
          <p:cNvPr id="17" name="Google Shape;604;p47">
            <a:extLst>
              <a:ext uri="{FF2B5EF4-FFF2-40B4-BE49-F238E27FC236}">
                <a16:creationId xmlns:a16="http://schemas.microsoft.com/office/drawing/2014/main" id="{81C836E1-06E3-353A-B68B-48E16B733CA8}"/>
              </a:ext>
            </a:extLst>
          </p:cNvPr>
          <p:cNvSpPr/>
          <p:nvPr/>
        </p:nvSpPr>
        <p:spPr>
          <a:xfrm>
            <a:off x="4727859" y="3435656"/>
            <a:ext cx="1225497" cy="12254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1BA4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605;p47">
            <a:extLst>
              <a:ext uri="{FF2B5EF4-FFF2-40B4-BE49-F238E27FC236}">
                <a16:creationId xmlns:a16="http://schemas.microsoft.com/office/drawing/2014/main" id="{7543E18D-A2C9-ABFE-9601-6F06B54F22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7111" y="3675449"/>
            <a:ext cx="1167003" cy="714000"/>
          </a:xfrm>
        </p:spPr>
        <p:txBody>
          <a:bodyPr anchor="ctr" anchorCtr="1"/>
          <a:lstStyle/>
          <a:p>
            <a:pPr lvl="0" algn="ctr"/>
            <a:r>
              <a:rPr lang="en-US" sz="4000">
                <a:solidFill>
                  <a:srgbClr val="FFFFFF"/>
                </a:solidFill>
              </a:rPr>
              <a:t>04</a:t>
            </a:r>
          </a:p>
        </p:txBody>
      </p:sp>
      <p:grpSp>
        <p:nvGrpSpPr>
          <p:cNvPr id="19" name="Grupo 25">
            <a:extLst>
              <a:ext uri="{FF2B5EF4-FFF2-40B4-BE49-F238E27FC236}">
                <a16:creationId xmlns:a16="http://schemas.microsoft.com/office/drawing/2014/main" id="{50663AB9-4216-D343-D315-8BA4782D63A0}"/>
              </a:ext>
            </a:extLst>
          </p:cNvPr>
          <p:cNvGrpSpPr/>
          <p:nvPr/>
        </p:nvGrpSpPr>
        <p:grpSpPr>
          <a:xfrm>
            <a:off x="91677" y="946806"/>
            <a:ext cx="8960644" cy="84536"/>
            <a:chOff x="91677" y="946806"/>
            <a:chExt cx="8960644" cy="8453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615183B-EC92-DA6B-0A40-BC4AC741CDAF}"/>
                </a:ext>
              </a:extLst>
            </p:cNvPr>
            <p:cNvSpPr/>
            <p:nvPr/>
          </p:nvSpPr>
          <p:spPr>
            <a:xfrm rot="10799991">
              <a:off x="1448656" y="946806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A3626C9-B97E-84BC-C3D7-89A5B99C21C9}"/>
                </a:ext>
              </a:extLst>
            </p:cNvPr>
            <p:cNvSpPr/>
            <p:nvPr/>
          </p:nvSpPr>
          <p:spPr>
            <a:xfrm rot="10800009" flipH="1">
              <a:off x="91677" y="946806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rupo 28">
            <a:extLst>
              <a:ext uri="{FF2B5EF4-FFF2-40B4-BE49-F238E27FC236}">
                <a16:creationId xmlns:a16="http://schemas.microsoft.com/office/drawing/2014/main" id="{BFD2F7C6-AE66-5DB3-7B23-3B50C71C5FFC}"/>
              </a:ext>
            </a:extLst>
          </p:cNvPr>
          <p:cNvGrpSpPr/>
          <p:nvPr/>
        </p:nvGrpSpPr>
        <p:grpSpPr>
          <a:xfrm>
            <a:off x="81171" y="373322"/>
            <a:ext cx="789254" cy="542065"/>
            <a:chOff x="81171" y="373322"/>
            <a:chExt cx="789254" cy="542065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0950231-23EF-83D5-62A7-A0AB8D0AB8F8}"/>
                </a:ext>
              </a:extLst>
            </p:cNvPr>
            <p:cNvSpPr/>
            <p:nvPr/>
          </p:nvSpPr>
          <p:spPr>
            <a:xfrm>
              <a:off x="81171" y="373322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E793526A-A379-47D0-6DEB-9D8451A26F29}"/>
                </a:ext>
              </a:extLst>
            </p:cNvPr>
            <p:cNvSpPr/>
            <p:nvPr/>
          </p:nvSpPr>
          <p:spPr>
            <a:xfrm>
              <a:off x="572716" y="435775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6D7D92D-84BD-E378-C940-7434C4DC1A8D}"/>
                </a:ext>
              </a:extLst>
            </p:cNvPr>
            <p:cNvSpPr/>
            <p:nvPr/>
          </p:nvSpPr>
          <p:spPr>
            <a:xfrm>
              <a:off x="442871" y="512374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2D0808CF-8BD0-F613-1B81-DFE6EB2D37FA}"/>
                </a:ext>
              </a:extLst>
            </p:cNvPr>
            <p:cNvSpPr/>
            <p:nvPr/>
          </p:nvSpPr>
          <p:spPr>
            <a:xfrm>
              <a:off x="82094" y="673812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rupo 33">
            <a:extLst>
              <a:ext uri="{FF2B5EF4-FFF2-40B4-BE49-F238E27FC236}">
                <a16:creationId xmlns:a16="http://schemas.microsoft.com/office/drawing/2014/main" id="{F00D6130-06CB-270C-42BC-26BC625FA23B}"/>
              </a:ext>
            </a:extLst>
          </p:cNvPr>
          <p:cNvGrpSpPr/>
          <p:nvPr/>
        </p:nvGrpSpPr>
        <p:grpSpPr>
          <a:xfrm>
            <a:off x="8263990" y="373678"/>
            <a:ext cx="787408" cy="542065"/>
            <a:chOff x="8263990" y="373678"/>
            <a:chExt cx="787408" cy="542065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92CCC436-F62A-2C19-71E4-67713C092857}"/>
                </a:ext>
              </a:extLst>
            </p:cNvPr>
            <p:cNvSpPr/>
            <p:nvPr/>
          </p:nvSpPr>
          <p:spPr>
            <a:xfrm>
              <a:off x="8706386" y="373678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730927FC-7DEC-E8F7-CEC2-596B2EDF36C8}"/>
                </a:ext>
              </a:extLst>
            </p:cNvPr>
            <p:cNvSpPr/>
            <p:nvPr/>
          </p:nvSpPr>
          <p:spPr>
            <a:xfrm>
              <a:off x="8340964" y="437311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9643AF3-11FB-5364-3DA5-CAEC61E51B13}"/>
                </a:ext>
              </a:extLst>
            </p:cNvPr>
            <p:cNvSpPr/>
            <p:nvPr/>
          </p:nvSpPr>
          <p:spPr>
            <a:xfrm>
              <a:off x="8522747" y="512731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25412054-375F-58A4-DD69-2D5E4766854B}"/>
                </a:ext>
              </a:extLst>
            </p:cNvPr>
            <p:cNvSpPr/>
            <p:nvPr/>
          </p:nvSpPr>
          <p:spPr>
            <a:xfrm>
              <a:off x="8263990" y="674168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rupo 12">
            <a:extLst>
              <a:ext uri="{FF2B5EF4-FFF2-40B4-BE49-F238E27FC236}">
                <a16:creationId xmlns:a16="http://schemas.microsoft.com/office/drawing/2014/main" id="{AA0AD4A3-D80C-038D-5E42-AE0BB627EBE9}"/>
              </a:ext>
            </a:extLst>
          </p:cNvPr>
          <p:cNvGrpSpPr/>
          <p:nvPr/>
        </p:nvGrpSpPr>
        <p:grpSpPr>
          <a:xfrm>
            <a:off x="2136779" y="1285875"/>
            <a:ext cx="487366" cy="581027"/>
            <a:chOff x="2136779" y="1285875"/>
            <a:chExt cx="487366" cy="581027"/>
          </a:xfrm>
        </p:grpSpPr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114EFE84-CC52-E6C8-4917-5528DFC7C55D}"/>
                </a:ext>
              </a:extLst>
            </p:cNvPr>
            <p:cNvSpPr/>
            <p:nvPr/>
          </p:nvSpPr>
          <p:spPr>
            <a:xfrm>
              <a:off x="2278063" y="1285875"/>
              <a:ext cx="212726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447"/>
                <a:gd name="f8" fmla="val 143"/>
                <a:gd name="f9" fmla="val 204"/>
                <a:gd name="f10" fmla="val 112"/>
                <a:gd name="f11" fmla="val 248"/>
                <a:gd name="f12" fmla="val 92"/>
                <a:gd name="f13" fmla="val 337"/>
                <a:gd name="f14" fmla="val 87"/>
                <a:gd name="f15" fmla="val 445"/>
                <a:gd name="f16" fmla="val 80"/>
                <a:gd name="f17" fmla="val 439"/>
                <a:gd name="f18" fmla="val 75"/>
                <a:gd name="f19" fmla="val 434"/>
                <a:gd name="f20" fmla="val 71"/>
                <a:gd name="f21" fmla="val 430"/>
                <a:gd name="f22" fmla="val 8"/>
                <a:gd name="f23" fmla="val 363"/>
                <a:gd name="f24" fmla="val 272"/>
                <a:gd name="f25" fmla="val 49"/>
                <a:gd name="f26" fmla="val 188"/>
                <a:gd name="f27" fmla="val 59"/>
                <a:gd name="f28" fmla="val 171"/>
                <a:gd name="f29" fmla="val 70"/>
                <a:gd name="f30" fmla="val 154"/>
                <a:gd name="f31" fmla="val 136"/>
                <a:gd name="f32" fmla="val 104"/>
                <a:gd name="f33" fmla="val 94"/>
                <a:gd name="f34" fmla="val 123"/>
                <a:gd name="f35" fmla="val 50"/>
                <a:gd name="f36" fmla="val 179"/>
                <a:gd name="f37" fmla="val 15"/>
                <a:gd name="f38" fmla="val 252"/>
                <a:gd name="f39" fmla="val 114"/>
                <a:gd name="f40" fmla="val 260"/>
                <a:gd name="f41" fmla="val 209"/>
                <a:gd name="f42" fmla="val 301"/>
                <a:gd name="f43" fmla="val 206"/>
                <a:gd name="f44" fmla="val 416"/>
                <a:gd name="f45" fmla="val 128"/>
                <a:gd name="f46" fmla="val 109"/>
                <a:gd name="f47" fmla="val 365"/>
                <a:gd name="f48" fmla="val 121"/>
                <a:gd name="f49" fmla="val 286"/>
                <a:gd name="f50" fmla="+- 0 0 -90"/>
                <a:gd name="f51" fmla="*/ f3 1 269"/>
                <a:gd name="f52" fmla="*/ f4 1 447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269"/>
                <a:gd name="f61" fmla="*/ f57 1 447"/>
                <a:gd name="f62" fmla="*/ 143 f58 1"/>
                <a:gd name="f63" fmla="*/ 204 f57 1"/>
                <a:gd name="f64" fmla="*/ 87 f58 1"/>
                <a:gd name="f65" fmla="*/ 445 f57 1"/>
                <a:gd name="f66" fmla="*/ 71 f58 1"/>
                <a:gd name="f67" fmla="*/ 430 f57 1"/>
                <a:gd name="f68" fmla="*/ 49 f58 1"/>
                <a:gd name="f69" fmla="*/ 188 f57 1"/>
                <a:gd name="f70" fmla="*/ 80 f58 1"/>
                <a:gd name="f71" fmla="*/ 136 f57 1"/>
                <a:gd name="f72" fmla="*/ 104 f58 1"/>
                <a:gd name="f73" fmla="*/ 0 f57 1"/>
                <a:gd name="f74" fmla="*/ 260 f58 1"/>
                <a:gd name="f75" fmla="*/ 209 f57 1"/>
                <a:gd name="f76" fmla="*/ 128 f58 1"/>
                <a:gd name="f77" fmla="*/ 447 f57 1"/>
                <a:gd name="f78" fmla="+- f59 0 f1"/>
                <a:gd name="f79" fmla="*/ f62 1 269"/>
                <a:gd name="f80" fmla="*/ f63 1 447"/>
                <a:gd name="f81" fmla="*/ f64 1 269"/>
                <a:gd name="f82" fmla="*/ f65 1 447"/>
                <a:gd name="f83" fmla="*/ f66 1 269"/>
                <a:gd name="f84" fmla="*/ f67 1 447"/>
                <a:gd name="f85" fmla="*/ f68 1 269"/>
                <a:gd name="f86" fmla="*/ f69 1 447"/>
                <a:gd name="f87" fmla="*/ f70 1 269"/>
                <a:gd name="f88" fmla="*/ f71 1 447"/>
                <a:gd name="f89" fmla="*/ f72 1 269"/>
                <a:gd name="f90" fmla="*/ f73 1 447"/>
                <a:gd name="f91" fmla="*/ f74 1 269"/>
                <a:gd name="f92" fmla="*/ f75 1 447"/>
                <a:gd name="f93" fmla="*/ f76 1 269"/>
                <a:gd name="f94" fmla="*/ f77 1 447"/>
                <a:gd name="f95" fmla="*/ 0 1 f60"/>
                <a:gd name="f96" fmla="*/ f54 1 f60"/>
                <a:gd name="f97" fmla="*/ 0 1 f61"/>
                <a:gd name="f98" fmla="*/ f55 1 f61"/>
                <a:gd name="f99" fmla="*/ f79 1 f60"/>
                <a:gd name="f100" fmla="*/ f80 1 f61"/>
                <a:gd name="f101" fmla="*/ f81 1 f60"/>
                <a:gd name="f102" fmla="*/ f82 1 f61"/>
                <a:gd name="f103" fmla="*/ f83 1 f60"/>
                <a:gd name="f104" fmla="*/ f84 1 f61"/>
                <a:gd name="f105" fmla="*/ f85 1 f60"/>
                <a:gd name="f106" fmla="*/ f86 1 f61"/>
                <a:gd name="f107" fmla="*/ f87 1 f60"/>
                <a:gd name="f108" fmla="*/ f88 1 f61"/>
                <a:gd name="f109" fmla="*/ f89 1 f60"/>
                <a:gd name="f110" fmla="*/ f90 1 f61"/>
                <a:gd name="f111" fmla="*/ f91 1 f60"/>
                <a:gd name="f112" fmla="*/ f92 1 f61"/>
                <a:gd name="f113" fmla="*/ f93 1 f60"/>
                <a:gd name="f114" fmla="*/ f94 1 f61"/>
                <a:gd name="f115" fmla="*/ f95 f51 1"/>
                <a:gd name="f116" fmla="*/ f96 f51 1"/>
                <a:gd name="f117" fmla="*/ f98 f52 1"/>
                <a:gd name="f118" fmla="*/ f97 f52 1"/>
                <a:gd name="f119" fmla="*/ f99 f51 1"/>
                <a:gd name="f120" fmla="*/ f100 f52 1"/>
                <a:gd name="f121" fmla="*/ f101 f51 1"/>
                <a:gd name="f122" fmla="*/ f102 f52 1"/>
                <a:gd name="f123" fmla="*/ f103 f51 1"/>
                <a:gd name="f124" fmla="*/ f104 f52 1"/>
                <a:gd name="f125" fmla="*/ f105 f51 1"/>
                <a:gd name="f126" fmla="*/ f106 f52 1"/>
                <a:gd name="f127" fmla="*/ f107 f51 1"/>
                <a:gd name="f128" fmla="*/ f108 f52 1"/>
                <a:gd name="f129" fmla="*/ f109 f51 1"/>
                <a:gd name="f130" fmla="*/ f110 f52 1"/>
                <a:gd name="f131" fmla="*/ f111 f51 1"/>
                <a:gd name="f132" fmla="*/ f112 f52 1"/>
                <a:gd name="f133" fmla="*/ f113 f51 1"/>
                <a:gd name="f134" fmla="*/ f114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19" y="f120"/>
                </a:cxn>
                <a:cxn ang="f78">
                  <a:pos x="f121" y="f122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19" y="f120"/>
                </a:cxn>
              </a:cxnLst>
              <a:rect l="f115" t="f118" r="f116" b="f117"/>
              <a:pathLst>
                <a:path w="269" h="4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5" y="f24"/>
                    <a:pt x="f25" y="f26"/>
                  </a:cubicBezTo>
                  <a:cubicBezTo>
                    <a:pt x="f27" y="f28"/>
                    <a:pt x="f29" y="f30"/>
                    <a:pt x="f16" y="f31"/>
                  </a:cubicBezTo>
                  <a:cubicBezTo>
                    <a:pt x="f32" y="f33"/>
                    <a:pt x="f34" y="f35"/>
                    <a:pt x="f32" y="f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6" y="f42"/>
                    <a:pt x="f43" y="f44"/>
                    <a:pt x="f45" y="f7"/>
                  </a:cubicBezTo>
                  <a:cubicBezTo>
                    <a:pt x="f46" y="f47"/>
                    <a:pt x="f48" y="f49"/>
                    <a:pt x="f8" y="f9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8858F52-5FDD-E65D-05F3-4DFD5E870790}"/>
                </a:ext>
              </a:extLst>
            </p:cNvPr>
            <p:cNvSpPr/>
            <p:nvPr/>
          </p:nvSpPr>
          <p:spPr>
            <a:xfrm>
              <a:off x="2136779" y="1504946"/>
              <a:ext cx="198433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4"/>
                <a:gd name="f7" fmla="val 448"/>
                <a:gd name="f8" fmla="val 187"/>
                <a:gd name="f9" fmla="val 442"/>
                <a:gd name="f10" fmla="val 184"/>
                <a:gd name="f11" fmla="val 356"/>
                <a:gd name="f12" fmla="val 163"/>
                <a:gd name="f13" fmla="val 277"/>
                <a:gd name="f14" fmla="val 121"/>
                <a:gd name="f15" fmla="val 203"/>
                <a:gd name="f16" fmla="val 147"/>
                <a:gd name="f17" fmla="val 283"/>
                <a:gd name="f18" fmla="val 160"/>
                <a:gd name="f19" fmla="val 364"/>
                <a:gd name="f20" fmla="val 149"/>
                <a:gd name="f21" fmla="val 74"/>
                <a:gd name="f22" fmla="val 427"/>
                <a:gd name="f23" fmla="val 5"/>
                <a:gd name="f24" fmla="val 323"/>
                <a:gd name="f25" fmla="val 2"/>
                <a:gd name="f26" fmla="val 231"/>
                <a:gd name="f27" fmla="val 132"/>
                <a:gd name="f28" fmla="val 62"/>
                <a:gd name="f29" fmla="val 29"/>
                <a:gd name="f30" fmla="val 144"/>
                <a:gd name="f31" fmla="val 126"/>
                <a:gd name="f32" fmla="val 66"/>
                <a:gd name="f33" fmla="val 161"/>
                <a:gd name="f34" fmla="val 114"/>
                <a:gd name="f35" fmla="val 195"/>
                <a:gd name="f36" fmla="val 162"/>
                <a:gd name="f37" fmla="val 220"/>
                <a:gd name="f38" fmla="val 199"/>
                <a:gd name="f39" fmla="val 245"/>
                <a:gd name="f40" fmla="val 236"/>
                <a:gd name="f41" fmla="val 249"/>
                <a:gd name="f42" fmla="val 282"/>
                <a:gd name="f43" fmla="val 339"/>
                <a:gd name="f44" fmla="val 239"/>
                <a:gd name="f45" fmla="val 390"/>
                <a:gd name="f46" fmla="val 201"/>
                <a:gd name="f47" fmla="val 434"/>
                <a:gd name="f48" fmla="val 198"/>
                <a:gd name="f49" fmla="val 436"/>
                <a:gd name="f50" fmla="val 196"/>
                <a:gd name="f51" fmla="val 439"/>
                <a:gd name="f52" fmla="val 193"/>
                <a:gd name="f53" fmla="val 441"/>
                <a:gd name="f54" fmla="val 191"/>
                <a:gd name="f55" fmla="+- 0 0 -90"/>
                <a:gd name="f56" fmla="*/ f3 1 254"/>
                <a:gd name="f57" fmla="*/ f4 1 448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254"/>
                <a:gd name="f66" fmla="*/ f62 1 448"/>
                <a:gd name="f67" fmla="*/ 187 f63 1"/>
                <a:gd name="f68" fmla="*/ 442 f62 1"/>
                <a:gd name="f69" fmla="*/ 121 f63 1"/>
                <a:gd name="f70" fmla="*/ 203 f62 1"/>
                <a:gd name="f71" fmla="*/ 149 f63 1"/>
                <a:gd name="f72" fmla="*/ 448 f62 1"/>
                <a:gd name="f73" fmla="*/ 2 f63 1"/>
                <a:gd name="f74" fmla="*/ 231 f62 1"/>
                <a:gd name="f75" fmla="*/ 144 f63 1"/>
                <a:gd name="f76" fmla="*/ 0 f62 1"/>
                <a:gd name="f77" fmla="*/ 195 f63 1"/>
                <a:gd name="f78" fmla="*/ 162 f62 1"/>
                <a:gd name="f79" fmla="*/ 249 f63 1"/>
                <a:gd name="f80" fmla="*/ 282 f62 1"/>
                <a:gd name="f81" fmla="*/ 201 f63 1"/>
                <a:gd name="f82" fmla="*/ 434 f62 1"/>
                <a:gd name="f83" fmla="*/ 193 f63 1"/>
                <a:gd name="f84" fmla="*/ 441 f62 1"/>
                <a:gd name="f85" fmla="+- f64 0 f1"/>
                <a:gd name="f86" fmla="*/ f67 1 254"/>
                <a:gd name="f87" fmla="*/ f68 1 448"/>
                <a:gd name="f88" fmla="*/ f69 1 254"/>
                <a:gd name="f89" fmla="*/ f70 1 448"/>
                <a:gd name="f90" fmla="*/ f71 1 254"/>
                <a:gd name="f91" fmla="*/ f72 1 448"/>
                <a:gd name="f92" fmla="*/ f73 1 254"/>
                <a:gd name="f93" fmla="*/ f74 1 448"/>
                <a:gd name="f94" fmla="*/ f75 1 254"/>
                <a:gd name="f95" fmla="*/ f76 1 448"/>
                <a:gd name="f96" fmla="*/ f77 1 254"/>
                <a:gd name="f97" fmla="*/ f78 1 448"/>
                <a:gd name="f98" fmla="*/ f79 1 254"/>
                <a:gd name="f99" fmla="*/ f80 1 448"/>
                <a:gd name="f100" fmla="*/ f81 1 254"/>
                <a:gd name="f101" fmla="*/ f82 1 448"/>
                <a:gd name="f102" fmla="*/ f83 1 254"/>
                <a:gd name="f103" fmla="*/ f84 1 448"/>
                <a:gd name="f104" fmla="*/ 0 1 f65"/>
                <a:gd name="f105" fmla="*/ f59 1 f65"/>
                <a:gd name="f106" fmla="*/ 0 1 f66"/>
                <a:gd name="f107" fmla="*/ f60 1 f66"/>
                <a:gd name="f108" fmla="*/ f86 1 f65"/>
                <a:gd name="f109" fmla="*/ f87 1 f66"/>
                <a:gd name="f110" fmla="*/ f88 1 f65"/>
                <a:gd name="f111" fmla="*/ f89 1 f66"/>
                <a:gd name="f112" fmla="*/ f90 1 f65"/>
                <a:gd name="f113" fmla="*/ f91 1 f66"/>
                <a:gd name="f114" fmla="*/ f92 1 f65"/>
                <a:gd name="f115" fmla="*/ f93 1 f66"/>
                <a:gd name="f116" fmla="*/ f94 1 f65"/>
                <a:gd name="f117" fmla="*/ f95 1 f66"/>
                <a:gd name="f118" fmla="*/ f96 1 f65"/>
                <a:gd name="f119" fmla="*/ f97 1 f66"/>
                <a:gd name="f120" fmla="*/ f98 1 f65"/>
                <a:gd name="f121" fmla="*/ f99 1 f66"/>
                <a:gd name="f122" fmla="*/ f100 1 f65"/>
                <a:gd name="f123" fmla="*/ f101 1 f66"/>
                <a:gd name="f124" fmla="*/ f102 1 f65"/>
                <a:gd name="f125" fmla="*/ f103 1 f66"/>
                <a:gd name="f126" fmla="*/ f104 f56 1"/>
                <a:gd name="f127" fmla="*/ f105 f56 1"/>
                <a:gd name="f128" fmla="*/ f107 f57 1"/>
                <a:gd name="f129" fmla="*/ f106 f57 1"/>
                <a:gd name="f130" fmla="*/ f108 f56 1"/>
                <a:gd name="f131" fmla="*/ f109 f57 1"/>
                <a:gd name="f132" fmla="*/ f110 f56 1"/>
                <a:gd name="f133" fmla="*/ f111 f57 1"/>
                <a:gd name="f134" fmla="*/ f112 f56 1"/>
                <a:gd name="f135" fmla="*/ f113 f57 1"/>
                <a:gd name="f136" fmla="*/ f114 f56 1"/>
                <a:gd name="f137" fmla="*/ f115 f57 1"/>
                <a:gd name="f138" fmla="*/ f116 f56 1"/>
                <a:gd name="f139" fmla="*/ f117 f57 1"/>
                <a:gd name="f140" fmla="*/ f118 f56 1"/>
                <a:gd name="f141" fmla="*/ f119 f57 1"/>
                <a:gd name="f142" fmla="*/ f120 f56 1"/>
                <a:gd name="f143" fmla="*/ f121 f57 1"/>
                <a:gd name="f144" fmla="*/ f122 f56 1"/>
                <a:gd name="f145" fmla="*/ f123 f57 1"/>
                <a:gd name="f146" fmla="*/ f124 f56 1"/>
                <a:gd name="f147" fmla="*/ f12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0" y="f131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30" y="f131"/>
                </a:cxn>
              </a:cxnLst>
              <a:rect l="f126" t="f129" r="f127" b="f128"/>
              <a:pathLst>
                <a:path w="254" h="4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7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28" y="f29"/>
                    <a:pt x="f30" y="f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3"/>
                    <a:pt x="f54" y="f53"/>
                    <a:pt x="f8" y="f9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E9AA1501-1F47-3EB9-CE5A-873588148989}"/>
                </a:ext>
              </a:extLst>
            </p:cNvPr>
            <p:cNvSpPr/>
            <p:nvPr/>
          </p:nvSpPr>
          <p:spPr>
            <a:xfrm>
              <a:off x="2365379" y="1522411"/>
              <a:ext cx="258766" cy="344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"/>
                <a:gd name="f7" fmla="val 437"/>
                <a:gd name="f8" fmla="val 204"/>
                <a:gd name="f9" fmla="val 283"/>
                <a:gd name="f10" fmla="val 66"/>
                <a:gd name="f11" fmla="val 199"/>
                <a:gd name="f12" fmla="val 253"/>
                <a:gd name="f13" fmla="val 319"/>
                <a:gd name="f14" fmla="val 210"/>
                <a:gd name="f15" fmla="val 385"/>
                <a:gd name="f16" fmla="val 150"/>
                <a:gd name="f17" fmla="val 424"/>
                <a:gd name="f18" fmla="val 73"/>
                <a:gd name="f19" fmla="val 436"/>
                <a:gd name="f20" fmla="val 55"/>
                <a:gd name="f21" fmla="val 432"/>
                <a:gd name="f22" fmla="val 50"/>
                <a:gd name="f23" fmla="val 426"/>
                <a:gd name="f24" fmla="val 356"/>
                <a:gd name="f25" fmla="val 5"/>
                <a:gd name="f26" fmla="val 256"/>
                <a:gd name="f27" fmla="val 62"/>
                <a:gd name="f28" fmla="val 191"/>
                <a:gd name="f29" fmla="val 75"/>
                <a:gd name="f30" fmla="val 176"/>
                <a:gd name="f31" fmla="val 90"/>
                <a:gd name="f32" fmla="val 164"/>
                <a:gd name="f33" fmla="val 104"/>
                <a:gd name="f34" fmla="val 151"/>
                <a:gd name="f35" fmla="val 115"/>
                <a:gd name="f36" fmla="val 140"/>
                <a:gd name="f37" fmla="val 127"/>
                <a:gd name="f38" fmla="val 131"/>
                <a:gd name="f39" fmla="val 139"/>
                <a:gd name="f40" fmla="val 121"/>
                <a:gd name="f41" fmla="val 184"/>
                <a:gd name="f42" fmla="val 79"/>
                <a:gd name="f43" fmla="val 195"/>
                <a:gd name="f44" fmla="val 60"/>
                <a:gd name="f45" fmla="val 226"/>
                <a:gd name="f46" fmla="val 89"/>
                <a:gd name="f47" fmla="val 190"/>
                <a:gd name="f48" fmla="val 123"/>
                <a:gd name="f49" fmla="val 154"/>
                <a:gd name="f50" fmla="val 156"/>
                <a:gd name="f51" fmla="val 119"/>
                <a:gd name="f52" fmla="val 103"/>
                <a:gd name="f53" fmla="val 205"/>
                <a:gd name="f54" fmla="val 88"/>
                <a:gd name="f55" fmla="val 222"/>
                <a:gd name="f56" fmla="val 76"/>
                <a:gd name="f57" fmla="val 240"/>
                <a:gd name="f58" fmla="val 54"/>
                <a:gd name="f59" fmla="val 273"/>
                <a:gd name="f60" fmla="val 49"/>
                <a:gd name="f61" fmla="val 329"/>
                <a:gd name="f62" fmla="val 65"/>
                <a:gd name="f63" fmla="val 359"/>
                <a:gd name="f64" fmla="val 91"/>
                <a:gd name="f65" fmla="val 294"/>
                <a:gd name="f66" fmla="val 128"/>
                <a:gd name="f67" fmla="val 238"/>
                <a:gd name="f68" fmla="val 178"/>
                <a:gd name="f69" fmla="val 137"/>
                <a:gd name="f70" fmla="val 251"/>
                <a:gd name="f71" fmla="val 105"/>
                <a:gd name="f72" fmla="val 315"/>
                <a:gd name="f73" fmla="val 92"/>
                <a:gd name="f74" fmla="val 393"/>
                <a:gd name="f75" fmla="val 159"/>
                <a:gd name="f76" fmla="val 372"/>
                <a:gd name="f77" fmla="val 332"/>
                <a:gd name="f78" fmla="val 233"/>
                <a:gd name="f79" fmla="val 272"/>
                <a:gd name="f80" fmla="val 263"/>
                <a:gd name="f81" fmla="val 208"/>
                <a:gd name="f82" fmla="val 258"/>
                <a:gd name="f83" fmla="val 146"/>
                <a:gd name="f84" fmla="+- 0 0 -90"/>
                <a:gd name="f85" fmla="*/ f3 1 330"/>
                <a:gd name="f86" fmla="*/ f4 1 437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330"/>
                <a:gd name="f95" fmla="*/ f91 1 437"/>
                <a:gd name="f96" fmla="*/ 204 f92 1"/>
                <a:gd name="f97" fmla="*/ 0 f91 1"/>
                <a:gd name="f98" fmla="*/ 253 f92 1"/>
                <a:gd name="f99" fmla="*/ 319 f91 1"/>
                <a:gd name="f100" fmla="*/ 73 f92 1"/>
                <a:gd name="f101" fmla="*/ 436 f91 1"/>
                <a:gd name="f102" fmla="*/ 50 f92 1"/>
                <a:gd name="f103" fmla="*/ 426 f91 1"/>
                <a:gd name="f104" fmla="*/ 62 f92 1"/>
                <a:gd name="f105" fmla="*/ 191 f91 1"/>
                <a:gd name="f106" fmla="*/ 104 f92 1"/>
                <a:gd name="f107" fmla="*/ 151 f91 1"/>
                <a:gd name="f108" fmla="*/ 139 f92 1"/>
                <a:gd name="f109" fmla="*/ 121 f91 1"/>
                <a:gd name="f110" fmla="*/ 226 f92 1"/>
                <a:gd name="f111" fmla="*/ 89 f91 1"/>
                <a:gd name="f112" fmla="*/ 119 f92 1"/>
                <a:gd name="f113" fmla="*/ 190 f91 1"/>
                <a:gd name="f114" fmla="*/ 76 f92 1"/>
                <a:gd name="f115" fmla="*/ 240 f91 1"/>
                <a:gd name="f116" fmla="*/ 65 f92 1"/>
                <a:gd name="f117" fmla="*/ 359 f91 1"/>
                <a:gd name="f118" fmla="*/ 178 f92 1"/>
                <a:gd name="f119" fmla="*/ 92 f92 1"/>
                <a:gd name="f120" fmla="*/ 393 f91 1"/>
                <a:gd name="f121" fmla="*/ 233 f92 1"/>
                <a:gd name="f122" fmla="*/ 272 f91 1"/>
                <a:gd name="f123" fmla="+- f93 0 f1"/>
                <a:gd name="f124" fmla="*/ f96 1 330"/>
                <a:gd name="f125" fmla="*/ f97 1 437"/>
                <a:gd name="f126" fmla="*/ f98 1 330"/>
                <a:gd name="f127" fmla="*/ f99 1 437"/>
                <a:gd name="f128" fmla="*/ f100 1 330"/>
                <a:gd name="f129" fmla="*/ f101 1 437"/>
                <a:gd name="f130" fmla="*/ f102 1 330"/>
                <a:gd name="f131" fmla="*/ f103 1 437"/>
                <a:gd name="f132" fmla="*/ f104 1 330"/>
                <a:gd name="f133" fmla="*/ f105 1 437"/>
                <a:gd name="f134" fmla="*/ f106 1 330"/>
                <a:gd name="f135" fmla="*/ f107 1 437"/>
                <a:gd name="f136" fmla="*/ f108 1 330"/>
                <a:gd name="f137" fmla="*/ f109 1 437"/>
                <a:gd name="f138" fmla="*/ f110 1 330"/>
                <a:gd name="f139" fmla="*/ f111 1 437"/>
                <a:gd name="f140" fmla="*/ f112 1 330"/>
                <a:gd name="f141" fmla="*/ f113 1 437"/>
                <a:gd name="f142" fmla="*/ f114 1 330"/>
                <a:gd name="f143" fmla="*/ f115 1 437"/>
                <a:gd name="f144" fmla="*/ f116 1 330"/>
                <a:gd name="f145" fmla="*/ f117 1 437"/>
                <a:gd name="f146" fmla="*/ f118 1 330"/>
                <a:gd name="f147" fmla="*/ f119 1 330"/>
                <a:gd name="f148" fmla="*/ f120 1 437"/>
                <a:gd name="f149" fmla="*/ f121 1 330"/>
                <a:gd name="f150" fmla="*/ f122 1 437"/>
                <a:gd name="f151" fmla="*/ 0 1 f94"/>
                <a:gd name="f152" fmla="*/ f88 1 f94"/>
                <a:gd name="f153" fmla="*/ 0 1 f95"/>
                <a:gd name="f154" fmla="*/ f89 1 f95"/>
                <a:gd name="f155" fmla="*/ f124 1 f94"/>
                <a:gd name="f156" fmla="*/ f125 1 f95"/>
                <a:gd name="f157" fmla="*/ f126 1 f94"/>
                <a:gd name="f158" fmla="*/ f127 1 f95"/>
                <a:gd name="f159" fmla="*/ f128 1 f94"/>
                <a:gd name="f160" fmla="*/ f129 1 f95"/>
                <a:gd name="f161" fmla="*/ f130 1 f94"/>
                <a:gd name="f162" fmla="*/ f131 1 f95"/>
                <a:gd name="f163" fmla="*/ f132 1 f94"/>
                <a:gd name="f164" fmla="*/ f133 1 f95"/>
                <a:gd name="f165" fmla="*/ f134 1 f94"/>
                <a:gd name="f166" fmla="*/ f135 1 f95"/>
                <a:gd name="f167" fmla="*/ f136 1 f94"/>
                <a:gd name="f168" fmla="*/ f137 1 f95"/>
                <a:gd name="f169" fmla="*/ f138 1 f94"/>
                <a:gd name="f170" fmla="*/ f139 1 f95"/>
                <a:gd name="f171" fmla="*/ f140 1 f94"/>
                <a:gd name="f172" fmla="*/ f141 1 f95"/>
                <a:gd name="f173" fmla="*/ f142 1 f94"/>
                <a:gd name="f174" fmla="*/ f143 1 f95"/>
                <a:gd name="f175" fmla="*/ f144 1 f94"/>
                <a:gd name="f176" fmla="*/ f145 1 f95"/>
                <a:gd name="f177" fmla="*/ f146 1 f94"/>
                <a:gd name="f178" fmla="*/ f147 1 f94"/>
                <a:gd name="f179" fmla="*/ f148 1 f95"/>
                <a:gd name="f180" fmla="*/ f149 1 f94"/>
                <a:gd name="f181" fmla="*/ f150 1 f95"/>
                <a:gd name="f182" fmla="*/ f151 f85 1"/>
                <a:gd name="f183" fmla="*/ f152 f85 1"/>
                <a:gd name="f184" fmla="*/ f154 f86 1"/>
                <a:gd name="f185" fmla="*/ f153 f86 1"/>
                <a:gd name="f186" fmla="*/ f155 f85 1"/>
                <a:gd name="f187" fmla="*/ f156 f86 1"/>
                <a:gd name="f188" fmla="*/ f157 f85 1"/>
                <a:gd name="f189" fmla="*/ f158 f86 1"/>
                <a:gd name="f190" fmla="*/ f159 f85 1"/>
                <a:gd name="f191" fmla="*/ f160 f86 1"/>
                <a:gd name="f192" fmla="*/ f161 f85 1"/>
                <a:gd name="f193" fmla="*/ f162 f86 1"/>
                <a:gd name="f194" fmla="*/ f163 f85 1"/>
                <a:gd name="f195" fmla="*/ f164 f86 1"/>
                <a:gd name="f196" fmla="*/ f165 f85 1"/>
                <a:gd name="f197" fmla="*/ f166 f86 1"/>
                <a:gd name="f198" fmla="*/ f167 f85 1"/>
                <a:gd name="f199" fmla="*/ f168 f86 1"/>
                <a:gd name="f200" fmla="*/ f169 f85 1"/>
                <a:gd name="f201" fmla="*/ f170 f86 1"/>
                <a:gd name="f202" fmla="*/ f171 f85 1"/>
                <a:gd name="f203" fmla="*/ f172 f86 1"/>
                <a:gd name="f204" fmla="*/ f173 f85 1"/>
                <a:gd name="f205" fmla="*/ f174 f86 1"/>
                <a:gd name="f206" fmla="*/ f175 f85 1"/>
                <a:gd name="f207" fmla="*/ f176 f86 1"/>
                <a:gd name="f208" fmla="*/ f177 f85 1"/>
                <a:gd name="f209" fmla="*/ f178 f85 1"/>
                <a:gd name="f210" fmla="*/ f179 f86 1"/>
                <a:gd name="f211" fmla="*/ f180 f85 1"/>
                <a:gd name="f212" fmla="*/ f181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86" y="f187"/>
                </a:cxn>
                <a:cxn ang="f123">
                  <a:pos x="f188" y="f189"/>
                </a:cxn>
                <a:cxn ang="f123">
                  <a:pos x="f190" y="f191"/>
                </a:cxn>
                <a:cxn ang="f123">
                  <a:pos x="f192" y="f193"/>
                </a:cxn>
                <a:cxn ang="f123">
                  <a:pos x="f194" y="f195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186" y="f187"/>
                </a:cxn>
                <a:cxn ang="f123">
                  <a:pos x="f200" y="f201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195"/>
                </a:cxn>
                <a:cxn ang="f123">
                  <a:pos x="f209" y="f210"/>
                </a:cxn>
                <a:cxn ang="f123">
                  <a:pos x="f211" y="f212"/>
                </a:cxn>
                <a:cxn ang="f123">
                  <a:pos x="f200" y="f201"/>
                </a:cxn>
              </a:cxnLst>
              <a:rect l="f182" t="f185" r="f183" b="f184"/>
              <a:pathLst>
                <a:path w="330" h="437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0" y="f7"/>
                    <a:pt x="f20" y="f21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8" y="f5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47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2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53" y="f77"/>
                    <a:pt x="f78" y="f79"/>
                  </a:cubicBezTo>
                  <a:cubicBezTo>
                    <a:pt x="f80" y="f81"/>
                    <a:pt x="f82" y="f83"/>
                    <a:pt x="f45" y="f46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rupo 18">
            <a:extLst>
              <a:ext uri="{FF2B5EF4-FFF2-40B4-BE49-F238E27FC236}">
                <a16:creationId xmlns:a16="http://schemas.microsoft.com/office/drawing/2014/main" id="{87606607-1163-6372-8B1A-6378CA596180}"/>
              </a:ext>
            </a:extLst>
          </p:cNvPr>
          <p:cNvGrpSpPr/>
          <p:nvPr/>
        </p:nvGrpSpPr>
        <p:grpSpPr>
          <a:xfrm>
            <a:off x="2136779" y="2938460"/>
            <a:ext cx="487366" cy="579437"/>
            <a:chOff x="2136779" y="2938460"/>
            <a:chExt cx="487366" cy="579437"/>
          </a:xfrm>
        </p:grpSpPr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333E93B5-1CEB-25FF-1272-4F8CD9682A71}"/>
                </a:ext>
              </a:extLst>
            </p:cNvPr>
            <p:cNvSpPr/>
            <p:nvPr/>
          </p:nvSpPr>
          <p:spPr>
            <a:xfrm>
              <a:off x="2278063" y="2938460"/>
              <a:ext cx="212726" cy="350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447"/>
                <a:gd name="f8" fmla="val 143"/>
                <a:gd name="f9" fmla="val 204"/>
                <a:gd name="f10" fmla="val 112"/>
                <a:gd name="f11" fmla="val 248"/>
                <a:gd name="f12" fmla="val 92"/>
                <a:gd name="f13" fmla="val 337"/>
                <a:gd name="f14" fmla="val 87"/>
                <a:gd name="f15" fmla="val 445"/>
                <a:gd name="f16" fmla="val 80"/>
                <a:gd name="f17" fmla="val 439"/>
                <a:gd name="f18" fmla="val 75"/>
                <a:gd name="f19" fmla="val 434"/>
                <a:gd name="f20" fmla="val 71"/>
                <a:gd name="f21" fmla="val 430"/>
                <a:gd name="f22" fmla="val 8"/>
                <a:gd name="f23" fmla="val 363"/>
                <a:gd name="f24" fmla="val 272"/>
                <a:gd name="f25" fmla="val 49"/>
                <a:gd name="f26" fmla="val 188"/>
                <a:gd name="f27" fmla="val 59"/>
                <a:gd name="f28" fmla="val 171"/>
                <a:gd name="f29" fmla="val 70"/>
                <a:gd name="f30" fmla="val 154"/>
                <a:gd name="f31" fmla="val 136"/>
                <a:gd name="f32" fmla="val 104"/>
                <a:gd name="f33" fmla="val 94"/>
                <a:gd name="f34" fmla="val 123"/>
                <a:gd name="f35" fmla="val 50"/>
                <a:gd name="f36" fmla="val 179"/>
                <a:gd name="f37" fmla="val 15"/>
                <a:gd name="f38" fmla="val 252"/>
                <a:gd name="f39" fmla="val 114"/>
                <a:gd name="f40" fmla="val 260"/>
                <a:gd name="f41" fmla="val 209"/>
                <a:gd name="f42" fmla="val 301"/>
                <a:gd name="f43" fmla="val 206"/>
                <a:gd name="f44" fmla="val 416"/>
                <a:gd name="f45" fmla="val 128"/>
                <a:gd name="f46" fmla="val 109"/>
                <a:gd name="f47" fmla="val 365"/>
                <a:gd name="f48" fmla="val 121"/>
                <a:gd name="f49" fmla="val 286"/>
                <a:gd name="f50" fmla="+- 0 0 -90"/>
                <a:gd name="f51" fmla="*/ f3 1 269"/>
                <a:gd name="f52" fmla="*/ f4 1 447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269"/>
                <a:gd name="f61" fmla="*/ f57 1 447"/>
                <a:gd name="f62" fmla="*/ 143 f58 1"/>
                <a:gd name="f63" fmla="*/ 204 f57 1"/>
                <a:gd name="f64" fmla="*/ 87 f58 1"/>
                <a:gd name="f65" fmla="*/ 445 f57 1"/>
                <a:gd name="f66" fmla="*/ 71 f58 1"/>
                <a:gd name="f67" fmla="*/ 430 f57 1"/>
                <a:gd name="f68" fmla="*/ 49 f58 1"/>
                <a:gd name="f69" fmla="*/ 188 f57 1"/>
                <a:gd name="f70" fmla="*/ 80 f58 1"/>
                <a:gd name="f71" fmla="*/ 136 f57 1"/>
                <a:gd name="f72" fmla="*/ 104 f58 1"/>
                <a:gd name="f73" fmla="*/ 0 f57 1"/>
                <a:gd name="f74" fmla="*/ 260 f58 1"/>
                <a:gd name="f75" fmla="*/ 209 f57 1"/>
                <a:gd name="f76" fmla="*/ 128 f58 1"/>
                <a:gd name="f77" fmla="*/ 447 f57 1"/>
                <a:gd name="f78" fmla="+- f59 0 f1"/>
                <a:gd name="f79" fmla="*/ f62 1 269"/>
                <a:gd name="f80" fmla="*/ f63 1 447"/>
                <a:gd name="f81" fmla="*/ f64 1 269"/>
                <a:gd name="f82" fmla="*/ f65 1 447"/>
                <a:gd name="f83" fmla="*/ f66 1 269"/>
                <a:gd name="f84" fmla="*/ f67 1 447"/>
                <a:gd name="f85" fmla="*/ f68 1 269"/>
                <a:gd name="f86" fmla="*/ f69 1 447"/>
                <a:gd name="f87" fmla="*/ f70 1 269"/>
                <a:gd name="f88" fmla="*/ f71 1 447"/>
                <a:gd name="f89" fmla="*/ f72 1 269"/>
                <a:gd name="f90" fmla="*/ f73 1 447"/>
                <a:gd name="f91" fmla="*/ f74 1 269"/>
                <a:gd name="f92" fmla="*/ f75 1 447"/>
                <a:gd name="f93" fmla="*/ f76 1 269"/>
                <a:gd name="f94" fmla="*/ f77 1 447"/>
                <a:gd name="f95" fmla="*/ 0 1 f60"/>
                <a:gd name="f96" fmla="*/ f54 1 f60"/>
                <a:gd name="f97" fmla="*/ 0 1 f61"/>
                <a:gd name="f98" fmla="*/ f55 1 f61"/>
                <a:gd name="f99" fmla="*/ f79 1 f60"/>
                <a:gd name="f100" fmla="*/ f80 1 f61"/>
                <a:gd name="f101" fmla="*/ f81 1 f60"/>
                <a:gd name="f102" fmla="*/ f82 1 f61"/>
                <a:gd name="f103" fmla="*/ f83 1 f60"/>
                <a:gd name="f104" fmla="*/ f84 1 f61"/>
                <a:gd name="f105" fmla="*/ f85 1 f60"/>
                <a:gd name="f106" fmla="*/ f86 1 f61"/>
                <a:gd name="f107" fmla="*/ f87 1 f60"/>
                <a:gd name="f108" fmla="*/ f88 1 f61"/>
                <a:gd name="f109" fmla="*/ f89 1 f60"/>
                <a:gd name="f110" fmla="*/ f90 1 f61"/>
                <a:gd name="f111" fmla="*/ f91 1 f60"/>
                <a:gd name="f112" fmla="*/ f92 1 f61"/>
                <a:gd name="f113" fmla="*/ f93 1 f60"/>
                <a:gd name="f114" fmla="*/ f94 1 f61"/>
                <a:gd name="f115" fmla="*/ f95 f51 1"/>
                <a:gd name="f116" fmla="*/ f96 f51 1"/>
                <a:gd name="f117" fmla="*/ f98 f52 1"/>
                <a:gd name="f118" fmla="*/ f97 f52 1"/>
                <a:gd name="f119" fmla="*/ f99 f51 1"/>
                <a:gd name="f120" fmla="*/ f100 f52 1"/>
                <a:gd name="f121" fmla="*/ f101 f51 1"/>
                <a:gd name="f122" fmla="*/ f102 f52 1"/>
                <a:gd name="f123" fmla="*/ f103 f51 1"/>
                <a:gd name="f124" fmla="*/ f104 f52 1"/>
                <a:gd name="f125" fmla="*/ f105 f51 1"/>
                <a:gd name="f126" fmla="*/ f106 f52 1"/>
                <a:gd name="f127" fmla="*/ f107 f51 1"/>
                <a:gd name="f128" fmla="*/ f108 f52 1"/>
                <a:gd name="f129" fmla="*/ f109 f51 1"/>
                <a:gd name="f130" fmla="*/ f110 f52 1"/>
                <a:gd name="f131" fmla="*/ f111 f51 1"/>
                <a:gd name="f132" fmla="*/ f112 f52 1"/>
                <a:gd name="f133" fmla="*/ f113 f51 1"/>
                <a:gd name="f134" fmla="*/ f114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19" y="f120"/>
                </a:cxn>
                <a:cxn ang="f78">
                  <a:pos x="f121" y="f122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19" y="f120"/>
                </a:cxn>
              </a:cxnLst>
              <a:rect l="f115" t="f118" r="f116" b="f117"/>
              <a:pathLst>
                <a:path w="269" h="4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5" y="f24"/>
                    <a:pt x="f25" y="f26"/>
                  </a:cubicBezTo>
                  <a:cubicBezTo>
                    <a:pt x="f27" y="f28"/>
                    <a:pt x="f29" y="f30"/>
                    <a:pt x="f16" y="f31"/>
                  </a:cubicBezTo>
                  <a:cubicBezTo>
                    <a:pt x="f32" y="f33"/>
                    <a:pt x="f34" y="f35"/>
                    <a:pt x="f32" y="f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6" y="f42"/>
                    <a:pt x="f43" y="f44"/>
                    <a:pt x="f45" y="f7"/>
                  </a:cubicBezTo>
                  <a:cubicBezTo>
                    <a:pt x="f46" y="f47"/>
                    <a:pt x="f48" y="f49"/>
                    <a:pt x="f8" y="f9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A754AD78-6F68-BBC7-5C36-CE02D2057DEE}"/>
                </a:ext>
              </a:extLst>
            </p:cNvPr>
            <p:cNvSpPr/>
            <p:nvPr/>
          </p:nvSpPr>
          <p:spPr>
            <a:xfrm>
              <a:off x="2136779" y="3157542"/>
              <a:ext cx="198433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4"/>
                <a:gd name="f7" fmla="val 448"/>
                <a:gd name="f8" fmla="val 187"/>
                <a:gd name="f9" fmla="val 442"/>
                <a:gd name="f10" fmla="val 184"/>
                <a:gd name="f11" fmla="val 356"/>
                <a:gd name="f12" fmla="val 163"/>
                <a:gd name="f13" fmla="val 277"/>
                <a:gd name="f14" fmla="val 121"/>
                <a:gd name="f15" fmla="val 203"/>
                <a:gd name="f16" fmla="val 147"/>
                <a:gd name="f17" fmla="val 283"/>
                <a:gd name="f18" fmla="val 160"/>
                <a:gd name="f19" fmla="val 364"/>
                <a:gd name="f20" fmla="val 149"/>
                <a:gd name="f21" fmla="val 74"/>
                <a:gd name="f22" fmla="val 427"/>
                <a:gd name="f23" fmla="val 5"/>
                <a:gd name="f24" fmla="val 323"/>
                <a:gd name="f25" fmla="val 2"/>
                <a:gd name="f26" fmla="val 231"/>
                <a:gd name="f27" fmla="val 132"/>
                <a:gd name="f28" fmla="val 62"/>
                <a:gd name="f29" fmla="val 29"/>
                <a:gd name="f30" fmla="val 144"/>
                <a:gd name="f31" fmla="val 126"/>
                <a:gd name="f32" fmla="val 66"/>
                <a:gd name="f33" fmla="val 161"/>
                <a:gd name="f34" fmla="val 114"/>
                <a:gd name="f35" fmla="val 195"/>
                <a:gd name="f36" fmla="val 162"/>
                <a:gd name="f37" fmla="val 220"/>
                <a:gd name="f38" fmla="val 199"/>
                <a:gd name="f39" fmla="val 245"/>
                <a:gd name="f40" fmla="val 236"/>
                <a:gd name="f41" fmla="val 249"/>
                <a:gd name="f42" fmla="val 282"/>
                <a:gd name="f43" fmla="val 339"/>
                <a:gd name="f44" fmla="val 239"/>
                <a:gd name="f45" fmla="val 390"/>
                <a:gd name="f46" fmla="val 201"/>
                <a:gd name="f47" fmla="val 434"/>
                <a:gd name="f48" fmla="val 198"/>
                <a:gd name="f49" fmla="val 436"/>
                <a:gd name="f50" fmla="val 196"/>
                <a:gd name="f51" fmla="val 439"/>
                <a:gd name="f52" fmla="val 193"/>
                <a:gd name="f53" fmla="val 441"/>
                <a:gd name="f54" fmla="val 191"/>
                <a:gd name="f55" fmla="+- 0 0 -90"/>
                <a:gd name="f56" fmla="*/ f3 1 254"/>
                <a:gd name="f57" fmla="*/ f4 1 448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254"/>
                <a:gd name="f66" fmla="*/ f62 1 448"/>
                <a:gd name="f67" fmla="*/ 187 f63 1"/>
                <a:gd name="f68" fmla="*/ 442 f62 1"/>
                <a:gd name="f69" fmla="*/ 121 f63 1"/>
                <a:gd name="f70" fmla="*/ 203 f62 1"/>
                <a:gd name="f71" fmla="*/ 149 f63 1"/>
                <a:gd name="f72" fmla="*/ 448 f62 1"/>
                <a:gd name="f73" fmla="*/ 2 f63 1"/>
                <a:gd name="f74" fmla="*/ 231 f62 1"/>
                <a:gd name="f75" fmla="*/ 144 f63 1"/>
                <a:gd name="f76" fmla="*/ 0 f62 1"/>
                <a:gd name="f77" fmla="*/ 195 f63 1"/>
                <a:gd name="f78" fmla="*/ 162 f62 1"/>
                <a:gd name="f79" fmla="*/ 249 f63 1"/>
                <a:gd name="f80" fmla="*/ 282 f62 1"/>
                <a:gd name="f81" fmla="*/ 201 f63 1"/>
                <a:gd name="f82" fmla="*/ 434 f62 1"/>
                <a:gd name="f83" fmla="*/ 193 f63 1"/>
                <a:gd name="f84" fmla="*/ 441 f62 1"/>
                <a:gd name="f85" fmla="+- f64 0 f1"/>
                <a:gd name="f86" fmla="*/ f67 1 254"/>
                <a:gd name="f87" fmla="*/ f68 1 448"/>
                <a:gd name="f88" fmla="*/ f69 1 254"/>
                <a:gd name="f89" fmla="*/ f70 1 448"/>
                <a:gd name="f90" fmla="*/ f71 1 254"/>
                <a:gd name="f91" fmla="*/ f72 1 448"/>
                <a:gd name="f92" fmla="*/ f73 1 254"/>
                <a:gd name="f93" fmla="*/ f74 1 448"/>
                <a:gd name="f94" fmla="*/ f75 1 254"/>
                <a:gd name="f95" fmla="*/ f76 1 448"/>
                <a:gd name="f96" fmla="*/ f77 1 254"/>
                <a:gd name="f97" fmla="*/ f78 1 448"/>
                <a:gd name="f98" fmla="*/ f79 1 254"/>
                <a:gd name="f99" fmla="*/ f80 1 448"/>
                <a:gd name="f100" fmla="*/ f81 1 254"/>
                <a:gd name="f101" fmla="*/ f82 1 448"/>
                <a:gd name="f102" fmla="*/ f83 1 254"/>
                <a:gd name="f103" fmla="*/ f84 1 448"/>
                <a:gd name="f104" fmla="*/ 0 1 f65"/>
                <a:gd name="f105" fmla="*/ f59 1 f65"/>
                <a:gd name="f106" fmla="*/ 0 1 f66"/>
                <a:gd name="f107" fmla="*/ f60 1 f66"/>
                <a:gd name="f108" fmla="*/ f86 1 f65"/>
                <a:gd name="f109" fmla="*/ f87 1 f66"/>
                <a:gd name="f110" fmla="*/ f88 1 f65"/>
                <a:gd name="f111" fmla="*/ f89 1 f66"/>
                <a:gd name="f112" fmla="*/ f90 1 f65"/>
                <a:gd name="f113" fmla="*/ f91 1 f66"/>
                <a:gd name="f114" fmla="*/ f92 1 f65"/>
                <a:gd name="f115" fmla="*/ f93 1 f66"/>
                <a:gd name="f116" fmla="*/ f94 1 f65"/>
                <a:gd name="f117" fmla="*/ f95 1 f66"/>
                <a:gd name="f118" fmla="*/ f96 1 f65"/>
                <a:gd name="f119" fmla="*/ f97 1 f66"/>
                <a:gd name="f120" fmla="*/ f98 1 f65"/>
                <a:gd name="f121" fmla="*/ f99 1 f66"/>
                <a:gd name="f122" fmla="*/ f100 1 f65"/>
                <a:gd name="f123" fmla="*/ f101 1 f66"/>
                <a:gd name="f124" fmla="*/ f102 1 f65"/>
                <a:gd name="f125" fmla="*/ f103 1 f66"/>
                <a:gd name="f126" fmla="*/ f104 f56 1"/>
                <a:gd name="f127" fmla="*/ f105 f56 1"/>
                <a:gd name="f128" fmla="*/ f107 f57 1"/>
                <a:gd name="f129" fmla="*/ f106 f57 1"/>
                <a:gd name="f130" fmla="*/ f108 f56 1"/>
                <a:gd name="f131" fmla="*/ f109 f57 1"/>
                <a:gd name="f132" fmla="*/ f110 f56 1"/>
                <a:gd name="f133" fmla="*/ f111 f57 1"/>
                <a:gd name="f134" fmla="*/ f112 f56 1"/>
                <a:gd name="f135" fmla="*/ f113 f57 1"/>
                <a:gd name="f136" fmla="*/ f114 f56 1"/>
                <a:gd name="f137" fmla="*/ f115 f57 1"/>
                <a:gd name="f138" fmla="*/ f116 f56 1"/>
                <a:gd name="f139" fmla="*/ f117 f57 1"/>
                <a:gd name="f140" fmla="*/ f118 f56 1"/>
                <a:gd name="f141" fmla="*/ f119 f57 1"/>
                <a:gd name="f142" fmla="*/ f120 f56 1"/>
                <a:gd name="f143" fmla="*/ f121 f57 1"/>
                <a:gd name="f144" fmla="*/ f122 f56 1"/>
                <a:gd name="f145" fmla="*/ f123 f57 1"/>
                <a:gd name="f146" fmla="*/ f124 f56 1"/>
                <a:gd name="f147" fmla="*/ f12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0" y="f131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30" y="f131"/>
                </a:cxn>
              </a:cxnLst>
              <a:rect l="f126" t="f129" r="f127" b="f128"/>
              <a:pathLst>
                <a:path w="254" h="4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7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28" y="f29"/>
                    <a:pt x="f30" y="f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3"/>
                    <a:pt x="f54" y="f53"/>
                    <a:pt x="f8" y="f9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A980C741-2B21-0896-AAB3-0E5136035AC6}"/>
                </a:ext>
              </a:extLst>
            </p:cNvPr>
            <p:cNvSpPr/>
            <p:nvPr/>
          </p:nvSpPr>
          <p:spPr>
            <a:xfrm>
              <a:off x="2365379" y="3174997"/>
              <a:ext cx="258766" cy="342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"/>
                <a:gd name="f7" fmla="val 437"/>
                <a:gd name="f8" fmla="val 204"/>
                <a:gd name="f9" fmla="val 283"/>
                <a:gd name="f10" fmla="val 66"/>
                <a:gd name="f11" fmla="val 199"/>
                <a:gd name="f12" fmla="val 253"/>
                <a:gd name="f13" fmla="val 319"/>
                <a:gd name="f14" fmla="val 210"/>
                <a:gd name="f15" fmla="val 385"/>
                <a:gd name="f16" fmla="val 150"/>
                <a:gd name="f17" fmla="val 424"/>
                <a:gd name="f18" fmla="val 73"/>
                <a:gd name="f19" fmla="val 436"/>
                <a:gd name="f20" fmla="val 55"/>
                <a:gd name="f21" fmla="val 432"/>
                <a:gd name="f22" fmla="val 50"/>
                <a:gd name="f23" fmla="val 426"/>
                <a:gd name="f24" fmla="val 356"/>
                <a:gd name="f25" fmla="val 5"/>
                <a:gd name="f26" fmla="val 256"/>
                <a:gd name="f27" fmla="val 62"/>
                <a:gd name="f28" fmla="val 191"/>
                <a:gd name="f29" fmla="val 75"/>
                <a:gd name="f30" fmla="val 176"/>
                <a:gd name="f31" fmla="val 90"/>
                <a:gd name="f32" fmla="val 164"/>
                <a:gd name="f33" fmla="val 104"/>
                <a:gd name="f34" fmla="val 151"/>
                <a:gd name="f35" fmla="val 115"/>
                <a:gd name="f36" fmla="val 140"/>
                <a:gd name="f37" fmla="val 127"/>
                <a:gd name="f38" fmla="val 131"/>
                <a:gd name="f39" fmla="val 139"/>
                <a:gd name="f40" fmla="val 121"/>
                <a:gd name="f41" fmla="val 184"/>
                <a:gd name="f42" fmla="val 79"/>
                <a:gd name="f43" fmla="val 195"/>
                <a:gd name="f44" fmla="val 60"/>
                <a:gd name="f45" fmla="val 226"/>
                <a:gd name="f46" fmla="val 89"/>
                <a:gd name="f47" fmla="val 190"/>
                <a:gd name="f48" fmla="val 123"/>
                <a:gd name="f49" fmla="val 154"/>
                <a:gd name="f50" fmla="val 156"/>
                <a:gd name="f51" fmla="val 119"/>
                <a:gd name="f52" fmla="val 103"/>
                <a:gd name="f53" fmla="val 205"/>
                <a:gd name="f54" fmla="val 88"/>
                <a:gd name="f55" fmla="val 222"/>
                <a:gd name="f56" fmla="val 76"/>
                <a:gd name="f57" fmla="val 240"/>
                <a:gd name="f58" fmla="val 54"/>
                <a:gd name="f59" fmla="val 273"/>
                <a:gd name="f60" fmla="val 49"/>
                <a:gd name="f61" fmla="val 329"/>
                <a:gd name="f62" fmla="val 65"/>
                <a:gd name="f63" fmla="val 359"/>
                <a:gd name="f64" fmla="val 91"/>
                <a:gd name="f65" fmla="val 294"/>
                <a:gd name="f66" fmla="val 128"/>
                <a:gd name="f67" fmla="val 238"/>
                <a:gd name="f68" fmla="val 178"/>
                <a:gd name="f69" fmla="val 137"/>
                <a:gd name="f70" fmla="val 251"/>
                <a:gd name="f71" fmla="val 105"/>
                <a:gd name="f72" fmla="val 315"/>
                <a:gd name="f73" fmla="val 92"/>
                <a:gd name="f74" fmla="val 393"/>
                <a:gd name="f75" fmla="val 159"/>
                <a:gd name="f76" fmla="val 372"/>
                <a:gd name="f77" fmla="val 332"/>
                <a:gd name="f78" fmla="val 233"/>
                <a:gd name="f79" fmla="val 272"/>
                <a:gd name="f80" fmla="val 263"/>
                <a:gd name="f81" fmla="val 208"/>
                <a:gd name="f82" fmla="val 258"/>
                <a:gd name="f83" fmla="val 146"/>
                <a:gd name="f84" fmla="+- 0 0 -90"/>
                <a:gd name="f85" fmla="*/ f3 1 330"/>
                <a:gd name="f86" fmla="*/ f4 1 437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330"/>
                <a:gd name="f95" fmla="*/ f91 1 437"/>
                <a:gd name="f96" fmla="*/ 204 f92 1"/>
                <a:gd name="f97" fmla="*/ 0 f91 1"/>
                <a:gd name="f98" fmla="*/ 253 f92 1"/>
                <a:gd name="f99" fmla="*/ 319 f91 1"/>
                <a:gd name="f100" fmla="*/ 73 f92 1"/>
                <a:gd name="f101" fmla="*/ 436 f91 1"/>
                <a:gd name="f102" fmla="*/ 50 f92 1"/>
                <a:gd name="f103" fmla="*/ 426 f91 1"/>
                <a:gd name="f104" fmla="*/ 62 f92 1"/>
                <a:gd name="f105" fmla="*/ 191 f91 1"/>
                <a:gd name="f106" fmla="*/ 104 f92 1"/>
                <a:gd name="f107" fmla="*/ 151 f91 1"/>
                <a:gd name="f108" fmla="*/ 139 f92 1"/>
                <a:gd name="f109" fmla="*/ 121 f91 1"/>
                <a:gd name="f110" fmla="*/ 226 f92 1"/>
                <a:gd name="f111" fmla="*/ 89 f91 1"/>
                <a:gd name="f112" fmla="*/ 119 f92 1"/>
                <a:gd name="f113" fmla="*/ 190 f91 1"/>
                <a:gd name="f114" fmla="*/ 76 f92 1"/>
                <a:gd name="f115" fmla="*/ 240 f91 1"/>
                <a:gd name="f116" fmla="*/ 65 f92 1"/>
                <a:gd name="f117" fmla="*/ 359 f91 1"/>
                <a:gd name="f118" fmla="*/ 178 f92 1"/>
                <a:gd name="f119" fmla="*/ 92 f92 1"/>
                <a:gd name="f120" fmla="*/ 393 f91 1"/>
                <a:gd name="f121" fmla="*/ 233 f92 1"/>
                <a:gd name="f122" fmla="*/ 272 f91 1"/>
                <a:gd name="f123" fmla="+- f93 0 f1"/>
                <a:gd name="f124" fmla="*/ f96 1 330"/>
                <a:gd name="f125" fmla="*/ f97 1 437"/>
                <a:gd name="f126" fmla="*/ f98 1 330"/>
                <a:gd name="f127" fmla="*/ f99 1 437"/>
                <a:gd name="f128" fmla="*/ f100 1 330"/>
                <a:gd name="f129" fmla="*/ f101 1 437"/>
                <a:gd name="f130" fmla="*/ f102 1 330"/>
                <a:gd name="f131" fmla="*/ f103 1 437"/>
                <a:gd name="f132" fmla="*/ f104 1 330"/>
                <a:gd name="f133" fmla="*/ f105 1 437"/>
                <a:gd name="f134" fmla="*/ f106 1 330"/>
                <a:gd name="f135" fmla="*/ f107 1 437"/>
                <a:gd name="f136" fmla="*/ f108 1 330"/>
                <a:gd name="f137" fmla="*/ f109 1 437"/>
                <a:gd name="f138" fmla="*/ f110 1 330"/>
                <a:gd name="f139" fmla="*/ f111 1 437"/>
                <a:gd name="f140" fmla="*/ f112 1 330"/>
                <a:gd name="f141" fmla="*/ f113 1 437"/>
                <a:gd name="f142" fmla="*/ f114 1 330"/>
                <a:gd name="f143" fmla="*/ f115 1 437"/>
                <a:gd name="f144" fmla="*/ f116 1 330"/>
                <a:gd name="f145" fmla="*/ f117 1 437"/>
                <a:gd name="f146" fmla="*/ f118 1 330"/>
                <a:gd name="f147" fmla="*/ f119 1 330"/>
                <a:gd name="f148" fmla="*/ f120 1 437"/>
                <a:gd name="f149" fmla="*/ f121 1 330"/>
                <a:gd name="f150" fmla="*/ f122 1 437"/>
                <a:gd name="f151" fmla="*/ 0 1 f94"/>
                <a:gd name="f152" fmla="*/ f88 1 f94"/>
                <a:gd name="f153" fmla="*/ 0 1 f95"/>
                <a:gd name="f154" fmla="*/ f89 1 f95"/>
                <a:gd name="f155" fmla="*/ f124 1 f94"/>
                <a:gd name="f156" fmla="*/ f125 1 f95"/>
                <a:gd name="f157" fmla="*/ f126 1 f94"/>
                <a:gd name="f158" fmla="*/ f127 1 f95"/>
                <a:gd name="f159" fmla="*/ f128 1 f94"/>
                <a:gd name="f160" fmla="*/ f129 1 f95"/>
                <a:gd name="f161" fmla="*/ f130 1 f94"/>
                <a:gd name="f162" fmla="*/ f131 1 f95"/>
                <a:gd name="f163" fmla="*/ f132 1 f94"/>
                <a:gd name="f164" fmla="*/ f133 1 f95"/>
                <a:gd name="f165" fmla="*/ f134 1 f94"/>
                <a:gd name="f166" fmla="*/ f135 1 f95"/>
                <a:gd name="f167" fmla="*/ f136 1 f94"/>
                <a:gd name="f168" fmla="*/ f137 1 f95"/>
                <a:gd name="f169" fmla="*/ f138 1 f94"/>
                <a:gd name="f170" fmla="*/ f139 1 f95"/>
                <a:gd name="f171" fmla="*/ f140 1 f94"/>
                <a:gd name="f172" fmla="*/ f141 1 f95"/>
                <a:gd name="f173" fmla="*/ f142 1 f94"/>
                <a:gd name="f174" fmla="*/ f143 1 f95"/>
                <a:gd name="f175" fmla="*/ f144 1 f94"/>
                <a:gd name="f176" fmla="*/ f145 1 f95"/>
                <a:gd name="f177" fmla="*/ f146 1 f94"/>
                <a:gd name="f178" fmla="*/ f147 1 f94"/>
                <a:gd name="f179" fmla="*/ f148 1 f95"/>
                <a:gd name="f180" fmla="*/ f149 1 f94"/>
                <a:gd name="f181" fmla="*/ f150 1 f95"/>
                <a:gd name="f182" fmla="*/ f151 f85 1"/>
                <a:gd name="f183" fmla="*/ f152 f85 1"/>
                <a:gd name="f184" fmla="*/ f154 f86 1"/>
                <a:gd name="f185" fmla="*/ f153 f86 1"/>
                <a:gd name="f186" fmla="*/ f155 f85 1"/>
                <a:gd name="f187" fmla="*/ f156 f86 1"/>
                <a:gd name="f188" fmla="*/ f157 f85 1"/>
                <a:gd name="f189" fmla="*/ f158 f86 1"/>
                <a:gd name="f190" fmla="*/ f159 f85 1"/>
                <a:gd name="f191" fmla="*/ f160 f86 1"/>
                <a:gd name="f192" fmla="*/ f161 f85 1"/>
                <a:gd name="f193" fmla="*/ f162 f86 1"/>
                <a:gd name="f194" fmla="*/ f163 f85 1"/>
                <a:gd name="f195" fmla="*/ f164 f86 1"/>
                <a:gd name="f196" fmla="*/ f165 f85 1"/>
                <a:gd name="f197" fmla="*/ f166 f86 1"/>
                <a:gd name="f198" fmla="*/ f167 f85 1"/>
                <a:gd name="f199" fmla="*/ f168 f86 1"/>
                <a:gd name="f200" fmla="*/ f169 f85 1"/>
                <a:gd name="f201" fmla="*/ f170 f86 1"/>
                <a:gd name="f202" fmla="*/ f171 f85 1"/>
                <a:gd name="f203" fmla="*/ f172 f86 1"/>
                <a:gd name="f204" fmla="*/ f173 f85 1"/>
                <a:gd name="f205" fmla="*/ f174 f86 1"/>
                <a:gd name="f206" fmla="*/ f175 f85 1"/>
                <a:gd name="f207" fmla="*/ f176 f86 1"/>
                <a:gd name="f208" fmla="*/ f177 f85 1"/>
                <a:gd name="f209" fmla="*/ f178 f85 1"/>
                <a:gd name="f210" fmla="*/ f179 f86 1"/>
                <a:gd name="f211" fmla="*/ f180 f85 1"/>
                <a:gd name="f212" fmla="*/ f181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86" y="f187"/>
                </a:cxn>
                <a:cxn ang="f123">
                  <a:pos x="f188" y="f189"/>
                </a:cxn>
                <a:cxn ang="f123">
                  <a:pos x="f190" y="f191"/>
                </a:cxn>
                <a:cxn ang="f123">
                  <a:pos x="f192" y="f193"/>
                </a:cxn>
                <a:cxn ang="f123">
                  <a:pos x="f194" y="f195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186" y="f187"/>
                </a:cxn>
                <a:cxn ang="f123">
                  <a:pos x="f200" y="f201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195"/>
                </a:cxn>
                <a:cxn ang="f123">
                  <a:pos x="f209" y="f210"/>
                </a:cxn>
                <a:cxn ang="f123">
                  <a:pos x="f211" y="f212"/>
                </a:cxn>
                <a:cxn ang="f123">
                  <a:pos x="f200" y="f201"/>
                </a:cxn>
              </a:cxnLst>
              <a:rect l="f182" t="f185" r="f183" b="f184"/>
              <a:pathLst>
                <a:path w="330" h="437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0" y="f7"/>
                    <a:pt x="f20" y="f21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8" y="f5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47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2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53" y="f77"/>
                    <a:pt x="f78" y="f79"/>
                  </a:cubicBezTo>
                  <a:cubicBezTo>
                    <a:pt x="f80" y="f81"/>
                    <a:pt x="f82" y="f83"/>
                    <a:pt x="f45" y="f46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0" name="Grupo 40">
            <a:extLst>
              <a:ext uri="{FF2B5EF4-FFF2-40B4-BE49-F238E27FC236}">
                <a16:creationId xmlns:a16="http://schemas.microsoft.com/office/drawing/2014/main" id="{A83DA639-C04E-C7BF-BC96-BFB8EA366DF9}"/>
              </a:ext>
            </a:extLst>
          </p:cNvPr>
          <p:cNvGrpSpPr/>
          <p:nvPr/>
        </p:nvGrpSpPr>
        <p:grpSpPr>
          <a:xfrm>
            <a:off x="6548439" y="2876546"/>
            <a:ext cx="487366" cy="581028"/>
            <a:chOff x="6548439" y="2876546"/>
            <a:chExt cx="487366" cy="581028"/>
          </a:xfrm>
        </p:grpSpPr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211B03DA-E601-1061-68DE-A1545B1922F8}"/>
                </a:ext>
              </a:extLst>
            </p:cNvPr>
            <p:cNvSpPr/>
            <p:nvPr/>
          </p:nvSpPr>
          <p:spPr>
            <a:xfrm>
              <a:off x="6689722" y="2876546"/>
              <a:ext cx="212726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447"/>
                <a:gd name="f8" fmla="val 143"/>
                <a:gd name="f9" fmla="val 204"/>
                <a:gd name="f10" fmla="val 112"/>
                <a:gd name="f11" fmla="val 248"/>
                <a:gd name="f12" fmla="val 92"/>
                <a:gd name="f13" fmla="val 337"/>
                <a:gd name="f14" fmla="val 87"/>
                <a:gd name="f15" fmla="val 445"/>
                <a:gd name="f16" fmla="val 80"/>
                <a:gd name="f17" fmla="val 439"/>
                <a:gd name="f18" fmla="val 75"/>
                <a:gd name="f19" fmla="val 434"/>
                <a:gd name="f20" fmla="val 71"/>
                <a:gd name="f21" fmla="val 430"/>
                <a:gd name="f22" fmla="val 8"/>
                <a:gd name="f23" fmla="val 363"/>
                <a:gd name="f24" fmla="val 272"/>
                <a:gd name="f25" fmla="val 49"/>
                <a:gd name="f26" fmla="val 188"/>
                <a:gd name="f27" fmla="val 59"/>
                <a:gd name="f28" fmla="val 171"/>
                <a:gd name="f29" fmla="val 70"/>
                <a:gd name="f30" fmla="val 154"/>
                <a:gd name="f31" fmla="val 136"/>
                <a:gd name="f32" fmla="val 104"/>
                <a:gd name="f33" fmla="val 94"/>
                <a:gd name="f34" fmla="val 123"/>
                <a:gd name="f35" fmla="val 50"/>
                <a:gd name="f36" fmla="val 179"/>
                <a:gd name="f37" fmla="val 15"/>
                <a:gd name="f38" fmla="val 252"/>
                <a:gd name="f39" fmla="val 114"/>
                <a:gd name="f40" fmla="val 260"/>
                <a:gd name="f41" fmla="val 209"/>
                <a:gd name="f42" fmla="val 301"/>
                <a:gd name="f43" fmla="val 206"/>
                <a:gd name="f44" fmla="val 416"/>
                <a:gd name="f45" fmla="val 128"/>
                <a:gd name="f46" fmla="val 109"/>
                <a:gd name="f47" fmla="val 365"/>
                <a:gd name="f48" fmla="val 121"/>
                <a:gd name="f49" fmla="val 286"/>
                <a:gd name="f50" fmla="+- 0 0 -90"/>
                <a:gd name="f51" fmla="*/ f3 1 269"/>
                <a:gd name="f52" fmla="*/ f4 1 447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269"/>
                <a:gd name="f61" fmla="*/ f57 1 447"/>
                <a:gd name="f62" fmla="*/ 143 f58 1"/>
                <a:gd name="f63" fmla="*/ 204 f57 1"/>
                <a:gd name="f64" fmla="*/ 87 f58 1"/>
                <a:gd name="f65" fmla="*/ 445 f57 1"/>
                <a:gd name="f66" fmla="*/ 71 f58 1"/>
                <a:gd name="f67" fmla="*/ 430 f57 1"/>
                <a:gd name="f68" fmla="*/ 49 f58 1"/>
                <a:gd name="f69" fmla="*/ 188 f57 1"/>
                <a:gd name="f70" fmla="*/ 80 f58 1"/>
                <a:gd name="f71" fmla="*/ 136 f57 1"/>
                <a:gd name="f72" fmla="*/ 104 f58 1"/>
                <a:gd name="f73" fmla="*/ 0 f57 1"/>
                <a:gd name="f74" fmla="*/ 260 f58 1"/>
                <a:gd name="f75" fmla="*/ 209 f57 1"/>
                <a:gd name="f76" fmla="*/ 128 f58 1"/>
                <a:gd name="f77" fmla="*/ 447 f57 1"/>
                <a:gd name="f78" fmla="+- f59 0 f1"/>
                <a:gd name="f79" fmla="*/ f62 1 269"/>
                <a:gd name="f80" fmla="*/ f63 1 447"/>
                <a:gd name="f81" fmla="*/ f64 1 269"/>
                <a:gd name="f82" fmla="*/ f65 1 447"/>
                <a:gd name="f83" fmla="*/ f66 1 269"/>
                <a:gd name="f84" fmla="*/ f67 1 447"/>
                <a:gd name="f85" fmla="*/ f68 1 269"/>
                <a:gd name="f86" fmla="*/ f69 1 447"/>
                <a:gd name="f87" fmla="*/ f70 1 269"/>
                <a:gd name="f88" fmla="*/ f71 1 447"/>
                <a:gd name="f89" fmla="*/ f72 1 269"/>
                <a:gd name="f90" fmla="*/ f73 1 447"/>
                <a:gd name="f91" fmla="*/ f74 1 269"/>
                <a:gd name="f92" fmla="*/ f75 1 447"/>
                <a:gd name="f93" fmla="*/ f76 1 269"/>
                <a:gd name="f94" fmla="*/ f77 1 447"/>
                <a:gd name="f95" fmla="*/ 0 1 f60"/>
                <a:gd name="f96" fmla="*/ f54 1 f60"/>
                <a:gd name="f97" fmla="*/ 0 1 f61"/>
                <a:gd name="f98" fmla="*/ f55 1 f61"/>
                <a:gd name="f99" fmla="*/ f79 1 f60"/>
                <a:gd name="f100" fmla="*/ f80 1 f61"/>
                <a:gd name="f101" fmla="*/ f81 1 f60"/>
                <a:gd name="f102" fmla="*/ f82 1 f61"/>
                <a:gd name="f103" fmla="*/ f83 1 f60"/>
                <a:gd name="f104" fmla="*/ f84 1 f61"/>
                <a:gd name="f105" fmla="*/ f85 1 f60"/>
                <a:gd name="f106" fmla="*/ f86 1 f61"/>
                <a:gd name="f107" fmla="*/ f87 1 f60"/>
                <a:gd name="f108" fmla="*/ f88 1 f61"/>
                <a:gd name="f109" fmla="*/ f89 1 f60"/>
                <a:gd name="f110" fmla="*/ f90 1 f61"/>
                <a:gd name="f111" fmla="*/ f91 1 f60"/>
                <a:gd name="f112" fmla="*/ f92 1 f61"/>
                <a:gd name="f113" fmla="*/ f93 1 f60"/>
                <a:gd name="f114" fmla="*/ f94 1 f61"/>
                <a:gd name="f115" fmla="*/ f95 f51 1"/>
                <a:gd name="f116" fmla="*/ f96 f51 1"/>
                <a:gd name="f117" fmla="*/ f98 f52 1"/>
                <a:gd name="f118" fmla="*/ f97 f52 1"/>
                <a:gd name="f119" fmla="*/ f99 f51 1"/>
                <a:gd name="f120" fmla="*/ f100 f52 1"/>
                <a:gd name="f121" fmla="*/ f101 f51 1"/>
                <a:gd name="f122" fmla="*/ f102 f52 1"/>
                <a:gd name="f123" fmla="*/ f103 f51 1"/>
                <a:gd name="f124" fmla="*/ f104 f52 1"/>
                <a:gd name="f125" fmla="*/ f105 f51 1"/>
                <a:gd name="f126" fmla="*/ f106 f52 1"/>
                <a:gd name="f127" fmla="*/ f107 f51 1"/>
                <a:gd name="f128" fmla="*/ f108 f52 1"/>
                <a:gd name="f129" fmla="*/ f109 f51 1"/>
                <a:gd name="f130" fmla="*/ f110 f52 1"/>
                <a:gd name="f131" fmla="*/ f111 f51 1"/>
                <a:gd name="f132" fmla="*/ f112 f52 1"/>
                <a:gd name="f133" fmla="*/ f113 f51 1"/>
                <a:gd name="f134" fmla="*/ f114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19" y="f120"/>
                </a:cxn>
                <a:cxn ang="f78">
                  <a:pos x="f121" y="f122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19" y="f120"/>
                </a:cxn>
              </a:cxnLst>
              <a:rect l="f115" t="f118" r="f116" b="f117"/>
              <a:pathLst>
                <a:path w="269" h="4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5" y="f24"/>
                    <a:pt x="f25" y="f26"/>
                  </a:cubicBezTo>
                  <a:cubicBezTo>
                    <a:pt x="f27" y="f28"/>
                    <a:pt x="f29" y="f30"/>
                    <a:pt x="f16" y="f31"/>
                  </a:cubicBezTo>
                  <a:cubicBezTo>
                    <a:pt x="f32" y="f33"/>
                    <a:pt x="f34" y="f35"/>
                    <a:pt x="f32" y="f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6" y="f42"/>
                    <a:pt x="f43" y="f44"/>
                    <a:pt x="f45" y="f7"/>
                  </a:cubicBezTo>
                  <a:cubicBezTo>
                    <a:pt x="f46" y="f47"/>
                    <a:pt x="f48" y="f49"/>
                    <a:pt x="f8" y="f9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CF73A85C-9A9B-E2D4-3419-CBB44F9AAD39}"/>
                </a:ext>
              </a:extLst>
            </p:cNvPr>
            <p:cNvSpPr/>
            <p:nvPr/>
          </p:nvSpPr>
          <p:spPr>
            <a:xfrm>
              <a:off x="6548439" y="3095628"/>
              <a:ext cx="198433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4"/>
                <a:gd name="f7" fmla="val 448"/>
                <a:gd name="f8" fmla="val 187"/>
                <a:gd name="f9" fmla="val 442"/>
                <a:gd name="f10" fmla="val 184"/>
                <a:gd name="f11" fmla="val 356"/>
                <a:gd name="f12" fmla="val 163"/>
                <a:gd name="f13" fmla="val 277"/>
                <a:gd name="f14" fmla="val 121"/>
                <a:gd name="f15" fmla="val 203"/>
                <a:gd name="f16" fmla="val 147"/>
                <a:gd name="f17" fmla="val 283"/>
                <a:gd name="f18" fmla="val 160"/>
                <a:gd name="f19" fmla="val 364"/>
                <a:gd name="f20" fmla="val 149"/>
                <a:gd name="f21" fmla="val 74"/>
                <a:gd name="f22" fmla="val 427"/>
                <a:gd name="f23" fmla="val 5"/>
                <a:gd name="f24" fmla="val 323"/>
                <a:gd name="f25" fmla="val 2"/>
                <a:gd name="f26" fmla="val 231"/>
                <a:gd name="f27" fmla="val 132"/>
                <a:gd name="f28" fmla="val 62"/>
                <a:gd name="f29" fmla="val 29"/>
                <a:gd name="f30" fmla="val 144"/>
                <a:gd name="f31" fmla="val 126"/>
                <a:gd name="f32" fmla="val 66"/>
                <a:gd name="f33" fmla="val 161"/>
                <a:gd name="f34" fmla="val 114"/>
                <a:gd name="f35" fmla="val 195"/>
                <a:gd name="f36" fmla="val 162"/>
                <a:gd name="f37" fmla="val 220"/>
                <a:gd name="f38" fmla="val 199"/>
                <a:gd name="f39" fmla="val 245"/>
                <a:gd name="f40" fmla="val 236"/>
                <a:gd name="f41" fmla="val 249"/>
                <a:gd name="f42" fmla="val 282"/>
                <a:gd name="f43" fmla="val 339"/>
                <a:gd name="f44" fmla="val 239"/>
                <a:gd name="f45" fmla="val 390"/>
                <a:gd name="f46" fmla="val 201"/>
                <a:gd name="f47" fmla="val 434"/>
                <a:gd name="f48" fmla="val 198"/>
                <a:gd name="f49" fmla="val 436"/>
                <a:gd name="f50" fmla="val 196"/>
                <a:gd name="f51" fmla="val 439"/>
                <a:gd name="f52" fmla="val 193"/>
                <a:gd name="f53" fmla="val 441"/>
                <a:gd name="f54" fmla="val 191"/>
                <a:gd name="f55" fmla="+- 0 0 -90"/>
                <a:gd name="f56" fmla="*/ f3 1 254"/>
                <a:gd name="f57" fmla="*/ f4 1 448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254"/>
                <a:gd name="f66" fmla="*/ f62 1 448"/>
                <a:gd name="f67" fmla="*/ 187 f63 1"/>
                <a:gd name="f68" fmla="*/ 442 f62 1"/>
                <a:gd name="f69" fmla="*/ 121 f63 1"/>
                <a:gd name="f70" fmla="*/ 203 f62 1"/>
                <a:gd name="f71" fmla="*/ 149 f63 1"/>
                <a:gd name="f72" fmla="*/ 448 f62 1"/>
                <a:gd name="f73" fmla="*/ 2 f63 1"/>
                <a:gd name="f74" fmla="*/ 231 f62 1"/>
                <a:gd name="f75" fmla="*/ 144 f63 1"/>
                <a:gd name="f76" fmla="*/ 0 f62 1"/>
                <a:gd name="f77" fmla="*/ 195 f63 1"/>
                <a:gd name="f78" fmla="*/ 162 f62 1"/>
                <a:gd name="f79" fmla="*/ 249 f63 1"/>
                <a:gd name="f80" fmla="*/ 282 f62 1"/>
                <a:gd name="f81" fmla="*/ 201 f63 1"/>
                <a:gd name="f82" fmla="*/ 434 f62 1"/>
                <a:gd name="f83" fmla="*/ 193 f63 1"/>
                <a:gd name="f84" fmla="*/ 441 f62 1"/>
                <a:gd name="f85" fmla="+- f64 0 f1"/>
                <a:gd name="f86" fmla="*/ f67 1 254"/>
                <a:gd name="f87" fmla="*/ f68 1 448"/>
                <a:gd name="f88" fmla="*/ f69 1 254"/>
                <a:gd name="f89" fmla="*/ f70 1 448"/>
                <a:gd name="f90" fmla="*/ f71 1 254"/>
                <a:gd name="f91" fmla="*/ f72 1 448"/>
                <a:gd name="f92" fmla="*/ f73 1 254"/>
                <a:gd name="f93" fmla="*/ f74 1 448"/>
                <a:gd name="f94" fmla="*/ f75 1 254"/>
                <a:gd name="f95" fmla="*/ f76 1 448"/>
                <a:gd name="f96" fmla="*/ f77 1 254"/>
                <a:gd name="f97" fmla="*/ f78 1 448"/>
                <a:gd name="f98" fmla="*/ f79 1 254"/>
                <a:gd name="f99" fmla="*/ f80 1 448"/>
                <a:gd name="f100" fmla="*/ f81 1 254"/>
                <a:gd name="f101" fmla="*/ f82 1 448"/>
                <a:gd name="f102" fmla="*/ f83 1 254"/>
                <a:gd name="f103" fmla="*/ f84 1 448"/>
                <a:gd name="f104" fmla="*/ 0 1 f65"/>
                <a:gd name="f105" fmla="*/ f59 1 f65"/>
                <a:gd name="f106" fmla="*/ 0 1 f66"/>
                <a:gd name="f107" fmla="*/ f60 1 f66"/>
                <a:gd name="f108" fmla="*/ f86 1 f65"/>
                <a:gd name="f109" fmla="*/ f87 1 f66"/>
                <a:gd name="f110" fmla="*/ f88 1 f65"/>
                <a:gd name="f111" fmla="*/ f89 1 f66"/>
                <a:gd name="f112" fmla="*/ f90 1 f65"/>
                <a:gd name="f113" fmla="*/ f91 1 f66"/>
                <a:gd name="f114" fmla="*/ f92 1 f65"/>
                <a:gd name="f115" fmla="*/ f93 1 f66"/>
                <a:gd name="f116" fmla="*/ f94 1 f65"/>
                <a:gd name="f117" fmla="*/ f95 1 f66"/>
                <a:gd name="f118" fmla="*/ f96 1 f65"/>
                <a:gd name="f119" fmla="*/ f97 1 f66"/>
                <a:gd name="f120" fmla="*/ f98 1 f65"/>
                <a:gd name="f121" fmla="*/ f99 1 f66"/>
                <a:gd name="f122" fmla="*/ f100 1 f65"/>
                <a:gd name="f123" fmla="*/ f101 1 f66"/>
                <a:gd name="f124" fmla="*/ f102 1 f65"/>
                <a:gd name="f125" fmla="*/ f103 1 f66"/>
                <a:gd name="f126" fmla="*/ f104 f56 1"/>
                <a:gd name="f127" fmla="*/ f105 f56 1"/>
                <a:gd name="f128" fmla="*/ f107 f57 1"/>
                <a:gd name="f129" fmla="*/ f106 f57 1"/>
                <a:gd name="f130" fmla="*/ f108 f56 1"/>
                <a:gd name="f131" fmla="*/ f109 f57 1"/>
                <a:gd name="f132" fmla="*/ f110 f56 1"/>
                <a:gd name="f133" fmla="*/ f111 f57 1"/>
                <a:gd name="f134" fmla="*/ f112 f56 1"/>
                <a:gd name="f135" fmla="*/ f113 f57 1"/>
                <a:gd name="f136" fmla="*/ f114 f56 1"/>
                <a:gd name="f137" fmla="*/ f115 f57 1"/>
                <a:gd name="f138" fmla="*/ f116 f56 1"/>
                <a:gd name="f139" fmla="*/ f117 f57 1"/>
                <a:gd name="f140" fmla="*/ f118 f56 1"/>
                <a:gd name="f141" fmla="*/ f119 f57 1"/>
                <a:gd name="f142" fmla="*/ f120 f56 1"/>
                <a:gd name="f143" fmla="*/ f121 f57 1"/>
                <a:gd name="f144" fmla="*/ f122 f56 1"/>
                <a:gd name="f145" fmla="*/ f123 f57 1"/>
                <a:gd name="f146" fmla="*/ f124 f56 1"/>
                <a:gd name="f147" fmla="*/ f12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0" y="f131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30" y="f131"/>
                </a:cxn>
              </a:cxnLst>
              <a:rect l="f126" t="f129" r="f127" b="f128"/>
              <a:pathLst>
                <a:path w="254" h="4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7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28" y="f29"/>
                    <a:pt x="f30" y="f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3"/>
                    <a:pt x="f54" y="f53"/>
                    <a:pt x="f8" y="f9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001E2DB6-1A18-71DA-C621-4CFCD1D0C471}"/>
                </a:ext>
              </a:extLst>
            </p:cNvPr>
            <p:cNvSpPr/>
            <p:nvPr/>
          </p:nvSpPr>
          <p:spPr>
            <a:xfrm>
              <a:off x="6777039" y="3113083"/>
              <a:ext cx="258766" cy="344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"/>
                <a:gd name="f7" fmla="val 437"/>
                <a:gd name="f8" fmla="val 204"/>
                <a:gd name="f9" fmla="val 283"/>
                <a:gd name="f10" fmla="val 66"/>
                <a:gd name="f11" fmla="val 199"/>
                <a:gd name="f12" fmla="val 253"/>
                <a:gd name="f13" fmla="val 319"/>
                <a:gd name="f14" fmla="val 210"/>
                <a:gd name="f15" fmla="val 385"/>
                <a:gd name="f16" fmla="val 150"/>
                <a:gd name="f17" fmla="val 424"/>
                <a:gd name="f18" fmla="val 73"/>
                <a:gd name="f19" fmla="val 436"/>
                <a:gd name="f20" fmla="val 55"/>
                <a:gd name="f21" fmla="val 432"/>
                <a:gd name="f22" fmla="val 50"/>
                <a:gd name="f23" fmla="val 426"/>
                <a:gd name="f24" fmla="val 356"/>
                <a:gd name="f25" fmla="val 5"/>
                <a:gd name="f26" fmla="val 256"/>
                <a:gd name="f27" fmla="val 62"/>
                <a:gd name="f28" fmla="val 191"/>
                <a:gd name="f29" fmla="val 75"/>
                <a:gd name="f30" fmla="val 176"/>
                <a:gd name="f31" fmla="val 90"/>
                <a:gd name="f32" fmla="val 164"/>
                <a:gd name="f33" fmla="val 104"/>
                <a:gd name="f34" fmla="val 151"/>
                <a:gd name="f35" fmla="val 115"/>
                <a:gd name="f36" fmla="val 140"/>
                <a:gd name="f37" fmla="val 127"/>
                <a:gd name="f38" fmla="val 131"/>
                <a:gd name="f39" fmla="val 139"/>
                <a:gd name="f40" fmla="val 121"/>
                <a:gd name="f41" fmla="val 184"/>
                <a:gd name="f42" fmla="val 79"/>
                <a:gd name="f43" fmla="val 195"/>
                <a:gd name="f44" fmla="val 60"/>
                <a:gd name="f45" fmla="val 226"/>
                <a:gd name="f46" fmla="val 89"/>
                <a:gd name="f47" fmla="val 190"/>
                <a:gd name="f48" fmla="val 123"/>
                <a:gd name="f49" fmla="val 154"/>
                <a:gd name="f50" fmla="val 156"/>
                <a:gd name="f51" fmla="val 119"/>
                <a:gd name="f52" fmla="val 103"/>
                <a:gd name="f53" fmla="val 205"/>
                <a:gd name="f54" fmla="val 88"/>
                <a:gd name="f55" fmla="val 222"/>
                <a:gd name="f56" fmla="val 76"/>
                <a:gd name="f57" fmla="val 240"/>
                <a:gd name="f58" fmla="val 54"/>
                <a:gd name="f59" fmla="val 273"/>
                <a:gd name="f60" fmla="val 49"/>
                <a:gd name="f61" fmla="val 329"/>
                <a:gd name="f62" fmla="val 65"/>
                <a:gd name="f63" fmla="val 359"/>
                <a:gd name="f64" fmla="val 91"/>
                <a:gd name="f65" fmla="val 294"/>
                <a:gd name="f66" fmla="val 128"/>
                <a:gd name="f67" fmla="val 238"/>
                <a:gd name="f68" fmla="val 178"/>
                <a:gd name="f69" fmla="val 137"/>
                <a:gd name="f70" fmla="val 251"/>
                <a:gd name="f71" fmla="val 105"/>
                <a:gd name="f72" fmla="val 315"/>
                <a:gd name="f73" fmla="val 92"/>
                <a:gd name="f74" fmla="val 393"/>
                <a:gd name="f75" fmla="val 159"/>
                <a:gd name="f76" fmla="val 372"/>
                <a:gd name="f77" fmla="val 332"/>
                <a:gd name="f78" fmla="val 233"/>
                <a:gd name="f79" fmla="val 272"/>
                <a:gd name="f80" fmla="val 263"/>
                <a:gd name="f81" fmla="val 208"/>
                <a:gd name="f82" fmla="val 258"/>
                <a:gd name="f83" fmla="val 146"/>
                <a:gd name="f84" fmla="+- 0 0 -90"/>
                <a:gd name="f85" fmla="*/ f3 1 330"/>
                <a:gd name="f86" fmla="*/ f4 1 437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330"/>
                <a:gd name="f95" fmla="*/ f91 1 437"/>
                <a:gd name="f96" fmla="*/ 204 f92 1"/>
                <a:gd name="f97" fmla="*/ 0 f91 1"/>
                <a:gd name="f98" fmla="*/ 253 f92 1"/>
                <a:gd name="f99" fmla="*/ 319 f91 1"/>
                <a:gd name="f100" fmla="*/ 73 f92 1"/>
                <a:gd name="f101" fmla="*/ 436 f91 1"/>
                <a:gd name="f102" fmla="*/ 50 f92 1"/>
                <a:gd name="f103" fmla="*/ 426 f91 1"/>
                <a:gd name="f104" fmla="*/ 62 f92 1"/>
                <a:gd name="f105" fmla="*/ 191 f91 1"/>
                <a:gd name="f106" fmla="*/ 104 f92 1"/>
                <a:gd name="f107" fmla="*/ 151 f91 1"/>
                <a:gd name="f108" fmla="*/ 139 f92 1"/>
                <a:gd name="f109" fmla="*/ 121 f91 1"/>
                <a:gd name="f110" fmla="*/ 226 f92 1"/>
                <a:gd name="f111" fmla="*/ 89 f91 1"/>
                <a:gd name="f112" fmla="*/ 119 f92 1"/>
                <a:gd name="f113" fmla="*/ 190 f91 1"/>
                <a:gd name="f114" fmla="*/ 76 f92 1"/>
                <a:gd name="f115" fmla="*/ 240 f91 1"/>
                <a:gd name="f116" fmla="*/ 65 f92 1"/>
                <a:gd name="f117" fmla="*/ 359 f91 1"/>
                <a:gd name="f118" fmla="*/ 178 f92 1"/>
                <a:gd name="f119" fmla="*/ 92 f92 1"/>
                <a:gd name="f120" fmla="*/ 393 f91 1"/>
                <a:gd name="f121" fmla="*/ 233 f92 1"/>
                <a:gd name="f122" fmla="*/ 272 f91 1"/>
                <a:gd name="f123" fmla="+- f93 0 f1"/>
                <a:gd name="f124" fmla="*/ f96 1 330"/>
                <a:gd name="f125" fmla="*/ f97 1 437"/>
                <a:gd name="f126" fmla="*/ f98 1 330"/>
                <a:gd name="f127" fmla="*/ f99 1 437"/>
                <a:gd name="f128" fmla="*/ f100 1 330"/>
                <a:gd name="f129" fmla="*/ f101 1 437"/>
                <a:gd name="f130" fmla="*/ f102 1 330"/>
                <a:gd name="f131" fmla="*/ f103 1 437"/>
                <a:gd name="f132" fmla="*/ f104 1 330"/>
                <a:gd name="f133" fmla="*/ f105 1 437"/>
                <a:gd name="f134" fmla="*/ f106 1 330"/>
                <a:gd name="f135" fmla="*/ f107 1 437"/>
                <a:gd name="f136" fmla="*/ f108 1 330"/>
                <a:gd name="f137" fmla="*/ f109 1 437"/>
                <a:gd name="f138" fmla="*/ f110 1 330"/>
                <a:gd name="f139" fmla="*/ f111 1 437"/>
                <a:gd name="f140" fmla="*/ f112 1 330"/>
                <a:gd name="f141" fmla="*/ f113 1 437"/>
                <a:gd name="f142" fmla="*/ f114 1 330"/>
                <a:gd name="f143" fmla="*/ f115 1 437"/>
                <a:gd name="f144" fmla="*/ f116 1 330"/>
                <a:gd name="f145" fmla="*/ f117 1 437"/>
                <a:gd name="f146" fmla="*/ f118 1 330"/>
                <a:gd name="f147" fmla="*/ f119 1 330"/>
                <a:gd name="f148" fmla="*/ f120 1 437"/>
                <a:gd name="f149" fmla="*/ f121 1 330"/>
                <a:gd name="f150" fmla="*/ f122 1 437"/>
                <a:gd name="f151" fmla="*/ 0 1 f94"/>
                <a:gd name="f152" fmla="*/ f88 1 f94"/>
                <a:gd name="f153" fmla="*/ 0 1 f95"/>
                <a:gd name="f154" fmla="*/ f89 1 f95"/>
                <a:gd name="f155" fmla="*/ f124 1 f94"/>
                <a:gd name="f156" fmla="*/ f125 1 f95"/>
                <a:gd name="f157" fmla="*/ f126 1 f94"/>
                <a:gd name="f158" fmla="*/ f127 1 f95"/>
                <a:gd name="f159" fmla="*/ f128 1 f94"/>
                <a:gd name="f160" fmla="*/ f129 1 f95"/>
                <a:gd name="f161" fmla="*/ f130 1 f94"/>
                <a:gd name="f162" fmla="*/ f131 1 f95"/>
                <a:gd name="f163" fmla="*/ f132 1 f94"/>
                <a:gd name="f164" fmla="*/ f133 1 f95"/>
                <a:gd name="f165" fmla="*/ f134 1 f94"/>
                <a:gd name="f166" fmla="*/ f135 1 f95"/>
                <a:gd name="f167" fmla="*/ f136 1 f94"/>
                <a:gd name="f168" fmla="*/ f137 1 f95"/>
                <a:gd name="f169" fmla="*/ f138 1 f94"/>
                <a:gd name="f170" fmla="*/ f139 1 f95"/>
                <a:gd name="f171" fmla="*/ f140 1 f94"/>
                <a:gd name="f172" fmla="*/ f141 1 f95"/>
                <a:gd name="f173" fmla="*/ f142 1 f94"/>
                <a:gd name="f174" fmla="*/ f143 1 f95"/>
                <a:gd name="f175" fmla="*/ f144 1 f94"/>
                <a:gd name="f176" fmla="*/ f145 1 f95"/>
                <a:gd name="f177" fmla="*/ f146 1 f94"/>
                <a:gd name="f178" fmla="*/ f147 1 f94"/>
                <a:gd name="f179" fmla="*/ f148 1 f95"/>
                <a:gd name="f180" fmla="*/ f149 1 f94"/>
                <a:gd name="f181" fmla="*/ f150 1 f95"/>
                <a:gd name="f182" fmla="*/ f151 f85 1"/>
                <a:gd name="f183" fmla="*/ f152 f85 1"/>
                <a:gd name="f184" fmla="*/ f154 f86 1"/>
                <a:gd name="f185" fmla="*/ f153 f86 1"/>
                <a:gd name="f186" fmla="*/ f155 f85 1"/>
                <a:gd name="f187" fmla="*/ f156 f86 1"/>
                <a:gd name="f188" fmla="*/ f157 f85 1"/>
                <a:gd name="f189" fmla="*/ f158 f86 1"/>
                <a:gd name="f190" fmla="*/ f159 f85 1"/>
                <a:gd name="f191" fmla="*/ f160 f86 1"/>
                <a:gd name="f192" fmla="*/ f161 f85 1"/>
                <a:gd name="f193" fmla="*/ f162 f86 1"/>
                <a:gd name="f194" fmla="*/ f163 f85 1"/>
                <a:gd name="f195" fmla="*/ f164 f86 1"/>
                <a:gd name="f196" fmla="*/ f165 f85 1"/>
                <a:gd name="f197" fmla="*/ f166 f86 1"/>
                <a:gd name="f198" fmla="*/ f167 f85 1"/>
                <a:gd name="f199" fmla="*/ f168 f86 1"/>
                <a:gd name="f200" fmla="*/ f169 f85 1"/>
                <a:gd name="f201" fmla="*/ f170 f86 1"/>
                <a:gd name="f202" fmla="*/ f171 f85 1"/>
                <a:gd name="f203" fmla="*/ f172 f86 1"/>
                <a:gd name="f204" fmla="*/ f173 f85 1"/>
                <a:gd name="f205" fmla="*/ f174 f86 1"/>
                <a:gd name="f206" fmla="*/ f175 f85 1"/>
                <a:gd name="f207" fmla="*/ f176 f86 1"/>
                <a:gd name="f208" fmla="*/ f177 f85 1"/>
                <a:gd name="f209" fmla="*/ f178 f85 1"/>
                <a:gd name="f210" fmla="*/ f179 f86 1"/>
                <a:gd name="f211" fmla="*/ f180 f85 1"/>
                <a:gd name="f212" fmla="*/ f181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86" y="f187"/>
                </a:cxn>
                <a:cxn ang="f123">
                  <a:pos x="f188" y="f189"/>
                </a:cxn>
                <a:cxn ang="f123">
                  <a:pos x="f190" y="f191"/>
                </a:cxn>
                <a:cxn ang="f123">
                  <a:pos x="f192" y="f193"/>
                </a:cxn>
                <a:cxn ang="f123">
                  <a:pos x="f194" y="f195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186" y="f187"/>
                </a:cxn>
                <a:cxn ang="f123">
                  <a:pos x="f200" y="f201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195"/>
                </a:cxn>
                <a:cxn ang="f123">
                  <a:pos x="f209" y="f210"/>
                </a:cxn>
                <a:cxn ang="f123">
                  <a:pos x="f211" y="f212"/>
                </a:cxn>
                <a:cxn ang="f123">
                  <a:pos x="f200" y="f201"/>
                </a:cxn>
              </a:cxnLst>
              <a:rect l="f182" t="f185" r="f183" b="f184"/>
              <a:pathLst>
                <a:path w="330" h="437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0" y="f7"/>
                    <a:pt x="f20" y="f21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8" y="f5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47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2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53" y="f77"/>
                    <a:pt x="f78" y="f79"/>
                  </a:cubicBezTo>
                  <a:cubicBezTo>
                    <a:pt x="f80" y="f81"/>
                    <a:pt x="f82" y="f83"/>
                    <a:pt x="f45" y="f46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rupo 46">
            <a:extLst>
              <a:ext uri="{FF2B5EF4-FFF2-40B4-BE49-F238E27FC236}">
                <a16:creationId xmlns:a16="http://schemas.microsoft.com/office/drawing/2014/main" id="{F6FF7840-5043-EFA8-3FBF-F48F4562264E}"/>
              </a:ext>
            </a:extLst>
          </p:cNvPr>
          <p:cNvGrpSpPr/>
          <p:nvPr/>
        </p:nvGrpSpPr>
        <p:grpSpPr>
          <a:xfrm>
            <a:off x="6548439" y="1301748"/>
            <a:ext cx="487366" cy="581028"/>
            <a:chOff x="6548439" y="1301748"/>
            <a:chExt cx="487366" cy="581028"/>
          </a:xfrm>
        </p:grpSpPr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0A7A06EB-74CC-896F-96DA-7B1E7725B859}"/>
                </a:ext>
              </a:extLst>
            </p:cNvPr>
            <p:cNvSpPr/>
            <p:nvPr/>
          </p:nvSpPr>
          <p:spPr>
            <a:xfrm>
              <a:off x="6689722" y="1301748"/>
              <a:ext cx="212726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447"/>
                <a:gd name="f8" fmla="val 143"/>
                <a:gd name="f9" fmla="val 204"/>
                <a:gd name="f10" fmla="val 112"/>
                <a:gd name="f11" fmla="val 248"/>
                <a:gd name="f12" fmla="val 92"/>
                <a:gd name="f13" fmla="val 337"/>
                <a:gd name="f14" fmla="val 87"/>
                <a:gd name="f15" fmla="val 445"/>
                <a:gd name="f16" fmla="val 80"/>
                <a:gd name="f17" fmla="val 439"/>
                <a:gd name="f18" fmla="val 75"/>
                <a:gd name="f19" fmla="val 434"/>
                <a:gd name="f20" fmla="val 71"/>
                <a:gd name="f21" fmla="val 430"/>
                <a:gd name="f22" fmla="val 8"/>
                <a:gd name="f23" fmla="val 363"/>
                <a:gd name="f24" fmla="val 272"/>
                <a:gd name="f25" fmla="val 49"/>
                <a:gd name="f26" fmla="val 188"/>
                <a:gd name="f27" fmla="val 59"/>
                <a:gd name="f28" fmla="val 171"/>
                <a:gd name="f29" fmla="val 70"/>
                <a:gd name="f30" fmla="val 154"/>
                <a:gd name="f31" fmla="val 136"/>
                <a:gd name="f32" fmla="val 104"/>
                <a:gd name="f33" fmla="val 94"/>
                <a:gd name="f34" fmla="val 123"/>
                <a:gd name="f35" fmla="val 50"/>
                <a:gd name="f36" fmla="val 179"/>
                <a:gd name="f37" fmla="val 15"/>
                <a:gd name="f38" fmla="val 252"/>
                <a:gd name="f39" fmla="val 114"/>
                <a:gd name="f40" fmla="val 260"/>
                <a:gd name="f41" fmla="val 209"/>
                <a:gd name="f42" fmla="val 301"/>
                <a:gd name="f43" fmla="val 206"/>
                <a:gd name="f44" fmla="val 416"/>
                <a:gd name="f45" fmla="val 128"/>
                <a:gd name="f46" fmla="val 109"/>
                <a:gd name="f47" fmla="val 365"/>
                <a:gd name="f48" fmla="val 121"/>
                <a:gd name="f49" fmla="val 286"/>
                <a:gd name="f50" fmla="+- 0 0 -90"/>
                <a:gd name="f51" fmla="*/ f3 1 269"/>
                <a:gd name="f52" fmla="*/ f4 1 447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269"/>
                <a:gd name="f61" fmla="*/ f57 1 447"/>
                <a:gd name="f62" fmla="*/ 143 f58 1"/>
                <a:gd name="f63" fmla="*/ 204 f57 1"/>
                <a:gd name="f64" fmla="*/ 87 f58 1"/>
                <a:gd name="f65" fmla="*/ 445 f57 1"/>
                <a:gd name="f66" fmla="*/ 71 f58 1"/>
                <a:gd name="f67" fmla="*/ 430 f57 1"/>
                <a:gd name="f68" fmla="*/ 49 f58 1"/>
                <a:gd name="f69" fmla="*/ 188 f57 1"/>
                <a:gd name="f70" fmla="*/ 80 f58 1"/>
                <a:gd name="f71" fmla="*/ 136 f57 1"/>
                <a:gd name="f72" fmla="*/ 104 f58 1"/>
                <a:gd name="f73" fmla="*/ 0 f57 1"/>
                <a:gd name="f74" fmla="*/ 260 f58 1"/>
                <a:gd name="f75" fmla="*/ 209 f57 1"/>
                <a:gd name="f76" fmla="*/ 128 f58 1"/>
                <a:gd name="f77" fmla="*/ 447 f57 1"/>
                <a:gd name="f78" fmla="+- f59 0 f1"/>
                <a:gd name="f79" fmla="*/ f62 1 269"/>
                <a:gd name="f80" fmla="*/ f63 1 447"/>
                <a:gd name="f81" fmla="*/ f64 1 269"/>
                <a:gd name="f82" fmla="*/ f65 1 447"/>
                <a:gd name="f83" fmla="*/ f66 1 269"/>
                <a:gd name="f84" fmla="*/ f67 1 447"/>
                <a:gd name="f85" fmla="*/ f68 1 269"/>
                <a:gd name="f86" fmla="*/ f69 1 447"/>
                <a:gd name="f87" fmla="*/ f70 1 269"/>
                <a:gd name="f88" fmla="*/ f71 1 447"/>
                <a:gd name="f89" fmla="*/ f72 1 269"/>
                <a:gd name="f90" fmla="*/ f73 1 447"/>
                <a:gd name="f91" fmla="*/ f74 1 269"/>
                <a:gd name="f92" fmla="*/ f75 1 447"/>
                <a:gd name="f93" fmla="*/ f76 1 269"/>
                <a:gd name="f94" fmla="*/ f77 1 447"/>
                <a:gd name="f95" fmla="*/ 0 1 f60"/>
                <a:gd name="f96" fmla="*/ f54 1 f60"/>
                <a:gd name="f97" fmla="*/ 0 1 f61"/>
                <a:gd name="f98" fmla="*/ f55 1 f61"/>
                <a:gd name="f99" fmla="*/ f79 1 f60"/>
                <a:gd name="f100" fmla="*/ f80 1 f61"/>
                <a:gd name="f101" fmla="*/ f81 1 f60"/>
                <a:gd name="f102" fmla="*/ f82 1 f61"/>
                <a:gd name="f103" fmla="*/ f83 1 f60"/>
                <a:gd name="f104" fmla="*/ f84 1 f61"/>
                <a:gd name="f105" fmla="*/ f85 1 f60"/>
                <a:gd name="f106" fmla="*/ f86 1 f61"/>
                <a:gd name="f107" fmla="*/ f87 1 f60"/>
                <a:gd name="f108" fmla="*/ f88 1 f61"/>
                <a:gd name="f109" fmla="*/ f89 1 f60"/>
                <a:gd name="f110" fmla="*/ f90 1 f61"/>
                <a:gd name="f111" fmla="*/ f91 1 f60"/>
                <a:gd name="f112" fmla="*/ f92 1 f61"/>
                <a:gd name="f113" fmla="*/ f93 1 f60"/>
                <a:gd name="f114" fmla="*/ f94 1 f61"/>
                <a:gd name="f115" fmla="*/ f95 f51 1"/>
                <a:gd name="f116" fmla="*/ f96 f51 1"/>
                <a:gd name="f117" fmla="*/ f98 f52 1"/>
                <a:gd name="f118" fmla="*/ f97 f52 1"/>
                <a:gd name="f119" fmla="*/ f99 f51 1"/>
                <a:gd name="f120" fmla="*/ f100 f52 1"/>
                <a:gd name="f121" fmla="*/ f101 f51 1"/>
                <a:gd name="f122" fmla="*/ f102 f52 1"/>
                <a:gd name="f123" fmla="*/ f103 f51 1"/>
                <a:gd name="f124" fmla="*/ f104 f52 1"/>
                <a:gd name="f125" fmla="*/ f105 f51 1"/>
                <a:gd name="f126" fmla="*/ f106 f52 1"/>
                <a:gd name="f127" fmla="*/ f107 f51 1"/>
                <a:gd name="f128" fmla="*/ f108 f52 1"/>
                <a:gd name="f129" fmla="*/ f109 f51 1"/>
                <a:gd name="f130" fmla="*/ f110 f52 1"/>
                <a:gd name="f131" fmla="*/ f111 f51 1"/>
                <a:gd name="f132" fmla="*/ f112 f52 1"/>
                <a:gd name="f133" fmla="*/ f113 f51 1"/>
                <a:gd name="f134" fmla="*/ f114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19" y="f120"/>
                </a:cxn>
                <a:cxn ang="f78">
                  <a:pos x="f121" y="f122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19" y="f120"/>
                </a:cxn>
              </a:cxnLst>
              <a:rect l="f115" t="f118" r="f116" b="f117"/>
              <a:pathLst>
                <a:path w="269" h="4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5" y="f24"/>
                    <a:pt x="f25" y="f26"/>
                  </a:cubicBezTo>
                  <a:cubicBezTo>
                    <a:pt x="f27" y="f28"/>
                    <a:pt x="f29" y="f30"/>
                    <a:pt x="f16" y="f31"/>
                  </a:cubicBezTo>
                  <a:cubicBezTo>
                    <a:pt x="f32" y="f33"/>
                    <a:pt x="f34" y="f35"/>
                    <a:pt x="f32" y="f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6" y="f42"/>
                    <a:pt x="f43" y="f44"/>
                    <a:pt x="f45" y="f7"/>
                  </a:cubicBezTo>
                  <a:cubicBezTo>
                    <a:pt x="f46" y="f47"/>
                    <a:pt x="f48" y="f49"/>
                    <a:pt x="f8" y="f9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49D166F2-2C0A-35F9-3457-EFAEDB709541}"/>
                </a:ext>
              </a:extLst>
            </p:cNvPr>
            <p:cNvSpPr/>
            <p:nvPr/>
          </p:nvSpPr>
          <p:spPr>
            <a:xfrm>
              <a:off x="6548439" y="1520820"/>
              <a:ext cx="198433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4"/>
                <a:gd name="f7" fmla="val 448"/>
                <a:gd name="f8" fmla="val 187"/>
                <a:gd name="f9" fmla="val 442"/>
                <a:gd name="f10" fmla="val 184"/>
                <a:gd name="f11" fmla="val 356"/>
                <a:gd name="f12" fmla="val 163"/>
                <a:gd name="f13" fmla="val 277"/>
                <a:gd name="f14" fmla="val 121"/>
                <a:gd name="f15" fmla="val 203"/>
                <a:gd name="f16" fmla="val 147"/>
                <a:gd name="f17" fmla="val 283"/>
                <a:gd name="f18" fmla="val 160"/>
                <a:gd name="f19" fmla="val 364"/>
                <a:gd name="f20" fmla="val 149"/>
                <a:gd name="f21" fmla="val 74"/>
                <a:gd name="f22" fmla="val 427"/>
                <a:gd name="f23" fmla="val 5"/>
                <a:gd name="f24" fmla="val 323"/>
                <a:gd name="f25" fmla="val 2"/>
                <a:gd name="f26" fmla="val 231"/>
                <a:gd name="f27" fmla="val 132"/>
                <a:gd name="f28" fmla="val 62"/>
                <a:gd name="f29" fmla="val 29"/>
                <a:gd name="f30" fmla="val 144"/>
                <a:gd name="f31" fmla="val 126"/>
                <a:gd name="f32" fmla="val 66"/>
                <a:gd name="f33" fmla="val 161"/>
                <a:gd name="f34" fmla="val 114"/>
                <a:gd name="f35" fmla="val 195"/>
                <a:gd name="f36" fmla="val 162"/>
                <a:gd name="f37" fmla="val 220"/>
                <a:gd name="f38" fmla="val 199"/>
                <a:gd name="f39" fmla="val 245"/>
                <a:gd name="f40" fmla="val 236"/>
                <a:gd name="f41" fmla="val 249"/>
                <a:gd name="f42" fmla="val 282"/>
                <a:gd name="f43" fmla="val 339"/>
                <a:gd name="f44" fmla="val 239"/>
                <a:gd name="f45" fmla="val 390"/>
                <a:gd name="f46" fmla="val 201"/>
                <a:gd name="f47" fmla="val 434"/>
                <a:gd name="f48" fmla="val 198"/>
                <a:gd name="f49" fmla="val 436"/>
                <a:gd name="f50" fmla="val 196"/>
                <a:gd name="f51" fmla="val 439"/>
                <a:gd name="f52" fmla="val 193"/>
                <a:gd name="f53" fmla="val 441"/>
                <a:gd name="f54" fmla="val 191"/>
                <a:gd name="f55" fmla="+- 0 0 -90"/>
                <a:gd name="f56" fmla="*/ f3 1 254"/>
                <a:gd name="f57" fmla="*/ f4 1 448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254"/>
                <a:gd name="f66" fmla="*/ f62 1 448"/>
                <a:gd name="f67" fmla="*/ 187 f63 1"/>
                <a:gd name="f68" fmla="*/ 442 f62 1"/>
                <a:gd name="f69" fmla="*/ 121 f63 1"/>
                <a:gd name="f70" fmla="*/ 203 f62 1"/>
                <a:gd name="f71" fmla="*/ 149 f63 1"/>
                <a:gd name="f72" fmla="*/ 448 f62 1"/>
                <a:gd name="f73" fmla="*/ 2 f63 1"/>
                <a:gd name="f74" fmla="*/ 231 f62 1"/>
                <a:gd name="f75" fmla="*/ 144 f63 1"/>
                <a:gd name="f76" fmla="*/ 0 f62 1"/>
                <a:gd name="f77" fmla="*/ 195 f63 1"/>
                <a:gd name="f78" fmla="*/ 162 f62 1"/>
                <a:gd name="f79" fmla="*/ 249 f63 1"/>
                <a:gd name="f80" fmla="*/ 282 f62 1"/>
                <a:gd name="f81" fmla="*/ 201 f63 1"/>
                <a:gd name="f82" fmla="*/ 434 f62 1"/>
                <a:gd name="f83" fmla="*/ 193 f63 1"/>
                <a:gd name="f84" fmla="*/ 441 f62 1"/>
                <a:gd name="f85" fmla="+- f64 0 f1"/>
                <a:gd name="f86" fmla="*/ f67 1 254"/>
                <a:gd name="f87" fmla="*/ f68 1 448"/>
                <a:gd name="f88" fmla="*/ f69 1 254"/>
                <a:gd name="f89" fmla="*/ f70 1 448"/>
                <a:gd name="f90" fmla="*/ f71 1 254"/>
                <a:gd name="f91" fmla="*/ f72 1 448"/>
                <a:gd name="f92" fmla="*/ f73 1 254"/>
                <a:gd name="f93" fmla="*/ f74 1 448"/>
                <a:gd name="f94" fmla="*/ f75 1 254"/>
                <a:gd name="f95" fmla="*/ f76 1 448"/>
                <a:gd name="f96" fmla="*/ f77 1 254"/>
                <a:gd name="f97" fmla="*/ f78 1 448"/>
                <a:gd name="f98" fmla="*/ f79 1 254"/>
                <a:gd name="f99" fmla="*/ f80 1 448"/>
                <a:gd name="f100" fmla="*/ f81 1 254"/>
                <a:gd name="f101" fmla="*/ f82 1 448"/>
                <a:gd name="f102" fmla="*/ f83 1 254"/>
                <a:gd name="f103" fmla="*/ f84 1 448"/>
                <a:gd name="f104" fmla="*/ 0 1 f65"/>
                <a:gd name="f105" fmla="*/ f59 1 f65"/>
                <a:gd name="f106" fmla="*/ 0 1 f66"/>
                <a:gd name="f107" fmla="*/ f60 1 f66"/>
                <a:gd name="f108" fmla="*/ f86 1 f65"/>
                <a:gd name="f109" fmla="*/ f87 1 f66"/>
                <a:gd name="f110" fmla="*/ f88 1 f65"/>
                <a:gd name="f111" fmla="*/ f89 1 f66"/>
                <a:gd name="f112" fmla="*/ f90 1 f65"/>
                <a:gd name="f113" fmla="*/ f91 1 f66"/>
                <a:gd name="f114" fmla="*/ f92 1 f65"/>
                <a:gd name="f115" fmla="*/ f93 1 f66"/>
                <a:gd name="f116" fmla="*/ f94 1 f65"/>
                <a:gd name="f117" fmla="*/ f95 1 f66"/>
                <a:gd name="f118" fmla="*/ f96 1 f65"/>
                <a:gd name="f119" fmla="*/ f97 1 f66"/>
                <a:gd name="f120" fmla="*/ f98 1 f65"/>
                <a:gd name="f121" fmla="*/ f99 1 f66"/>
                <a:gd name="f122" fmla="*/ f100 1 f65"/>
                <a:gd name="f123" fmla="*/ f101 1 f66"/>
                <a:gd name="f124" fmla="*/ f102 1 f65"/>
                <a:gd name="f125" fmla="*/ f103 1 f66"/>
                <a:gd name="f126" fmla="*/ f104 f56 1"/>
                <a:gd name="f127" fmla="*/ f105 f56 1"/>
                <a:gd name="f128" fmla="*/ f107 f57 1"/>
                <a:gd name="f129" fmla="*/ f106 f57 1"/>
                <a:gd name="f130" fmla="*/ f108 f56 1"/>
                <a:gd name="f131" fmla="*/ f109 f57 1"/>
                <a:gd name="f132" fmla="*/ f110 f56 1"/>
                <a:gd name="f133" fmla="*/ f111 f57 1"/>
                <a:gd name="f134" fmla="*/ f112 f56 1"/>
                <a:gd name="f135" fmla="*/ f113 f57 1"/>
                <a:gd name="f136" fmla="*/ f114 f56 1"/>
                <a:gd name="f137" fmla="*/ f115 f57 1"/>
                <a:gd name="f138" fmla="*/ f116 f56 1"/>
                <a:gd name="f139" fmla="*/ f117 f57 1"/>
                <a:gd name="f140" fmla="*/ f118 f56 1"/>
                <a:gd name="f141" fmla="*/ f119 f57 1"/>
                <a:gd name="f142" fmla="*/ f120 f56 1"/>
                <a:gd name="f143" fmla="*/ f121 f57 1"/>
                <a:gd name="f144" fmla="*/ f122 f56 1"/>
                <a:gd name="f145" fmla="*/ f123 f57 1"/>
                <a:gd name="f146" fmla="*/ f124 f56 1"/>
                <a:gd name="f147" fmla="*/ f12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0" y="f131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30" y="f131"/>
                </a:cxn>
              </a:cxnLst>
              <a:rect l="f126" t="f129" r="f127" b="f128"/>
              <a:pathLst>
                <a:path w="254" h="4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7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28" y="f29"/>
                    <a:pt x="f30" y="f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3"/>
                    <a:pt x="f54" y="f53"/>
                    <a:pt x="f8" y="f9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8F7C15DF-3A7A-B734-740D-5FF74478D2AF}"/>
                </a:ext>
              </a:extLst>
            </p:cNvPr>
            <p:cNvSpPr/>
            <p:nvPr/>
          </p:nvSpPr>
          <p:spPr>
            <a:xfrm>
              <a:off x="6777039" y="1538285"/>
              <a:ext cx="258766" cy="344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"/>
                <a:gd name="f7" fmla="val 437"/>
                <a:gd name="f8" fmla="val 204"/>
                <a:gd name="f9" fmla="val 283"/>
                <a:gd name="f10" fmla="val 66"/>
                <a:gd name="f11" fmla="val 199"/>
                <a:gd name="f12" fmla="val 253"/>
                <a:gd name="f13" fmla="val 319"/>
                <a:gd name="f14" fmla="val 210"/>
                <a:gd name="f15" fmla="val 385"/>
                <a:gd name="f16" fmla="val 150"/>
                <a:gd name="f17" fmla="val 424"/>
                <a:gd name="f18" fmla="val 73"/>
                <a:gd name="f19" fmla="val 436"/>
                <a:gd name="f20" fmla="val 55"/>
                <a:gd name="f21" fmla="val 432"/>
                <a:gd name="f22" fmla="val 50"/>
                <a:gd name="f23" fmla="val 426"/>
                <a:gd name="f24" fmla="val 356"/>
                <a:gd name="f25" fmla="val 5"/>
                <a:gd name="f26" fmla="val 256"/>
                <a:gd name="f27" fmla="val 62"/>
                <a:gd name="f28" fmla="val 191"/>
                <a:gd name="f29" fmla="val 75"/>
                <a:gd name="f30" fmla="val 176"/>
                <a:gd name="f31" fmla="val 90"/>
                <a:gd name="f32" fmla="val 164"/>
                <a:gd name="f33" fmla="val 104"/>
                <a:gd name="f34" fmla="val 151"/>
                <a:gd name="f35" fmla="val 115"/>
                <a:gd name="f36" fmla="val 140"/>
                <a:gd name="f37" fmla="val 127"/>
                <a:gd name="f38" fmla="val 131"/>
                <a:gd name="f39" fmla="val 139"/>
                <a:gd name="f40" fmla="val 121"/>
                <a:gd name="f41" fmla="val 184"/>
                <a:gd name="f42" fmla="val 79"/>
                <a:gd name="f43" fmla="val 195"/>
                <a:gd name="f44" fmla="val 60"/>
                <a:gd name="f45" fmla="val 226"/>
                <a:gd name="f46" fmla="val 89"/>
                <a:gd name="f47" fmla="val 190"/>
                <a:gd name="f48" fmla="val 123"/>
                <a:gd name="f49" fmla="val 154"/>
                <a:gd name="f50" fmla="val 156"/>
                <a:gd name="f51" fmla="val 119"/>
                <a:gd name="f52" fmla="val 103"/>
                <a:gd name="f53" fmla="val 205"/>
                <a:gd name="f54" fmla="val 88"/>
                <a:gd name="f55" fmla="val 222"/>
                <a:gd name="f56" fmla="val 76"/>
                <a:gd name="f57" fmla="val 240"/>
                <a:gd name="f58" fmla="val 54"/>
                <a:gd name="f59" fmla="val 273"/>
                <a:gd name="f60" fmla="val 49"/>
                <a:gd name="f61" fmla="val 329"/>
                <a:gd name="f62" fmla="val 65"/>
                <a:gd name="f63" fmla="val 359"/>
                <a:gd name="f64" fmla="val 91"/>
                <a:gd name="f65" fmla="val 294"/>
                <a:gd name="f66" fmla="val 128"/>
                <a:gd name="f67" fmla="val 238"/>
                <a:gd name="f68" fmla="val 178"/>
                <a:gd name="f69" fmla="val 137"/>
                <a:gd name="f70" fmla="val 251"/>
                <a:gd name="f71" fmla="val 105"/>
                <a:gd name="f72" fmla="val 315"/>
                <a:gd name="f73" fmla="val 92"/>
                <a:gd name="f74" fmla="val 393"/>
                <a:gd name="f75" fmla="val 159"/>
                <a:gd name="f76" fmla="val 372"/>
                <a:gd name="f77" fmla="val 332"/>
                <a:gd name="f78" fmla="val 233"/>
                <a:gd name="f79" fmla="val 272"/>
                <a:gd name="f80" fmla="val 263"/>
                <a:gd name="f81" fmla="val 208"/>
                <a:gd name="f82" fmla="val 258"/>
                <a:gd name="f83" fmla="val 146"/>
                <a:gd name="f84" fmla="+- 0 0 -90"/>
                <a:gd name="f85" fmla="*/ f3 1 330"/>
                <a:gd name="f86" fmla="*/ f4 1 437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330"/>
                <a:gd name="f95" fmla="*/ f91 1 437"/>
                <a:gd name="f96" fmla="*/ 204 f92 1"/>
                <a:gd name="f97" fmla="*/ 0 f91 1"/>
                <a:gd name="f98" fmla="*/ 253 f92 1"/>
                <a:gd name="f99" fmla="*/ 319 f91 1"/>
                <a:gd name="f100" fmla="*/ 73 f92 1"/>
                <a:gd name="f101" fmla="*/ 436 f91 1"/>
                <a:gd name="f102" fmla="*/ 50 f92 1"/>
                <a:gd name="f103" fmla="*/ 426 f91 1"/>
                <a:gd name="f104" fmla="*/ 62 f92 1"/>
                <a:gd name="f105" fmla="*/ 191 f91 1"/>
                <a:gd name="f106" fmla="*/ 104 f92 1"/>
                <a:gd name="f107" fmla="*/ 151 f91 1"/>
                <a:gd name="f108" fmla="*/ 139 f92 1"/>
                <a:gd name="f109" fmla="*/ 121 f91 1"/>
                <a:gd name="f110" fmla="*/ 226 f92 1"/>
                <a:gd name="f111" fmla="*/ 89 f91 1"/>
                <a:gd name="f112" fmla="*/ 119 f92 1"/>
                <a:gd name="f113" fmla="*/ 190 f91 1"/>
                <a:gd name="f114" fmla="*/ 76 f92 1"/>
                <a:gd name="f115" fmla="*/ 240 f91 1"/>
                <a:gd name="f116" fmla="*/ 65 f92 1"/>
                <a:gd name="f117" fmla="*/ 359 f91 1"/>
                <a:gd name="f118" fmla="*/ 178 f92 1"/>
                <a:gd name="f119" fmla="*/ 92 f92 1"/>
                <a:gd name="f120" fmla="*/ 393 f91 1"/>
                <a:gd name="f121" fmla="*/ 233 f92 1"/>
                <a:gd name="f122" fmla="*/ 272 f91 1"/>
                <a:gd name="f123" fmla="+- f93 0 f1"/>
                <a:gd name="f124" fmla="*/ f96 1 330"/>
                <a:gd name="f125" fmla="*/ f97 1 437"/>
                <a:gd name="f126" fmla="*/ f98 1 330"/>
                <a:gd name="f127" fmla="*/ f99 1 437"/>
                <a:gd name="f128" fmla="*/ f100 1 330"/>
                <a:gd name="f129" fmla="*/ f101 1 437"/>
                <a:gd name="f130" fmla="*/ f102 1 330"/>
                <a:gd name="f131" fmla="*/ f103 1 437"/>
                <a:gd name="f132" fmla="*/ f104 1 330"/>
                <a:gd name="f133" fmla="*/ f105 1 437"/>
                <a:gd name="f134" fmla="*/ f106 1 330"/>
                <a:gd name="f135" fmla="*/ f107 1 437"/>
                <a:gd name="f136" fmla="*/ f108 1 330"/>
                <a:gd name="f137" fmla="*/ f109 1 437"/>
                <a:gd name="f138" fmla="*/ f110 1 330"/>
                <a:gd name="f139" fmla="*/ f111 1 437"/>
                <a:gd name="f140" fmla="*/ f112 1 330"/>
                <a:gd name="f141" fmla="*/ f113 1 437"/>
                <a:gd name="f142" fmla="*/ f114 1 330"/>
                <a:gd name="f143" fmla="*/ f115 1 437"/>
                <a:gd name="f144" fmla="*/ f116 1 330"/>
                <a:gd name="f145" fmla="*/ f117 1 437"/>
                <a:gd name="f146" fmla="*/ f118 1 330"/>
                <a:gd name="f147" fmla="*/ f119 1 330"/>
                <a:gd name="f148" fmla="*/ f120 1 437"/>
                <a:gd name="f149" fmla="*/ f121 1 330"/>
                <a:gd name="f150" fmla="*/ f122 1 437"/>
                <a:gd name="f151" fmla="*/ 0 1 f94"/>
                <a:gd name="f152" fmla="*/ f88 1 f94"/>
                <a:gd name="f153" fmla="*/ 0 1 f95"/>
                <a:gd name="f154" fmla="*/ f89 1 f95"/>
                <a:gd name="f155" fmla="*/ f124 1 f94"/>
                <a:gd name="f156" fmla="*/ f125 1 f95"/>
                <a:gd name="f157" fmla="*/ f126 1 f94"/>
                <a:gd name="f158" fmla="*/ f127 1 f95"/>
                <a:gd name="f159" fmla="*/ f128 1 f94"/>
                <a:gd name="f160" fmla="*/ f129 1 f95"/>
                <a:gd name="f161" fmla="*/ f130 1 f94"/>
                <a:gd name="f162" fmla="*/ f131 1 f95"/>
                <a:gd name="f163" fmla="*/ f132 1 f94"/>
                <a:gd name="f164" fmla="*/ f133 1 f95"/>
                <a:gd name="f165" fmla="*/ f134 1 f94"/>
                <a:gd name="f166" fmla="*/ f135 1 f95"/>
                <a:gd name="f167" fmla="*/ f136 1 f94"/>
                <a:gd name="f168" fmla="*/ f137 1 f95"/>
                <a:gd name="f169" fmla="*/ f138 1 f94"/>
                <a:gd name="f170" fmla="*/ f139 1 f95"/>
                <a:gd name="f171" fmla="*/ f140 1 f94"/>
                <a:gd name="f172" fmla="*/ f141 1 f95"/>
                <a:gd name="f173" fmla="*/ f142 1 f94"/>
                <a:gd name="f174" fmla="*/ f143 1 f95"/>
                <a:gd name="f175" fmla="*/ f144 1 f94"/>
                <a:gd name="f176" fmla="*/ f145 1 f95"/>
                <a:gd name="f177" fmla="*/ f146 1 f94"/>
                <a:gd name="f178" fmla="*/ f147 1 f94"/>
                <a:gd name="f179" fmla="*/ f148 1 f95"/>
                <a:gd name="f180" fmla="*/ f149 1 f94"/>
                <a:gd name="f181" fmla="*/ f150 1 f95"/>
                <a:gd name="f182" fmla="*/ f151 f85 1"/>
                <a:gd name="f183" fmla="*/ f152 f85 1"/>
                <a:gd name="f184" fmla="*/ f154 f86 1"/>
                <a:gd name="f185" fmla="*/ f153 f86 1"/>
                <a:gd name="f186" fmla="*/ f155 f85 1"/>
                <a:gd name="f187" fmla="*/ f156 f86 1"/>
                <a:gd name="f188" fmla="*/ f157 f85 1"/>
                <a:gd name="f189" fmla="*/ f158 f86 1"/>
                <a:gd name="f190" fmla="*/ f159 f85 1"/>
                <a:gd name="f191" fmla="*/ f160 f86 1"/>
                <a:gd name="f192" fmla="*/ f161 f85 1"/>
                <a:gd name="f193" fmla="*/ f162 f86 1"/>
                <a:gd name="f194" fmla="*/ f163 f85 1"/>
                <a:gd name="f195" fmla="*/ f164 f86 1"/>
                <a:gd name="f196" fmla="*/ f165 f85 1"/>
                <a:gd name="f197" fmla="*/ f166 f86 1"/>
                <a:gd name="f198" fmla="*/ f167 f85 1"/>
                <a:gd name="f199" fmla="*/ f168 f86 1"/>
                <a:gd name="f200" fmla="*/ f169 f85 1"/>
                <a:gd name="f201" fmla="*/ f170 f86 1"/>
                <a:gd name="f202" fmla="*/ f171 f85 1"/>
                <a:gd name="f203" fmla="*/ f172 f86 1"/>
                <a:gd name="f204" fmla="*/ f173 f85 1"/>
                <a:gd name="f205" fmla="*/ f174 f86 1"/>
                <a:gd name="f206" fmla="*/ f175 f85 1"/>
                <a:gd name="f207" fmla="*/ f176 f86 1"/>
                <a:gd name="f208" fmla="*/ f177 f85 1"/>
                <a:gd name="f209" fmla="*/ f178 f85 1"/>
                <a:gd name="f210" fmla="*/ f179 f86 1"/>
                <a:gd name="f211" fmla="*/ f180 f85 1"/>
                <a:gd name="f212" fmla="*/ f181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86" y="f187"/>
                </a:cxn>
                <a:cxn ang="f123">
                  <a:pos x="f188" y="f189"/>
                </a:cxn>
                <a:cxn ang="f123">
                  <a:pos x="f190" y="f191"/>
                </a:cxn>
                <a:cxn ang="f123">
                  <a:pos x="f192" y="f193"/>
                </a:cxn>
                <a:cxn ang="f123">
                  <a:pos x="f194" y="f195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186" y="f187"/>
                </a:cxn>
                <a:cxn ang="f123">
                  <a:pos x="f200" y="f201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195"/>
                </a:cxn>
                <a:cxn ang="f123">
                  <a:pos x="f209" y="f210"/>
                </a:cxn>
                <a:cxn ang="f123">
                  <a:pos x="f211" y="f212"/>
                </a:cxn>
                <a:cxn ang="f123">
                  <a:pos x="f200" y="f201"/>
                </a:cxn>
              </a:cxnLst>
              <a:rect l="f182" t="f185" r="f183" b="f184"/>
              <a:pathLst>
                <a:path w="330" h="437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0" y="f7"/>
                    <a:pt x="f20" y="f21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8" y="f5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47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2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53" y="f77"/>
                    <a:pt x="f78" y="f79"/>
                  </a:cubicBezTo>
                  <a:cubicBezTo>
                    <a:pt x="f80" y="f81"/>
                    <a:pt x="f82" y="f83"/>
                    <a:pt x="f45" y="f46"/>
                  </a:cubicBezTo>
                  <a:close/>
                </a:path>
              </a:pathLst>
            </a:custGeom>
            <a:solidFill>
              <a:srgbClr val="3AAA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A54D1-8CA0-98AF-9974-EFEC33BE08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9233" y="300151"/>
            <a:ext cx="4554032" cy="543181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4050">
                <a:solidFill>
                  <a:srgbClr val="F0F0F0"/>
                </a:solidFill>
                <a:latin typeface="Arial"/>
                <a:cs typeface="Arial" pitchFamily="34"/>
              </a:rPr>
              <a:t>Infographic Style</a:t>
            </a:r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052F47E7-BFB8-1124-640B-1263D0AEBB56}"/>
              </a:ext>
            </a:extLst>
          </p:cNvPr>
          <p:cNvSpPr/>
          <p:nvPr/>
        </p:nvSpPr>
        <p:spPr>
          <a:xfrm>
            <a:off x="4881341" y="2443221"/>
            <a:ext cx="323167" cy="32316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EDB63EE6-5502-BF46-42AE-AE52B11CAAF0}"/>
              </a:ext>
            </a:extLst>
          </p:cNvPr>
          <p:cNvSpPr txBox="1"/>
          <p:nvPr/>
        </p:nvSpPr>
        <p:spPr>
          <a:xfrm>
            <a:off x="5237710" y="2420133"/>
            <a:ext cx="335622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ADCB7B"/>
                </a:solidFill>
                <a:uFillTx/>
                <a:latin typeface="Arial"/>
                <a:ea typeface="Arial"/>
                <a:cs typeface="Arial" pitchFamily="34"/>
              </a:rPr>
              <a:t>Example Text : Get a modern PowerPoint  Presentation that is beautifully designed. I believe that this Template will your Time.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E4F614C2-3662-F8E2-2660-C8D82DA6396C}"/>
              </a:ext>
            </a:extLst>
          </p:cNvPr>
          <p:cNvSpPr txBox="1"/>
          <p:nvPr/>
        </p:nvSpPr>
        <p:spPr>
          <a:xfrm>
            <a:off x="4968017" y="2524009"/>
            <a:ext cx="149815" cy="161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0" rIns="9144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Arial"/>
                <a:cs typeface="Arial" pitchFamily="34"/>
              </a:rPr>
              <a:t>1</a:t>
            </a:r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514AC5E9-BEA7-6300-27F0-7D1B0E37CD57}"/>
              </a:ext>
            </a:extLst>
          </p:cNvPr>
          <p:cNvSpPr/>
          <p:nvPr/>
        </p:nvSpPr>
        <p:spPr>
          <a:xfrm>
            <a:off x="4881341" y="3026636"/>
            <a:ext cx="323167" cy="32316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A761BDF5-6200-1350-DE5A-139EAA7C29BB}"/>
              </a:ext>
            </a:extLst>
          </p:cNvPr>
          <p:cNvSpPr txBox="1"/>
          <p:nvPr/>
        </p:nvSpPr>
        <p:spPr>
          <a:xfrm>
            <a:off x="5237710" y="3003557"/>
            <a:ext cx="335622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ADCB7B"/>
                </a:solidFill>
                <a:uFillTx/>
                <a:latin typeface="Arial"/>
                <a:ea typeface="Arial"/>
                <a:cs typeface="Arial" pitchFamily="34"/>
              </a:rPr>
              <a:t>Example Text : Get a modern PowerPoint  Presentation that is beautifully designed. I believe that this Template will your Time.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84D84AD4-976E-E2FA-A7CE-28CD235F4E77}"/>
              </a:ext>
            </a:extLst>
          </p:cNvPr>
          <p:cNvSpPr txBox="1"/>
          <p:nvPr/>
        </p:nvSpPr>
        <p:spPr>
          <a:xfrm>
            <a:off x="4968017" y="3107423"/>
            <a:ext cx="149815" cy="161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0" rIns="9144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Arial"/>
                <a:cs typeface="Arial" pitchFamily="34"/>
              </a:rPr>
              <a:t>2</a:t>
            </a:r>
          </a:p>
        </p:txBody>
      </p:sp>
      <p:sp>
        <p:nvSpPr>
          <p:cNvPr id="9" name="Oval 35">
            <a:extLst>
              <a:ext uri="{FF2B5EF4-FFF2-40B4-BE49-F238E27FC236}">
                <a16:creationId xmlns:a16="http://schemas.microsoft.com/office/drawing/2014/main" id="{E667D0EA-5A65-B254-7D9C-05EF917523CD}"/>
              </a:ext>
            </a:extLst>
          </p:cNvPr>
          <p:cNvSpPr/>
          <p:nvPr/>
        </p:nvSpPr>
        <p:spPr>
          <a:xfrm>
            <a:off x="4881341" y="3610060"/>
            <a:ext cx="323167" cy="32316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B93ACD24-3CF1-C950-C4FC-C7EBE5E1114E}"/>
              </a:ext>
            </a:extLst>
          </p:cNvPr>
          <p:cNvSpPr txBox="1"/>
          <p:nvPr/>
        </p:nvSpPr>
        <p:spPr>
          <a:xfrm>
            <a:off x="5237710" y="3586971"/>
            <a:ext cx="335622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ADCB7B"/>
                </a:solidFill>
                <a:uFillTx/>
                <a:latin typeface="Arial"/>
                <a:ea typeface="Arial"/>
                <a:cs typeface="Arial" pitchFamily="34"/>
              </a:rPr>
              <a:t>Example Text : Get a modern PowerPoint  Presentation that is beautifully designed. I believe that this Template will your Time.</a:t>
            </a: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4E4CB6A9-03F4-8555-0D42-9DB853D005EE}"/>
              </a:ext>
            </a:extLst>
          </p:cNvPr>
          <p:cNvSpPr txBox="1"/>
          <p:nvPr/>
        </p:nvSpPr>
        <p:spPr>
          <a:xfrm>
            <a:off x="4968017" y="3690847"/>
            <a:ext cx="149815" cy="161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0" rIns="9144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Arial"/>
                <a:cs typeface="Arial" pitchFamily="34"/>
              </a:rPr>
              <a:t>3</a:t>
            </a:r>
          </a:p>
        </p:txBody>
      </p:sp>
      <p:sp>
        <p:nvSpPr>
          <p:cNvPr id="12" name="Oval 39">
            <a:extLst>
              <a:ext uri="{FF2B5EF4-FFF2-40B4-BE49-F238E27FC236}">
                <a16:creationId xmlns:a16="http://schemas.microsoft.com/office/drawing/2014/main" id="{33039B64-D0AA-EA0B-5BCB-7D1BA668768E}"/>
              </a:ext>
            </a:extLst>
          </p:cNvPr>
          <p:cNvSpPr/>
          <p:nvPr/>
        </p:nvSpPr>
        <p:spPr>
          <a:xfrm>
            <a:off x="4881341" y="4193474"/>
            <a:ext cx="323167" cy="32316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3B0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BD51665F-531D-8110-E8F3-3AC51305374A}"/>
              </a:ext>
            </a:extLst>
          </p:cNvPr>
          <p:cNvSpPr txBox="1"/>
          <p:nvPr/>
        </p:nvSpPr>
        <p:spPr>
          <a:xfrm>
            <a:off x="5237710" y="4170395"/>
            <a:ext cx="335622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ADCB7B"/>
                </a:solidFill>
                <a:uFillTx/>
                <a:latin typeface="Arial"/>
                <a:ea typeface="Arial"/>
                <a:cs typeface="Arial" pitchFamily="34"/>
              </a:rPr>
              <a:t>Example Text : Get a modern PowerPoint  Presentation that is beautifully designed. I believe that this Template will your Time.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8ED103F7-F6CA-C624-E0C7-90448C2246B2}"/>
              </a:ext>
            </a:extLst>
          </p:cNvPr>
          <p:cNvSpPr txBox="1"/>
          <p:nvPr/>
        </p:nvSpPr>
        <p:spPr>
          <a:xfrm>
            <a:off x="4968017" y="4274262"/>
            <a:ext cx="149815" cy="161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0" rIns="9144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0F0F0"/>
                </a:solidFill>
                <a:uFillTx/>
                <a:latin typeface="Arial"/>
                <a:ea typeface="Arial"/>
                <a:cs typeface="Arial" pitchFamily="34"/>
              </a:rPr>
              <a:t>4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EFB45D01-E80D-371F-769A-8555CA6CCD47}"/>
              </a:ext>
            </a:extLst>
          </p:cNvPr>
          <p:cNvSpPr txBox="1"/>
          <p:nvPr/>
        </p:nvSpPr>
        <p:spPr>
          <a:xfrm>
            <a:off x="5722552" y="1436604"/>
            <a:ext cx="286248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0" cap="none" spc="0" baseline="0">
                <a:solidFill>
                  <a:srgbClr val="53B054"/>
                </a:solidFill>
                <a:uFillTx/>
                <a:latin typeface="Arial"/>
                <a:ea typeface="Arial"/>
                <a:cs typeface="Arial" pitchFamily="34"/>
              </a:rPr>
              <a:t>Medical</a:t>
            </a:r>
          </a:p>
          <a:p>
            <a:pPr marL="0" marR="0" lvl="0" indent="0" algn="r" defTabSz="9144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0" cap="none" spc="0" baseline="0">
                <a:solidFill>
                  <a:srgbClr val="53B054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2E76A38F-2B91-E7A9-6589-D2B77B84153B}"/>
              </a:ext>
            </a:extLst>
          </p:cNvPr>
          <p:cNvSpPr/>
          <p:nvPr/>
        </p:nvSpPr>
        <p:spPr>
          <a:xfrm>
            <a:off x="0" y="171450"/>
            <a:ext cx="6316583" cy="7670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22106"/>
              <a:gd name="f7" fmla="val 1022686"/>
              <a:gd name="f8" fmla="val 7910763"/>
              <a:gd name="f9" fmla="val 8193170"/>
              <a:gd name="f10" fmla="val 228936"/>
              <a:gd name="f11" fmla="val 511343"/>
              <a:gd name="f12" fmla="val 8422105"/>
              <a:gd name="f13" fmla="val 793750"/>
              <a:gd name="f14" fmla="val 8193169"/>
              <a:gd name="f15" fmla="val 7910762"/>
              <a:gd name="f16" fmla="val 1022685"/>
              <a:gd name="f17" fmla="+- 0 0 -90"/>
              <a:gd name="f18" fmla="*/ f3 1 8422106"/>
              <a:gd name="f19" fmla="*/ f4 1 1022686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8422106"/>
              <a:gd name="f28" fmla="*/ f24 1 1022686"/>
              <a:gd name="f29" fmla="*/ 0 f25 1"/>
              <a:gd name="f30" fmla="*/ 0 f24 1"/>
              <a:gd name="f31" fmla="*/ 7910763 f25 1"/>
              <a:gd name="f32" fmla="*/ 8422106 f25 1"/>
              <a:gd name="f33" fmla="*/ 511343 f24 1"/>
              <a:gd name="f34" fmla="*/ 8422105 f25 1"/>
              <a:gd name="f35" fmla="*/ 7910762 f25 1"/>
              <a:gd name="f36" fmla="*/ 1022686 f24 1"/>
              <a:gd name="f37" fmla="*/ 1022685 f24 1"/>
              <a:gd name="f38" fmla="+- f26 0 f1"/>
              <a:gd name="f39" fmla="*/ f29 1 8422106"/>
              <a:gd name="f40" fmla="*/ f30 1 1022686"/>
              <a:gd name="f41" fmla="*/ f31 1 8422106"/>
              <a:gd name="f42" fmla="*/ f32 1 8422106"/>
              <a:gd name="f43" fmla="*/ f33 1 1022686"/>
              <a:gd name="f44" fmla="*/ f34 1 8422106"/>
              <a:gd name="f45" fmla="*/ f35 1 8422106"/>
              <a:gd name="f46" fmla="*/ f36 1 1022686"/>
              <a:gd name="f47" fmla="*/ f37 1 1022686"/>
              <a:gd name="f48" fmla="*/ f20 1 f27"/>
              <a:gd name="f49" fmla="*/ f21 1 f27"/>
              <a:gd name="f50" fmla="*/ f20 1 f28"/>
              <a:gd name="f51" fmla="*/ f22 1 f28"/>
              <a:gd name="f52" fmla="*/ f39 1 f27"/>
              <a:gd name="f53" fmla="*/ f40 1 f28"/>
              <a:gd name="f54" fmla="*/ f41 1 f27"/>
              <a:gd name="f55" fmla="*/ f42 1 f27"/>
              <a:gd name="f56" fmla="*/ f43 1 f28"/>
              <a:gd name="f57" fmla="*/ f44 1 f27"/>
              <a:gd name="f58" fmla="*/ f45 1 f27"/>
              <a:gd name="f59" fmla="*/ f46 1 f28"/>
              <a:gd name="f60" fmla="*/ f47 1 f28"/>
              <a:gd name="f61" fmla="*/ f48 f18 1"/>
              <a:gd name="f62" fmla="*/ f49 f18 1"/>
              <a:gd name="f63" fmla="*/ f51 f19 1"/>
              <a:gd name="f64" fmla="*/ f50 f19 1"/>
              <a:gd name="f65" fmla="*/ f52 f18 1"/>
              <a:gd name="f66" fmla="*/ f53 f19 1"/>
              <a:gd name="f67" fmla="*/ f54 f18 1"/>
              <a:gd name="f68" fmla="*/ f55 f18 1"/>
              <a:gd name="f69" fmla="*/ f56 f19 1"/>
              <a:gd name="f70" fmla="*/ f57 f18 1"/>
              <a:gd name="f71" fmla="*/ f58 f18 1"/>
              <a:gd name="f72" fmla="*/ f59 f19 1"/>
              <a:gd name="f73" fmla="*/ f60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5" y="f66"/>
              </a:cxn>
              <a:cxn ang="f38">
                <a:pos x="f67" y="f66"/>
              </a:cxn>
              <a:cxn ang="f38">
                <a:pos x="f68" y="f69"/>
              </a:cxn>
              <a:cxn ang="f38">
                <a:pos x="f70" y="f69"/>
              </a:cxn>
              <a:cxn ang="f38">
                <a:pos x="f71" y="f72"/>
              </a:cxn>
              <a:cxn ang="f38">
                <a:pos x="f65" y="f73"/>
              </a:cxn>
            </a:cxnLst>
            <a:rect l="f61" t="f64" r="f62" b="f63"/>
            <a:pathLst>
              <a:path w="8422106" h="1022686">
                <a:moveTo>
                  <a:pt x="f5" y="f5"/>
                </a:moveTo>
                <a:lnTo>
                  <a:pt x="f8" y="f5"/>
                </a:lnTo>
                <a:cubicBezTo>
                  <a:pt x="f9" y="f5"/>
                  <a:pt x="f6" y="f10"/>
                  <a:pt x="f6" y="f11"/>
                </a:cubicBezTo>
                <a:lnTo>
                  <a:pt x="f12" y="f11"/>
                </a:lnTo>
                <a:cubicBezTo>
                  <a:pt x="f12" y="f13"/>
                  <a:pt x="f14" y="f7"/>
                  <a:pt x="f15" y="f7"/>
                </a:cubicBezTo>
                <a:lnTo>
                  <a:pt x="f5" y="f16"/>
                </a:ln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EE080A2F-036B-15EE-93E8-6AA6D65FCBC1}"/>
              </a:ext>
            </a:extLst>
          </p:cNvPr>
          <p:cNvSpPr/>
          <p:nvPr/>
        </p:nvSpPr>
        <p:spPr>
          <a:xfrm>
            <a:off x="8585036" y="171450"/>
            <a:ext cx="558963" cy="7670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5286"/>
              <a:gd name="f7" fmla="val 1022685"/>
              <a:gd name="f8" fmla="val 511342"/>
              <a:gd name="f9" fmla="val 511343"/>
              <a:gd name="f10" fmla="val 264237"/>
              <a:gd name="f11" fmla="val 58070"/>
              <a:gd name="f12" fmla="val 847406"/>
              <a:gd name="f13" fmla="val 10389"/>
              <a:gd name="f14" fmla="val 614396"/>
              <a:gd name="f15" fmla="val 408290"/>
              <a:gd name="f16" fmla="val 175279"/>
              <a:gd name="f17" fmla="+- 0 0 -90"/>
              <a:gd name="f18" fmla="*/ f3 1 745286"/>
              <a:gd name="f19" fmla="*/ f4 1 102268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745286"/>
              <a:gd name="f28" fmla="*/ f24 1 1022685"/>
              <a:gd name="f29" fmla="*/ 0 f25 1"/>
              <a:gd name="f30" fmla="*/ 511342 f24 1"/>
              <a:gd name="f31" fmla="*/ 511343 f24 1"/>
              <a:gd name="f32" fmla="*/ 511343 f25 1"/>
              <a:gd name="f33" fmla="*/ 0 f24 1"/>
              <a:gd name="f34" fmla="*/ 745286 f25 1"/>
              <a:gd name="f35" fmla="*/ 1022685 f24 1"/>
              <a:gd name="f36" fmla="*/ 10389 f25 1"/>
              <a:gd name="f37" fmla="*/ 614396 f24 1"/>
              <a:gd name="f38" fmla="*/ 408290 f24 1"/>
              <a:gd name="f39" fmla="+- f26 0 f1"/>
              <a:gd name="f40" fmla="*/ f29 1 745286"/>
              <a:gd name="f41" fmla="*/ f30 1 1022685"/>
              <a:gd name="f42" fmla="*/ f31 1 1022685"/>
              <a:gd name="f43" fmla="*/ f32 1 745286"/>
              <a:gd name="f44" fmla="*/ f33 1 1022685"/>
              <a:gd name="f45" fmla="*/ f34 1 745286"/>
              <a:gd name="f46" fmla="*/ f35 1 1022685"/>
              <a:gd name="f47" fmla="*/ f36 1 745286"/>
              <a:gd name="f48" fmla="*/ f37 1 1022685"/>
              <a:gd name="f49" fmla="*/ f38 1 1022685"/>
              <a:gd name="f50" fmla="*/ f20 1 f27"/>
              <a:gd name="f51" fmla="*/ f21 1 f27"/>
              <a:gd name="f52" fmla="*/ f20 1 f28"/>
              <a:gd name="f53" fmla="*/ f22 1 f28"/>
              <a:gd name="f54" fmla="*/ f40 1 f27"/>
              <a:gd name="f55" fmla="*/ f41 1 f28"/>
              <a:gd name="f56" fmla="*/ f42 1 f28"/>
              <a:gd name="f57" fmla="*/ f43 1 f27"/>
              <a:gd name="f58" fmla="*/ f44 1 f28"/>
              <a:gd name="f59" fmla="*/ f45 1 f27"/>
              <a:gd name="f60" fmla="*/ f46 1 f28"/>
              <a:gd name="f61" fmla="*/ f47 1 f27"/>
              <a:gd name="f62" fmla="*/ f48 1 f28"/>
              <a:gd name="f63" fmla="*/ f49 1 f28"/>
              <a:gd name="f64" fmla="*/ f50 f18 1"/>
              <a:gd name="f65" fmla="*/ f51 f18 1"/>
              <a:gd name="f66" fmla="*/ f53 f19 1"/>
              <a:gd name="f67" fmla="*/ f52 f19 1"/>
              <a:gd name="f68" fmla="*/ f54 f18 1"/>
              <a:gd name="f69" fmla="*/ f55 f19 1"/>
              <a:gd name="f70" fmla="*/ f56 f19 1"/>
              <a:gd name="f71" fmla="*/ f57 f18 1"/>
              <a:gd name="f72" fmla="*/ f58 f19 1"/>
              <a:gd name="f73" fmla="*/ f59 f18 1"/>
              <a:gd name="f74" fmla="*/ f60 f19 1"/>
              <a:gd name="f75" fmla="*/ f61 f18 1"/>
              <a:gd name="f76" fmla="*/ f62 f19 1"/>
              <a:gd name="f77" fmla="*/ f63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8" y="f69"/>
              </a:cxn>
              <a:cxn ang="f39">
                <a:pos x="f68" y="f70"/>
              </a:cxn>
              <a:cxn ang="f39">
                <a:pos x="f68" y="f70"/>
              </a:cxn>
              <a:cxn ang="f39">
                <a:pos x="f71" y="f72"/>
              </a:cxn>
              <a:cxn ang="f39">
                <a:pos x="f73" y="f72"/>
              </a:cxn>
              <a:cxn ang="f39">
                <a:pos x="f73" y="f74"/>
              </a:cxn>
              <a:cxn ang="f39">
                <a:pos x="f71" y="f74"/>
              </a:cxn>
              <a:cxn ang="f39">
                <a:pos x="f75" y="f76"/>
              </a:cxn>
              <a:cxn ang="f39">
                <a:pos x="f68" y="f70"/>
              </a:cxn>
              <a:cxn ang="f39">
                <a:pos x="f75" y="f77"/>
              </a:cxn>
              <a:cxn ang="f39">
                <a:pos x="f71" y="f72"/>
              </a:cxn>
            </a:cxnLst>
            <a:rect l="f64" t="f67" r="f65" b="f66"/>
            <a:pathLst>
              <a:path w="745286" h="1022685">
                <a:moveTo>
                  <a:pt x="f5" y="f8"/>
                </a:moveTo>
                <a:lnTo>
                  <a:pt x="f5" y="f9"/>
                </a:lnTo>
                <a:lnTo>
                  <a:pt x="f5" y="f9"/>
                </a:lnTo>
                <a:close/>
                <a:moveTo>
                  <a:pt x="f9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cubicBezTo>
                  <a:pt x="f10" y="f7"/>
                  <a:pt x="f11" y="f12"/>
                  <a:pt x="f13" y="f14"/>
                </a:cubicBezTo>
                <a:lnTo>
                  <a:pt x="f5" y="f9"/>
                </a:lnTo>
                <a:lnTo>
                  <a:pt x="f13" y="f15"/>
                </a:lnTo>
                <a:cubicBezTo>
                  <a:pt x="f11" y="f16"/>
                  <a:pt x="f10" y="f5"/>
                  <a:pt x="f9" y="f5"/>
                </a:cubicBezTo>
                <a:close/>
              </a:path>
            </a:pathLst>
          </a:custGeom>
          <a:solidFill>
            <a:srgbClr val="94C24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grpSp>
        <p:nvGrpSpPr>
          <p:cNvPr id="18" name="Grupo 20">
            <a:extLst>
              <a:ext uri="{FF2B5EF4-FFF2-40B4-BE49-F238E27FC236}">
                <a16:creationId xmlns:a16="http://schemas.microsoft.com/office/drawing/2014/main" id="{42016DFC-E98B-151A-9040-5C734F98D2FE}"/>
              </a:ext>
            </a:extLst>
          </p:cNvPr>
          <p:cNvGrpSpPr/>
          <p:nvPr/>
        </p:nvGrpSpPr>
        <p:grpSpPr>
          <a:xfrm>
            <a:off x="91677" y="5035317"/>
            <a:ext cx="8960644" cy="84536"/>
            <a:chOff x="91677" y="5035317"/>
            <a:chExt cx="8960644" cy="8453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F1A2A92-7108-298B-6BF1-2B72C5E16CC1}"/>
                </a:ext>
              </a:extLst>
            </p:cNvPr>
            <p:cNvSpPr/>
            <p:nvPr/>
          </p:nvSpPr>
          <p:spPr>
            <a:xfrm rot="10799991">
              <a:off x="1448656" y="5035317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B7D6DAC-5337-D20A-4B7C-CD9F007FF7D4}"/>
                </a:ext>
              </a:extLst>
            </p:cNvPr>
            <p:cNvSpPr/>
            <p:nvPr/>
          </p:nvSpPr>
          <p:spPr>
            <a:xfrm rot="10800009" flipH="1">
              <a:off x="91677" y="5035317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rupo 36">
            <a:extLst>
              <a:ext uri="{FF2B5EF4-FFF2-40B4-BE49-F238E27FC236}">
                <a16:creationId xmlns:a16="http://schemas.microsoft.com/office/drawing/2014/main" id="{2DA5DC7E-5B4B-55A1-FF3E-C610149801E4}"/>
              </a:ext>
            </a:extLst>
          </p:cNvPr>
          <p:cNvGrpSpPr/>
          <p:nvPr/>
        </p:nvGrpSpPr>
        <p:grpSpPr>
          <a:xfrm>
            <a:off x="81171" y="4461833"/>
            <a:ext cx="789254" cy="542065"/>
            <a:chOff x="81171" y="4461833"/>
            <a:chExt cx="789254" cy="542065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CDEA65E8-8150-52AD-A0C6-3B3160C0A225}"/>
                </a:ext>
              </a:extLst>
            </p:cNvPr>
            <p:cNvSpPr/>
            <p:nvPr/>
          </p:nvSpPr>
          <p:spPr>
            <a:xfrm>
              <a:off x="81171" y="4461833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B399F05-D69C-54EB-9D57-19C2FE73B3A6}"/>
                </a:ext>
              </a:extLst>
            </p:cNvPr>
            <p:cNvSpPr/>
            <p:nvPr/>
          </p:nvSpPr>
          <p:spPr>
            <a:xfrm>
              <a:off x="572716" y="4524286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532F0B1-C28A-2D4E-04CD-96CACF7B61BD}"/>
                </a:ext>
              </a:extLst>
            </p:cNvPr>
            <p:cNvSpPr/>
            <p:nvPr/>
          </p:nvSpPr>
          <p:spPr>
            <a:xfrm>
              <a:off x="442871" y="4600876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7646260-7E6D-FD7E-8D66-7852CEB6E900}"/>
                </a:ext>
              </a:extLst>
            </p:cNvPr>
            <p:cNvSpPr/>
            <p:nvPr/>
          </p:nvSpPr>
          <p:spPr>
            <a:xfrm>
              <a:off x="82094" y="4762323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rupo 41">
            <a:extLst>
              <a:ext uri="{FF2B5EF4-FFF2-40B4-BE49-F238E27FC236}">
                <a16:creationId xmlns:a16="http://schemas.microsoft.com/office/drawing/2014/main" id="{1715BCC0-9B62-6390-FFF8-B1ACAB179B5C}"/>
              </a:ext>
            </a:extLst>
          </p:cNvPr>
          <p:cNvGrpSpPr/>
          <p:nvPr/>
        </p:nvGrpSpPr>
        <p:grpSpPr>
          <a:xfrm>
            <a:off x="8263990" y="4462189"/>
            <a:ext cx="787408" cy="542065"/>
            <a:chOff x="8263990" y="4462189"/>
            <a:chExt cx="787408" cy="542065"/>
          </a:xfrm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F5D97367-B188-408D-80DD-B1A3ED74115E}"/>
                </a:ext>
              </a:extLst>
            </p:cNvPr>
            <p:cNvSpPr/>
            <p:nvPr/>
          </p:nvSpPr>
          <p:spPr>
            <a:xfrm>
              <a:off x="8706386" y="4462189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40AF8A4E-38EF-CF6F-BDC3-DE1377D01499}"/>
                </a:ext>
              </a:extLst>
            </p:cNvPr>
            <p:cNvSpPr/>
            <p:nvPr/>
          </p:nvSpPr>
          <p:spPr>
            <a:xfrm>
              <a:off x="8340964" y="4525822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56D563C5-6E39-F185-55DF-3FE205DE614B}"/>
                </a:ext>
              </a:extLst>
            </p:cNvPr>
            <p:cNvSpPr/>
            <p:nvPr/>
          </p:nvSpPr>
          <p:spPr>
            <a:xfrm>
              <a:off x="8522747" y="4601242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65AC37C-A46D-47CE-D32D-15901D7A9C69}"/>
                </a:ext>
              </a:extLst>
            </p:cNvPr>
            <p:cNvSpPr/>
            <p:nvPr/>
          </p:nvSpPr>
          <p:spPr>
            <a:xfrm>
              <a:off x="8263990" y="4762679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rupo 8">
            <a:extLst>
              <a:ext uri="{FF2B5EF4-FFF2-40B4-BE49-F238E27FC236}">
                <a16:creationId xmlns:a16="http://schemas.microsoft.com/office/drawing/2014/main" id="{70434AE9-2D0A-2D5A-1B93-9E408497A204}"/>
              </a:ext>
            </a:extLst>
          </p:cNvPr>
          <p:cNvGrpSpPr/>
          <p:nvPr/>
        </p:nvGrpSpPr>
        <p:grpSpPr>
          <a:xfrm>
            <a:off x="950911" y="1436686"/>
            <a:ext cx="2952754" cy="2944816"/>
            <a:chOff x="950911" y="1436686"/>
            <a:chExt cx="2952754" cy="2944816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F2036C6-E6C1-3F19-7A5C-E4A2BD0F9761}"/>
                </a:ext>
              </a:extLst>
            </p:cNvPr>
            <p:cNvSpPr/>
            <p:nvPr/>
          </p:nvSpPr>
          <p:spPr>
            <a:xfrm>
              <a:off x="950911" y="1436686"/>
              <a:ext cx="2117722" cy="2103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4"/>
                <a:gd name="f7" fmla="val 590"/>
                <a:gd name="f8" fmla="val 3"/>
                <a:gd name="f9" fmla="val 411"/>
                <a:gd name="f10" fmla="val 377"/>
                <a:gd name="f11" fmla="val 5"/>
                <a:gd name="f12" fmla="val 343"/>
                <a:gd name="f13" fmla="val 2"/>
                <a:gd name="f14" fmla="val 309"/>
                <a:gd name="f15" fmla="val 269"/>
                <a:gd name="f16" fmla="val 34"/>
                <a:gd name="f17" fmla="val 233"/>
                <a:gd name="f18" fmla="val 78"/>
                <a:gd name="f19" fmla="val 235"/>
                <a:gd name="f20" fmla="val 123"/>
                <a:gd name="f21" fmla="val 237"/>
                <a:gd name="f22" fmla="val 168"/>
                <a:gd name="f23" fmla="val 234"/>
                <a:gd name="f24" fmla="val 214"/>
                <a:gd name="f25" fmla="val 236"/>
                <a:gd name="f26" fmla="val 238"/>
                <a:gd name="f27" fmla="val 230"/>
                <a:gd name="f28" fmla="val 211"/>
                <a:gd name="f29" fmla="val 165"/>
                <a:gd name="f30" fmla="val 119"/>
                <a:gd name="f31" fmla="val 73"/>
                <a:gd name="f32" fmla="val 29"/>
                <a:gd name="f33" fmla="val 265"/>
                <a:gd name="f34" fmla="val 1"/>
                <a:gd name="f35" fmla="val 379"/>
                <a:gd name="f36" fmla="val 449"/>
                <a:gd name="f37" fmla="val 519"/>
                <a:gd name="f38" fmla="val 565"/>
                <a:gd name="f39" fmla="val 591"/>
                <a:gd name="f40" fmla="val 25"/>
                <a:gd name="f41" fmla="val 592"/>
                <a:gd name="f42" fmla="val 72"/>
                <a:gd name="f43" fmla="val 98"/>
                <a:gd name="f44" fmla="val 125"/>
                <a:gd name="f45" fmla="val 593"/>
                <a:gd name="f46" fmla="val 152"/>
                <a:gd name="f47" fmla="val 164"/>
                <a:gd name="f48" fmla="val 589"/>
                <a:gd name="f49" fmla="val 171"/>
                <a:gd name="f50" fmla="val 578"/>
                <a:gd name="f51" fmla="val 176"/>
                <a:gd name="f52" fmla="val 532"/>
                <a:gd name="f53" fmla="val 194"/>
                <a:gd name="f54" fmla="val 484"/>
                <a:gd name="f55" fmla="val 202"/>
                <a:gd name="f56" fmla="val 436"/>
                <a:gd name="f57" fmla="val 209"/>
                <a:gd name="f58" fmla="val 395"/>
                <a:gd name="f59" fmla="val 215"/>
                <a:gd name="f60" fmla="val 355"/>
                <a:gd name="f61" fmla="val 222"/>
                <a:gd name="f62" fmla="val 316"/>
                <a:gd name="f63" fmla="val 241"/>
                <a:gd name="f64" fmla="val 263"/>
                <a:gd name="f65" fmla="val 186"/>
                <a:gd name="f66" fmla="val 314"/>
                <a:gd name="f67" fmla="val 150"/>
                <a:gd name="f68" fmla="val 384"/>
                <a:gd name="f69" fmla="val 133"/>
                <a:gd name="f70" fmla="val 417"/>
                <a:gd name="f71" fmla="val 450"/>
                <a:gd name="f72" fmla="val 110"/>
                <a:gd name="f73" fmla="val 486"/>
                <a:gd name="f74" fmla="val 106"/>
                <a:gd name="f75" fmla="val 502"/>
                <a:gd name="f76" fmla="val 96"/>
                <a:gd name="f77" fmla="val 514"/>
                <a:gd name="f78" fmla="val 89"/>
                <a:gd name="f79" fmla="val 529"/>
                <a:gd name="f80" fmla="val 84"/>
                <a:gd name="f81" fmla="val 539"/>
                <a:gd name="f82" fmla="val 79"/>
                <a:gd name="f83" fmla="val 549"/>
                <a:gd name="f84" fmla="val 558"/>
                <a:gd name="f85" fmla="val 65"/>
                <a:gd name="f86" fmla="val 568"/>
                <a:gd name="f87" fmla="val 68"/>
                <a:gd name="f88" fmla="val 52"/>
                <a:gd name="f89" fmla="val 588"/>
                <a:gd name="f90" fmla="val 32"/>
                <a:gd name="f91" fmla="val 585"/>
                <a:gd name="f92" fmla="val 17"/>
                <a:gd name="f93" fmla="val 571"/>
                <a:gd name="f94" fmla="val 8"/>
                <a:gd name="f95" fmla="val 552"/>
                <a:gd name="f96" fmla="val 4"/>
                <a:gd name="f97" fmla="val 542"/>
                <a:gd name="f98" fmla="val 531"/>
                <a:gd name="f99" fmla="val 483"/>
                <a:gd name="f100" fmla="val 447"/>
                <a:gd name="f101" fmla="+- 0 0 -90"/>
                <a:gd name="f102" fmla="*/ f3 1 594"/>
                <a:gd name="f103" fmla="*/ f4 1 590"/>
                <a:gd name="f104" fmla="val f5"/>
                <a:gd name="f105" fmla="val f6"/>
                <a:gd name="f106" fmla="val f7"/>
                <a:gd name="f107" fmla="*/ f101 f0 1"/>
                <a:gd name="f108" fmla="+- f106 0 f104"/>
                <a:gd name="f109" fmla="+- f105 0 f104"/>
                <a:gd name="f110" fmla="*/ f107 1 f2"/>
                <a:gd name="f111" fmla="*/ f109 1 594"/>
                <a:gd name="f112" fmla="*/ f108 1 590"/>
                <a:gd name="f113" fmla="*/ 3 f109 1"/>
                <a:gd name="f114" fmla="*/ 411 f108 1"/>
                <a:gd name="f115" fmla="*/ 2 f109 1"/>
                <a:gd name="f116" fmla="*/ 309 f108 1"/>
                <a:gd name="f117" fmla="*/ 78 f109 1"/>
                <a:gd name="f118" fmla="*/ 235 f108 1"/>
                <a:gd name="f119" fmla="*/ 214 f109 1"/>
                <a:gd name="f120" fmla="*/ 236 f108 1"/>
                <a:gd name="f121" fmla="*/ 237 f109 1"/>
                <a:gd name="f122" fmla="*/ 211 f108 1"/>
                <a:gd name="f123" fmla="*/ 73 f108 1"/>
                <a:gd name="f124" fmla="*/ 309 f109 1"/>
                <a:gd name="f125" fmla="*/ 0 f108 1"/>
                <a:gd name="f126" fmla="*/ 519 f109 1"/>
                <a:gd name="f127" fmla="*/ 592 f109 1"/>
                <a:gd name="f128" fmla="*/ 72 f108 1"/>
                <a:gd name="f129" fmla="*/ 593 f109 1"/>
                <a:gd name="f130" fmla="*/ 152 f108 1"/>
                <a:gd name="f131" fmla="*/ 578 f109 1"/>
                <a:gd name="f132" fmla="*/ 176 f108 1"/>
                <a:gd name="f133" fmla="*/ 436 f109 1"/>
                <a:gd name="f134" fmla="*/ 209 f108 1"/>
                <a:gd name="f135" fmla="*/ 316 f109 1"/>
                <a:gd name="f136" fmla="*/ 150 f109 1"/>
                <a:gd name="f137" fmla="*/ 384 f108 1"/>
                <a:gd name="f138" fmla="*/ 110 f109 1"/>
                <a:gd name="f139" fmla="*/ 486 f108 1"/>
                <a:gd name="f140" fmla="*/ 89 f109 1"/>
                <a:gd name="f141" fmla="*/ 529 f108 1"/>
                <a:gd name="f142" fmla="*/ 72 f109 1"/>
                <a:gd name="f143" fmla="*/ 558 f108 1"/>
                <a:gd name="f144" fmla="*/ 52 f109 1"/>
                <a:gd name="f145" fmla="*/ 588 f108 1"/>
                <a:gd name="f146" fmla="*/ 8 f109 1"/>
                <a:gd name="f147" fmla="*/ 552 f108 1"/>
                <a:gd name="f148" fmla="*/ 519 f108 1"/>
                <a:gd name="f149" fmla="+- f110 0 f1"/>
                <a:gd name="f150" fmla="*/ f113 1 594"/>
                <a:gd name="f151" fmla="*/ f114 1 590"/>
                <a:gd name="f152" fmla="*/ f115 1 594"/>
                <a:gd name="f153" fmla="*/ f116 1 590"/>
                <a:gd name="f154" fmla="*/ f117 1 594"/>
                <a:gd name="f155" fmla="*/ f118 1 590"/>
                <a:gd name="f156" fmla="*/ f119 1 594"/>
                <a:gd name="f157" fmla="*/ f120 1 590"/>
                <a:gd name="f158" fmla="*/ f121 1 594"/>
                <a:gd name="f159" fmla="*/ f122 1 590"/>
                <a:gd name="f160" fmla="*/ f123 1 590"/>
                <a:gd name="f161" fmla="*/ f124 1 594"/>
                <a:gd name="f162" fmla="*/ f125 1 590"/>
                <a:gd name="f163" fmla="*/ f126 1 594"/>
                <a:gd name="f164" fmla="*/ f127 1 594"/>
                <a:gd name="f165" fmla="*/ f128 1 590"/>
                <a:gd name="f166" fmla="*/ f129 1 594"/>
                <a:gd name="f167" fmla="*/ f130 1 590"/>
                <a:gd name="f168" fmla="*/ f131 1 594"/>
                <a:gd name="f169" fmla="*/ f132 1 590"/>
                <a:gd name="f170" fmla="*/ f133 1 594"/>
                <a:gd name="f171" fmla="*/ f134 1 590"/>
                <a:gd name="f172" fmla="*/ f135 1 594"/>
                <a:gd name="f173" fmla="*/ f136 1 594"/>
                <a:gd name="f174" fmla="*/ f137 1 590"/>
                <a:gd name="f175" fmla="*/ f138 1 594"/>
                <a:gd name="f176" fmla="*/ f139 1 590"/>
                <a:gd name="f177" fmla="*/ f140 1 594"/>
                <a:gd name="f178" fmla="*/ f141 1 590"/>
                <a:gd name="f179" fmla="*/ f142 1 594"/>
                <a:gd name="f180" fmla="*/ f143 1 590"/>
                <a:gd name="f181" fmla="*/ f144 1 594"/>
                <a:gd name="f182" fmla="*/ f145 1 590"/>
                <a:gd name="f183" fmla="*/ f146 1 594"/>
                <a:gd name="f184" fmla="*/ f147 1 590"/>
                <a:gd name="f185" fmla="*/ f148 1 590"/>
                <a:gd name="f186" fmla="*/ 0 1 f111"/>
                <a:gd name="f187" fmla="*/ f105 1 f111"/>
                <a:gd name="f188" fmla="*/ 0 1 f112"/>
                <a:gd name="f189" fmla="*/ f106 1 f112"/>
                <a:gd name="f190" fmla="*/ f150 1 f111"/>
                <a:gd name="f191" fmla="*/ f151 1 f112"/>
                <a:gd name="f192" fmla="*/ f152 1 f111"/>
                <a:gd name="f193" fmla="*/ f153 1 f112"/>
                <a:gd name="f194" fmla="*/ f154 1 f111"/>
                <a:gd name="f195" fmla="*/ f155 1 f112"/>
                <a:gd name="f196" fmla="*/ f156 1 f111"/>
                <a:gd name="f197" fmla="*/ f157 1 f112"/>
                <a:gd name="f198" fmla="*/ f158 1 f111"/>
                <a:gd name="f199" fmla="*/ f159 1 f112"/>
                <a:gd name="f200" fmla="*/ f160 1 f112"/>
                <a:gd name="f201" fmla="*/ f161 1 f111"/>
                <a:gd name="f202" fmla="*/ f162 1 f112"/>
                <a:gd name="f203" fmla="*/ f163 1 f111"/>
                <a:gd name="f204" fmla="*/ f164 1 f111"/>
                <a:gd name="f205" fmla="*/ f165 1 f112"/>
                <a:gd name="f206" fmla="*/ f166 1 f111"/>
                <a:gd name="f207" fmla="*/ f167 1 f112"/>
                <a:gd name="f208" fmla="*/ f168 1 f111"/>
                <a:gd name="f209" fmla="*/ f169 1 f112"/>
                <a:gd name="f210" fmla="*/ f170 1 f111"/>
                <a:gd name="f211" fmla="*/ f171 1 f112"/>
                <a:gd name="f212" fmla="*/ f172 1 f111"/>
                <a:gd name="f213" fmla="*/ f173 1 f111"/>
                <a:gd name="f214" fmla="*/ f174 1 f112"/>
                <a:gd name="f215" fmla="*/ f175 1 f111"/>
                <a:gd name="f216" fmla="*/ f176 1 f112"/>
                <a:gd name="f217" fmla="*/ f177 1 f111"/>
                <a:gd name="f218" fmla="*/ f178 1 f112"/>
                <a:gd name="f219" fmla="*/ f179 1 f111"/>
                <a:gd name="f220" fmla="*/ f180 1 f112"/>
                <a:gd name="f221" fmla="*/ f181 1 f111"/>
                <a:gd name="f222" fmla="*/ f182 1 f112"/>
                <a:gd name="f223" fmla="*/ f183 1 f111"/>
                <a:gd name="f224" fmla="*/ f184 1 f112"/>
                <a:gd name="f225" fmla="*/ f185 1 f112"/>
                <a:gd name="f226" fmla="*/ f186 f102 1"/>
                <a:gd name="f227" fmla="*/ f187 f102 1"/>
                <a:gd name="f228" fmla="*/ f189 f103 1"/>
                <a:gd name="f229" fmla="*/ f188 f103 1"/>
                <a:gd name="f230" fmla="*/ f190 f102 1"/>
                <a:gd name="f231" fmla="*/ f191 f103 1"/>
                <a:gd name="f232" fmla="*/ f192 f102 1"/>
                <a:gd name="f233" fmla="*/ f193 f103 1"/>
                <a:gd name="f234" fmla="*/ f194 f102 1"/>
                <a:gd name="f235" fmla="*/ f195 f103 1"/>
                <a:gd name="f236" fmla="*/ f196 f102 1"/>
                <a:gd name="f237" fmla="*/ f197 f103 1"/>
                <a:gd name="f238" fmla="*/ f198 f102 1"/>
                <a:gd name="f239" fmla="*/ f199 f103 1"/>
                <a:gd name="f240" fmla="*/ f200 f103 1"/>
                <a:gd name="f241" fmla="*/ f201 f102 1"/>
                <a:gd name="f242" fmla="*/ f202 f103 1"/>
                <a:gd name="f243" fmla="*/ f203 f102 1"/>
                <a:gd name="f244" fmla="*/ f204 f102 1"/>
                <a:gd name="f245" fmla="*/ f205 f103 1"/>
                <a:gd name="f246" fmla="*/ f206 f102 1"/>
                <a:gd name="f247" fmla="*/ f207 f103 1"/>
                <a:gd name="f248" fmla="*/ f208 f102 1"/>
                <a:gd name="f249" fmla="*/ f209 f103 1"/>
                <a:gd name="f250" fmla="*/ f210 f102 1"/>
                <a:gd name="f251" fmla="*/ f211 f103 1"/>
                <a:gd name="f252" fmla="*/ f212 f102 1"/>
                <a:gd name="f253" fmla="*/ f213 f102 1"/>
                <a:gd name="f254" fmla="*/ f214 f103 1"/>
                <a:gd name="f255" fmla="*/ f215 f102 1"/>
                <a:gd name="f256" fmla="*/ f216 f103 1"/>
                <a:gd name="f257" fmla="*/ f217 f102 1"/>
                <a:gd name="f258" fmla="*/ f218 f103 1"/>
                <a:gd name="f259" fmla="*/ f219 f102 1"/>
                <a:gd name="f260" fmla="*/ f220 f103 1"/>
                <a:gd name="f261" fmla="*/ f221 f102 1"/>
                <a:gd name="f262" fmla="*/ f222 f103 1"/>
                <a:gd name="f263" fmla="*/ f223 f102 1"/>
                <a:gd name="f264" fmla="*/ f224 f103 1"/>
                <a:gd name="f265" fmla="*/ f225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9">
                  <a:pos x="f230" y="f231"/>
                </a:cxn>
                <a:cxn ang="f149">
                  <a:pos x="f232" y="f233"/>
                </a:cxn>
                <a:cxn ang="f149">
                  <a:pos x="f234" y="f235"/>
                </a:cxn>
                <a:cxn ang="f149">
                  <a:pos x="f236" y="f237"/>
                </a:cxn>
                <a:cxn ang="f149">
                  <a:pos x="f238" y="f239"/>
                </a:cxn>
                <a:cxn ang="f149">
                  <a:pos x="f238" y="f240"/>
                </a:cxn>
                <a:cxn ang="f149">
                  <a:pos x="f241" y="f242"/>
                </a:cxn>
                <a:cxn ang="f149">
                  <a:pos x="f243" y="f242"/>
                </a:cxn>
                <a:cxn ang="f149">
                  <a:pos x="f244" y="f245"/>
                </a:cxn>
                <a:cxn ang="f149">
                  <a:pos x="f246" y="f247"/>
                </a:cxn>
                <a:cxn ang="f149">
                  <a:pos x="f248" y="f249"/>
                </a:cxn>
                <a:cxn ang="f149">
                  <a:pos x="f250" y="f251"/>
                </a:cxn>
                <a:cxn ang="f149">
                  <a:pos x="f252" y="f237"/>
                </a:cxn>
                <a:cxn ang="f149">
                  <a:pos x="f253" y="f254"/>
                </a:cxn>
                <a:cxn ang="f149">
                  <a:pos x="f255" y="f256"/>
                </a:cxn>
                <a:cxn ang="f149">
                  <a:pos x="f257" y="f258"/>
                </a:cxn>
                <a:cxn ang="f149">
                  <a:pos x="f259" y="f260"/>
                </a:cxn>
                <a:cxn ang="f149">
                  <a:pos x="f261" y="f262"/>
                </a:cxn>
                <a:cxn ang="f149">
                  <a:pos x="f263" y="f264"/>
                </a:cxn>
                <a:cxn ang="f149">
                  <a:pos x="f230" y="f265"/>
                </a:cxn>
                <a:cxn ang="f149">
                  <a:pos x="f230" y="f231"/>
                </a:cxn>
              </a:cxnLst>
              <a:rect l="f226" t="f229" r="f227" b="f228"/>
              <a:pathLst>
                <a:path w="594" h="59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3" y="f21"/>
                    <a:pt x="f26" y="f27"/>
                    <a:pt x="f21" y="f28"/>
                  </a:cubicBezTo>
                  <a:cubicBezTo>
                    <a:pt x="f25" y="f29"/>
                    <a:pt x="f21" y="f30"/>
                    <a:pt x="f21" y="f31"/>
                  </a:cubicBezTo>
                  <a:cubicBezTo>
                    <a:pt x="f21" y="f32"/>
                    <a:pt x="f33" y="f34"/>
                    <a:pt x="f14" y="f5"/>
                  </a:cubicBezTo>
                  <a:cubicBezTo>
                    <a:pt x="f35" y="f5"/>
                    <a:pt x="f36" y="f5"/>
                    <a:pt x="f37" y="f5"/>
                  </a:cubicBezTo>
                  <a:cubicBezTo>
                    <a:pt x="f38" y="f34"/>
                    <a:pt x="f39" y="f40"/>
                    <a:pt x="f41" y="f42"/>
                  </a:cubicBezTo>
                  <a:cubicBezTo>
                    <a:pt x="f6" y="f43"/>
                    <a:pt x="f41" y="f44"/>
                    <a:pt x="f45" y="f46"/>
                  </a:cubicBezTo>
                  <a:cubicBezTo>
                    <a:pt x="f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25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3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42" y="f84"/>
                  </a:cubicBezTo>
                  <a:cubicBezTo>
                    <a:pt x="f85" y="f86"/>
                    <a:pt x="f87" y="f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8" y="f98"/>
                    <a:pt x="f8" y="f37"/>
                  </a:cubicBezTo>
                  <a:cubicBezTo>
                    <a:pt x="f8" y="f99"/>
                    <a:pt x="f8" y="f100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488CDD2-C03A-DDBB-CA57-2F53C12CC36D}"/>
                </a:ext>
              </a:extLst>
            </p:cNvPr>
            <p:cNvSpPr/>
            <p:nvPr/>
          </p:nvSpPr>
          <p:spPr>
            <a:xfrm>
              <a:off x="1311277" y="2160590"/>
              <a:ext cx="2035170" cy="20034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1"/>
                <a:gd name="f7" fmla="val 562"/>
                <a:gd name="f8" fmla="val 35"/>
                <a:gd name="f9" fmla="val 383"/>
                <a:gd name="f10" fmla="val 36"/>
                <a:gd name="f11" fmla="val 382"/>
                <a:gd name="f12" fmla="val 47"/>
                <a:gd name="f13" fmla="val 366"/>
                <a:gd name="f14" fmla="val 58"/>
                <a:gd name="f15" fmla="val 350"/>
                <a:gd name="f16" fmla="val 65"/>
                <a:gd name="f17" fmla="val 331"/>
                <a:gd name="f18" fmla="val 66"/>
                <a:gd name="f19" fmla="val 330"/>
                <a:gd name="f20" fmla="val 88"/>
                <a:gd name="f21" fmla="val 313"/>
                <a:gd name="f22" fmla="val 105"/>
                <a:gd name="f23" fmla="val 289"/>
                <a:gd name="f24" fmla="val 129"/>
                <a:gd name="f25" fmla="val 274"/>
                <a:gd name="f26" fmla="val 172"/>
                <a:gd name="f27" fmla="val 247"/>
                <a:gd name="f28" fmla="val 220"/>
                <a:gd name="f29" fmla="val 237"/>
                <a:gd name="f30" fmla="val 268"/>
                <a:gd name="f31" fmla="val 227"/>
                <a:gd name="f32" fmla="val 326"/>
                <a:gd name="f33" fmla="val 216"/>
                <a:gd name="f34" fmla="val 199"/>
                <a:gd name="f35" fmla="val 429"/>
                <a:gd name="f36" fmla="val 162"/>
                <a:gd name="f37" fmla="val 439"/>
                <a:gd name="f38" fmla="val 155"/>
                <a:gd name="f39" fmla="val 450"/>
                <a:gd name="f40" fmla="val 147"/>
                <a:gd name="f41" fmla="val 454"/>
                <a:gd name="f42" fmla="val 134"/>
                <a:gd name="f43" fmla="val 399"/>
                <a:gd name="f44" fmla="val 165"/>
                <a:gd name="f45" fmla="val 337"/>
                <a:gd name="f46" fmla="val 166"/>
                <a:gd name="f47" fmla="val 278"/>
                <a:gd name="f48" fmla="val 218"/>
                <a:gd name="f49" fmla="val 193"/>
                <a:gd name="f50" fmla="val 164"/>
                <a:gd name="f51" fmla="val 217"/>
                <a:gd name="f52" fmla="val 118"/>
                <a:gd name="f53" fmla="val 257"/>
                <a:gd name="f54" fmla="val 106"/>
                <a:gd name="f55" fmla="val 267"/>
                <a:gd name="f56" fmla="val 97"/>
                <a:gd name="f57" fmla="val 279"/>
                <a:gd name="f58" fmla="val 83"/>
                <a:gd name="f59" fmla="val 287"/>
                <a:gd name="f60" fmla="val 283"/>
                <a:gd name="f61" fmla="val 84"/>
                <a:gd name="f62" fmla="val 276"/>
                <a:gd name="f63" fmla="val 264"/>
                <a:gd name="f64" fmla="val 93"/>
                <a:gd name="f65" fmla="val 252"/>
                <a:gd name="f66" fmla="val 98"/>
                <a:gd name="f67" fmla="val 240"/>
                <a:gd name="f68" fmla="val 99"/>
                <a:gd name="f69" fmla="val 239"/>
                <a:gd name="f70" fmla="val 238"/>
                <a:gd name="f71" fmla="val 111"/>
                <a:gd name="f72" fmla="val 123"/>
                <a:gd name="f73" fmla="val 194"/>
                <a:gd name="f74" fmla="val 135"/>
                <a:gd name="f75" fmla="val 141"/>
                <a:gd name="f76" fmla="val 170"/>
                <a:gd name="f77" fmla="val 145"/>
                <a:gd name="f78" fmla="val 160"/>
                <a:gd name="f79" fmla="val 152"/>
                <a:gd name="f80" fmla="val 158"/>
                <a:gd name="f81" fmla="val 156"/>
                <a:gd name="f82" fmla="val 154"/>
                <a:gd name="f83" fmla="val 163"/>
                <a:gd name="f84" fmla="val 144"/>
                <a:gd name="f85" fmla="val 167"/>
                <a:gd name="f86" fmla="val 140"/>
                <a:gd name="f87" fmla="val 212"/>
                <a:gd name="f88" fmla="val 89"/>
                <a:gd name="f89" fmla="val 319"/>
                <a:gd name="f90" fmla="val 80"/>
                <a:gd name="f91" fmla="val 351"/>
                <a:gd name="f92" fmla="val 75"/>
                <a:gd name="f93" fmla="val 72"/>
                <a:gd name="f94" fmla="val 414"/>
                <a:gd name="f95" fmla="val 63"/>
                <a:gd name="f96" fmla="val 417"/>
                <a:gd name="f97" fmla="val 420"/>
                <a:gd name="f98" fmla="val 62"/>
                <a:gd name="f99" fmla="val 423"/>
                <a:gd name="f100" fmla="val 445"/>
                <a:gd name="f101" fmla="val 60"/>
                <a:gd name="f102" fmla="val 466"/>
                <a:gd name="f103" fmla="val 55"/>
                <a:gd name="f104" fmla="val 485"/>
                <a:gd name="f105" fmla="val 43"/>
                <a:gd name="f106" fmla="val 486"/>
                <a:gd name="f107" fmla="val 496"/>
                <a:gd name="f108" fmla="val 505"/>
                <a:gd name="f109" fmla="val 39"/>
                <a:gd name="f110" fmla="val 513"/>
                <a:gd name="f111" fmla="val 32"/>
                <a:gd name="f112" fmla="val 514"/>
                <a:gd name="f113" fmla="val 516"/>
                <a:gd name="f114" fmla="val 31"/>
                <a:gd name="f115" fmla="val 518"/>
                <a:gd name="f116" fmla="val 30"/>
                <a:gd name="f117" fmla="val 533"/>
                <a:gd name="f118" fmla="val 26"/>
                <a:gd name="f119" fmla="val 545"/>
                <a:gd name="f120" fmla="val 17"/>
                <a:gd name="f121" fmla="val 558"/>
                <a:gd name="f122" fmla="val 8"/>
                <a:gd name="f123" fmla="val 570"/>
                <a:gd name="f124" fmla="val 6"/>
                <a:gd name="f125" fmla="val 16"/>
                <a:gd name="f126" fmla="val 37"/>
                <a:gd name="f127" fmla="val 569"/>
                <a:gd name="f128" fmla="val 568"/>
                <a:gd name="f129" fmla="val 82"/>
                <a:gd name="f130" fmla="val 567"/>
                <a:gd name="f131" fmla="val 85"/>
                <a:gd name="f132" fmla="val 561"/>
                <a:gd name="f133" fmla="val 128"/>
                <a:gd name="f134" fmla="val 552"/>
                <a:gd name="f135" fmla="val 168"/>
                <a:gd name="f136" fmla="val 539"/>
                <a:gd name="f137" fmla="val 207"/>
                <a:gd name="f138" fmla="val 538"/>
                <a:gd name="f139" fmla="val 209"/>
                <a:gd name="f140" fmla="val 537"/>
                <a:gd name="f141" fmla="val 211"/>
                <a:gd name="f142" fmla="val 213"/>
                <a:gd name="f143" fmla="val 527"/>
                <a:gd name="f144" fmla="val 229"/>
                <a:gd name="f145" fmla="val 517"/>
                <a:gd name="f146" fmla="val 245"/>
                <a:gd name="f147" fmla="val 511"/>
                <a:gd name="f148" fmla="val 263"/>
                <a:gd name="f149" fmla="val 510"/>
                <a:gd name="f150" fmla="val 509"/>
                <a:gd name="f151" fmla="val 265"/>
                <a:gd name="f152" fmla="val 266"/>
                <a:gd name="f153" fmla="val 488"/>
                <a:gd name="f154" fmla="val 290"/>
                <a:gd name="f155" fmla="val 478"/>
                <a:gd name="f156" fmla="val 303"/>
                <a:gd name="f157" fmla="val 473"/>
                <a:gd name="f158" fmla="val 306"/>
                <a:gd name="f159" fmla="val 468"/>
                <a:gd name="f160" fmla="val 309"/>
                <a:gd name="f161" fmla="val 315"/>
                <a:gd name="f162" fmla="val 459"/>
                <a:gd name="f163" fmla="val 317"/>
                <a:gd name="f164" fmla="val 322"/>
                <a:gd name="f165" fmla="val 451"/>
                <a:gd name="f166" fmla="val 328"/>
                <a:gd name="f167" fmla="val 449"/>
                <a:gd name="f168" fmla="val 329"/>
                <a:gd name="f169" fmla="val 448"/>
                <a:gd name="f170" fmla="val 446"/>
                <a:gd name="f171" fmla="val 332"/>
                <a:gd name="f172" fmla="val 347"/>
                <a:gd name="f173" fmla="val 388"/>
                <a:gd name="f174" fmla="val 364"/>
                <a:gd name="f175" fmla="val 355"/>
                <a:gd name="f176" fmla="val 369"/>
                <a:gd name="f177" fmla="val 324"/>
                <a:gd name="f178" fmla="val 373"/>
                <a:gd name="f179" fmla="val 293"/>
                <a:gd name="f180" fmla="val 376"/>
                <a:gd name="f181" fmla="val 262"/>
                <a:gd name="f182" fmla="val 380"/>
                <a:gd name="f183" fmla="val 260"/>
                <a:gd name="f184" fmla="val 381"/>
                <a:gd name="f185" fmla="val 254"/>
                <a:gd name="f186" fmla="val 246"/>
                <a:gd name="f187" fmla="val 230"/>
                <a:gd name="f188" fmla="val 384"/>
                <a:gd name="f189" fmla="val 228"/>
                <a:gd name="f190" fmla="val 385"/>
                <a:gd name="f191" fmla="val 225"/>
                <a:gd name="f192" fmla="val 222"/>
                <a:gd name="f193" fmla="val 191"/>
                <a:gd name="f194" fmla="val 389"/>
                <a:gd name="f195" fmla="val 130"/>
                <a:gd name="f196" fmla="val 396"/>
                <a:gd name="f197" fmla="val 117"/>
                <a:gd name="f198" fmla="val 103"/>
                <a:gd name="f199" fmla="val 404"/>
                <a:gd name="f200" fmla="val 94"/>
                <a:gd name="f201" fmla="val 415"/>
                <a:gd name="f202" fmla="val 416"/>
                <a:gd name="f203" fmla="val 81"/>
                <a:gd name="f204" fmla="val 426"/>
                <a:gd name="f205" fmla="val 71"/>
                <a:gd name="f206" fmla="val 455"/>
                <a:gd name="f207" fmla="val 456"/>
                <a:gd name="f208" fmla="val 64"/>
                <a:gd name="f209" fmla="val 457"/>
                <a:gd name="f210" fmla="val 460"/>
                <a:gd name="f211" fmla="val 463"/>
                <a:gd name="f212" fmla="val 467"/>
                <a:gd name="f213" fmla="val 472"/>
                <a:gd name="f214" fmla="val 476"/>
                <a:gd name="f215" fmla="val 481"/>
                <a:gd name="f216" fmla="val 491"/>
                <a:gd name="f217" fmla="val 494"/>
                <a:gd name="f218" fmla="val 497"/>
                <a:gd name="f219" fmla="val 500"/>
                <a:gd name="f220" fmla="val 61"/>
                <a:gd name="f221" fmla="val 59"/>
                <a:gd name="f222" fmla="val 528"/>
                <a:gd name="f223" fmla="val 57"/>
                <a:gd name="f224" fmla="val 529"/>
                <a:gd name="f225" fmla="val 530"/>
                <a:gd name="f226" fmla="val 532"/>
                <a:gd name="f227" fmla="val 56"/>
                <a:gd name="f228" fmla="val 534"/>
                <a:gd name="f229" fmla="val 535"/>
                <a:gd name="f230" fmla="val 54"/>
                <a:gd name="f231" fmla="val 536"/>
                <a:gd name="f232" fmla="val 41"/>
                <a:gd name="f233" fmla="val 28"/>
                <a:gd name="f234" fmla="val 553"/>
                <a:gd name="f235" fmla="val 14"/>
                <a:gd name="f236" fmla="val 560"/>
                <a:gd name="f237" fmla="val 12"/>
                <a:gd name="f238" fmla="val 9"/>
                <a:gd name="f239" fmla="val 555"/>
                <a:gd name="f240" fmla="val 1"/>
                <a:gd name="f241" fmla="val 547"/>
                <a:gd name="f242" fmla="val 493"/>
                <a:gd name="f243" fmla="val 11"/>
                <a:gd name="f244" fmla="val 24"/>
                <a:gd name="f245" fmla="val 407"/>
                <a:gd name="f246" fmla="val 25"/>
                <a:gd name="f247" fmla="val 406"/>
                <a:gd name="f248" fmla="val 402"/>
                <a:gd name="f249" fmla="val 397"/>
                <a:gd name="f250" fmla="val 34"/>
                <a:gd name="f251" fmla="val 391"/>
                <a:gd name="f252" fmla="+- 0 0 -90"/>
                <a:gd name="f253" fmla="*/ f3 1 571"/>
                <a:gd name="f254" fmla="*/ f4 1 562"/>
                <a:gd name="f255" fmla="val f5"/>
                <a:gd name="f256" fmla="val f6"/>
                <a:gd name="f257" fmla="val f7"/>
                <a:gd name="f258" fmla="*/ f252 f0 1"/>
                <a:gd name="f259" fmla="+- f257 0 f255"/>
                <a:gd name="f260" fmla="+- f256 0 f255"/>
                <a:gd name="f261" fmla="*/ f258 1 f2"/>
                <a:gd name="f262" fmla="*/ f260 1 571"/>
                <a:gd name="f263" fmla="*/ f259 1 562"/>
                <a:gd name="f264" fmla="*/ 36 f260 1"/>
                <a:gd name="f265" fmla="*/ 383 f259 1"/>
                <a:gd name="f266" fmla="*/ 65 f260 1"/>
                <a:gd name="f267" fmla="*/ 331 f259 1"/>
                <a:gd name="f268" fmla="*/ 129 f260 1"/>
                <a:gd name="f269" fmla="*/ 274 f259 1"/>
                <a:gd name="f270" fmla="*/ 429 f260 1"/>
                <a:gd name="f271" fmla="*/ 162 f259 1"/>
                <a:gd name="f272" fmla="*/ 278 f260 1"/>
                <a:gd name="f273" fmla="*/ 180 f259 1"/>
                <a:gd name="f274" fmla="*/ 83 f260 1"/>
                <a:gd name="f275" fmla="*/ 287 f259 1"/>
                <a:gd name="f276" fmla="*/ 98 f260 1"/>
                <a:gd name="f277" fmla="*/ 240 f259 1"/>
                <a:gd name="f278" fmla="*/ 135 f260 1"/>
                <a:gd name="f279" fmla="*/ 172 f259 1"/>
                <a:gd name="f280" fmla="*/ 147 f260 1"/>
                <a:gd name="f281" fmla="*/ 160 f259 1"/>
                <a:gd name="f282" fmla="*/ 158 f260 1"/>
                <a:gd name="f283" fmla="*/ 147 f259 1"/>
                <a:gd name="f284" fmla="*/ 167 f260 1"/>
                <a:gd name="f285" fmla="*/ 140 f259 1"/>
                <a:gd name="f286" fmla="*/ 414 f260 1"/>
                <a:gd name="f287" fmla="*/ 63 f259 1"/>
                <a:gd name="f288" fmla="*/ 485 f260 1"/>
                <a:gd name="f289" fmla="*/ 43 f259 1"/>
                <a:gd name="f290" fmla="*/ 513 f260 1"/>
                <a:gd name="f291" fmla="*/ 32 f259 1"/>
                <a:gd name="f292" fmla="*/ 558 f260 1"/>
                <a:gd name="f293" fmla="*/ 8 f259 1"/>
                <a:gd name="f294" fmla="*/ 568 f260 1"/>
                <a:gd name="f295" fmla="*/ 80 f259 1"/>
                <a:gd name="f296" fmla="*/ 539 f260 1"/>
                <a:gd name="f297" fmla="*/ 207 f259 1"/>
                <a:gd name="f298" fmla="*/ 511 f260 1"/>
                <a:gd name="f299" fmla="*/ 263 f259 1"/>
                <a:gd name="f300" fmla="*/ 478 f260 1"/>
                <a:gd name="f301" fmla="*/ 303 f259 1"/>
                <a:gd name="f302" fmla="*/ 466 f260 1"/>
                <a:gd name="f303" fmla="*/ 315 f259 1"/>
                <a:gd name="f304" fmla="*/ 451 f260 1"/>
                <a:gd name="f305" fmla="*/ 328 f259 1"/>
                <a:gd name="f306" fmla="*/ 355 f260 1"/>
                <a:gd name="f307" fmla="*/ 369 f259 1"/>
                <a:gd name="f308" fmla="*/ 254 f260 1"/>
                <a:gd name="f309" fmla="*/ 382 f259 1"/>
                <a:gd name="f310" fmla="*/ 222 f260 1"/>
                <a:gd name="f311" fmla="*/ 385 f259 1"/>
                <a:gd name="f312" fmla="*/ 94 f260 1"/>
                <a:gd name="f313" fmla="*/ 415 f259 1"/>
                <a:gd name="f314" fmla="*/ 66 f260 1"/>
                <a:gd name="f315" fmla="*/ 455 f259 1"/>
                <a:gd name="f316" fmla="*/ 63 f260 1"/>
                <a:gd name="f317" fmla="*/ 463 f259 1"/>
                <a:gd name="f318" fmla="*/ 491 f259 1"/>
                <a:gd name="f319" fmla="*/ 59 f260 1"/>
                <a:gd name="f320" fmla="*/ 527 f259 1"/>
                <a:gd name="f321" fmla="*/ 56 f260 1"/>
                <a:gd name="f322" fmla="*/ 535 f259 1"/>
                <a:gd name="f323" fmla="*/ 14 f260 1"/>
                <a:gd name="f324" fmla="*/ 560 f259 1"/>
                <a:gd name="f325" fmla="*/ 1 f260 1"/>
                <a:gd name="f326" fmla="*/ 539 f259 1"/>
                <a:gd name="f327" fmla="*/ 26 f260 1"/>
                <a:gd name="f328" fmla="*/ 402 f259 1"/>
                <a:gd name="f329" fmla="+- f261 0 f1"/>
                <a:gd name="f330" fmla="*/ f264 1 571"/>
                <a:gd name="f331" fmla="*/ f265 1 562"/>
                <a:gd name="f332" fmla="*/ f266 1 571"/>
                <a:gd name="f333" fmla="*/ f267 1 562"/>
                <a:gd name="f334" fmla="*/ f268 1 571"/>
                <a:gd name="f335" fmla="*/ f269 1 562"/>
                <a:gd name="f336" fmla="*/ f270 1 571"/>
                <a:gd name="f337" fmla="*/ f271 1 562"/>
                <a:gd name="f338" fmla="*/ f272 1 571"/>
                <a:gd name="f339" fmla="*/ f273 1 562"/>
                <a:gd name="f340" fmla="*/ f274 1 571"/>
                <a:gd name="f341" fmla="*/ f275 1 562"/>
                <a:gd name="f342" fmla="*/ f276 1 571"/>
                <a:gd name="f343" fmla="*/ f277 1 562"/>
                <a:gd name="f344" fmla="*/ f278 1 571"/>
                <a:gd name="f345" fmla="*/ f279 1 562"/>
                <a:gd name="f346" fmla="*/ f280 1 571"/>
                <a:gd name="f347" fmla="*/ f281 1 562"/>
                <a:gd name="f348" fmla="*/ f282 1 571"/>
                <a:gd name="f349" fmla="*/ f283 1 562"/>
                <a:gd name="f350" fmla="*/ f284 1 571"/>
                <a:gd name="f351" fmla="*/ f285 1 562"/>
                <a:gd name="f352" fmla="*/ f286 1 571"/>
                <a:gd name="f353" fmla="*/ f287 1 562"/>
                <a:gd name="f354" fmla="*/ f288 1 571"/>
                <a:gd name="f355" fmla="*/ f289 1 562"/>
                <a:gd name="f356" fmla="*/ f290 1 571"/>
                <a:gd name="f357" fmla="*/ f291 1 562"/>
                <a:gd name="f358" fmla="*/ f292 1 571"/>
                <a:gd name="f359" fmla="*/ f293 1 562"/>
                <a:gd name="f360" fmla="*/ f294 1 571"/>
                <a:gd name="f361" fmla="*/ f295 1 562"/>
                <a:gd name="f362" fmla="*/ f296 1 571"/>
                <a:gd name="f363" fmla="*/ f297 1 562"/>
                <a:gd name="f364" fmla="*/ f298 1 571"/>
                <a:gd name="f365" fmla="*/ f299 1 562"/>
                <a:gd name="f366" fmla="*/ f300 1 571"/>
                <a:gd name="f367" fmla="*/ f301 1 562"/>
                <a:gd name="f368" fmla="*/ f302 1 571"/>
                <a:gd name="f369" fmla="*/ f303 1 562"/>
                <a:gd name="f370" fmla="*/ f304 1 571"/>
                <a:gd name="f371" fmla="*/ f305 1 562"/>
                <a:gd name="f372" fmla="*/ f306 1 571"/>
                <a:gd name="f373" fmla="*/ f307 1 562"/>
                <a:gd name="f374" fmla="*/ f308 1 571"/>
                <a:gd name="f375" fmla="*/ f309 1 562"/>
                <a:gd name="f376" fmla="*/ f310 1 571"/>
                <a:gd name="f377" fmla="*/ f311 1 562"/>
                <a:gd name="f378" fmla="*/ f312 1 571"/>
                <a:gd name="f379" fmla="*/ f313 1 562"/>
                <a:gd name="f380" fmla="*/ f314 1 571"/>
                <a:gd name="f381" fmla="*/ f315 1 562"/>
                <a:gd name="f382" fmla="*/ f316 1 571"/>
                <a:gd name="f383" fmla="*/ f317 1 562"/>
                <a:gd name="f384" fmla="*/ f318 1 562"/>
                <a:gd name="f385" fmla="*/ f319 1 571"/>
                <a:gd name="f386" fmla="*/ f320 1 562"/>
                <a:gd name="f387" fmla="*/ f321 1 571"/>
                <a:gd name="f388" fmla="*/ f322 1 562"/>
                <a:gd name="f389" fmla="*/ f323 1 571"/>
                <a:gd name="f390" fmla="*/ f324 1 562"/>
                <a:gd name="f391" fmla="*/ f325 1 571"/>
                <a:gd name="f392" fmla="*/ f326 1 562"/>
                <a:gd name="f393" fmla="*/ f327 1 571"/>
                <a:gd name="f394" fmla="*/ f328 1 562"/>
                <a:gd name="f395" fmla="*/ 0 1 f262"/>
                <a:gd name="f396" fmla="*/ f256 1 f262"/>
                <a:gd name="f397" fmla="*/ 0 1 f263"/>
                <a:gd name="f398" fmla="*/ f257 1 f263"/>
                <a:gd name="f399" fmla="*/ f330 1 f262"/>
                <a:gd name="f400" fmla="*/ f331 1 f263"/>
                <a:gd name="f401" fmla="*/ f332 1 f262"/>
                <a:gd name="f402" fmla="*/ f333 1 f263"/>
                <a:gd name="f403" fmla="*/ f334 1 f262"/>
                <a:gd name="f404" fmla="*/ f335 1 f263"/>
                <a:gd name="f405" fmla="*/ f336 1 f262"/>
                <a:gd name="f406" fmla="*/ f337 1 f263"/>
                <a:gd name="f407" fmla="*/ f338 1 f262"/>
                <a:gd name="f408" fmla="*/ f339 1 f263"/>
                <a:gd name="f409" fmla="*/ f340 1 f262"/>
                <a:gd name="f410" fmla="*/ f341 1 f263"/>
                <a:gd name="f411" fmla="*/ f342 1 f262"/>
                <a:gd name="f412" fmla="*/ f343 1 f263"/>
                <a:gd name="f413" fmla="*/ f344 1 f262"/>
                <a:gd name="f414" fmla="*/ f345 1 f263"/>
                <a:gd name="f415" fmla="*/ f346 1 f262"/>
                <a:gd name="f416" fmla="*/ f347 1 f263"/>
                <a:gd name="f417" fmla="*/ f348 1 f262"/>
                <a:gd name="f418" fmla="*/ f349 1 f263"/>
                <a:gd name="f419" fmla="*/ f350 1 f262"/>
                <a:gd name="f420" fmla="*/ f351 1 f263"/>
                <a:gd name="f421" fmla="*/ f352 1 f262"/>
                <a:gd name="f422" fmla="*/ f353 1 f263"/>
                <a:gd name="f423" fmla="*/ f354 1 f262"/>
                <a:gd name="f424" fmla="*/ f355 1 f263"/>
                <a:gd name="f425" fmla="*/ f356 1 f262"/>
                <a:gd name="f426" fmla="*/ f357 1 f263"/>
                <a:gd name="f427" fmla="*/ f358 1 f262"/>
                <a:gd name="f428" fmla="*/ f359 1 f263"/>
                <a:gd name="f429" fmla="*/ f360 1 f262"/>
                <a:gd name="f430" fmla="*/ f361 1 f263"/>
                <a:gd name="f431" fmla="*/ f362 1 f262"/>
                <a:gd name="f432" fmla="*/ f363 1 f263"/>
                <a:gd name="f433" fmla="*/ f364 1 f262"/>
                <a:gd name="f434" fmla="*/ f365 1 f263"/>
                <a:gd name="f435" fmla="*/ f366 1 f262"/>
                <a:gd name="f436" fmla="*/ f367 1 f263"/>
                <a:gd name="f437" fmla="*/ f368 1 f262"/>
                <a:gd name="f438" fmla="*/ f369 1 f263"/>
                <a:gd name="f439" fmla="*/ f370 1 f262"/>
                <a:gd name="f440" fmla="*/ f371 1 f263"/>
                <a:gd name="f441" fmla="*/ f372 1 f262"/>
                <a:gd name="f442" fmla="*/ f373 1 f263"/>
                <a:gd name="f443" fmla="*/ f374 1 f262"/>
                <a:gd name="f444" fmla="*/ f375 1 f263"/>
                <a:gd name="f445" fmla="*/ f376 1 f262"/>
                <a:gd name="f446" fmla="*/ f377 1 f263"/>
                <a:gd name="f447" fmla="*/ f378 1 f262"/>
                <a:gd name="f448" fmla="*/ f379 1 f263"/>
                <a:gd name="f449" fmla="*/ f380 1 f262"/>
                <a:gd name="f450" fmla="*/ f381 1 f263"/>
                <a:gd name="f451" fmla="*/ f382 1 f262"/>
                <a:gd name="f452" fmla="*/ f383 1 f263"/>
                <a:gd name="f453" fmla="*/ f384 1 f263"/>
                <a:gd name="f454" fmla="*/ f385 1 f262"/>
                <a:gd name="f455" fmla="*/ f386 1 f263"/>
                <a:gd name="f456" fmla="*/ f387 1 f262"/>
                <a:gd name="f457" fmla="*/ f388 1 f263"/>
                <a:gd name="f458" fmla="*/ f389 1 f262"/>
                <a:gd name="f459" fmla="*/ f390 1 f263"/>
                <a:gd name="f460" fmla="*/ f391 1 f262"/>
                <a:gd name="f461" fmla="*/ f392 1 f263"/>
                <a:gd name="f462" fmla="*/ f393 1 f262"/>
                <a:gd name="f463" fmla="*/ f394 1 f263"/>
                <a:gd name="f464" fmla="*/ f395 f253 1"/>
                <a:gd name="f465" fmla="*/ f396 f253 1"/>
                <a:gd name="f466" fmla="*/ f398 f254 1"/>
                <a:gd name="f467" fmla="*/ f397 f254 1"/>
                <a:gd name="f468" fmla="*/ f399 f253 1"/>
                <a:gd name="f469" fmla="*/ f400 f254 1"/>
                <a:gd name="f470" fmla="*/ f401 f253 1"/>
                <a:gd name="f471" fmla="*/ f402 f254 1"/>
                <a:gd name="f472" fmla="*/ f403 f253 1"/>
                <a:gd name="f473" fmla="*/ f404 f254 1"/>
                <a:gd name="f474" fmla="*/ f405 f253 1"/>
                <a:gd name="f475" fmla="*/ f406 f254 1"/>
                <a:gd name="f476" fmla="*/ f407 f253 1"/>
                <a:gd name="f477" fmla="*/ f408 f254 1"/>
                <a:gd name="f478" fmla="*/ f409 f253 1"/>
                <a:gd name="f479" fmla="*/ f410 f254 1"/>
                <a:gd name="f480" fmla="*/ f411 f253 1"/>
                <a:gd name="f481" fmla="*/ f412 f254 1"/>
                <a:gd name="f482" fmla="*/ f413 f253 1"/>
                <a:gd name="f483" fmla="*/ f414 f254 1"/>
                <a:gd name="f484" fmla="*/ f415 f253 1"/>
                <a:gd name="f485" fmla="*/ f416 f254 1"/>
                <a:gd name="f486" fmla="*/ f417 f253 1"/>
                <a:gd name="f487" fmla="*/ f418 f254 1"/>
                <a:gd name="f488" fmla="*/ f419 f253 1"/>
                <a:gd name="f489" fmla="*/ f420 f254 1"/>
                <a:gd name="f490" fmla="*/ f421 f253 1"/>
                <a:gd name="f491" fmla="*/ f422 f254 1"/>
                <a:gd name="f492" fmla="*/ f423 f253 1"/>
                <a:gd name="f493" fmla="*/ f424 f254 1"/>
                <a:gd name="f494" fmla="*/ f425 f253 1"/>
                <a:gd name="f495" fmla="*/ f426 f254 1"/>
                <a:gd name="f496" fmla="*/ f427 f253 1"/>
                <a:gd name="f497" fmla="*/ f428 f254 1"/>
                <a:gd name="f498" fmla="*/ f429 f253 1"/>
                <a:gd name="f499" fmla="*/ f430 f254 1"/>
                <a:gd name="f500" fmla="*/ f431 f253 1"/>
                <a:gd name="f501" fmla="*/ f432 f254 1"/>
                <a:gd name="f502" fmla="*/ f433 f253 1"/>
                <a:gd name="f503" fmla="*/ f434 f254 1"/>
                <a:gd name="f504" fmla="*/ f435 f253 1"/>
                <a:gd name="f505" fmla="*/ f436 f254 1"/>
                <a:gd name="f506" fmla="*/ f437 f253 1"/>
                <a:gd name="f507" fmla="*/ f438 f254 1"/>
                <a:gd name="f508" fmla="*/ f439 f253 1"/>
                <a:gd name="f509" fmla="*/ f440 f254 1"/>
                <a:gd name="f510" fmla="*/ f441 f253 1"/>
                <a:gd name="f511" fmla="*/ f442 f254 1"/>
                <a:gd name="f512" fmla="*/ f443 f253 1"/>
                <a:gd name="f513" fmla="*/ f444 f254 1"/>
                <a:gd name="f514" fmla="*/ f445 f253 1"/>
                <a:gd name="f515" fmla="*/ f446 f254 1"/>
                <a:gd name="f516" fmla="*/ f447 f253 1"/>
                <a:gd name="f517" fmla="*/ f448 f254 1"/>
                <a:gd name="f518" fmla="*/ f449 f253 1"/>
                <a:gd name="f519" fmla="*/ f450 f254 1"/>
                <a:gd name="f520" fmla="*/ f451 f253 1"/>
                <a:gd name="f521" fmla="*/ f452 f254 1"/>
                <a:gd name="f522" fmla="*/ f453 f254 1"/>
                <a:gd name="f523" fmla="*/ f454 f253 1"/>
                <a:gd name="f524" fmla="*/ f455 f254 1"/>
                <a:gd name="f525" fmla="*/ f456 f253 1"/>
                <a:gd name="f526" fmla="*/ f457 f254 1"/>
                <a:gd name="f527" fmla="*/ f458 f253 1"/>
                <a:gd name="f528" fmla="*/ f459 f254 1"/>
                <a:gd name="f529" fmla="*/ f460 f253 1"/>
                <a:gd name="f530" fmla="*/ f461 f254 1"/>
                <a:gd name="f531" fmla="*/ f462 f253 1"/>
                <a:gd name="f532" fmla="*/ f463 f2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9">
                  <a:pos x="f468" y="f469"/>
                </a:cxn>
                <a:cxn ang="f329">
                  <a:pos x="f470" y="f471"/>
                </a:cxn>
                <a:cxn ang="f329">
                  <a:pos x="f472" y="f473"/>
                </a:cxn>
                <a:cxn ang="f329">
                  <a:pos x="f474" y="f475"/>
                </a:cxn>
                <a:cxn ang="f329">
                  <a:pos x="f476" y="f477"/>
                </a:cxn>
                <a:cxn ang="f329">
                  <a:pos x="f478" y="f479"/>
                </a:cxn>
                <a:cxn ang="f329">
                  <a:pos x="f480" y="f481"/>
                </a:cxn>
                <a:cxn ang="f329">
                  <a:pos x="f482" y="f483"/>
                </a:cxn>
                <a:cxn ang="f329">
                  <a:pos x="f484" y="f485"/>
                </a:cxn>
                <a:cxn ang="f329">
                  <a:pos x="f486" y="f487"/>
                </a:cxn>
                <a:cxn ang="f329">
                  <a:pos x="f488" y="f489"/>
                </a:cxn>
                <a:cxn ang="f329">
                  <a:pos x="f490" y="f491"/>
                </a:cxn>
                <a:cxn ang="f329">
                  <a:pos x="f492" y="f493"/>
                </a:cxn>
                <a:cxn ang="f329">
                  <a:pos x="f494" y="f495"/>
                </a:cxn>
                <a:cxn ang="f329">
                  <a:pos x="f496" y="f497"/>
                </a:cxn>
                <a:cxn ang="f329">
                  <a:pos x="f498" y="f499"/>
                </a:cxn>
                <a:cxn ang="f329">
                  <a:pos x="f500" y="f501"/>
                </a:cxn>
                <a:cxn ang="f329">
                  <a:pos x="f502" y="f503"/>
                </a:cxn>
                <a:cxn ang="f329">
                  <a:pos x="f504" y="f505"/>
                </a:cxn>
                <a:cxn ang="f329">
                  <a:pos x="f506" y="f507"/>
                </a:cxn>
                <a:cxn ang="f329">
                  <a:pos x="f508" y="f509"/>
                </a:cxn>
                <a:cxn ang="f329">
                  <a:pos x="f510" y="f511"/>
                </a:cxn>
                <a:cxn ang="f329">
                  <a:pos x="f512" y="f513"/>
                </a:cxn>
                <a:cxn ang="f329">
                  <a:pos x="f514" y="f515"/>
                </a:cxn>
                <a:cxn ang="f329">
                  <a:pos x="f516" y="f517"/>
                </a:cxn>
                <a:cxn ang="f329">
                  <a:pos x="f518" y="f519"/>
                </a:cxn>
                <a:cxn ang="f329">
                  <a:pos x="f520" y="f521"/>
                </a:cxn>
                <a:cxn ang="f329">
                  <a:pos x="f520" y="f522"/>
                </a:cxn>
                <a:cxn ang="f329">
                  <a:pos x="f523" y="f524"/>
                </a:cxn>
                <a:cxn ang="f329">
                  <a:pos x="f525" y="f526"/>
                </a:cxn>
                <a:cxn ang="f329">
                  <a:pos x="f527" y="f528"/>
                </a:cxn>
                <a:cxn ang="f329">
                  <a:pos x="f529" y="f530"/>
                </a:cxn>
                <a:cxn ang="f329">
                  <a:pos x="f531" y="f532"/>
                </a:cxn>
              </a:cxnLst>
              <a:rect l="f464" t="f467" r="f465" b="f466"/>
              <a:pathLst>
                <a:path w="571" h="562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0" y="f9"/>
                    <a:pt x="f8" y="f11"/>
                    <a:pt x="f8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17"/>
                    <a:pt x="f18" y="f19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1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2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58" y="f60"/>
                    <a:pt x="f61" y="f57"/>
                    <a:pt x="f61" y="f62"/>
                  </a:cubicBezTo>
                  <a:cubicBezTo>
                    <a:pt x="f20" y="f63"/>
                    <a:pt x="f64" y="f65"/>
                    <a:pt x="f66" y="f67"/>
                  </a:cubicBezTo>
                  <a:cubicBezTo>
                    <a:pt x="f68" y="f69"/>
                    <a:pt x="f68" y="f70"/>
                    <a:pt x="f68" y="f29"/>
                  </a:cubicBezTo>
                  <a:cubicBezTo>
                    <a:pt x="f71" y="f33"/>
                    <a:pt x="f72" y="f73"/>
                    <a:pt x="f74" y="f26"/>
                  </a:cubicBezTo>
                  <a:cubicBezTo>
                    <a:pt x="f75" y="f76"/>
                    <a:pt x="f77" y="f46"/>
                    <a:pt x="f40" y="f78"/>
                  </a:cubicBezTo>
                  <a:cubicBezTo>
                    <a:pt x="f40" y="f78"/>
                    <a:pt x="f40" y="f78"/>
                    <a:pt x="f40" y="f78"/>
                  </a:cubicBezTo>
                  <a:cubicBezTo>
                    <a:pt x="f79" y="f80"/>
                    <a:pt x="f81" y="f82"/>
                    <a:pt x="f80" y="f40"/>
                  </a:cubicBezTo>
                  <a:cubicBezTo>
                    <a:pt x="f80" y="f40"/>
                    <a:pt x="f80" y="f40"/>
                    <a:pt x="f80" y="f40"/>
                  </a:cubicBezTo>
                  <a:cubicBezTo>
                    <a:pt x="f83" y="f40"/>
                    <a:pt x="f46" y="f84"/>
                    <a:pt x="f85" y="f86"/>
                  </a:cubicBezTo>
                  <a:cubicBezTo>
                    <a:pt x="f85" y="f86"/>
                    <a:pt x="f85" y="f86"/>
                    <a:pt x="f85" y="f86"/>
                  </a:cubicBezTo>
                  <a:cubicBezTo>
                    <a:pt x="f87" y="f54"/>
                    <a:pt x="f63" y="f88"/>
                    <a:pt x="f89" y="f90"/>
                  </a:cubicBezTo>
                  <a:cubicBezTo>
                    <a:pt x="f91" y="f92"/>
                    <a:pt x="f9" y="f93"/>
                    <a:pt x="f94" y="f95"/>
                  </a:cubicBezTo>
                  <a:cubicBezTo>
                    <a:pt x="f96" y="f95"/>
                    <a:pt x="f97" y="f98"/>
                    <a:pt x="f99" y="f98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4" y="f105"/>
                    <a:pt x="f106" y="f105"/>
                    <a:pt x="f106" y="f105"/>
                  </a:cubicBezTo>
                  <a:cubicBezTo>
                    <a:pt x="f107" y="f105"/>
                    <a:pt x="f108" y="f109"/>
                    <a:pt x="f110" y="f111"/>
                  </a:cubicBezTo>
                  <a:cubicBezTo>
                    <a:pt x="f112" y="f111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5"/>
                    <a:pt x="f6" y="f124"/>
                    <a:pt x="f6" y="f125"/>
                  </a:cubicBezTo>
                  <a:cubicBezTo>
                    <a:pt x="f123" y="f126"/>
                    <a:pt x="f127" y="f14"/>
                    <a:pt x="f128" y="f90"/>
                  </a:cubicBezTo>
                  <a:cubicBezTo>
                    <a:pt x="f128" y="f129"/>
                    <a:pt x="f130" y="f131"/>
                    <a:pt x="f130" y="f20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0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63"/>
                    <a:pt x="f150" y="f151"/>
                    <a:pt x="f150" y="f152"/>
                  </a:cubicBezTo>
                  <a:cubicBezTo>
                    <a:pt x="f107" y="f62"/>
                    <a:pt x="f153" y="f154"/>
                    <a:pt x="f155" y="f156"/>
                  </a:cubicBezTo>
                  <a:cubicBezTo>
                    <a:pt x="f155" y="f156"/>
                    <a:pt x="f155" y="f156"/>
                    <a:pt x="f155" y="f156"/>
                  </a:cubicBezTo>
                  <a:cubicBezTo>
                    <a:pt x="f157" y="f158"/>
                    <a:pt x="f159" y="f160"/>
                    <a:pt x="f102" y="f161"/>
                  </a:cubicBezTo>
                  <a:cubicBezTo>
                    <a:pt x="f102" y="f161"/>
                    <a:pt x="f102" y="f161"/>
                    <a:pt x="f102" y="f161"/>
                  </a:cubicBezTo>
                  <a:cubicBezTo>
                    <a:pt x="f162" y="f163"/>
                    <a:pt x="f41" y="f164"/>
                    <a:pt x="f165" y="f166"/>
                  </a:cubicBezTo>
                  <a:cubicBezTo>
                    <a:pt x="f167" y="f168"/>
                    <a:pt x="f169" y="f19"/>
                    <a:pt x="f170" y="f171"/>
                  </a:cubicBezTo>
                  <a:cubicBezTo>
                    <a:pt x="f96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53" y="f184"/>
                    <a:pt x="f185" y="f11"/>
                  </a:cubicBezTo>
                  <a:cubicBezTo>
                    <a:pt x="f186" y="f182"/>
                    <a:pt x="f70" y="f184"/>
                    <a:pt x="f187" y="f188"/>
                  </a:cubicBezTo>
                  <a:cubicBezTo>
                    <a:pt x="f189" y="f190"/>
                    <a:pt x="f191" y="f190"/>
                    <a:pt x="f192" y="f190"/>
                  </a:cubicBezTo>
                  <a:cubicBezTo>
                    <a:pt x="f193" y="f188"/>
                    <a:pt x="f78" y="f194"/>
                    <a:pt x="f195" y="f196"/>
                  </a:cubicBezTo>
                  <a:cubicBezTo>
                    <a:pt x="f197" y="f43"/>
                    <a:pt x="f198" y="f199"/>
                    <a:pt x="f200" y="f201"/>
                  </a:cubicBezTo>
                  <a:cubicBezTo>
                    <a:pt x="f200" y="f201"/>
                    <a:pt x="f200" y="f202"/>
                    <a:pt x="f200" y="f202"/>
                  </a:cubicBezTo>
                  <a:cubicBezTo>
                    <a:pt x="f203" y="f204"/>
                    <a:pt x="f205" y="f37"/>
                    <a:pt x="f18" y="f206"/>
                  </a:cubicBezTo>
                  <a:cubicBezTo>
                    <a:pt x="f18" y="f206"/>
                    <a:pt x="f18" y="f207"/>
                    <a:pt x="f18" y="f207"/>
                  </a:cubicBezTo>
                  <a:cubicBezTo>
                    <a:pt x="f208" y="f209"/>
                    <a:pt x="f98" y="f210"/>
                    <a:pt x="f95" y="f211"/>
                  </a:cubicBezTo>
                  <a:cubicBezTo>
                    <a:pt x="f95" y="f212"/>
                    <a:pt x="f95" y="f213"/>
                    <a:pt x="f95" y="f214"/>
                  </a:cubicBezTo>
                  <a:cubicBezTo>
                    <a:pt x="f101" y="f215"/>
                    <a:pt x="f101" y="f106"/>
                    <a:pt x="f95" y="f216"/>
                  </a:cubicBezTo>
                  <a:cubicBezTo>
                    <a:pt x="f95" y="f217"/>
                    <a:pt x="f95" y="f218"/>
                    <a:pt x="f95" y="f219"/>
                  </a:cubicBezTo>
                  <a:cubicBezTo>
                    <a:pt x="f220" y="f150"/>
                    <a:pt x="f101" y="f115"/>
                    <a:pt x="f221" y="f143"/>
                  </a:cubicBezTo>
                  <a:cubicBezTo>
                    <a:pt x="f14" y="f222"/>
                    <a:pt x="f223" y="f224"/>
                    <a:pt x="f14" y="f225"/>
                  </a:cubicBezTo>
                  <a:cubicBezTo>
                    <a:pt x="f223" y="f226"/>
                    <a:pt x="f227" y="f228"/>
                    <a:pt x="f227" y="f229"/>
                  </a:cubicBezTo>
                  <a:cubicBezTo>
                    <a:pt x="f230" y="f231"/>
                    <a:pt x="f230" y="f140"/>
                    <a:pt x="f230" y="f138"/>
                  </a:cubicBezTo>
                  <a:cubicBezTo>
                    <a:pt x="f232" y="f119"/>
                    <a:pt x="f233" y="f234"/>
                    <a:pt x="f235" y="f236"/>
                  </a:cubicBezTo>
                  <a:cubicBezTo>
                    <a:pt x="f237" y="f236"/>
                    <a:pt x="f238" y="f132"/>
                    <a:pt x="f124" y="f7"/>
                  </a:cubicBezTo>
                  <a:cubicBezTo>
                    <a:pt x="f5" y="f239"/>
                    <a:pt x="f240" y="f241"/>
                    <a:pt x="f240" y="f136"/>
                  </a:cubicBezTo>
                  <a:cubicBezTo>
                    <a:pt x="f5" y="f242"/>
                    <a:pt x="f243" y="f39"/>
                    <a:pt x="f244" y="f245"/>
                  </a:cubicBezTo>
                  <a:cubicBezTo>
                    <a:pt x="f246" y="f247"/>
                    <a:pt x="f246" y="f199"/>
                    <a:pt x="f118" y="f248"/>
                  </a:cubicBezTo>
                  <a:cubicBezTo>
                    <a:pt x="f114" y="f249"/>
                    <a:pt x="f250" y="f251"/>
                    <a:pt x="f8" y="f9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38B8F7F7-A922-6716-EAF3-83BC8BFAE97D}"/>
                </a:ext>
              </a:extLst>
            </p:cNvPr>
            <p:cNvSpPr/>
            <p:nvPr/>
          </p:nvSpPr>
          <p:spPr>
            <a:xfrm>
              <a:off x="1784351" y="2271717"/>
              <a:ext cx="2119314" cy="21097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4"/>
                <a:gd name="f7" fmla="val 592"/>
                <a:gd name="f8" fmla="val 593"/>
                <a:gd name="f9" fmla="val 215"/>
                <a:gd name="f10" fmla="val 250"/>
                <a:gd name="f11" fmla="val 286"/>
                <a:gd name="f12" fmla="val 331"/>
                <a:gd name="f13" fmla="val 568"/>
                <a:gd name="f14" fmla="val 356"/>
                <a:gd name="f15" fmla="val 523"/>
                <a:gd name="f16" fmla="val 357"/>
                <a:gd name="f17" fmla="val 475"/>
                <a:gd name="f18" fmla="val 427"/>
                <a:gd name="f19" fmla="val 379"/>
                <a:gd name="f20" fmla="val 363"/>
                <a:gd name="f21" fmla="val 358"/>
                <a:gd name="f22" fmla="val 361"/>
                <a:gd name="f23" fmla="val 377"/>
                <a:gd name="f24" fmla="val 359"/>
                <a:gd name="f25" fmla="val 424"/>
                <a:gd name="f26" fmla="val 472"/>
                <a:gd name="f27" fmla="val 519"/>
                <a:gd name="f28" fmla="val 565"/>
                <a:gd name="f29" fmla="val 332"/>
                <a:gd name="f30" fmla="val 285"/>
                <a:gd name="f31" fmla="val 217"/>
                <a:gd name="f32" fmla="val 148"/>
                <a:gd name="f33" fmla="val 80"/>
                <a:gd name="f34" fmla="val 28"/>
                <a:gd name="f35" fmla="val 3"/>
                <a:gd name="f36" fmla="val 567"/>
                <a:gd name="f37" fmla="val 514"/>
                <a:gd name="f38" fmla="val 496"/>
                <a:gd name="f39" fmla="val 5"/>
                <a:gd name="f40" fmla="val 478"/>
                <a:gd name="f41" fmla="val 460"/>
                <a:gd name="f42" fmla="val 439"/>
                <a:gd name="f43" fmla="val 12"/>
                <a:gd name="f44" fmla="val 433"/>
                <a:gd name="f45" fmla="val 29"/>
                <a:gd name="f46" fmla="val 431"/>
                <a:gd name="f47" fmla="val 57"/>
                <a:gd name="f48" fmla="val 86"/>
                <a:gd name="f49" fmla="val 114"/>
                <a:gd name="f50" fmla="val 421"/>
                <a:gd name="f51" fmla="val 166"/>
                <a:gd name="f52" fmla="val 415"/>
                <a:gd name="f53" fmla="val 218"/>
                <a:gd name="f54" fmla="val 268"/>
                <a:gd name="f55" fmla="val 399"/>
                <a:gd name="f56" fmla="val 371"/>
                <a:gd name="f57" fmla="val 418"/>
                <a:gd name="f58" fmla="val 311"/>
                <a:gd name="f59" fmla="val 458"/>
                <a:gd name="f60" fmla="val 229"/>
                <a:gd name="f61" fmla="val 490"/>
                <a:gd name="f62" fmla="val 164"/>
                <a:gd name="f63" fmla="val 504"/>
                <a:gd name="f64" fmla="val 94"/>
                <a:gd name="f65" fmla="val 507"/>
                <a:gd name="f66" fmla="val 23"/>
                <a:gd name="f67" fmla="val 508"/>
                <a:gd name="f68" fmla="val 2"/>
                <a:gd name="f69" fmla="val 518"/>
                <a:gd name="f70" fmla="val 533"/>
                <a:gd name="f71" fmla="val 33"/>
                <a:gd name="f72" fmla="val 68"/>
                <a:gd name="f73" fmla="val 105"/>
                <a:gd name="f74" fmla="val 142"/>
                <a:gd name="f75" fmla="+- 0 0 -90"/>
                <a:gd name="f76" fmla="*/ f3 1 594"/>
                <a:gd name="f77" fmla="*/ f4 1 592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594"/>
                <a:gd name="f86" fmla="*/ f82 1 592"/>
                <a:gd name="f87" fmla="*/ 593 f83 1"/>
                <a:gd name="f88" fmla="*/ 180 f82 1"/>
                <a:gd name="f89" fmla="*/ 286 f82 1"/>
                <a:gd name="f90" fmla="*/ 523 f83 1"/>
                <a:gd name="f91" fmla="*/ 357 f82 1"/>
                <a:gd name="f92" fmla="*/ 379 f83 1"/>
                <a:gd name="f93" fmla="*/ 358 f83 1"/>
                <a:gd name="f94" fmla="*/ 377 f82 1"/>
                <a:gd name="f95" fmla="*/ 359 f83 1"/>
                <a:gd name="f96" fmla="*/ 519 f82 1"/>
                <a:gd name="f97" fmla="*/ 285 f83 1"/>
                <a:gd name="f98" fmla="*/ 592 f82 1"/>
                <a:gd name="f99" fmla="*/ 80 f83 1"/>
                <a:gd name="f100" fmla="*/ 3 f83 1"/>
                <a:gd name="f101" fmla="*/ 514 f82 1"/>
                <a:gd name="f102" fmla="*/ 460 f82 1"/>
                <a:gd name="f103" fmla="*/ 29 f83 1"/>
                <a:gd name="f104" fmla="*/ 431 f82 1"/>
                <a:gd name="f105" fmla="*/ 114 f83 1"/>
                <a:gd name="f106" fmla="*/ 421 f82 1"/>
                <a:gd name="f107" fmla="*/ 268 f83 1"/>
                <a:gd name="f108" fmla="*/ 399 f82 1"/>
                <a:gd name="f109" fmla="*/ 458 f83 1"/>
                <a:gd name="f110" fmla="*/ 229 f82 1"/>
                <a:gd name="f111" fmla="*/ 507 f83 1"/>
                <a:gd name="f112" fmla="*/ 23 f82 1"/>
                <a:gd name="f113" fmla="*/ 533 f83 1"/>
                <a:gd name="f114" fmla="*/ 2 f82 1"/>
                <a:gd name="f115" fmla="*/ 68 f82 1"/>
                <a:gd name="f116" fmla="+- f84 0 f1"/>
                <a:gd name="f117" fmla="*/ f87 1 594"/>
                <a:gd name="f118" fmla="*/ f88 1 592"/>
                <a:gd name="f119" fmla="*/ f89 1 592"/>
                <a:gd name="f120" fmla="*/ f90 1 594"/>
                <a:gd name="f121" fmla="*/ f91 1 592"/>
                <a:gd name="f122" fmla="*/ f92 1 594"/>
                <a:gd name="f123" fmla="*/ f93 1 594"/>
                <a:gd name="f124" fmla="*/ f94 1 592"/>
                <a:gd name="f125" fmla="*/ f95 1 594"/>
                <a:gd name="f126" fmla="*/ f96 1 592"/>
                <a:gd name="f127" fmla="*/ f97 1 594"/>
                <a:gd name="f128" fmla="*/ f98 1 592"/>
                <a:gd name="f129" fmla="*/ f99 1 594"/>
                <a:gd name="f130" fmla="*/ f100 1 594"/>
                <a:gd name="f131" fmla="*/ f101 1 592"/>
                <a:gd name="f132" fmla="*/ f102 1 592"/>
                <a:gd name="f133" fmla="*/ f103 1 594"/>
                <a:gd name="f134" fmla="*/ f104 1 592"/>
                <a:gd name="f135" fmla="*/ f105 1 594"/>
                <a:gd name="f136" fmla="*/ f106 1 592"/>
                <a:gd name="f137" fmla="*/ f107 1 594"/>
                <a:gd name="f138" fmla="*/ f108 1 592"/>
                <a:gd name="f139" fmla="*/ f109 1 594"/>
                <a:gd name="f140" fmla="*/ f110 1 592"/>
                <a:gd name="f141" fmla="*/ f111 1 594"/>
                <a:gd name="f142" fmla="*/ f112 1 592"/>
                <a:gd name="f143" fmla="*/ f113 1 594"/>
                <a:gd name="f144" fmla="*/ f114 1 592"/>
                <a:gd name="f145" fmla="*/ f115 1 592"/>
                <a:gd name="f146" fmla="*/ 0 1 f85"/>
                <a:gd name="f147" fmla="*/ f79 1 f85"/>
                <a:gd name="f148" fmla="*/ 0 1 f86"/>
                <a:gd name="f149" fmla="*/ f80 1 f86"/>
                <a:gd name="f150" fmla="*/ f117 1 f85"/>
                <a:gd name="f151" fmla="*/ f118 1 f86"/>
                <a:gd name="f152" fmla="*/ f119 1 f86"/>
                <a:gd name="f153" fmla="*/ f120 1 f85"/>
                <a:gd name="f154" fmla="*/ f121 1 f86"/>
                <a:gd name="f155" fmla="*/ f122 1 f85"/>
                <a:gd name="f156" fmla="*/ f123 1 f85"/>
                <a:gd name="f157" fmla="*/ f124 1 f86"/>
                <a:gd name="f158" fmla="*/ f125 1 f85"/>
                <a:gd name="f159" fmla="*/ f126 1 f86"/>
                <a:gd name="f160" fmla="*/ f127 1 f85"/>
                <a:gd name="f161" fmla="*/ f128 1 f86"/>
                <a:gd name="f162" fmla="*/ f129 1 f85"/>
                <a:gd name="f163" fmla="*/ f130 1 f85"/>
                <a:gd name="f164" fmla="*/ f131 1 f86"/>
                <a:gd name="f165" fmla="*/ f132 1 f86"/>
                <a:gd name="f166" fmla="*/ f133 1 f85"/>
                <a:gd name="f167" fmla="*/ f134 1 f86"/>
                <a:gd name="f168" fmla="*/ f135 1 f85"/>
                <a:gd name="f169" fmla="*/ f136 1 f86"/>
                <a:gd name="f170" fmla="*/ f137 1 f85"/>
                <a:gd name="f171" fmla="*/ f138 1 f86"/>
                <a:gd name="f172" fmla="*/ f139 1 f85"/>
                <a:gd name="f173" fmla="*/ f140 1 f86"/>
                <a:gd name="f174" fmla="*/ f141 1 f85"/>
                <a:gd name="f175" fmla="*/ f142 1 f86"/>
                <a:gd name="f176" fmla="*/ f143 1 f85"/>
                <a:gd name="f177" fmla="*/ f144 1 f86"/>
                <a:gd name="f178" fmla="*/ f145 1 f86"/>
                <a:gd name="f179" fmla="*/ f146 f76 1"/>
                <a:gd name="f180" fmla="*/ f147 f76 1"/>
                <a:gd name="f181" fmla="*/ f149 f77 1"/>
                <a:gd name="f182" fmla="*/ f148 f77 1"/>
                <a:gd name="f183" fmla="*/ f150 f76 1"/>
                <a:gd name="f184" fmla="*/ f151 f77 1"/>
                <a:gd name="f185" fmla="*/ f152 f77 1"/>
                <a:gd name="f186" fmla="*/ f153 f76 1"/>
                <a:gd name="f187" fmla="*/ f154 f77 1"/>
                <a:gd name="f188" fmla="*/ f155 f76 1"/>
                <a:gd name="f189" fmla="*/ f156 f76 1"/>
                <a:gd name="f190" fmla="*/ f157 f77 1"/>
                <a:gd name="f191" fmla="*/ f158 f76 1"/>
                <a:gd name="f192" fmla="*/ f159 f77 1"/>
                <a:gd name="f193" fmla="*/ f160 f76 1"/>
                <a:gd name="f194" fmla="*/ f161 f77 1"/>
                <a:gd name="f195" fmla="*/ f162 f76 1"/>
                <a:gd name="f196" fmla="*/ f163 f76 1"/>
                <a:gd name="f197" fmla="*/ f164 f77 1"/>
                <a:gd name="f198" fmla="*/ f165 f77 1"/>
                <a:gd name="f199" fmla="*/ f166 f76 1"/>
                <a:gd name="f200" fmla="*/ f167 f77 1"/>
                <a:gd name="f201" fmla="*/ f168 f76 1"/>
                <a:gd name="f202" fmla="*/ f169 f77 1"/>
                <a:gd name="f203" fmla="*/ f170 f76 1"/>
                <a:gd name="f204" fmla="*/ f171 f77 1"/>
                <a:gd name="f205" fmla="*/ f172 f76 1"/>
                <a:gd name="f206" fmla="*/ f173 f77 1"/>
                <a:gd name="f207" fmla="*/ f174 f76 1"/>
                <a:gd name="f208" fmla="*/ f175 f77 1"/>
                <a:gd name="f209" fmla="*/ f176 f76 1"/>
                <a:gd name="f210" fmla="*/ f177 f77 1"/>
                <a:gd name="f211" fmla="*/ f178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83" y="f184"/>
                </a:cxn>
                <a:cxn ang="f116">
                  <a:pos x="f183" y="f185"/>
                </a:cxn>
                <a:cxn ang="f116">
                  <a:pos x="f186" y="f187"/>
                </a:cxn>
                <a:cxn ang="f116">
                  <a:pos x="f188" y="f187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4"/>
                </a:cxn>
                <a:cxn ang="f116">
                  <a:pos x="f196" y="f197"/>
                </a:cxn>
                <a:cxn ang="f116">
                  <a:pos x="f196" y="f198"/>
                </a:cxn>
                <a:cxn ang="f116">
                  <a:pos x="f199" y="f200"/>
                </a:cxn>
                <a:cxn ang="f116">
                  <a:pos x="f201" y="f202"/>
                </a:cxn>
                <a:cxn ang="f116">
                  <a:pos x="f203" y="f204"/>
                </a:cxn>
                <a:cxn ang="f116">
                  <a:pos x="f205" y="f206"/>
                </a:cxn>
                <a:cxn ang="f116">
                  <a:pos x="f207" y="f208"/>
                </a:cxn>
                <a:cxn ang="f116">
                  <a:pos x="f209" y="f210"/>
                </a:cxn>
                <a:cxn ang="f116">
                  <a:pos x="f183" y="f211"/>
                </a:cxn>
                <a:cxn ang="f116">
                  <a:pos x="f183" y="f184"/>
                </a:cxn>
                <a:cxn ang="f116">
                  <a:pos x="f183" y="f184"/>
                </a:cxn>
              </a:cxnLst>
              <a:rect l="f179" t="f182" r="f180" b="f181"/>
              <a:pathLst>
                <a:path w="594" h="592">
                  <a:moveTo>
                    <a:pt x="f8" y="f2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6"/>
                    <a:pt x="f18" y="f16"/>
                    <a:pt x="f19" y="f16"/>
                  </a:cubicBezTo>
                  <a:cubicBezTo>
                    <a:pt x="f20" y="f14"/>
                    <a:pt x="f21" y="f22"/>
                    <a:pt x="f21" y="f23"/>
                  </a:cubicBezTo>
                  <a:cubicBezTo>
                    <a:pt x="f24" y="f25"/>
                    <a:pt x="f24" y="f26"/>
                    <a:pt x="f24" y="f27"/>
                  </a:cubicBezTo>
                  <a:cubicBezTo>
                    <a:pt x="f24" y="f28"/>
                    <a:pt x="f29" y="f7"/>
                    <a:pt x="f30" y="f7"/>
                  </a:cubicBezTo>
                  <a:cubicBezTo>
                    <a:pt x="f31" y="f7"/>
                    <a:pt x="f32" y="f7"/>
                    <a:pt x="f33" y="f7"/>
                  </a:cubicBezTo>
                  <a:cubicBezTo>
                    <a:pt x="f34" y="f7"/>
                    <a:pt x="f35" y="f36"/>
                    <a:pt x="f35" y="f37"/>
                  </a:cubicBezTo>
                  <a:cubicBezTo>
                    <a:pt x="f35" y="f38"/>
                    <a:pt x="f39" y="f40"/>
                    <a:pt x="f35" y="f41"/>
                  </a:cubicBezTo>
                  <a:cubicBezTo>
                    <a:pt x="f5" y="f42"/>
                    <a:pt x="f43" y="f44"/>
                    <a:pt x="f45" y="f46"/>
                  </a:cubicBezTo>
                  <a:cubicBezTo>
                    <a:pt x="f47" y="f18"/>
                    <a:pt x="f48" y="f25"/>
                    <a:pt x="f49" y="f50"/>
                  </a:cubicBezTo>
                  <a:cubicBezTo>
                    <a:pt x="f51" y="f52"/>
                    <a:pt x="f53" y="f52"/>
                    <a:pt x="f54" y="f55"/>
                  </a:cubicBezTo>
                  <a:cubicBezTo>
                    <a:pt x="f16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5"/>
                    <a:pt x="f70" y="f68"/>
                  </a:cubicBezTo>
                  <a:cubicBezTo>
                    <a:pt x="f36" y="f39"/>
                    <a:pt x="f8" y="f71"/>
                    <a:pt x="f8" y="f72"/>
                  </a:cubicBezTo>
                  <a:cubicBezTo>
                    <a:pt x="f6" y="f73"/>
                    <a:pt x="f8" y="f74"/>
                    <a:pt x="f8" y="f2"/>
                  </a:cubicBezTo>
                  <a:cubicBezTo>
                    <a:pt x="f8" y="f2"/>
                    <a:pt x="f8" y="f2"/>
                    <a:pt x="f8" y="f2"/>
                  </a:cubicBezTo>
                  <a:close/>
                </a:path>
              </a:pathLst>
            </a:custGeom>
            <a:solidFill>
              <a:srgbClr val="88B6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0;p48">
            <a:extLst>
              <a:ext uri="{FF2B5EF4-FFF2-40B4-BE49-F238E27FC236}">
                <a16:creationId xmlns:a16="http://schemas.microsoft.com/office/drawing/2014/main" id="{F5A0A8E1-784B-BB26-4AD0-B59B695E45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0954" y="2417591"/>
            <a:ext cx="4262100" cy="946797"/>
          </a:xfrm>
        </p:spPr>
        <p:txBody>
          <a:bodyPr/>
          <a:lstStyle/>
          <a:p>
            <a:pPr lvl="0"/>
            <a:r>
              <a:rPr lang="en-US"/>
              <a:t>Introduction</a:t>
            </a:r>
          </a:p>
        </p:txBody>
      </p:sp>
      <p:sp>
        <p:nvSpPr>
          <p:cNvPr id="3" name="Google Shape;611;p48">
            <a:extLst>
              <a:ext uri="{FF2B5EF4-FFF2-40B4-BE49-F238E27FC236}">
                <a16:creationId xmlns:a16="http://schemas.microsoft.com/office/drawing/2014/main" id="{507F54A8-C8F1-1B4B-A270-C6E6EAB467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40954" y="3294116"/>
            <a:ext cx="4262100" cy="1284000"/>
          </a:xfrm>
        </p:spPr>
        <p:txBody>
          <a:bodyPr anchorCtr="1"/>
          <a:lstStyle/>
          <a:p>
            <a:pPr marL="25402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FFFFFF"/>
                </a:solidFill>
              </a:rPr>
              <a:t>Mercury is the closest planet to the Sun and the smallest one in the Solar System—it’s only a bit larger than the Moon. The planet’s name has nothing to do with the liquid metal, since it was named after the Roman messenger god</a:t>
            </a:r>
          </a:p>
        </p:txBody>
      </p:sp>
      <p:sp>
        <p:nvSpPr>
          <p:cNvPr id="4" name="Forma libre: forma 4">
            <a:extLst>
              <a:ext uri="{FF2B5EF4-FFF2-40B4-BE49-F238E27FC236}">
                <a16:creationId xmlns:a16="http://schemas.microsoft.com/office/drawing/2014/main" id="{8D670959-0C74-12D8-3A0D-2B3EB8D01F5A}"/>
              </a:ext>
            </a:extLst>
          </p:cNvPr>
          <p:cNvSpPr/>
          <p:nvPr/>
        </p:nvSpPr>
        <p:spPr>
          <a:xfrm>
            <a:off x="3891348" y="242105"/>
            <a:ext cx="1359913" cy="9611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59915"/>
              <a:gd name="f7" fmla="val 961116"/>
              <a:gd name="f8" fmla="val 687583"/>
              <a:gd name="f9" fmla="val 107"/>
              <a:gd name="f10" fmla="val 684736"/>
              <a:gd name="f11" fmla="val 9670"/>
              <a:gd name="f12" fmla="val 693976"/>
              <a:gd name="f13" fmla="val 11766"/>
              <a:gd name="f14" fmla="val 698274"/>
              <a:gd name="f15" fmla="val 16225"/>
              <a:gd name="f16" fmla="val 793151"/>
              <a:gd name="f17" fmla="val 114271"/>
              <a:gd name="f18" fmla="val 863529"/>
              <a:gd name="f19" fmla="val 226232"/>
              <a:gd name="f20" fmla="val 895334"/>
              <a:gd name="f21" fmla="val 360326"/>
              <a:gd name="f22" fmla="val 897483"/>
              <a:gd name="f23" fmla="val 369406"/>
              <a:gd name="f24" fmla="val 899470"/>
              <a:gd name="f25" fmla="val 378485"/>
              <a:gd name="f26" fmla="val 901243"/>
              <a:gd name="f27" fmla="val 387618"/>
              <a:gd name="f28" fmla="val 902963"/>
              <a:gd name="f29" fmla="val 396536"/>
              <a:gd name="f30" fmla="val 904359"/>
              <a:gd name="f31" fmla="val 405562"/>
              <a:gd name="f32" fmla="val 906240"/>
              <a:gd name="f33" fmla="val 416307"/>
              <a:gd name="f34" fmla="val 968506"/>
              <a:gd name="f35" fmla="val 368869"/>
              <a:gd name="f36" fmla="val 1036359"/>
              <a:gd name="f37" fmla="val 335936"/>
              <a:gd name="f38" fmla="val 1109639"/>
              <a:gd name="f39" fmla="val 314070"/>
              <a:gd name="f40" fmla="val 1186625"/>
              <a:gd name="f41" fmla="val 291130"/>
              <a:gd name="f42" fmla="val 1265169"/>
              <a:gd name="f43" fmla="val 279472"/>
              <a:gd name="f44" fmla="val 1345648"/>
              <a:gd name="f45" fmla="val 281245"/>
              <a:gd name="f46" fmla="val 1355694"/>
              <a:gd name="f47" fmla="val 281460"/>
              <a:gd name="f48" fmla="val 1359777"/>
              <a:gd name="f49" fmla="val 283448"/>
              <a:gd name="f50" fmla="val 1359884"/>
              <a:gd name="f51" fmla="val 294568"/>
              <a:gd name="f52" fmla="val 1361174"/>
              <a:gd name="f53" fmla="val 458104"/>
              <a:gd name="f54" fmla="val 1322278"/>
              <a:gd name="f55" fmla="val 609498"/>
              <a:gd name="f56" fmla="val 1220364"/>
              <a:gd name="f57" fmla="val 740155"/>
              <a:gd name="f58" fmla="val 1140745"/>
              <a:gd name="f59" fmla="val 842284"/>
              <a:gd name="f60" fmla="val 1033565"/>
              <a:gd name="f61" fmla="val 902885"/>
              <a:gd name="f62" fmla="val 909356"/>
              <a:gd name="f63" fmla="val 934474"/>
              <a:gd name="f64" fmla="val 809375"/>
              <a:gd name="f65" fmla="val 959939"/>
              <a:gd name="f66" fmla="val 707784"/>
              <a:gd name="f67" fmla="val 965473"/>
              <a:gd name="f68" fmla="val 604956"/>
              <a:gd name="f69" fmla="val 958113"/>
              <a:gd name="f70" fmla="val 512927"/>
              <a:gd name="f71" fmla="val 951505"/>
              <a:gd name="f72" fmla="val 423853"/>
              <a:gd name="f73" fmla="val 933615"/>
              <a:gd name="f74" fmla="val 339721"/>
              <a:gd name="f75" fmla="val 894933"/>
              <a:gd name="f76" fmla="val 172908"/>
              <a:gd name="f77" fmla="val 818162"/>
              <a:gd name="f78" fmla="val 75077"/>
              <a:gd name="f79" fmla="val 684765"/>
              <a:gd name="f80" fmla="val 27209"/>
              <a:gd name="f81" fmla="val 511291"/>
              <a:gd name="f82" fmla="val 8029"/>
              <a:gd name="f83" fmla="val 441879"/>
              <a:gd name="f84" fmla="val -943"/>
              <a:gd name="f85" fmla="val 370910"/>
              <a:gd name="f86" fmla="val 78"/>
              <a:gd name="f87" fmla="val 298651"/>
              <a:gd name="f88" fmla="val 293"/>
              <a:gd name="f89" fmla="val 284522"/>
              <a:gd name="f90" fmla="val 4054"/>
              <a:gd name="f91" fmla="val 281084"/>
              <a:gd name="f92" fmla="val 17861"/>
              <a:gd name="f93" fmla="val 281030"/>
              <a:gd name="f94" fmla="val 176722"/>
              <a:gd name="f95" fmla="val 280009"/>
              <a:gd name="f96" fmla="val 322905"/>
              <a:gd name="f97" fmla="val 319926"/>
              <a:gd name="f98" fmla="val 454045"/>
              <a:gd name="f99" fmla="val 415232"/>
              <a:gd name="f100" fmla="val 461513"/>
              <a:gd name="f101" fmla="val 375584"/>
              <a:gd name="f102" fmla="val 468981"/>
              <a:gd name="f103" fmla="val 336795"/>
              <a:gd name="f104" fmla="val 482143"/>
              <a:gd name="f105" fmla="val 299457"/>
              <a:gd name="f106" fmla="val 520609"/>
              <a:gd name="f107" fmla="val 190559"/>
              <a:gd name="f108" fmla="val 583090"/>
              <a:gd name="f109" fmla="val 97025"/>
              <a:gd name="f110" fmla="val 663569"/>
              <a:gd name="f111" fmla="val 14828"/>
              <a:gd name="f112" fmla="val 667437"/>
              <a:gd name="f113" fmla="val 10906"/>
              <a:gd name="f114" fmla="val 676140"/>
              <a:gd name="f115" fmla="val 8864"/>
              <a:gd name="f116" fmla="val 672487"/>
              <a:gd name="f117" fmla="val 677591"/>
              <a:gd name="f118" fmla="val 682587"/>
              <a:gd name="f119" fmla="+- 0 0 -90"/>
              <a:gd name="f120" fmla="*/ f3 1 1359915"/>
              <a:gd name="f121" fmla="*/ f4 1 961116"/>
              <a:gd name="f122" fmla="val f5"/>
              <a:gd name="f123" fmla="val f6"/>
              <a:gd name="f124" fmla="val f7"/>
              <a:gd name="f125" fmla="*/ f119 f0 1"/>
              <a:gd name="f126" fmla="+- f124 0 f122"/>
              <a:gd name="f127" fmla="+- f123 0 f122"/>
              <a:gd name="f128" fmla="*/ f125 1 f2"/>
              <a:gd name="f129" fmla="*/ f127 1 1359915"/>
              <a:gd name="f130" fmla="*/ f126 1 961116"/>
              <a:gd name="f131" fmla="*/ 687583 f127 1"/>
              <a:gd name="f132" fmla="*/ 107 f126 1"/>
              <a:gd name="f133" fmla="*/ 698274 f127 1"/>
              <a:gd name="f134" fmla="*/ 16225 f126 1"/>
              <a:gd name="f135" fmla="*/ 895334 f127 1"/>
              <a:gd name="f136" fmla="*/ 360326 f126 1"/>
              <a:gd name="f137" fmla="*/ 901243 f127 1"/>
              <a:gd name="f138" fmla="*/ 387618 f126 1"/>
              <a:gd name="f139" fmla="*/ 906240 f127 1"/>
              <a:gd name="f140" fmla="*/ 416307 f126 1"/>
              <a:gd name="f141" fmla="*/ 1109639 f127 1"/>
              <a:gd name="f142" fmla="*/ 314070 f126 1"/>
              <a:gd name="f143" fmla="*/ 1345648 f127 1"/>
              <a:gd name="f144" fmla="*/ 281245 f126 1"/>
              <a:gd name="f145" fmla="*/ 1359884 f127 1"/>
              <a:gd name="f146" fmla="*/ 294568 f126 1"/>
              <a:gd name="f147" fmla="*/ 1220364 f127 1"/>
              <a:gd name="f148" fmla="*/ 740155 f126 1"/>
              <a:gd name="f149" fmla="*/ 909356 f127 1"/>
              <a:gd name="f150" fmla="*/ 934474 f126 1"/>
              <a:gd name="f151" fmla="*/ 604956 f127 1"/>
              <a:gd name="f152" fmla="*/ 958113 f126 1"/>
              <a:gd name="f153" fmla="*/ 339721 f127 1"/>
              <a:gd name="f154" fmla="*/ 894933 f126 1"/>
              <a:gd name="f155" fmla="*/ 27209 f127 1"/>
              <a:gd name="f156" fmla="*/ 511291 f126 1"/>
              <a:gd name="f157" fmla="*/ 78 f127 1"/>
              <a:gd name="f158" fmla="*/ 298651 f126 1"/>
              <a:gd name="f159" fmla="*/ 17861 f127 1"/>
              <a:gd name="f160" fmla="*/ 281030 f126 1"/>
              <a:gd name="f161" fmla="*/ 454045 f127 1"/>
              <a:gd name="f162" fmla="*/ 415232 f126 1"/>
              <a:gd name="f163" fmla="*/ 482143 f127 1"/>
              <a:gd name="f164" fmla="*/ 299457 f126 1"/>
              <a:gd name="f165" fmla="*/ 663569 f127 1"/>
              <a:gd name="f166" fmla="*/ 14828 f126 1"/>
              <a:gd name="f167" fmla="*/ 672487 f127 1"/>
              <a:gd name="f168" fmla="*/ 0 f126 1"/>
              <a:gd name="f169" fmla="+- f128 0 f1"/>
              <a:gd name="f170" fmla="*/ f131 1 1359915"/>
              <a:gd name="f171" fmla="*/ f132 1 961116"/>
              <a:gd name="f172" fmla="*/ f133 1 1359915"/>
              <a:gd name="f173" fmla="*/ f134 1 961116"/>
              <a:gd name="f174" fmla="*/ f135 1 1359915"/>
              <a:gd name="f175" fmla="*/ f136 1 961116"/>
              <a:gd name="f176" fmla="*/ f137 1 1359915"/>
              <a:gd name="f177" fmla="*/ f138 1 961116"/>
              <a:gd name="f178" fmla="*/ f139 1 1359915"/>
              <a:gd name="f179" fmla="*/ f140 1 961116"/>
              <a:gd name="f180" fmla="*/ f141 1 1359915"/>
              <a:gd name="f181" fmla="*/ f142 1 961116"/>
              <a:gd name="f182" fmla="*/ f143 1 1359915"/>
              <a:gd name="f183" fmla="*/ f144 1 961116"/>
              <a:gd name="f184" fmla="*/ f145 1 1359915"/>
              <a:gd name="f185" fmla="*/ f146 1 961116"/>
              <a:gd name="f186" fmla="*/ f147 1 1359915"/>
              <a:gd name="f187" fmla="*/ f148 1 961116"/>
              <a:gd name="f188" fmla="*/ f149 1 1359915"/>
              <a:gd name="f189" fmla="*/ f150 1 961116"/>
              <a:gd name="f190" fmla="*/ f151 1 1359915"/>
              <a:gd name="f191" fmla="*/ f152 1 961116"/>
              <a:gd name="f192" fmla="*/ f153 1 1359915"/>
              <a:gd name="f193" fmla="*/ f154 1 961116"/>
              <a:gd name="f194" fmla="*/ f155 1 1359915"/>
              <a:gd name="f195" fmla="*/ f156 1 961116"/>
              <a:gd name="f196" fmla="*/ f157 1 1359915"/>
              <a:gd name="f197" fmla="*/ f158 1 961116"/>
              <a:gd name="f198" fmla="*/ f159 1 1359915"/>
              <a:gd name="f199" fmla="*/ f160 1 961116"/>
              <a:gd name="f200" fmla="*/ f161 1 1359915"/>
              <a:gd name="f201" fmla="*/ f162 1 961116"/>
              <a:gd name="f202" fmla="*/ f163 1 1359915"/>
              <a:gd name="f203" fmla="*/ f164 1 961116"/>
              <a:gd name="f204" fmla="*/ f165 1 1359915"/>
              <a:gd name="f205" fmla="*/ f166 1 961116"/>
              <a:gd name="f206" fmla="*/ f167 1 1359915"/>
              <a:gd name="f207" fmla="*/ f168 1 961116"/>
              <a:gd name="f208" fmla="*/ f122 1 f129"/>
              <a:gd name="f209" fmla="*/ f123 1 f129"/>
              <a:gd name="f210" fmla="*/ f122 1 f130"/>
              <a:gd name="f211" fmla="*/ f124 1 f130"/>
              <a:gd name="f212" fmla="*/ f170 1 f129"/>
              <a:gd name="f213" fmla="*/ f171 1 f130"/>
              <a:gd name="f214" fmla="*/ f172 1 f129"/>
              <a:gd name="f215" fmla="*/ f173 1 f130"/>
              <a:gd name="f216" fmla="*/ f174 1 f129"/>
              <a:gd name="f217" fmla="*/ f175 1 f130"/>
              <a:gd name="f218" fmla="*/ f176 1 f129"/>
              <a:gd name="f219" fmla="*/ f177 1 f130"/>
              <a:gd name="f220" fmla="*/ f178 1 f129"/>
              <a:gd name="f221" fmla="*/ f179 1 f130"/>
              <a:gd name="f222" fmla="*/ f180 1 f129"/>
              <a:gd name="f223" fmla="*/ f181 1 f130"/>
              <a:gd name="f224" fmla="*/ f182 1 f129"/>
              <a:gd name="f225" fmla="*/ f183 1 f130"/>
              <a:gd name="f226" fmla="*/ f184 1 f129"/>
              <a:gd name="f227" fmla="*/ f185 1 f130"/>
              <a:gd name="f228" fmla="*/ f186 1 f129"/>
              <a:gd name="f229" fmla="*/ f187 1 f130"/>
              <a:gd name="f230" fmla="*/ f188 1 f129"/>
              <a:gd name="f231" fmla="*/ f189 1 f130"/>
              <a:gd name="f232" fmla="*/ f190 1 f129"/>
              <a:gd name="f233" fmla="*/ f191 1 f130"/>
              <a:gd name="f234" fmla="*/ f192 1 f129"/>
              <a:gd name="f235" fmla="*/ f193 1 f130"/>
              <a:gd name="f236" fmla="*/ f194 1 f129"/>
              <a:gd name="f237" fmla="*/ f195 1 f130"/>
              <a:gd name="f238" fmla="*/ f196 1 f129"/>
              <a:gd name="f239" fmla="*/ f197 1 f130"/>
              <a:gd name="f240" fmla="*/ f198 1 f129"/>
              <a:gd name="f241" fmla="*/ f199 1 f130"/>
              <a:gd name="f242" fmla="*/ f200 1 f129"/>
              <a:gd name="f243" fmla="*/ f201 1 f130"/>
              <a:gd name="f244" fmla="*/ f202 1 f129"/>
              <a:gd name="f245" fmla="*/ f203 1 f130"/>
              <a:gd name="f246" fmla="*/ f204 1 f129"/>
              <a:gd name="f247" fmla="*/ f205 1 f130"/>
              <a:gd name="f248" fmla="*/ f206 1 f129"/>
              <a:gd name="f249" fmla="*/ f207 1 f130"/>
              <a:gd name="f250" fmla="*/ f208 f120 1"/>
              <a:gd name="f251" fmla="*/ f209 f120 1"/>
              <a:gd name="f252" fmla="*/ f211 f121 1"/>
              <a:gd name="f253" fmla="*/ f210 f121 1"/>
              <a:gd name="f254" fmla="*/ f212 f120 1"/>
              <a:gd name="f255" fmla="*/ f213 f121 1"/>
              <a:gd name="f256" fmla="*/ f214 f120 1"/>
              <a:gd name="f257" fmla="*/ f215 f121 1"/>
              <a:gd name="f258" fmla="*/ f216 f120 1"/>
              <a:gd name="f259" fmla="*/ f217 f121 1"/>
              <a:gd name="f260" fmla="*/ f218 f120 1"/>
              <a:gd name="f261" fmla="*/ f219 f121 1"/>
              <a:gd name="f262" fmla="*/ f220 f120 1"/>
              <a:gd name="f263" fmla="*/ f221 f121 1"/>
              <a:gd name="f264" fmla="*/ f222 f120 1"/>
              <a:gd name="f265" fmla="*/ f223 f121 1"/>
              <a:gd name="f266" fmla="*/ f224 f120 1"/>
              <a:gd name="f267" fmla="*/ f225 f121 1"/>
              <a:gd name="f268" fmla="*/ f226 f120 1"/>
              <a:gd name="f269" fmla="*/ f227 f121 1"/>
              <a:gd name="f270" fmla="*/ f228 f120 1"/>
              <a:gd name="f271" fmla="*/ f229 f121 1"/>
              <a:gd name="f272" fmla="*/ f230 f120 1"/>
              <a:gd name="f273" fmla="*/ f231 f121 1"/>
              <a:gd name="f274" fmla="*/ f232 f120 1"/>
              <a:gd name="f275" fmla="*/ f233 f121 1"/>
              <a:gd name="f276" fmla="*/ f234 f120 1"/>
              <a:gd name="f277" fmla="*/ f235 f121 1"/>
              <a:gd name="f278" fmla="*/ f236 f120 1"/>
              <a:gd name="f279" fmla="*/ f237 f121 1"/>
              <a:gd name="f280" fmla="*/ f238 f120 1"/>
              <a:gd name="f281" fmla="*/ f239 f121 1"/>
              <a:gd name="f282" fmla="*/ f240 f120 1"/>
              <a:gd name="f283" fmla="*/ f241 f121 1"/>
              <a:gd name="f284" fmla="*/ f242 f120 1"/>
              <a:gd name="f285" fmla="*/ f243 f121 1"/>
              <a:gd name="f286" fmla="*/ f244 f120 1"/>
              <a:gd name="f287" fmla="*/ f245 f121 1"/>
              <a:gd name="f288" fmla="*/ f246 f120 1"/>
              <a:gd name="f289" fmla="*/ f247 f121 1"/>
              <a:gd name="f290" fmla="*/ f248 f120 1"/>
              <a:gd name="f291" fmla="*/ f249 f1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9">
                <a:pos x="f254" y="f255"/>
              </a:cxn>
              <a:cxn ang="f169">
                <a:pos x="f256" y="f257"/>
              </a:cxn>
              <a:cxn ang="f169">
                <a:pos x="f258" y="f259"/>
              </a:cxn>
              <a:cxn ang="f169">
                <a:pos x="f260" y="f261"/>
              </a:cxn>
              <a:cxn ang="f169">
                <a:pos x="f262" y="f263"/>
              </a:cxn>
              <a:cxn ang="f169">
                <a:pos x="f264" y="f265"/>
              </a:cxn>
              <a:cxn ang="f169">
                <a:pos x="f266" y="f267"/>
              </a:cxn>
              <a:cxn ang="f169">
                <a:pos x="f268" y="f269"/>
              </a:cxn>
              <a:cxn ang="f169">
                <a:pos x="f270" y="f271"/>
              </a:cxn>
              <a:cxn ang="f169">
                <a:pos x="f272" y="f273"/>
              </a:cxn>
              <a:cxn ang="f169">
                <a:pos x="f274" y="f275"/>
              </a:cxn>
              <a:cxn ang="f169">
                <a:pos x="f276" y="f277"/>
              </a:cxn>
              <a:cxn ang="f169">
                <a:pos x="f278" y="f279"/>
              </a:cxn>
              <a:cxn ang="f169">
                <a:pos x="f280" y="f281"/>
              </a:cxn>
              <a:cxn ang="f169">
                <a:pos x="f282" y="f283"/>
              </a:cxn>
              <a:cxn ang="f169">
                <a:pos x="f284" y="f285"/>
              </a:cxn>
              <a:cxn ang="f169">
                <a:pos x="f286" y="f287"/>
              </a:cxn>
              <a:cxn ang="f169">
                <a:pos x="f288" y="f289"/>
              </a:cxn>
              <a:cxn ang="f169">
                <a:pos x="f290" y="f291"/>
              </a:cxn>
              <a:cxn ang="f169">
                <a:pos x="f254" y="f255"/>
              </a:cxn>
            </a:cxnLst>
            <a:rect l="f250" t="f253" r="f251" b="f252"/>
            <a:pathLst>
              <a:path w="1359915" h="96111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5"/>
                </a:cubicBezTo>
                <a:cubicBezTo>
                  <a:pt x="f117" y="f9"/>
                  <a:pt x="f118" y="f9"/>
                  <a:pt x="f8" y="f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orma libre: forma 5">
            <a:extLst>
              <a:ext uri="{FF2B5EF4-FFF2-40B4-BE49-F238E27FC236}">
                <a16:creationId xmlns:a16="http://schemas.microsoft.com/office/drawing/2014/main" id="{E8464A32-A723-EB0C-83E6-E5ED2E91B349}"/>
              </a:ext>
            </a:extLst>
          </p:cNvPr>
          <p:cNvSpPr/>
          <p:nvPr/>
        </p:nvSpPr>
        <p:spPr>
          <a:xfrm>
            <a:off x="4570335" y="1363425"/>
            <a:ext cx="801014" cy="800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1011"/>
              <a:gd name="f7" fmla="val 800702"/>
              <a:gd name="f8" fmla="val 1720"/>
              <a:gd name="f9" fmla="val 138823"/>
              <a:gd name="f10" fmla="val 1559"/>
              <a:gd name="f11" fmla="val 277806"/>
              <a:gd name="f12" fmla="val -2363"/>
              <a:gd name="f13" fmla="val 416468"/>
              <a:gd name="f14" fmla="val 2203"/>
              <a:gd name="f15" fmla="val 610949"/>
              <a:gd name="f16" fmla="val 8650"/>
              <a:gd name="f17" fmla="val 760516"/>
              <a:gd name="f18" fmla="val 151234"/>
              <a:gd name="f19" fmla="val 794040"/>
              <a:gd name="f20" fmla="val 328469"/>
              <a:gd name="f21" fmla="val 834870"/>
              <a:gd name="f22" fmla="val 544332"/>
              <a:gd name="f23" fmla="val 691857"/>
              <a:gd name="f24" fmla="val 749879"/>
              <a:gd name="f25" fmla="val 482709"/>
              <a:gd name="f26" fmla="val 793235"/>
              <a:gd name="f27" fmla="val 478573"/>
              <a:gd name="f28" fmla="val 794094"/>
              <a:gd name="f29" fmla="val 470998"/>
              <a:gd name="f30" fmla="val 791354"/>
              <a:gd name="f31" fmla="val 474114"/>
              <a:gd name="f32" fmla="val 467882"/>
              <a:gd name="f33" fmla="val 461596"/>
              <a:gd name="f34" fmla="val 455364"/>
              <a:gd name="f35" fmla="val 452839"/>
              <a:gd name="f36" fmla="val 793718"/>
              <a:gd name="f37" fmla="val 450368"/>
              <a:gd name="f38" fmla="val 798070"/>
              <a:gd name="f39" fmla="val 447843"/>
              <a:gd name="f40" fmla="val 298974"/>
              <a:gd name="f41" fmla="val 150051"/>
              <a:gd name="f42" fmla="val 1182"/>
              <a:gd name="f43" fmla="val 1289"/>
              <a:gd name="f44" fmla="val 542451"/>
              <a:gd name="f45" fmla="val 1451"/>
              <a:gd name="f46" fmla="val 284200"/>
              <a:gd name="f47" fmla="val 1504"/>
              <a:gd name="f48" fmla="val 25949"/>
              <a:gd name="f49" fmla="val 17891"/>
              <a:gd name="f50" fmla="val 483"/>
              <a:gd name="f51" fmla="val 9779"/>
              <a:gd name="f52" fmla="+- 0 0 -90"/>
              <a:gd name="f53" fmla="*/ f3 1 801011"/>
              <a:gd name="f54" fmla="*/ f4 1 800702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801011"/>
              <a:gd name="f63" fmla="*/ f59 1 800702"/>
              <a:gd name="f64" fmla="*/ 0 f60 1"/>
              <a:gd name="f65" fmla="*/ 1720 f59 1"/>
              <a:gd name="f66" fmla="*/ 416468 f60 1"/>
              <a:gd name="f67" fmla="*/ 2203 f59 1"/>
              <a:gd name="f68" fmla="*/ 794040 f60 1"/>
              <a:gd name="f69" fmla="*/ 328469 f59 1"/>
              <a:gd name="f70" fmla="*/ 482709 f60 1"/>
              <a:gd name="f71" fmla="*/ 793235 f59 1"/>
              <a:gd name="f72" fmla="*/ 474114 f60 1"/>
              <a:gd name="f73" fmla="*/ 800702 f59 1"/>
              <a:gd name="f74" fmla="*/ 455364 f60 1"/>
              <a:gd name="f75" fmla="*/ 447843 f60 1"/>
              <a:gd name="f76" fmla="*/ 1182 f60 1"/>
              <a:gd name="f77" fmla="*/ 1504 f60 1"/>
              <a:gd name="f78" fmla="*/ 25949 f59 1"/>
              <a:gd name="f79" fmla="+- f61 0 f1"/>
              <a:gd name="f80" fmla="*/ f64 1 801011"/>
              <a:gd name="f81" fmla="*/ f65 1 800702"/>
              <a:gd name="f82" fmla="*/ f66 1 801011"/>
              <a:gd name="f83" fmla="*/ f67 1 800702"/>
              <a:gd name="f84" fmla="*/ f68 1 801011"/>
              <a:gd name="f85" fmla="*/ f69 1 800702"/>
              <a:gd name="f86" fmla="*/ f70 1 801011"/>
              <a:gd name="f87" fmla="*/ f71 1 800702"/>
              <a:gd name="f88" fmla="*/ f72 1 801011"/>
              <a:gd name="f89" fmla="*/ f73 1 800702"/>
              <a:gd name="f90" fmla="*/ f74 1 801011"/>
              <a:gd name="f91" fmla="*/ f75 1 801011"/>
              <a:gd name="f92" fmla="*/ f76 1 801011"/>
              <a:gd name="f93" fmla="*/ f77 1 801011"/>
              <a:gd name="f94" fmla="*/ f78 1 800702"/>
              <a:gd name="f95" fmla="*/ f55 1 f62"/>
              <a:gd name="f96" fmla="*/ f56 1 f62"/>
              <a:gd name="f97" fmla="*/ f55 1 f63"/>
              <a:gd name="f98" fmla="*/ f57 1 f63"/>
              <a:gd name="f99" fmla="*/ f80 1 f62"/>
              <a:gd name="f100" fmla="*/ f81 1 f63"/>
              <a:gd name="f101" fmla="*/ f82 1 f62"/>
              <a:gd name="f102" fmla="*/ f83 1 f63"/>
              <a:gd name="f103" fmla="*/ f84 1 f62"/>
              <a:gd name="f104" fmla="*/ f85 1 f63"/>
              <a:gd name="f105" fmla="*/ f86 1 f62"/>
              <a:gd name="f106" fmla="*/ f87 1 f63"/>
              <a:gd name="f107" fmla="*/ f88 1 f62"/>
              <a:gd name="f108" fmla="*/ f89 1 f63"/>
              <a:gd name="f109" fmla="*/ f90 1 f62"/>
              <a:gd name="f110" fmla="*/ f91 1 f62"/>
              <a:gd name="f111" fmla="*/ f92 1 f62"/>
              <a:gd name="f112" fmla="*/ f93 1 f62"/>
              <a:gd name="f113" fmla="*/ f94 1 f63"/>
              <a:gd name="f114" fmla="*/ f95 f53 1"/>
              <a:gd name="f115" fmla="*/ f96 f53 1"/>
              <a:gd name="f116" fmla="*/ f98 f54 1"/>
              <a:gd name="f117" fmla="*/ f97 f54 1"/>
              <a:gd name="f118" fmla="*/ f99 f53 1"/>
              <a:gd name="f119" fmla="*/ f100 f54 1"/>
              <a:gd name="f120" fmla="*/ f101 f53 1"/>
              <a:gd name="f121" fmla="*/ f102 f54 1"/>
              <a:gd name="f122" fmla="*/ f103 f53 1"/>
              <a:gd name="f123" fmla="*/ f104 f54 1"/>
              <a:gd name="f124" fmla="*/ f105 f53 1"/>
              <a:gd name="f125" fmla="*/ f106 f54 1"/>
              <a:gd name="f126" fmla="*/ f107 f53 1"/>
              <a:gd name="f127" fmla="*/ f108 f54 1"/>
              <a:gd name="f128" fmla="*/ f109 f53 1"/>
              <a:gd name="f129" fmla="*/ f110 f53 1"/>
              <a:gd name="f130" fmla="*/ f111 f53 1"/>
              <a:gd name="f131" fmla="*/ f112 f53 1"/>
              <a:gd name="f132" fmla="*/ f113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118" y="f119"/>
              </a:cxn>
              <a:cxn ang="f79">
                <a:pos x="f120" y="f121"/>
              </a:cxn>
              <a:cxn ang="f79">
                <a:pos x="f122" y="f123"/>
              </a:cxn>
              <a:cxn ang="f79">
                <a:pos x="f124" y="f125"/>
              </a:cxn>
              <a:cxn ang="f79">
                <a:pos x="f126" y="f127"/>
              </a:cxn>
              <a:cxn ang="f79">
                <a:pos x="f128" y="f127"/>
              </a:cxn>
              <a:cxn ang="f79">
                <a:pos x="f129" y="f127"/>
              </a:cxn>
              <a:cxn ang="f79">
                <a:pos x="f130" y="f127"/>
              </a:cxn>
              <a:cxn ang="f79">
                <a:pos x="f131" y="f132"/>
              </a:cxn>
              <a:cxn ang="f79">
                <a:pos x="f118" y="f119"/>
              </a:cxn>
            </a:cxnLst>
            <a:rect l="f114" t="f117" r="f115" b="f116"/>
            <a:pathLst>
              <a:path w="801011" h="800702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7"/>
                </a:cubicBezTo>
                <a:cubicBezTo>
                  <a:pt x="f32" y="f7"/>
                  <a:pt x="f33" y="f7"/>
                  <a:pt x="f34" y="f7"/>
                </a:cubicBezTo>
                <a:cubicBezTo>
                  <a:pt x="f35" y="f36"/>
                  <a:pt x="f37" y="f38"/>
                  <a:pt x="f39" y="f7"/>
                </a:cubicBezTo>
                <a:cubicBezTo>
                  <a:pt x="f40" y="f7"/>
                  <a:pt x="f41" y="f7"/>
                  <a:pt x="f42" y="f7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5" y="f49"/>
                  <a:pt x="f50" y="f51"/>
                  <a:pt x="f5" y="f8"/>
                </a:cubicBezTo>
                <a:close/>
              </a:path>
            </a:pathLst>
          </a:custGeom>
          <a:solidFill>
            <a:srgbClr val="58B57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orma libre: forma 6">
            <a:extLst>
              <a:ext uri="{FF2B5EF4-FFF2-40B4-BE49-F238E27FC236}">
                <a16:creationId xmlns:a16="http://schemas.microsoft.com/office/drawing/2014/main" id="{DF2AC510-8301-1E23-0C9E-BD42EDC961B6}"/>
              </a:ext>
            </a:extLst>
          </p:cNvPr>
          <p:cNvSpPr/>
          <p:nvPr/>
        </p:nvSpPr>
        <p:spPr>
          <a:xfrm>
            <a:off x="3771534" y="1364988"/>
            <a:ext cx="800246" cy="7991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0245"/>
              <a:gd name="f7" fmla="val 799143"/>
              <a:gd name="f8" fmla="val 798795"/>
              <a:gd name="f9" fmla="val 161"/>
              <a:gd name="f10" fmla="val 799279"/>
              <a:gd name="f11" fmla="val 8220"/>
              <a:gd name="f12" fmla="val 800246"/>
              <a:gd name="f13" fmla="val 16332"/>
              <a:gd name="f14" fmla="val 24391"/>
              <a:gd name="f15" fmla="val 800192"/>
              <a:gd name="f16" fmla="val 282642"/>
              <a:gd name="f17" fmla="val 800031"/>
              <a:gd name="f18" fmla="val 540893"/>
              <a:gd name="f19" fmla="val 799924"/>
              <a:gd name="f20" fmla="val 799144"/>
              <a:gd name="f21" fmla="val 649765"/>
              <a:gd name="f22" fmla="val 499661"/>
              <a:gd name="f23" fmla="val 349502"/>
              <a:gd name="f24" fmla="val 348589"/>
              <a:gd name="f25" fmla="val 798015"/>
              <a:gd name="f26" fmla="val 347676"/>
              <a:gd name="f27" fmla="val 796887"/>
              <a:gd name="f28" fmla="val 346762"/>
              <a:gd name="f29" fmla="val 795759"/>
              <a:gd name="f30" fmla="val 346440"/>
              <a:gd name="f31" fmla="val 346064"/>
              <a:gd name="f32" fmla="val 345742"/>
              <a:gd name="f33" fmla="val 340745"/>
              <a:gd name="f34" fmla="val 335749"/>
              <a:gd name="f35" fmla="val 330753"/>
              <a:gd name="f36" fmla="val 333439"/>
              <a:gd name="f37" fmla="val 790709"/>
              <a:gd name="f38" fmla="val 326186"/>
              <a:gd name="f39" fmla="val 792643"/>
              <a:gd name="f40" fmla="val 322533"/>
              <a:gd name="f41" fmla="val 791891"/>
              <a:gd name="f42" fmla="val 156257"/>
              <a:gd name="f43" fmla="val 756755"/>
              <a:gd name="f44" fmla="val 32746"/>
              <a:gd name="f45" fmla="val 633244"/>
              <a:gd name="f46" fmla="val 5454"/>
              <a:gd name="f47" fmla="val 465840"/>
              <a:gd name="f48" fmla="val -31024"/>
              <a:gd name="f49" fmla="val 242188"/>
              <a:gd name="f50" fmla="val 119725"/>
              <a:gd name="f51" fmla="val 43463"/>
              <a:gd name="f52" fmla="val 330645"/>
              <a:gd name="f53" fmla="val 6662"/>
              <a:gd name="f54" fmla="val 358420"/>
              <a:gd name="f55" fmla="val 1827"/>
              <a:gd name="f56" fmla="val 386357"/>
              <a:gd name="f57" fmla="val 414508"/>
              <a:gd name="f58" fmla="val 542586"/>
              <a:gd name="f59" fmla="val 670664"/>
              <a:gd name="f60" fmla="val 107"/>
              <a:gd name="f61" fmla="+- 0 0 -90"/>
              <a:gd name="f62" fmla="*/ f3 1 800245"/>
              <a:gd name="f63" fmla="*/ f4 1 799143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800245"/>
              <a:gd name="f72" fmla="*/ f68 1 799143"/>
              <a:gd name="f73" fmla="*/ 798795 f69 1"/>
              <a:gd name="f74" fmla="*/ 161 f68 1"/>
              <a:gd name="f75" fmla="*/ 800246 f69 1"/>
              <a:gd name="f76" fmla="*/ 24391 f68 1"/>
              <a:gd name="f77" fmla="*/ 799924 f69 1"/>
              <a:gd name="f78" fmla="*/ 799144 f68 1"/>
              <a:gd name="f79" fmla="*/ 349502 f69 1"/>
              <a:gd name="f80" fmla="*/ 346762 f69 1"/>
              <a:gd name="f81" fmla="*/ 795759 f68 1"/>
              <a:gd name="f82" fmla="*/ 345742 f69 1"/>
              <a:gd name="f83" fmla="*/ 330753 f69 1"/>
              <a:gd name="f84" fmla="*/ 322533 f69 1"/>
              <a:gd name="f85" fmla="*/ 791891 f68 1"/>
              <a:gd name="f86" fmla="*/ 5454 f69 1"/>
              <a:gd name="f87" fmla="*/ 465840 f68 1"/>
              <a:gd name="f88" fmla="*/ 330645 f69 1"/>
              <a:gd name="f89" fmla="*/ 6662 f68 1"/>
              <a:gd name="f90" fmla="*/ 414508 f69 1"/>
              <a:gd name="f91" fmla="*/ 0 f68 1"/>
              <a:gd name="f92" fmla="+- f70 0 f1"/>
              <a:gd name="f93" fmla="*/ f73 1 800245"/>
              <a:gd name="f94" fmla="*/ f74 1 799143"/>
              <a:gd name="f95" fmla="*/ f75 1 800245"/>
              <a:gd name="f96" fmla="*/ f76 1 799143"/>
              <a:gd name="f97" fmla="*/ f77 1 800245"/>
              <a:gd name="f98" fmla="*/ f78 1 799143"/>
              <a:gd name="f99" fmla="*/ f79 1 800245"/>
              <a:gd name="f100" fmla="*/ f80 1 800245"/>
              <a:gd name="f101" fmla="*/ f81 1 799143"/>
              <a:gd name="f102" fmla="*/ f82 1 800245"/>
              <a:gd name="f103" fmla="*/ f83 1 800245"/>
              <a:gd name="f104" fmla="*/ f84 1 800245"/>
              <a:gd name="f105" fmla="*/ f85 1 799143"/>
              <a:gd name="f106" fmla="*/ f86 1 800245"/>
              <a:gd name="f107" fmla="*/ f87 1 799143"/>
              <a:gd name="f108" fmla="*/ f88 1 800245"/>
              <a:gd name="f109" fmla="*/ f89 1 799143"/>
              <a:gd name="f110" fmla="*/ f90 1 800245"/>
              <a:gd name="f111" fmla="*/ f91 1 799143"/>
              <a:gd name="f112" fmla="*/ f64 1 f71"/>
              <a:gd name="f113" fmla="*/ f65 1 f71"/>
              <a:gd name="f114" fmla="*/ f64 1 f72"/>
              <a:gd name="f115" fmla="*/ f66 1 f72"/>
              <a:gd name="f116" fmla="*/ f93 1 f71"/>
              <a:gd name="f117" fmla="*/ f94 1 f72"/>
              <a:gd name="f118" fmla="*/ f95 1 f71"/>
              <a:gd name="f119" fmla="*/ f96 1 f72"/>
              <a:gd name="f120" fmla="*/ f97 1 f71"/>
              <a:gd name="f121" fmla="*/ f98 1 f72"/>
              <a:gd name="f122" fmla="*/ f99 1 f71"/>
              <a:gd name="f123" fmla="*/ f100 1 f71"/>
              <a:gd name="f124" fmla="*/ f101 1 f72"/>
              <a:gd name="f125" fmla="*/ f102 1 f71"/>
              <a:gd name="f126" fmla="*/ f103 1 f71"/>
              <a:gd name="f127" fmla="*/ f104 1 f71"/>
              <a:gd name="f128" fmla="*/ f105 1 f72"/>
              <a:gd name="f129" fmla="*/ f106 1 f71"/>
              <a:gd name="f130" fmla="*/ f107 1 f72"/>
              <a:gd name="f131" fmla="*/ f108 1 f71"/>
              <a:gd name="f132" fmla="*/ f109 1 f72"/>
              <a:gd name="f133" fmla="*/ f110 1 f71"/>
              <a:gd name="f134" fmla="*/ f111 1 f72"/>
              <a:gd name="f135" fmla="*/ f112 f62 1"/>
              <a:gd name="f136" fmla="*/ f113 f62 1"/>
              <a:gd name="f137" fmla="*/ f115 f63 1"/>
              <a:gd name="f138" fmla="*/ f114 f63 1"/>
              <a:gd name="f139" fmla="*/ f116 f62 1"/>
              <a:gd name="f140" fmla="*/ f117 f63 1"/>
              <a:gd name="f141" fmla="*/ f118 f62 1"/>
              <a:gd name="f142" fmla="*/ f119 f63 1"/>
              <a:gd name="f143" fmla="*/ f120 f62 1"/>
              <a:gd name="f144" fmla="*/ f121 f63 1"/>
              <a:gd name="f145" fmla="*/ f122 f62 1"/>
              <a:gd name="f146" fmla="*/ f123 f62 1"/>
              <a:gd name="f147" fmla="*/ f124 f63 1"/>
              <a:gd name="f148" fmla="*/ f125 f62 1"/>
              <a:gd name="f149" fmla="*/ f126 f62 1"/>
              <a:gd name="f150" fmla="*/ f127 f62 1"/>
              <a:gd name="f151" fmla="*/ f128 f63 1"/>
              <a:gd name="f152" fmla="*/ f129 f62 1"/>
              <a:gd name="f153" fmla="*/ f130 f63 1"/>
              <a:gd name="f154" fmla="*/ f131 f62 1"/>
              <a:gd name="f155" fmla="*/ f132 f63 1"/>
              <a:gd name="f156" fmla="*/ f133 f62 1"/>
              <a:gd name="f157" fmla="*/ f134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39" y="f140"/>
              </a:cxn>
              <a:cxn ang="f92">
                <a:pos x="f141" y="f142"/>
              </a:cxn>
              <a:cxn ang="f92">
                <a:pos x="f143" y="f144"/>
              </a:cxn>
              <a:cxn ang="f92">
                <a:pos x="f145" y="f144"/>
              </a:cxn>
              <a:cxn ang="f92">
                <a:pos x="f146" y="f147"/>
              </a:cxn>
              <a:cxn ang="f92">
                <a:pos x="f148" y="f144"/>
              </a:cxn>
              <a:cxn ang="f92">
                <a:pos x="f149" y="f144"/>
              </a:cxn>
              <a:cxn ang="f92">
                <a:pos x="f150" y="f151"/>
              </a:cxn>
              <a:cxn ang="f92">
                <a:pos x="f152" y="f153"/>
              </a:cxn>
              <a:cxn ang="f92">
                <a:pos x="f154" y="f155"/>
              </a:cxn>
              <a:cxn ang="f92">
                <a:pos x="f156" y="f157"/>
              </a:cxn>
              <a:cxn ang="f92">
                <a:pos x="f139" y="f140"/>
              </a:cxn>
            </a:cxnLst>
            <a:rect l="f135" t="f138" r="f136" b="f137"/>
            <a:pathLst>
              <a:path w="800245" h="799143">
                <a:moveTo>
                  <a:pt x="f8" y="f9"/>
                </a:moveTo>
                <a:cubicBezTo>
                  <a:pt x="f10" y="f11"/>
                  <a:pt x="f12" y="f13"/>
                  <a:pt x="f12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0"/>
                  <a:pt x="f22" y="f20"/>
                  <a:pt x="f23" y="f20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27"/>
                  <a:pt x="f31" y="f25"/>
                  <a:pt x="f32" y="f20"/>
                </a:cubicBezTo>
                <a:cubicBezTo>
                  <a:pt x="f33" y="f20"/>
                  <a:pt x="f34" y="f20"/>
                  <a:pt x="f35" y="f20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"/>
                  <a:pt x="f57" y="f5"/>
                </a:cubicBezTo>
                <a:cubicBezTo>
                  <a:pt x="f58" y="f9"/>
                  <a:pt x="f59" y="f60"/>
                  <a:pt x="f8" y="f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orma libre: forma 7">
            <a:extLst>
              <a:ext uri="{FF2B5EF4-FFF2-40B4-BE49-F238E27FC236}">
                <a16:creationId xmlns:a16="http://schemas.microsoft.com/office/drawing/2014/main" id="{986636CD-791C-21BF-6BF8-7D1856E71B84}"/>
              </a:ext>
            </a:extLst>
          </p:cNvPr>
          <p:cNvSpPr/>
          <p:nvPr/>
        </p:nvSpPr>
        <p:spPr>
          <a:xfrm>
            <a:off x="5018117" y="2160352"/>
            <a:ext cx="7525" cy="37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21"/>
              <a:gd name="f7" fmla="val 3775"/>
              <a:gd name="f8" fmla="val 2525"/>
              <a:gd name="f9" fmla="val 1143"/>
              <a:gd name="f10" fmla="val 4996"/>
              <a:gd name="f11" fmla="val -3209"/>
              <a:gd name="f12" fmla="val 2471"/>
              <a:gd name="f13" fmla="+- 0 0 -90"/>
              <a:gd name="f14" fmla="*/ f3 1 7521"/>
              <a:gd name="f15" fmla="*/ f4 1 3775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7521"/>
              <a:gd name="f24" fmla="*/ f20 1 3775"/>
              <a:gd name="f25" fmla="*/ 0 f21 1"/>
              <a:gd name="f26" fmla="*/ 3775 f20 1"/>
              <a:gd name="f27" fmla="*/ 7521 f21 1"/>
              <a:gd name="f28" fmla="+- f22 0 f1"/>
              <a:gd name="f29" fmla="*/ f25 1 7521"/>
              <a:gd name="f30" fmla="*/ f26 1 3775"/>
              <a:gd name="f31" fmla="*/ f27 1 7521"/>
              <a:gd name="f32" fmla="*/ f16 1 f23"/>
              <a:gd name="f33" fmla="*/ f17 1 f23"/>
              <a:gd name="f34" fmla="*/ f16 1 f24"/>
              <a:gd name="f35" fmla="*/ f18 1 f24"/>
              <a:gd name="f36" fmla="*/ f29 1 f23"/>
              <a:gd name="f37" fmla="*/ f30 1 f24"/>
              <a:gd name="f38" fmla="*/ f31 1 f23"/>
              <a:gd name="f39" fmla="*/ f32 f14 1"/>
              <a:gd name="f40" fmla="*/ f33 f14 1"/>
              <a:gd name="f41" fmla="*/ f35 f15 1"/>
              <a:gd name="f42" fmla="*/ f34 f15 1"/>
              <a:gd name="f43" fmla="*/ f36 f14 1"/>
              <a:gd name="f44" fmla="*/ f37 f15 1"/>
              <a:gd name="f45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3" y="f44"/>
              </a:cxn>
              <a:cxn ang="f28">
                <a:pos x="f45" y="f44"/>
              </a:cxn>
              <a:cxn ang="f28">
                <a:pos x="f43" y="f44"/>
              </a:cxn>
            </a:cxnLst>
            <a:rect l="f39" t="f42" r="f40" b="f41"/>
            <a:pathLst>
              <a:path w="7521" h="3775">
                <a:moveTo>
                  <a:pt x="f5" y="f7"/>
                </a:moveTo>
                <a:cubicBezTo>
                  <a:pt x="f8" y="f9"/>
                  <a:pt x="f10" y="f11"/>
                  <a:pt x="f6" y="f7"/>
                </a:cubicBezTo>
                <a:cubicBezTo>
                  <a:pt x="f10" y="f7"/>
                  <a:pt x="f12" y="f7"/>
                  <a:pt x="f5" y="f7"/>
                </a:cubicBezTo>
                <a:close/>
              </a:path>
            </a:pathLst>
          </a:custGeom>
          <a:solidFill>
            <a:srgbClr val="02030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orma libre: forma 8">
            <a:extLst>
              <a:ext uri="{FF2B5EF4-FFF2-40B4-BE49-F238E27FC236}">
                <a16:creationId xmlns:a16="http://schemas.microsoft.com/office/drawing/2014/main" id="{BE3FA8E8-ECD8-9FEC-20D6-A1FEE330C641}"/>
              </a:ext>
            </a:extLst>
          </p:cNvPr>
          <p:cNvSpPr/>
          <p:nvPr/>
        </p:nvSpPr>
        <p:spPr>
          <a:xfrm>
            <a:off x="4117223" y="2160745"/>
            <a:ext cx="3758" cy="33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60"/>
              <a:gd name="f7" fmla="val 3384"/>
              <a:gd name="f8" fmla="val 3385"/>
              <a:gd name="f9" fmla="val 322"/>
              <a:gd name="f10" fmla="val 2256"/>
              <a:gd name="f11" fmla="val 698"/>
              <a:gd name="f12" fmla="val 1128"/>
              <a:gd name="f13" fmla="val 1021"/>
              <a:gd name="f14" fmla="val 1934"/>
              <a:gd name="f15" fmla="val 2847"/>
              <a:gd name="f16" fmla="val 3761"/>
              <a:gd name="f17" fmla="val 2525"/>
              <a:gd name="f18" fmla="val 1289"/>
              <a:gd name="f19" fmla="+- 0 0 -90"/>
              <a:gd name="f20" fmla="*/ f3 1 3760"/>
              <a:gd name="f21" fmla="*/ f4 1 3384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3760"/>
              <a:gd name="f30" fmla="*/ f26 1 3384"/>
              <a:gd name="f31" fmla="*/ 0 f27 1"/>
              <a:gd name="f32" fmla="*/ 3385 f26 1"/>
              <a:gd name="f33" fmla="*/ 1021 f27 1"/>
              <a:gd name="f34" fmla="*/ 0 f26 1"/>
              <a:gd name="f35" fmla="*/ 3761 f27 1"/>
              <a:gd name="f36" fmla="+- f28 0 f1"/>
              <a:gd name="f37" fmla="*/ f31 1 3760"/>
              <a:gd name="f38" fmla="*/ f32 1 3384"/>
              <a:gd name="f39" fmla="*/ f33 1 3760"/>
              <a:gd name="f40" fmla="*/ f34 1 3384"/>
              <a:gd name="f41" fmla="*/ f35 1 3760"/>
              <a:gd name="f42" fmla="*/ f22 1 f29"/>
              <a:gd name="f43" fmla="*/ f23 1 f29"/>
              <a:gd name="f44" fmla="*/ f22 1 f30"/>
              <a:gd name="f45" fmla="*/ f24 1 f30"/>
              <a:gd name="f46" fmla="*/ f37 1 f29"/>
              <a:gd name="f47" fmla="*/ f38 1 f30"/>
              <a:gd name="f48" fmla="*/ f39 1 f29"/>
              <a:gd name="f49" fmla="*/ f40 1 f30"/>
              <a:gd name="f50" fmla="*/ f41 1 f29"/>
              <a:gd name="f51" fmla="*/ f42 f20 1"/>
              <a:gd name="f52" fmla="*/ f43 f20 1"/>
              <a:gd name="f53" fmla="*/ f45 f21 1"/>
              <a:gd name="f54" fmla="*/ f44 f21 1"/>
              <a:gd name="f55" fmla="*/ f46 f20 1"/>
              <a:gd name="f56" fmla="*/ f47 f21 1"/>
              <a:gd name="f57" fmla="*/ f48 f20 1"/>
              <a:gd name="f58" fmla="*/ f49 f21 1"/>
              <a:gd name="f59" fmla="*/ f5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5" y="f56"/>
              </a:cxn>
              <a:cxn ang="f36">
                <a:pos x="f57" y="f58"/>
              </a:cxn>
              <a:cxn ang="f36">
                <a:pos x="f59" y="f56"/>
              </a:cxn>
              <a:cxn ang="f36">
                <a:pos x="f55" y="f56"/>
              </a:cxn>
            </a:cxnLst>
            <a:rect l="f51" t="f54" r="f52" b="f53"/>
            <a:pathLst>
              <a:path w="3760" h="3384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14" y="f12"/>
                  <a:pt x="f15" y="f10"/>
                  <a:pt x="f16" y="f8"/>
                </a:cubicBezTo>
                <a:cubicBezTo>
                  <a:pt x="f17" y="f8"/>
                  <a:pt x="f18" y="f8"/>
                  <a:pt x="f5" y="f8"/>
                </a:cubicBezTo>
                <a:close/>
              </a:path>
            </a:pathLst>
          </a:custGeom>
          <a:solidFill>
            <a:srgbClr val="02030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9" name="Grupo 9">
            <a:extLst>
              <a:ext uri="{FF2B5EF4-FFF2-40B4-BE49-F238E27FC236}">
                <a16:creationId xmlns:a16="http://schemas.microsoft.com/office/drawing/2014/main" id="{9DA46EAB-BC4B-C9E7-8F1F-38BAC315492C}"/>
              </a:ext>
            </a:extLst>
          </p:cNvPr>
          <p:cNvGrpSpPr/>
          <p:nvPr/>
        </p:nvGrpSpPr>
        <p:grpSpPr>
          <a:xfrm>
            <a:off x="91677" y="4951237"/>
            <a:ext cx="8960644" cy="84536"/>
            <a:chOff x="91677" y="4951237"/>
            <a:chExt cx="8960644" cy="8453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40563C6-77B2-11AD-4108-9D62FF010FC1}"/>
                </a:ext>
              </a:extLst>
            </p:cNvPr>
            <p:cNvSpPr/>
            <p:nvPr/>
          </p:nvSpPr>
          <p:spPr>
            <a:xfrm rot="10799991">
              <a:off x="1448656" y="4951237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D61E944-D377-6E93-2F3F-72C5935FB83C}"/>
                </a:ext>
              </a:extLst>
            </p:cNvPr>
            <p:cNvSpPr/>
            <p:nvPr/>
          </p:nvSpPr>
          <p:spPr>
            <a:xfrm rot="10800009" flipH="1">
              <a:off x="91677" y="4951237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rupo 12">
            <a:extLst>
              <a:ext uri="{FF2B5EF4-FFF2-40B4-BE49-F238E27FC236}">
                <a16:creationId xmlns:a16="http://schemas.microsoft.com/office/drawing/2014/main" id="{56CB79CF-EDEF-502F-451C-15F1703D8515}"/>
              </a:ext>
            </a:extLst>
          </p:cNvPr>
          <p:cNvGrpSpPr/>
          <p:nvPr/>
        </p:nvGrpSpPr>
        <p:grpSpPr>
          <a:xfrm>
            <a:off x="81171" y="4377754"/>
            <a:ext cx="789254" cy="542065"/>
            <a:chOff x="81171" y="4377754"/>
            <a:chExt cx="789254" cy="54206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494C93-EB4B-3C45-024F-853F8228D0A7}"/>
                </a:ext>
              </a:extLst>
            </p:cNvPr>
            <p:cNvSpPr/>
            <p:nvPr/>
          </p:nvSpPr>
          <p:spPr>
            <a:xfrm>
              <a:off x="81171" y="4377754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8DAFF0B-BEEE-9CBD-B3D3-65D530F6EFE8}"/>
                </a:ext>
              </a:extLst>
            </p:cNvPr>
            <p:cNvSpPr/>
            <p:nvPr/>
          </p:nvSpPr>
          <p:spPr>
            <a:xfrm>
              <a:off x="572716" y="4440207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CAF6FAB-BF3B-9953-E343-9F3974B9C7EA}"/>
                </a:ext>
              </a:extLst>
            </p:cNvPr>
            <p:cNvSpPr/>
            <p:nvPr/>
          </p:nvSpPr>
          <p:spPr>
            <a:xfrm>
              <a:off x="442871" y="4516806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79E4306-2500-4929-BC0F-6718F49848DB}"/>
                </a:ext>
              </a:extLst>
            </p:cNvPr>
            <p:cNvSpPr/>
            <p:nvPr/>
          </p:nvSpPr>
          <p:spPr>
            <a:xfrm>
              <a:off x="82094" y="4678244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rupo 17">
            <a:extLst>
              <a:ext uri="{FF2B5EF4-FFF2-40B4-BE49-F238E27FC236}">
                <a16:creationId xmlns:a16="http://schemas.microsoft.com/office/drawing/2014/main" id="{F0C3443F-59A0-F7C0-5E90-93CD23983A32}"/>
              </a:ext>
            </a:extLst>
          </p:cNvPr>
          <p:cNvGrpSpPr/>
          <p:nvPr/>
        </p:nvGrpSpPr>
        <p:grpSpPr>
          <a:xfrm>
            <a:off x="8263990" y="4378110"/>
            <a:ext cx="787408" cy="542065"/>
            <a:chOff x="8263990" y="4378110"/>
            <a:chExt cx="787408" cy="54206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28C6BBC-34F6-CBE4-ADE9-964B70E26D0C}"/>
                </a:ext>
              </a:extLst>
            </p:cNvPr>
            <p:cNvSpPr/>
            <p:nvPr/>
          </p:nvSpPr>
          <p:spPr>
            <a:xfrm>
              <a:off x="8706386" y="4378110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13F8B4A-3C26-5040-4E71-C8B21E1D4B6A}"/>
                </a:ext>
              </a:extLst>
            </p:cNvPr>
            <p:cNvSpPr/>
            <p:nvPr/>
          </p:nvSpPr>
          <p:spPr>
            <a:xfrm>
              <a:off x="8340964" y="4441743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6280582-D8E6-3644-044A-6742EF19C007}"/>
                </a:ext>
              </a:extLst>
            </p:cNvPr>
            <p:cNvSpPr/>
            <p:nvPr/>
          </p:nvSpPr>
          <p:spPr>
            <a:xfrm>
              <a:off x="8522747" y="4517163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B3131BC7-2ACF-C3DC-97A2-B00F13DF3CCA}"/>
                </a:ext>
              </a:extLst>
            </p:cNvPr>
            <p:cNvSpPr/>
            <p:nvPr/>
          </p:nvSpPr>
          <p:spPr>
            <a:xfrm>
              <a:off x="8263990" y="4678600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s gratis de Glóbulos">
            <a:extLst>
              <a:ext uri="{FF2B5EF4-FFF2-40B4-BE49-F238E27FC236}">
                <a16:creationId xmlns:a16="http://schemas.microsoft.com/office/drawing/2014/main" id="{7BF5FA63-E1AD-B630-CFC1-69A81924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25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616;p49">
            <a:extLst>
              <a:ext uri="{FF2B5EF4-FFF2-40B4-BE49-F238E27FC236}">
                <a16:creationId xmlns:a16="http://schemas.microsoft.com/office/drawing/2014/main" id="{F6FEDDA4-7763-0BDE-454B-6197D9E679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78470" y="2844469"/>
            <a:ext cx="3766495" cy="1046704"/>
          </a:xfrm>
        </p:spPr>
        <p:txBody>
          <a:bodyPr/>
          <a:lstStyle/>
          <a:p>
            <a:pPr lvl="0"/>
            <a:r>
              <a:rPr lang="en-US">
                <a:solidFill>
                  <a:srgbClr val="F0F0F0"/>
                </a:solidFill>
              </a:rPr>
              <a:t>WHOA</a:t>
            </a:r>
          </a:p>
        </p:txBody>
      </p:sp>
      <p:sp>
        <p:nvSpPr>
          <p:cNvPr id="4" name="Google Shape;617;p49">
            <a:extLst>
              <a:ext uri="{FF2B5EF4-FFF2-40B4-BE49-F238E27FC236}">
                <a16:creationId xmlns:a16="http://schemas.microsoft.com/office/drawing/2014/main" id="{70E51684-C77F-B3E3-A356-CD05A08ABE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87231" y="3809033"/>
            <a:ext cx="3948982" cy="1046704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600" b="1">
                <a:solidFill>
                  <a:srgbClr val="F0F0F0"/>
                </a:solidFill>
              </a:rPr>
              <a:t>This could be the part of the presentation where you can introduce yourself, write your email…</a:t>
            </a: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D37CB2B3-EF47-55E4-03A0-3DCFC8F93D6A}"/>
              </a:ext>
            </a:extLst>
          </p:cNvPr>
          <p:cNvSpPr/>
          <p:nvPr/>
        </p:nvSpPr>
        <p:spPr>
          <a:xfrm>
            <a:off x="150921" y="190314"/>
            <a:ext cx="8840675" cy="4762862"/>
          </a:xfrm>
          <a:prstGeom prst="rect">
            <a:avLst/>
          </a:prstGeom>
          <a:noFill/>
          <a:ln w="76196" cap="flat">
            <a:solidFill>
              <a:srgbClr val="94C24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0F0F0"/>
              </a:solidFill>
              <a:uFillTx/>
              <a:latin typeface="Arial"/>
            </a:endParaRPr>
          </a:p>
        </p:txBody>
      </p:sp>
      <p:grpSp>
        <p:nvGrpSpPr>
          <p:cNvPr id="6" name="Grupo 1">
            <a:extLst>
              <a:ext uri="{FF2B5EF4-FFF2-40B4-BE49-F238E27FC236}">
                <a16:creationId xmlns:a16="http://schemas.microsoft.com/office/drawing/2014/main" id="{87D1CC02-0ED7-F172-1CBB-F853EA3D6B0F}"/>
              </a:ext>
            </a:extLst>
          </p:cNvPr>
          <p:cNvGrpSpPr/>
          <p:nvPr/>
        </p:nvGrpSpPr>
        <p:grpSpPr>
          <a:xfrm>
            <a:off x="6211884" y="606420"/>
            <a:ext cx="1101723" cy="2049473"/>
            <a:chOff x="6211884" y="606420"/>
            <a:chExt cx="1101723" cy="204947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9C8A9F-AECA-A7DA-7856-71A100D6DAF2}"/>
                </a:ext>
              </a:extLst>
            </p:cNvPr>
            <p:cNvSpPr/>
            <p:nvPr/>
          </p:nvSpPr>
          <p:spPr>
            <a:xfrm>
              <a:off x="6211884" y="981078"/>
              <a:ext cx="1101723" cy="167481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57"/>
                <a:gd name="f8" fmla="val 849"/>
                <a:gd name="f9" fmla="val 278"/>
                <a:gd name="f10" fmla="val 848"/>
                <a:gd name="f11" fmla="val 215"/>
                <a:gd name="f12" fmla="val 152"/>
                <a:gd name="f13" fmla="val 90"/>
                <a:gd name="f14" fmla="val 33"/>
                <a:gd name="f15" fmla="val 816"/>
                <a:gd name="f16" fmla="val 760"/>
                <a:gd name="f17" fmla="val 647"/>
                <a:gd name="f18" fmla="val 1"/>
                <a:gd name="f19" fmla="val 534"/>
                <a:gd name="f20" fmla="val 422"/>
                <a:gd name="f21" fmla="val 378"/>
                <a:gd name="f22" fmla="val 16"/>
                <a:gd name="f23" fmla="val 343"/>
                <a:gd name="f24" fmla="val 45"/>
                <a:gd name="f25" fmla="val 312"/>
                <a:gd name="f26" fmla="val 77"/>
                <a:gd name="f27" fmla="val 277"/>
                <a:gd name="f28" fmla="val 110"/>
                <a:gd name="f29" fmla="val 242"/>
                <a:gd name="f30" fmla="val 143"/>
                <a:gd name="f31" fmla="val 207"/>
                <a:gd name="f32" fmla="val 149"/>
                <a:gd name="f33" fmla="val 201"/>
                <a:gd name="f34" fmla="val 194"/>
                <a:gd name="f35" fmla="val 186"/>
                <a:gd name="f36" fmla="val 173"/>
                <a:gd name="f37" fmla="val 159"/>
                <a:gd name="f38" fmla="val 146"/>
                <a:gd name="f39" fmla="val 151"/>
                <a:gd name="f40" fmla="val 129"/>
                <a:gd name="f41" fmla="val 156"/>
                <a:gd name="f42" fmla="val 114"/>
                <a:gd name="f43" fmla="val 132"/>
                <a:gd name="f44" fmla="val 105"/>
                <a:gd name="f45" fmla="val 113"/>
                <a:gd name="f46" fmla="val 99"/>
                <a:gd name="f47" fmla="val 43"/>
                <a:gd name="f48" fmla="val 108"/>
                <a:gd name="f49" fmla="val 25"/>
                <a:gd name="f50" fmla="val 115"/>
                <a:gd name="f51" fmla="val 9"/>
                <a:gd name="f52" fmla="val 235"/>
                <a:gd name="f53" fmla="val 324"/>
                <a:gd name="f54" fmla="val 412"/>
                <a:gd name="f55" fmla="val 436"/>
                <a:gd name="f56" fmla="val 453"/>
                <a:gd name="f57" fmla="val 19"/>
                <a:gd name="f58" fmla="val 450"/>
                <a:gd name="f59" fmla="val 42"/>
                <a:gd name="f60" fmla="val 447"/>
                <a:gd name="f61" fmla="val 71"/>
                <a:gd name="f62" fmla="val 445"/>
                <a:gd name="f63" fmla="val 101"/>
                <a:gd name="f64" fmla="val 411"/>
                <a:gd name="f65" fmla="val 112"/>
                <a:gd name="f66" fmla="val 407"/>
                <a:gd name="f67" fmla="val 405"/>
                <a:gd name="f68" fmla="val 117"/>
                <a:gd name="f69" fmla="val 121"/>
                <a:gd name="f70" fmla="val 124"/>
                <a:gd name="f71" fmla="val 128"/>
                <a:gd name="f72" fmla="val 404"/>
                <a:gd name="f73" fmla="val 131"/>
                <a:gd name="f74" fmla="val 391"/>
                <a:gd name="f75" fmla="val 188"/>
                <a:gd name="f76" fmla="val 426"/>
                <a:gd name="f77" fmla="val 223"/>
                <a:gd name="f78" fmla="val 462"/>
                <a:gd name="f79" fmla="val 259"/>
                <a:gd name="f80" fmla="val 489"/>
                <a:gd name="f81" fmla="val 286"/>
                <a:gd name="f82" fmla="val 517"/>
                <a:gd name="f83" fmla="val 313"/>
                <a:gd name="f84" fmla="val 537"/>
                <a:gd name="f85" fmla="val 347"/>
                <a:gd name="f86" fmla="val 552"/>
                <a:gd name="f87" fmla="val 372"/>
                <a:gd name="f88" fmla="val 399"/>
                <a:gd name="f89" fmla="val 427"/>
                <a:gd name="f90" fmla="val 540"/>
                <a:gd name="f91" fmla="val 652"/>
                <a:gd name="f92" fmla="val 556"/>
                <a:gd name="f93" fmla="val 765"/>
                <a:gd name="f94" fmla="val 813"/>
                <a:gd name="f95" fmla="val 522"/>
                <a:gd name="f96" fmla="val 474"/>
                <a:gd name="f97" fmla="val 408"/>
                <a:gd name="f98" fmla="val 460"/>
                <a:gd name="f99" fmla="val 545"/>
                <a:gd name="f100" fmla="val 461"/>
                <a:gd name="f101" fmla="val 531"/>
                <a:gd name="f102" fmla="val 518"/>
                <a:gd name="f103" fmla="val 505"/>
                <a:gd name="f104" fmla="val 479"/>
                <a:gd name="f105" fmla="val 451"/>
                <a:gd name="f106" fmla="val 470"/>
                <a:gd name="f107" fmla="val 425"/>
                <a:gd name="f108" fmla="val 409"/>
                <a:gd name="f109" fmla="val 392"/>
                <a:gd name="f110" fmla="val 375"/>
                <a:gd name="f111" fmla="val 364"/>
                <a:gd name="f112" fmla="val 466"/>
                <a:gd name="f113" fmla="val 455"/>
                <a:gd name="f114" fmla="val 437"/>
                <a:gd name="f115" fmla="val 361"/>
                <a:gd name="f116" fmla="val 419"/>
                <a:gd name="f117" fmla="val 401"/>
                <a:gd name="f118" fmla="val 358"/>
                <a:gd name="f119" fmla="val 348"/>
                <a:gd name="f120" fmla="val 369"/>
                <a:gd name="f121" fmla="val 325"/>
                <a:gd name="f122" fmla="val 296"/>
                <a:gd name="f123" fmla="val 368"/>
                <a:gd name="f124" fmla="val 268"/>
                <a:gd name="f125" fmla="val 239"/>
                <a:gd name="f126" fmla="val 222"/>
                <a:gd name="f127" fmla="val 210"/>
                <a:gd name="f128" fmla="val 377"/>
                <a:gd name="f129" fmla="val 209"/>
                <a:gd name="f130" fmla="val 396"/>
                <a:gd name="f131" fmla="val 208"/>
                <a:gd name="f132" fmla="val 414"/>
                <a:gd name="f133" fmla="val 432"/>
                <a:gd name="f134" fmla="val 464"/>
                <a:gd name="f135" fmla="val 204"/>
                <a:gd name="f136" fmla="val 471"/>
                <a:gd name="f137" fmla="val 189"/>
                <a:gd name="f138" fmla="val 469"/>
                <a:gd name="f139" fmla="val 158"/>
                <a:gd name="f140" fmla="val 107"/>
                <a:gd name="f141" fmla="val 480"/>
                <a:gd name="f142" fmla="val 106"/>
                <a:gd name="f143" fmla="val 504"/>
                <a:gd name="f144" fmla="val 532"/>
                <a:gd name="f145" fmla="val 560"/>
                <a:gd name="f146" fmla="val 588"/>
                <a:gd name="f147" fmla="val 610"/>
                <a:gd name="f148" fmla="val 116"/>
                <a:gd name="f149" fmla="val 620"/>
                <a:gd name="f150" fmla="val 138"/>
                <a:gd name="f151" fmla="val 621"/>
                <a:gd name="f152" fmla="val 622"/>
                <a:gd name="f153" fmla="val 174"/>
                <a:gd name="f154" fmla="val 192"/>
                <a:gd name="f155" fmla="val 627"/>
                <a:gd name="f156" fmla="val 639"/>
                <a:gd name="f157" fmla="val 657"/>
                <a:gd name="f158" fmla="val 675"/>
                <a:gd name="f159" fmla="val 693"/>
                <a:gd name="f160" fmla="val 710"/>
                <a:gd name="f161" fmla="val 218"/>
                <a:gd name="f162" fmla="val 721"/>
                <a:gd name="f163" fmla="val 722"/>
                <a:gd name="f164" fmla="val 267"/>
                <a:gd name="f165" fmla="val 723"/>
                <a:gd name="f166" fmla="val 300"/>
                <a:gd name="f167" fmla="val 333"/>
                <a:gd name="f168" fmla="val 351"/>
                <a:gd name="f169" fmla="val 359"/>
                <a:gd name="f170" fmla="val 674"/>
                <a:gd name="f171" fmla="val 656"/>
                <a:gd name="f172" fmla="val 637"/>
                <a:gd name="f173" fmla="val 626"/>
                <a:gd name="f174" fmla="val 393"/>
                <a:gd name="f175" fmla="val 623"/>
                <a:gd name="f176" fmla="val 429"/>
                <a:gd name="f177" fmla="val 448"/>
                <a:gd name="f178" fmla="val 459"/>
                <a:gd name="f179" fmla="val 612"/>
                <a:gd name="f180" fmla="val 592"/>
                <a:gd name="f181" fmla="val 577"/>
                <a:gd name="f182" fmla="val 561"/>
                <a:gd name="f183" fmla="+- 0 0 -90"/>
                <a:gd name="f184" fmla="*/ f4 1 557"/>
                <a:gd name="f185" fmla="*/ f5 1 849"/>
                <a:gd name="f186" fmla="val f6"/>
                <a:gd name="f187" fmla="val f7"/>
                <a:gd name="f188" fmla="val f8"/>
                <a:gd name="f189" fmla="*/ f183 f0 1"/>
                <a:gd name="f190" fmla="+- f188 0 f186"/>
                <a:gd name="f191" fmla="+- f187 0 f186"/>
                <a:gd name="f192" fmla="*/ f189 1 f3"/>
                <a:gd name="f193" fmla="*/ f191 1 557"/>
                <a:gd name="f194" fmla="*/ f190 1 849"/>
                <a:gd name="f195" fmla="*/ 278 f191 1"/>
                <a:gd name="f196" fmla="*/ 848 f190 1"/>
                <a:gd name="f197" fmla="*/ 90 f191 1"/>
                <a:gd name="f198" fmla="*/ 0 f191 1"/>
                <a:gd name="f199" fmla="*/ 760 f190 1"/>
                <a:gd name="f200" fmla="*/ 422 f190 1"/>
                <a:gd name="f201" fmla="*/ 45 f191 1"/>
                <a:gd name="f202" fmla="*/ 312 f190 1"/>
                <a:gd name="f203" fmla="*/ 143 f191 1"/>
                <a:gd name="f204" fmla="*/ 207 f190 1"/>
                <a:gd name="f205" fmla="*/ 152 f191 1"/>
                <a:gd name="f206" fmla="*/ 186 f190 1"/>
                <a:gd name="f207" fmla="*/ 146 f190 1"/>
                <a:gd name="f208" fmla="*/ 132 f191 1"/>
                <a:gd name="f209" fmla="*/ 105 f190 1"/>
                <a:gd name="f210" fmla="*/ 108 f191 1"/>
                <a:gd name="f211" fmla="*/ 25 f190 1"/>
                <a:gd name="f212" fmla="*/ 146 f191 1"/>
                <a:gd name="f213" fmla="*/ 0 f190 1"/>
                <a:gd name="f214" fmla="*/ 412 f191 1"/>
                <a:gd name="f215" fmla="*/ 1 f190 1"/>
                <a:gd name="f216" fmla="*/ 450 f191 1"/>
                <a:gd name="f217" fmla="*/ 42 f190 1"/>
                <a:gd name="f218" fmla="*/ 411 f191 1"/>
                <a:gd name="f219" fmla="*/ 112 f190 1"/>
                <a:gd name="f220" fmla="*/ 405 f191 1"/>
                <a:gd name="f221" fmla="*/ 121 f190 1"/>
                <a:gd name="f222" fmla="*/ 404 f191 1"/>
                <a:gd name="f223" fmla="*/ 131 f190 1"/>
                <a:gd name="f224" fmla="*/ 462 f191 1"/>
                <a:gd name="f225" fmla="*/ 259 f190 1"/>
                <a:gd name="f226" fmla="*/ 537 f191 1"/>
                <a:gd name="f227" fmla="*/ 347 f190 1"/>
                <a:gd name="f228" fmla="*/ 557 f191 1"/>
                <a:gd name="f229" fmla="*/ 427 f190 1"/>
                <a:gd name="f230" fmla="*/ 556 f191 1"/>
                <a:gd name="f231" fmla="*/ 765 f190 1"/>
                <a:gd name="f232" fmla="*/ 474 f191 1"/>
                <a:gd name="f233" fmla="*/ 460 f191 1"/>
                <a:gd name="f234" fmla="*/ 545 f190 1"/>
                <a:gd name="f235" fmla="*/ 461 f191 1"/>
                <a:gd name="f236" fmla="*/ 505 f190 1"/>
                <a:gd name="f237" fmla="*/ 425 f191 1"/>
                <a:gd name="f238" fmla="*/ 470 f190 1"/>
                <a:gd name="f239" fmla="*/ 375 f191 1"/>
                <a:gd name="f240" fmla="*/ 360 f191 1"/>
                <a:gd name="f241" fmla="*/ 455 f190 1"/>
                <a:gd name="f242" fmla="*/ 401 f190 1"/>
                <a:gd name="f243" fmla="*/ 325 f191 1"/>
                <a:gd name="f244" fmla="*/ 369 f190 1"/>
                <a:gd name="f245" fmla="*/ 239 f191 1"/>
                <a:gd name="f246" fmla="*/ 209 f191 1"/>
                <a:gd name="f247" fmla="*/ 396 f190 1"/>
                <a:gd name="f248" fmla="*/ 208 f191 1"/>
                <a:gd name="f249" fmla="*/ 450 f190 1"/>
                <a:gd name="f250" fmla="*/ 189 f191 1"/>
                <a:gd name="f251" fmla="*/ 106 f191 1"/>
                <a:gd name="f252" fmla="*/ 504 f190 1"/>
                <a:gd name="f253" fmla="*/ 588 f190 1"/>
                <a:gd name="f254" fmla="*/ 138 f191 1"/>
                <a:gd name="f255" fmla="*/ 621 f190 1"/>
                <a:gd name="f256" fmla="*/ 192 f191 1"/>
                <a:gd name="f257" fmla="*/ 622 f190 1"/>
                <a:gd name="f258" fmla="*/ 639 f190 1"/>
                <a:gd name="f259" fmla="*/ 693 f190 1"/>
                <a:gd name="f260" fmla="*/ 235 f191 1"/>
                <a:gd name="f261" fmla="*/ 722 f190 1"/>
                <a:gd name="f262" fmla="*/ 333 f191 1"/>
                <a:gd name="f263" fmla="*/ 359 f191 1"/>
                <a:gd name="f264" fmla="*/ 637 f190 1"/>
                <a:gd name="f265" fmla="*/ 429 f191 1"/>
                <a:gd name="f266" fmla="*/ 592 f190 1"/>
                <a:gd name="f267" fmla="+- f192 0 f1"/>
                <a:gd name="f268" fmla="*/ f195 1 557"/>
                <a:gd name="f269" fmla="*/ f196 1 849"/>
                <a:gd name="f270" fmla="*/ f197 1 557"/>
                <a:gd name="f271" fmla="*/ f198 1 557"/>
                <a:gd name="f272" fmla="*/ f199 1 849"/>
                <a:gd name="f273" fmla="*/ f200 1 849"/>
                <a:gd name="f274" fmla="*/ f201 1 557"/>
                <a:gd name="f275" fmla="*/ f202 1 849"/>
                <a:gd name="f276" fmla="*/ f203 1 557"/>
                <a:gd name="f277" fmla="*/ f204 1 849"/>
                <a:gd name="f278" fmla="*/ f205 1 557"/>
                <a:gd name="f279" fmla="*/ f206 1 849"/>
                <a:gd name="f280" fmla="*/ f207 1 849"/>
                <a:gd name="f281" fmla="*/ f208 1 557"/>
                <a:gd name="f282" fmla="*/ f209 1 849"/>
                <a:gd name="f283" fmla="*/ f210 1 557"/>
                <a:gd name="f284" fmla="*/ f211 1 849"/>
                <a:gd name="f285" fmla="*/ f212 1 557"/>
                <a:gd name="f286" fmla="*/ f213 1 849"/>
                <a:gd name="f287" fmla="*/ f214 1 557"/>
                <a:gd name="f288" fmla="*/ f215 1 849"/>
                <a:gd name="f289" fmla="*/ f216 1 557"/>
                <a:gd name="f290" fmla="*/ f217 1 849"/>
                <a:gd name="f291" fmla="*/ f218 1 557"/>
                <a:gd name="f292" fmla="*/ f219 1 849"/>
                <a:gd name="f293" fmla="*/ f220 1 557"/>
                <a:gd name="f294" fmla="*/ f221 1 849"/>
                <a:gd name="f295" fmla="*/ f222 1 557"/>
                <a:gd name="f296" fmla="*/ f223 1 849"/>
                <a:gd name="f297" fmla="*/ f224 1 557"/>
                <a:gd name="f298" fmla="*/ f225 1 849"/>
                <a:gd name="f299" fmla="*/ f226 1 557"/>
                <a:gd name="f300" fmla="*/ f227 1 849"/>
                <a:gd name="f301" fmla="*/ f228 1 557"/>
                <a:gd name="f302" fmla="*/ f229 1 849"/>
                <a:gd name="f303" fmla="*/ f230 1 557"/>
                <a:gd name="f304" fmla="*/ f231 1 849"/>
                <a:gd name="f305" fmla="*/ f232 1 557"/>
                <a:gd name="f306" fmla="*/ f233 1 557"/>
                <a:gd name="f307" fmla="*/ f234 1 849"/>
                <a:gd name="f308" fmla="*/ f235 1 557"/>
                <a:gd name="f309" fmla="*/ f236 1 849"/>
                <a:gd name="f310" fmla="*/ f237 1 557"/>
                <a:gd name="f311" fmla="*/ f238 1 849"/>
                <a:gd name="f312" fmla="*/ f239 1 557"/>
                <a:gd name="f313" fmla="*/ f240 1 557"/>
                <a:gd name="f314" fmla="*/ f241 1 849"/>
                <a:gd name="f315" fmla="*/ f242 1 849"/>
                <a:gd name="f316" fmla="*/ f243 1 557"/>
                <a:gd name="f317" fmla="*/ f244 1 849"/>
                <a:gd name="f318" fmla="*/ f245 1 557"/>
                <a:gd name="f319" fmla="*/ f246 1 557"/>
                <a:gd name="f320" fmla="*/ f247 1 849"/>
                <a:gd name="f321" fmla="*/ f248 1 557"/>
                <a:gd name="f322" fmla="*/ f249 1 849"/>
                <a:gd name="f323" fmla="*/ f250 1 557"/>
                <a:gd name="f324" fmla="*/ f251 1 557"/>
                <a:gd name="f325" fmla="*/ f252 1 849"/>
                <a:gd name="f326" fmla="*/ f253 1 849"/>
                <a:gd name="f327" fmla="*/ f254 1 557"/>
                <a:gd name="f328" fmla="*/ f255 1 849"/>
                <a:gd name="f329" fmla="*/ f256 1 557"/>
                <a:gd name="f330" fmla="*/ f257 1 849"/>
                <a:gd name="f331" fmla="*/ f258 1 849"/>
                <a:gd name="f332" fmla="*/ f259 1 849"/>
                <a:gd name="f333" fmla="*/ f260 1 557"/>
                <a:gd name="f334" fmla="*/ f261 1 849"/>
                <a:gd name="f335" fmla="*/ f262 1 557"/>
                <a:gd name="f336" fmla="*/ f263 1 557"/>
                <a:gd name="f337" fmla="*/ f264 1 849"/>
                <a:gd name="f338" fmla="*/ f265 1 557"/>
                <a:gd name="f339" fmla="*/ f266 1 849"/>
                <a:gd name="f340" fmla="*/ 0 1 f193"/>
                <a:gd name="f341" fmla="*/ f187 1 f193"/>
                <a:gd name="f342" fmla="*/ 0 1 f194"/>
                <a:gd name="f343" fmla="*/ f188 1 f194"/>
                <a:gd name="f344" fmla="*/ f268 1 f193"/>
                <a:gd name="f345" fmla="*/ f269 1 f194"/>
                <a:gd name="f346" fmla="*/ f270 1 f193"/>
                <a:gd name="f347" fmla="*/ f271 1 f193"/>
                <a:gd name="f348" fmla="*/ f272 1 f194"/>
                <a:gd name="f349" fmla="*/ f273 1 f194"/>
                <a:gd name="f350" fmla="*/ f274 1 f193"/>
                <a:gd name="f351" fmla="*/ f275 1 f194"/>
                <a:gd name="f352" fmla="*/ f276 1 f193"/>
                <a:gd name="f353" fmla="*/ f277 1 f194"/>
                <a:gd name="f354" fmla="*/ f278 1 f193"/>
                <a:gd name="f355" fmla="*/ f279 1 f194"/>
                <a:gd name="f356" fmla="*/ f280 1 f194"/>
                <a:gd name="f357" fmla="*/ f281 1 f193"/>
                <a:gd name="f358" fmla="*/ f282 1 f194"/>
                <a:gd name="f359" fmla="*/ f283 1 f193"/>
                <a:gd name="f360" fmla="*/ f284 1 f194"/>
                <a:gd name="f361" fmla="*/ f285 1 f193"/>
                <a:gd name="f362" fmla="*/ f286 1 f194"/>
                <a:gd name="f363" fmla="*/ f287 1 f193"/>
                <a:gd name="f364" fmla="*/ f288 1 f194"/>
                <a:gd name="f365" fmla="*/ f289 1 f193"/>
                <a:gd name="f366" fmla="*/ f290 1 f194"/>
                <a:gd name="f367" fmla="*/ f291 1 f193"/>
                <a:gd name="f368" fmla="*/ f292 1 f194"/>
                <a:gd name="f369" fmla="*/ f293 1 f193"/>
                <a:gd name="f370" fmla="*/ f294 1 f194"/>
                <a:gd name="f371" fmla="*/ f295 1 f193"/>
                <a:gd name="f372" fmla="*/ f296 1 f194"/>
                <a:gd name="f373" fmla="*/ f297 1 f193"/>
                <a:gd name="f374" fmla="*/ f298 1 f194"/>
                <a:gd name="f375" fmla="*/ f299 1 f193"/>
                <a:gd name="f376" fmla="*/ f300 1 f194"/>
                <a:gd name="f377" fmla="*/ f301 1 f193"/>
                <a:gd name="f378" fmla="*/ f302 1 f194"/>
                <a:gd name="f379" fmla="*/ f303 1 f193"/>
                <a:gd name="f380" fmla="*/ f304 1 f194"/>
                <a:gd name="f381" fmla="*/ f305 1 f193"/>
                <a:gd name="f382" fmla="*/ f306 1 f193"/>
                <a:gd name="f383" fmla="*/ f307 1 f194"/>
                <a:gd name="f384" fmla="*/ f308 1 f193"/>
                <a:gd name="f385" fmla="*/ f309 1 f194"/>
                <a:gd name="f386" fmla="*/ f310 1 f193"/>
                <a:gd name="f387" fmla="*/ f311 1 f194"/>
                <a:gd name="f388" fmla="*/ f312 1 f193"/>
                <a:gd name="f389" fmla="*/ f313 1 f193"/>
                <a:gd name="f390" fmla="*/ f314 1 f194"/>
                <a:gd name="f391" fmla="*/ f315 1 f194"/>
                <a:gd name="f392" fmla="*/ f316 1 f193"/>
                <a:gd name="f393" fmla="*/ f317 1 f194"/>
                <a:gd name="f394" fmla="*/ f318 1 f193"/>
                <a:gd name="f395" fmla="*/ f319 1 f193"/>
                <a:gd name="f396" fmla="*/ f320 1 f194"/>
                <a:gd name="f397" fmla="*/ f321 1 f193"/>
                <a:gd name="f398" fmla="*/ f322 1 f194"/>
                <a:gd name="f399" fmla="*/ f323 1 f193"/>
                <a:gd name="f400" fmla="*/ f324 1 f193"/>
                <a:gd name="f401" fmla="*/ f325 1 f194"/>
                <a:gd name="f402" fmla="*/ f326 1 f194"/>
                <a:gd name="f403" fmla="*/ f327 1 f193"/>
                <a:gd name="f404" fmla="*/ f328 1 f194"/>
                <a:gd name="f405" fmla="*/ f329 1 f193"/>
                <a:gd name="f406" fmla="*/ f330 1 f194"/>
                <a:gd name="f407" fmla="*/ f331 1 f194"/>
                <a:gd name="f408" fmla="*/ f332 1 f194"/>
                <a:gd name="f409" fmla="*/ f333 1 f193"/>
                <a:gd name="f410" fmla="*/ f334 1 f194"/>
                <a:gd name="f411" fmla="*/ f335 1 f193"/>
                <a:gd name="f412" fmla="*/ f336 1 f193"/>
                <a:gd name="f413" fmla="*/ f337 1 f194"/>
                <a:gd name="f414" fmla="*/ f338 1 f193"/>
                <a:gd name="f415" fmla="*/ f339 1 f194"/>
                <a:gd name="f416" fmla="*/ f340 f184 1"/>
                <a:gd name="f417" fmla="*/ f341 f184 1"/>
                <a:gd name="f418" fmla="*/ f343 f185 1"/>
                <a:gd name="f419" fmla="*/ f342 f185 1"/>
                <a:gd name="f420" fmla="*/ f344 f184 1"/>
                <a:gd name="f421" fmla="*/ f345 f185 1"/>
                <a:gd name="f422" fmla="*/ f346 f184 1"/>
                <a:gd name="f423" fmla="*/ f347 f184 1"/>
                <a:gd name="f424" fmla="*/ f348 f185 1"/>
                <a:gd name="f425" fmla="*/ f349 f185 1"/>
                <a:gd name="f426" fmla="*/ f350 f184 1"/>
                <a:gd name="f427" fmla="*/ f351 f185 1"/>
                <a:gd name="f428" fmla="*/ f352 f184 1"/>
                <a:gd name="f429" fmla="*/ f353 f185 1"/>
                <a:gd name="f430" fmla="*/ f354 f184 1"/>
                <a:gd name="f431" fmla="*/ f355 f185 1"/>
                <a:gd name="f432" fmla="*/ f356 f185 1"/>
                <a:gd name="f433" fmla="*/ f357 f184 1"/>
                <a:gd name="f434" fmla="*/ f358 f185 1"/>
                <a:gd name="f435" fmla="*/ f359 f184 1"/>
                <a:gd name="f436" fmla="*/ f360 f185 1"/>
                <a:gd name="f437" fmla="*/ f361 f184 1"/>
                <a:gd name="f438" fmla="*/ f362 f185 1"/>
                <a:gd name="f439" fmla="*/ f363 f184 1"/>
                <a:gd name="f440" fmla="*/ f364 f185 1"/>
                <a:gd name="f441" fmla="*/ f365 f184 1"/>
                <a:gd name="f442" fmla="*/ f366 f185 1"/>
                <a:gd name="f443" fmla="*/ f367 f184 1"/>
                <a:gd name="f444" fmla="*/ f368 f185 1"/>
                <a:gd name="f445" fmla="*/ f369 f184 1"/>
                <a:gd name="f446" fmla="*/ f370 f185 1"/>
                <a:gd name="f447" fmla="*/ f371 f184 1"/>
                <a:gd name="f448" fmla="*/ f372 f185 1"/>
                <a:gd name="f449" fmla="*/ f373 f184 1"/>
                <a:gd name="f450" fmla="*/ f374 f185 1"/>
                <a:gd name="f451" fmla="*/ f375 f184 1"/>
                <a:gd name="f452" fmla="*/ f376 f185 1"/>
                <a:gd name="f453" fmla="*/ f377 f184 1"/>
                <a:gd name="f454" fmla="*/ f378 f185 1"/>
                <a:gd name="f455" fmla="*/ f379 f184 1"/>
                <a:gd name="f456" fmla="*/ f380 f185 1"/>
                <a:gd name="f457" fmla="*/ f381 f184 1"/>
                <a:gd name="f458" fmla="*/ f382 f184 1"/>
                <a:gd name="f459" fmla="*/ f383 f185 1"/>
                <a:gd name="f460" fmla="*/ f384 f184 1"/>
                <a:gd name="f461" fmla="*/ f385 f185 1"/>
                <a:gd name="f462" fmla="*/ f386 f184 1"/>
                <a:gd name="f463" fmla="*/ f387 f185 1"/>
                <a:gd name="f464" fmla="*/ f388 f184 1"/>
                <a:gd name="f465" fmla="*/ f389 f184 1"/>
                <a:gd name="f466" fmla="*/ f390 f185 1"/>
                <a:gd name="f467" fmla="*/ f391 f185 1"/>
                <a:gd name="f468" fmla="*/ f392 f184 1"/>
                <a:gd name="f469" fmla="*/ f393 f185 1"/>
                <a:gd name="f470" fmla="*/ f394 f184 1"/>
                <a:gd name="f471" fmla="*/ f395 f184 1"/>
                <a:gd name="f472" fmla="*/ f396 f185 1"/>
                <a:gd name="f473" fmla="*/ f397 f184 1"/>
                <a:gd name="f474" fmla="*/ f398 f185 1"/>
                <a:gd name="f475" fmla="*/ f399 f184 1"/>
                <a:gd name="f476" fmla="*/ f400 f184 1"/>
                <a:gd name="f477" fmla="*/ f401 f185 1"/>
                <a:gd name="f478" fmla="*/ f402 f185 1"/>
                <a:gd name="f479" fmla="*/ f403 f184 1"/>
                <a:gd name="f480" fmla="*/ f404 f185 1"/>
                <a:gd name="f481" fmla="*/ f405 f184 1"/>
                <a:gd name="f482" fmla="*/ f406 f185 1"/>
                <a:gd name="f483" fmla="*/ f407 f185 1"/>
                <a:gd name="f484" fmla="*/ f408 f185 1"/>
                <a:gd name="f485" fmla="*/ f409 f184 1"/>
                <a:gd name="f486" fmla="*/ f410 f185 1"/>
                <a:gd name="f487" fmla="*/ f411 f184 1"/>
                <a:gd name="f488" fmla="*/ f412 f184 1"/>
                <a:gd name="f489" fmla="*/ f413 f185 1"/>
                <a:gd name="f490" fmla="*/ f414 f184 1"/>
                <a:gd name="f491" fmla="*/ f415 f1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420" y="f421"/>
                </a:cxn>
                <a:cxn ang="f267">
                  <a:pos x="f422" y="f421"/>
                </a:cxn>
                <a:cxn ang="f267">
                  <a:pos x="f423" y="f424"/>
                </a:cxn>
                <a:cxn ang="f267">
                  <a:pos x="f423" y="f425"/>
                </a:cxn>
                <a:cxn ang="f267">
                  <a:pos x="f426" y="f427"/>
                </a:cxn>
                <a:cxn ang="f267">
                  <a:pos x="f428" y="f429"/>
                </a:cxn>
                <a:cxn ang="f267">
                  <a:pos x="f430" y="f431"/>
                </a:cxn>
                <a:cxn ang="f267">
                  <a:pos x="f430" y="f432"/>
                </a:cxn>
                <a:cxn ang="f267">
                  <a:pos x="f433" y="f434"/>
                </a:cxn>
                <a:cxn ang="f267">
                  <a:pos x="f435" y="f436"/>
                </a:cxn>
                <a:cxn ang="f267">
                  <a:pos x="f437" y="f438"/>
                </a:cxn>
                <a:cxn ang="f267">
                  <a:pos x="f439" y="f440"/>
                </a:cxn>
                <a:cxn ang="f267">
                  <a:pos x="f441" y="f442"/>
                </a:cxn>
                <a:cxn ang="f267">
                  <a:pos x="f443" y="f444"/>
                </a:cxn>
                <a:cxn ang="f267">
                  <a:pos x="f445" y="f446"/>
                </a:cxn>
                <a:cxn ang="f267">
                  <a:pos x="f447" y="f448"/>
                </a:cxn>
                <a:cxn ang="f267">
                  <a:pos x="f449" y="f450"/>
                </a:cxn>
                <a:cxn ang="f267">
                  <a:pos x="f451" y="f452"/>
                </a:cxn>
                <a:cxn ang="f267">
                  <a:pos x="f453" y="f454"/>
                </a:cxn>
                <a:cxn ang="f267">
                  <a:pos x="f455" y="f456"/>
                </a:cxn>
                <a:cxn ang="f267">
                  <a:pos x="f457" y="f421"/>
                </a:cxn>
                <a:cxn ang="f267">
                  <a:pos x="f420" y="f421"/>
                </a:cxn>
                <a:cxn ang="f267">
                  <a:pos x="f458" y="f459"/>
                </a:cxn>
                <a:cxn ang="f267">
                  <a:pos x="f460" y="f459"/>
                </a:cxn>
                <a:cxn ang="f267">
                  <a:pos x="f460" y="f461"/>
                </a:cxn>
                <a:cxn ang="f267">
                  <a:pos x="f462" y="f463"/>
                </a:cxn>
                <a:cxn ang="f267">
                  <a:pos x="f464" y="f463"/>
                </a:cxn>
                <a:cxn ang="f267">
                  <a:pos x="f465" y="f466"/>
                </a:cxn>
                <a:cxn ang="f267">
                  <a:pos x="f465" y="f467"/>
                </a:cxn>
                <a:cxn ang="f267">
                  <a:pos x="f468" y="f469"/>
                </a:cxn>
                <a:cxn ang="f267">
                  <a:pos x="f470" y="f469"/>
                </a:cxn>
                <a:cxn ang="f267">
                  <a:pos x="f471" y="f472"/>
                </a:cxn>
                <a:cxn ang="f267">
                  <a:pos x="f473" y="f474"/>
                </a:cxn>
                <a:cxn ang="f267">
                  <a:pos x="f475" y="f463"/>
                </a:cxn>
                <a:cxn ang="f267">
                  <a:pos x="f428" y="f463"/>
                </a:cxn>
                <a:cxn ang="f267">
                  <a:pos x="f476" y="f477"/>
                </a:cxn>
                <a:cxn ang="f267">
                  <a:pos x="f476" y="f478"/>
                </a:cxn>
                <a:cxn ang="f267">
                  <a:pos x="f479" y="f480"/>
                </a:cxn>
                <a:cxn ang="f267">
                  <a:pos x="f481" y="f482"/>
                </a:cxn>
                <a:cxn ang="f267">
                  <a:pos x="f473" y="f483"/>
                </a:cxn>
                <a:cxn ang="f267">
                  <a:pos x="f473" y="f484"/>
                </a:cxn>
                <a:cxn ang="f267">
                  <a:pos x="f485" y="f486"/>
                </a:cxn>
                <a:cxn ang="f267">
                  <a:pos x="f487" y="f486"/>
                </a:cxn>
                <a:cxn ang="f267">
                  <a:pos x="f488" y="f484"/>
                </a:cxn>
                <a:cxn ang="f267">
                  <a:pos x="f465" y="f489"/>
                </a:cxn>
                <a:cxn ang="f267">
                  <a:pos x="f464" y="f482"/>
                </a:cxn>
                <a:cxn ang="f267">
                  <a:pos x="f490" y="f482"/>
                </a:cxn>
                <a:cxn ang="f267">
                  <a:pos x="f458" y="f491"/>
                </a:cxn>
                <a:cxn ang="f267">
                  <a:pos x="f458" y="f459"/>
                </a:cxn>
              </a:cxnLst>
              <a:rect l="f416" t="f419" r="f417" b="f418"/>
              <a:pathLst>
                <a:path w="557" h="849">
                  <a:moveTo>
                    <a:pt x="f9" y="f10"/>
                  </a:moveTo>
                  <a:cubicBezTo>
                    <a:pt x="f11" y="f10"/>
                    <a:pt x="f12" y="f10"/>
                    <a:pt x="f13" y="f10"/>
                  </a:cubicBezTo>
                  <a:cubicBezTo>
                    <a:pt x="f14" y="f10"/>
                    <a:pt x="f6" y="f15"/>
                    <a:pt x="f6" y="f16"/>
                  </a:cubicBezTo>
                  <a:cubicBezTo>
                    <a:pt x="f6" y="f17"/>
                    <a:pt x="f18" y="f19"/>
                    <a:pt x="f6" y="f20"/>
                  </a:cubicBezTo>
                  <a:cubicBezTo>
                    <a:pt x="f6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2" y="f34"/>
                    <a:pt x="f12" y="f35"/>
                  </a:cubicBezTo>
                  <a:cubicBezTo>
                    <a:pt x="f12" y="f36"/>
                    <a:pt x="f12" y="f37"/>
                    <a:pt x="f12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6" y="f47"/>
                    <a:pt x="f48" y="f49"/>
                  </a:cubicBezTo>
                  <a:cubicBezTo>
                    <a:pt x="f50" y="f51"/>
                    <a:pt x="f40" y="f6"/>
                    <a:pt x="f38" y="f6"/>
                  </a:cubicBezTo>
                  <a:cubicBezTo>
                    <a:pt x="f52" y="f6"/>
                    <a:pt x="f53" y="f6"/>
                    <a:pt x="f54" y="f18"/>
                  </a:cubicBezTo>
                  <a:cubicBezTo>
                    <a:pt x="f55" y="f18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42"/>
                    <a:pt x="f67" y="f68"/>
                    <a:pt x="f67" y="f69"/>
                  </a:cubicBezTo>
                  <a:cubicBezTo>
                    <a:pt x="f67" y="f70"/>
                    <a:pt x="f67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7" y="f88"/>
                    <a:pt x="f7" y="f89"/>
                  </a:cubicBezTo>
                  <a:cubicBezTo>
                    <a:pt x="f7" y="f90"/>
                    <a:pt x="f7" y="f91"/>
                    <a:pt x="f92" y="f93"/>
                  </a:cubicBezTo>
                  <a:cubicBezTo>
                    <a:pt x="f92" y="f94"/>
                    <a:pt x="f95" y="f10"/>
                    <a:pt x="f96" y="f10"/>
                  </a:cubicBezTo>
                  <a:cubicBezTo>
                    <a:pt x="f97" y="f8"/>
                    <a:pt x="f23" y="f10"/>
                    <a:pt x="f9" y="f10"/>
                  </a:cubicBezTo>
                  <a:close/>
                  <a:moveTo>
                    <a:pt x="f98" y="f99"/>
                  </a:moveTo>
                  <a:cubicBezTo>
                    <a:pt x="f98" y="f99"/>
                    <a:pt x="f98" y="f99"/>
                    <a:pt x="f100" y="f99"/>
                  </a:cubicBezTo>
                  <a:cubicBezTo>
                    <a:pt x="f100" y="f101"/>
                    <a:pt x="f100" y="f102"/>
                    <a:pt x="f100" y="f103"/>
                  </a:cubicBezTo>
                  <a:cubicBezTo>
                    <a:pt x="f98" y="f104"/>
                    <a:pt x="f105" y="f106"/>
                    <a:pt x="f107" y="f106"/>
                  </a:cubicBezTo>
                  <a:cubicBezTo>
                    <a:pt x="f108" y="f106"/>
                    <a:pt x="f109" y="f106"/>
                    <a:pt x="f110" y="f106"/>
                  </a:cubicBezTo>
                  <a:cubicBezTo>
                    <a:pt x="f111" y="f106"/>
                    <a:pt x="f2" y="f112"/>
                    <a:pt x="f2" y="f113"/>
                  </a:cubicBezTo>
                  <a:cubicBezTo>
                    <a:pt x="f2" y="f114"/>
                    <a:pt x="f115" y="f116"/>
                    <a:pt x="f2" y="f117"/>
                  </a:cubicBezTo>
                  <a:cubicBezTo>
                    <a:pt x="f118" y="f21"/>
                    <a:pt x="f119" y="f120"/>
                    <a:pt x="f121" y="f120"/>
                  </a:cubicBezTo>
                  <a:cubicBezTo>
                    <a:pt x="f122" y="f123"/>
                    <a:pt x="f124" y="f123"/>
                    <a:pt x="f125" y="f120"/>
                  </a:cubicBezTo>
                  <a:cubicBezTo>
                    <a:pt x="f126" y="f120"/>
                    <a:pt x="f127" y="f128"/>
                    <a:pt x="f129" y="f130"/>
                  </a:cubicBezTo>
                  <a:cubicBezTo>
                    <a:pt x="f131" y="f132"/>
                    <a:pt x="f31" y="f133"/>
                    <a:pt x="f131" y="f58"/>
                  </a:cubicBezTo>
                  <a:cubicBezTo>
                    <a:pt x="f131" y="f134"/>
                    <a:pt x="f135" y="f136"/>
                    <a:pt x="f137" y="f106"/>
                  </a:cubicBezTo>
                  <a:cubicBezTo>
                    <a:pt x="f36" y="f138"/>
                    <a:pt x="f139" y="f106"/>
                    <a:pt x="f30" y="f106"/>
                  </a:cubicBezTo>
                  <a:cubicBezTo>
                    <a:pt x="f68" y="f106"/>
                    <a:pt x="f140" y="f141"/>
                    <a:pt x="f142" y="f143"/>
                  </a:cubicBezTo>
                  <a:cubicBezTo>
                    <a:pt x="f142" y="f144"/>
                    <a:pt x="f142" y="f145"/>
                    <a:pt x="f142" y="f146"/>
                  </a:cubicBezTo>
                  <a:cubicBezTo>
                    <a:pt x="f140" y="f147"/>
                    <a:pt x="f148" y="f149"/>
                    <a:pt x="f150" y="f151"/>
                  </a:cubicBezTo>
                  <a:cubicBezTo>
                    <a:pt x="f41" y="f152"/>
                    <a:pt x="f153" y="f152"/>
                    <a:pt x="f154" y="f152"/>
                  </a:cubicBezTo>
                  <a:cubicBezTo>
                    <a:pt x="f135" y="f152"/>
                    <a:pt x="f131" y="f155"/>
                    <a:pt x="f131" y="f156"/>
                  </a:cubicBezTo>
                  <a:cubicBezTo>
                    <a:pt x="f31" y="f157"/>
                    <a:pt x="f31" y="f158"/>
                    <a:pt x="f131" y="f159"/>
                  </a:cubicBezTo>
                  <a:cubicBezTo>
                    <a:pt x="f131" y="f160"/>
                    <a:pt x="f161" y="f162"/>
                    <a:pt x="f52" y="f163"/>
                  </a:cubicBezTo>
                  <a:cubicBezTo>
                    <a:pt x="f164" y="f165"/>
                    <a:pt x="f166" y="f163"/>
                    <a:pt x="f167" y="f163"/>
                  </a:cubicBezTo>
                  <a:cubicBezTo>
                    <a:pt x="f168" y="f162"/>
                    <a:pt x="f118" y="f160"/>
                    <a:pt x="f169" y="f159"/>
                  </a:cubicBezTo>
                  <a:cubicBezTo>
                    <a:pt x="f2" y="f170"/>
                    <a:pt x="f2" y="f171"/>
                    <a:pt x="f2" y="f172"/>
                  </a:cubicBezTo>
                  <a:cubicBezTo>
                    <a:pt x="f2" y="f173"/>
                    <a:pt x="f111" y="f152"/>
                    <a:pt x="f110" y="f152"/>
                  </a:cubicBezTo>
                  <a:cubicBezTo>
                    <a:pt x="f174" y="f175"/>
                    <a:pt x="f64" y="f152"/>
                    <a:pt x="f176" y="f152"/>
                  </a:cubicBezTo>
                  <a:cubicBezTo>
                    <a:pt x="f177" y="f151"/>
                    <a:pt x="f178" y="f179"/>
                    <a:pt x="f98" y="f180"/>
                  </a:cubicBezTo>
                  <a:cubicBezTo>
                    <a:pt x="f98" y="f181"/>
                    <a:pt x="f98" y="f182"/>
                    <a:pt x="f98" y="f9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1FE7413-DE49-A98B-B83A-5916B2D5CC45}"/>
                </a:ext>
              </a:extLst>
            </p:cNvPr>
            <p:cNvSpPr/>
            <p:nvPr/>
          </p:nvSpPr>
          <p:spPr>
            <a:xfrm>
              <a:off x="6475415" y="606420"/>
              <a:ext cx="569908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"/>
                <a:gd name="f7" fmla="val 133"/>
                <a:gd name="f8" fmla="val 145"/>
                <a:gd name="f9" fmla="val 1"/>
                <a:gd name="f10" fmla="val 214"/>
                <a:gd name="f11" fmla="val 249"/>
                <a:gd name="f12" fmla="val 275"/>
                <a:gd name="f13" fmla="val 2"/>
                <a:gd name="f14" fmla="val 16"/>
                <a:gd name="f15" fmla="val 283"/>
                <a:gd name="f16" fmla="val 41"/>
                <a:gd name="f17" fmla="val 277"/>
                <a:gd name="f18" fmla="val 69"/>
                <a:gd name="f19" fmla="val 268"/>
                <a:gd name="f20" fmla="val 97"/>
                <a:gd name="f21" fmla="val 260"/>
                <a:gd name="f22" fmla="val 126"/>
                <a:gd name="f23" fmla="val 258"/>
                <a:gd name="f24" fmla="val 252"/>
                <a:gd name="f25" fmla="val 246"/>
                <a:gd name="f26" fmla="val 178"/>
                <a:gd name="f27" fmla="val 111"/>
                <a:gd name="f28" fmla="val 132"/>
                <a:gd name="f29" fmla="val 44"/>
                <a:gd name="f30" fmla="val 35"/>
                <a:gd name="f31" fmla="val 30"/>
                <a:gd name="f32" fmla="val 130"/>
                <a:gd name="f33" fmla="val 28"/>
                <a:gd name="f34" fmla="val 121"/>
                <a:gd name="f35" fmla="val 21"/>
                <a:gd name="f36" fmla="val 13"/>
                <a:gd name="f37" fmla="val 73"/>
                <a:gd name="f38" fmla="val 7"/>
                <a:gd name="f39" fmla="val 49"/>
                <a:gd name="f40" fmla="val 17"/>
                <a:gd name="f41" fmla="val 45"/>
                <a:gd name="f42" fmla="val 78"/>
                <a:gd name="f43" fmla="val 112"/>
                <a:gd name="f44" fmla="+- 0 0 -90"/>
                <a:gd name="f45" fmla="*/ f3 1 288"/>
                <a:gd name="f46" fmla="*/ f4 1 133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288"/>
                <a:gd name="f55" fmla="*/ f51 1 133"/>
                <a:gd name="f56" fmla="*/ 145 f52 1"/>
                <a:gd name="f57" fmla="*/ 1 f51 1"/>
                <a:gd name="f58" fmla="*/ 249 f52 1"/>
                <a:gd name="f59" fmla="*/ 283 f52 1"/>
                <a:gd name="f60" fmla="*/ 41 f51 1"/>
                <a:gd name="f61" fmla="*/ 260 f52 1"/>
                <a:gd name="f62" fmla="*/ 126 f51 1"/>
                <a:gd name="f63" fmla="*/ 246 f52 1"/>
                <a:gd name="f64" fmla="*/ 133 f51 1"/>
                <a:gd name="f65" fmla="*/ 44 f52 1"/>
                <a:gd name="f66" fmla="*/ 28 f52 1"/>
                <a:gd name="f67" fmla="*/ 121 f51 1"/>
                <a:gd name="f68" fmla="*/ 7 f52 1"/>
                <a:gd name="f69" fmla="*/ 49 f51 1"/>
                <a:gd name="f70" fmla="*/ 45 f52 1"/>
                <a:gd name="f71" fmla="*/ 0 f51 1"/>
                <a:gd name="f72" fmla="+- f53 0 f1"/>
                <a:gd name="f73" fmla="*/ f56 1 288"/>
                <a:gd name="f74" fmla="*/ f57 1 133"/>
                <a:gd name="f75" fmla="*/ f58 1 288"/>
                <a:gd name="f76" fmla="*/ f59 1 288"/>
                <a:gd name="f77" fmla="*/ f60 1 133"/>
                <a:gd name="f78" fmla="*/ f61 1 288"/>
                <a:gd name="f79" fmla="*/ f62 1 133"/>
                <a:gd name="f80" fmla="*/ f63 1 288"/>
                <a:gd name="f81" fmla="*/ f64 1 133"/>
                <a:gd name="f82" fmla="*/ f65 1 288"/>
                <a:gd name="f83" fmla="*/ f66 1 288"/>
                <a:gd name="f84" fmla="*/ f67 1 133"/>
                <a:gd name="f85" fmla="*/ f68 1 288"/>
                <a:gd name="f86" fmla="*/ f69 1 133"/>
                <a:gd name="f87" fmla="*/ f70 1 288"/>
                <a:gd name="f88" fmla="*/ f71 1 133"/>
                <a:gd name="f89" fmla="*/ 0 1 f54"/>
                <a:gd name="f90" fmla="*/ f48 1 f54"/>
                <a:gd name="f91" fmla="*/ 0 1 f55"/>
                <a:gd name="f92" fmla="*/ f49 1 f55"/>
                <a:gd name="f93" fmla="*/ f73 1 f54"/>
                <a:gd name="f94" fmla="*/ f74 1 f55"/>
                <a:gd name="f95" fmla="*/ f75 1 f54"/>
                <a:gd name="f96" fmla="*/ f76 1 f54"/>
                <a:gd name="f97" fmla="*/ f77 1 f55"/>
                <a:gd name="f98" fmla="*/ f78 1 f54"/>
                <a:gd name="f99" fmla="*/ f79 1 f55"/>
                <a:gd name="f100" fmla="*/ f80 1 f54"/>
                <a:gd name="f101" fmla="*/ f81 1 f55"/>
                <a:gd name="f102" fmla="*/ f82 1 f54"/>
                <a:gd name="f103" fmla="*/ f83 1 f54"/>
                <a:gd name="f104" fmla="*/ f84 1 f55"/>
                <a:gd name="f105" fmla="*/ f85 1 f54"/>
                <a:gd name="f106" fmla="*/ f86 1 f55"/>
                <a:gd name="f107" fmla="*/ f87 1 f54"/>
                <a:gd name="f108" fmla="*/ f88 1 f55"/>
                <a:gd name="f109" fmla="*/ f89 f45 1"/>
                <a:gd name="f110" fmla="*/ f90 f45 1"/>
                <a:gd name="f111" fmla="*/ f92 f46 1"/>
                <a:gd name="f112" fmla="*/ f91 f46 1"/>
                <a:gd name="f113" fmla="*/ f93 f45 1"/>
                <a:gd name="f114" fmla="*/ f94 f46 1"/>
                <a:gd name="f115" fmla="*/ f95 f45 1"/>
                <a:gd name="f116" fmla="*/ f96 f45 1"/>
                <a:gd name="f117" fmla="*/ f97 f46 1"/>
                <a:gd name="f118" fmla="*/ f98 f45 1"/>
                <a:gd name="f119" fmla="*/ f99 f46 1"/>
                <a:gd name="f120" fmla="*/ f100 f45 1"/>
                <a:gd name="f121" fmla="*/ f101 f46 1"/>
                <a:gd name="f122" fmla="*/ f102 f45 1"/>
                <a:gd name="f123" fmla="*/ f103 f45 1"/>
                <a:gd name="f124" fmla="*/ f104 f46 1"/>
                <a:gd name="f125" fmla="*/ f105 f45 1"/>
                <a:gd name="f126" fmla="*/ f106 f46 1"/>
                <a:gd name="f127" fmla="*/ f107 f45 1"/>
                <a:gd name="f128" fmla="*/ f108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3" y="f114"/>
                </a:cxn>
                <a:cxn ang="f72">
                  <a:pos x="f115" y="f114"/>
                </a:cxn>
                <a:cxn ang="f72">
                  <a:pos x="f116" y="f117"/>
                </a:cxn>
                <a:cxn ang="f72">
                  <a:pos x="f118" y="f119"/>
                </a:cxn>
                <a:cxn ang="f72">
                  <a:pos x="f120" y="f121"/>
                </a:cxn>
                <a:cxn ang="f72">
                  <a:pos x="f122" y="f121"/>
                </a:cxn>
                <a:cxn ang="f72">
                  <a:pos x="f123" y="f124"/>
                </a:cxn>
                <a:cxn ang="f72">
                  <a:pos x="f125" y="f126"/>
                </a:cxn>
                <a:cxn ang="f72">
                  <a:pos x="f127" y="f128"/>
                </a:cxn>
                <a:cxn ang="f72">
                  <a:pos x="f113" y="f128"/>
                </a:cxn>
                <a:cxn ang="f72">
                  <a:pos x="f113" y="f114"/>
                </a:cxn>
              </a:cxnLst>
              <a:rect l="f109" t="f112" r="f110" b="f111"/>
              <a:pathLst>
                <a:path w="288" h="133">
                  <a:moveTo>
                    <a:pt x="f8" y="f9"/>
                  </a:moveTo>
                  <a:cubicBezTo>
                    <a:pt x="f2" y="f9"/>
                    <a:pt x="f10" y="f5"/>
                    <a:pt x="f11" y="f9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7"/>
                    <a:pt x="f24" y="f7"/>
                    <a:pt x="f25" y="f7"/>
                  </a:cubicBezTo>
                  <a:cubicBezTo>
                    <a:pt x="f26" y="f7"/>
                    <a:pt x="f27" y="f28"/>
                    <a:pt x="f29" y="f7"/>
                  </a:cubicBezTo>
                  <a:cubicBezTo>
                    <a:pt x="f30" y="f7"/>
                    <a:pt x="f31" y="f32"/>
                    <a:pt x="f33" y="f34"/>
                  </a:cubicBezTo>
                  <a:cubicBezTo>
                    <a:pt x="f35" y="f20"/>
                    <a:pt x="f36" y="f37"/>
                    <a:pt x="f38" y="f39"/>
                  </a:cubicBezTo>
                  <a:cubicBezTo>
                    <a:pt x="f5" y="f40"/>
                    <a:pt x="f36" y="f9"/>
                    <a:pt x="f41" y="f5"/>
                  </a:cubicBezTo>
                  <a:cubicBezTo>
                    <a:pt x="f42" y="f5"/>
                    <a:pt x="f43" y="f5"/>
                    <a:pt x="f8" y="f5"/>
                  </a:cubicBezTo>
                  <a:cubicBezTo>
                    <a:pt x="f8" y="f5"/>
                    <a:pt x="f8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2;p50">
            <a:extLst>
              <a:ext uri="{FF2B5EF4-FFF2-40B4-BE49-F238E27FC236}">
                <a16:creationId xmlns:a16="http://schemas.microsoft.com/office/drawing/2014/main" id="{DF5D8776-93F6-7F6F-F0FA-E6589E6011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38" y="269821"/>
            <a:ext cx="8520598" cy="572697"/>
          </a:xfrm>
        </p:spPr>
        <p:txBody>
          <a:bodyPr/>
          <a:lstStyle/>
          <a:p>
            <a:pPr lvl="0" indent="127001"/>
            <a:r>
              <a:rPr lang="en-US">
                <a:solidFill>
                  <a:srgbClr val="53B054"/>
                </a:solidFill>
              </a:rPr>
              <a:t>Background</a:t>
            </a:r>
          </a:p>
        </p:txBody>
      </p:sp>
      <p:sp>
        <p:nvSpPr>
          <p:cNvPr id="3" name="Google Shape;623;p50">
            <a:extLst>
              <a:ext uri="{FF2B5EF4-FFF2-40B4-BE49-F238E27FC236}">
                <a16:creationId xmlns:a16="http://schemas.microsoft.com/office/drawing/2014/main" id="{C130A7E0-1E38-7523-C5C7-D9EB1ACCEB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79428" y="1860648"/>
            <a:ext cx="1721403" cy="4298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100" b="1">
                <a:solidFill>
                  <a:srgbClr val="91BA4F"/>
                </a:solidFill>
                <a:latin typeface="Poppins"/>
                <a:cs typeface="Poppins"/>
              </a:rPr>
              <a:t>Mercury</a:t>
            </a:r>
          </a:p>
        </p:txBody>
      </p:sp>
      <p:sp>
        <p:nvSpPr>
          <p:cNvPr id="4" name="Google Shape;624;p50">
            <a:extLst>
              <a:ext uri="{FF2B5EF4-FFF2-40B4-BE49-F238E27FC236}">
                <a16:creationId xmlns:a16="http://schemas.microsoft.com/office/drawing/2014/main" id="{0C11904C-B44B-91BD-D19B-F5306E6331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1293" y="1860648"/>
            <a:ext cx="1721403" cy="4298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100" b="1">
                <a:solidFill>
                  <a:srgbClr val="91BA4F"/>
                </a:solidFill>
                <a:latin typeface="Poppins"/>
                <a:cs typeface="Poppins"/>
              </a:rPr>
              <a:t>Venus</a:t>
            </a:r>
          </a:p>
        </p:txBody>
      </p:sp>
      <p:sp>
        <p:nvSpPr>
          <p:cNvPr id="5" name="Google Shape;625;p50">
            <a:extLst>
              <a:ext uri="{FF2B5EF4-FFF2-40B4-BE49-F238E27FC236}">
                <a16:creationId xmlns:a16="http://schemas.microsoft.com/office/drawing/2014/main" id="{C6092909-8C50-4A5D-C670-5A1429564AC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176" y="1860657"/>
            <a:ext cx="1721403" cy="4298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100" b="1">
                <a:solidFill>
                  <a:srgbClr val="91BA4F"/>
                </a:solidFill>
                <a:latin typeface="Poppins"/>
                <a:cs typeface="Poppins"/>
              </a:rPr>
              <a:t>Mars</a:t>
            </a:r>
          </a:p>
        </p:txBody>
      </p:sp>
      <p:sp>
        <p:nvSpPr>
          <p:cNvPr id="6" name="Google Shape;626;p50">
            <a:extLst>
              <a:ext uri="{FF2B5EF4-FFF2-40B4-BE49-F238E27FC236}">
                <a16:creationId xmlns:a16="http://schemas.microsoft.com/office/drawing/2014/main" id="{848CB072-3FBF-82FC-6A66-A0C86A3314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79428" y="3542102"/>
            <a:ext cx="1721403" cy="4298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100" b="1">
                <a:solidFill>
                  <a:srgbClr val="91BA4F"/>
                </a:solidFill>
                <a:latin typeface="Poppins"/>
                <a:cs typeface="Poppins"/>
              </a:rPr>
              <a:t>Jupiter</a:t>
            </a:r>
          </a:p>
        </p:txBody>
      </p:sp>
      <p:sp>
        <p:nvSpPr>
          <p:cNvPr id="7" name="Google Shape;627;p50">
            <a:extLst>
              <a:ext uri="{FF2B5EF4-FFF2-40B4-BE49-F238E27FC236}">
                <a16:creationId xmlns:a16="http://schemas.microsoft.com/office/drawing/2014/main" id="{5100EB16-6F57-385F-1032-3E7DC9B363B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1302" y="3542102"/>
            <a:ext cx="1721403" cy="4298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100" b="1">
                <a:solidFill>
                  <a:srgbClr val="91BA4F"/>
                </a:solidFill>
                <a:latin typeface="Poppins"/>
                <a:cs typeface="Poppins"/>
              </a:rPr>
              <a:t>Saturn</a:t>
            </a:r>
          </a:p>
        </p:txBody>
      </p:sp>
      <p:sp>
        <p:nvSpPr>
          <p:cNvPr id="8" name="Google Shape;628;p50">
            <a:extLst>
              <a:ext uri="{FF2B5EF4-FFF2-40B4-BE49-F238E27FC236}">
                <a16:creationId xmlns:a16="http://schemas.microsoft.com/office/drawing/2014/main" id="{D155DB72-31A9-8AE1-2DD5-96903425BD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176" y="3542102"/>
            <a:ext cx="1721403" cy="429896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100" b="1">
                <a:solidFill>
                  <a:srgbClr val="91BA4F"/>
                </a:solidFill>
                <a:latin typeface="Poppins"/>
                <a:cs typeface="Poppins"/>
              </a:rPr>
              <a:t>Neptune</a:t>
            </a:r>
          </a:p>
        </p:txBody>
      </p:sp>
      <p:sp>
        <p:nvSpPr>
          <p:cNvPr id="9" name="Google Shape;629;p50">
            <a:extLst>
              <a:ext uri="{FF2B5EF4-FFF2-40B4-BE49-F238E27FC236}">
                <a16:creationId xmlns:a16="http://schemas.microsoft.com/office/drawing/2014/main" id="{13717A06-D025-CFF6-AD48-B2381DD332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79437" y="2264154"/>
            <a:ext cx="1721403" cy="64319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Mercury is the smallest planet</a:t>
            </a:r>
          </a:p>
        </p:txBody>
      </p:sp>
      <p:sp>
        <p:nvSpPr>
          <p:cNvPr id="10" name="Google Shape;630;p50">
            <a:extLst>
              <a:ext uri="{FF2B5EF4-FFF2-40B4-BE49-F238E27FC236}">
                <a16:creationId xmlns:a16="http://schemas.microsoft.com/office/drawing/2014/main" id="{A7669EAC-FE15-2CD2-6416-263B3AA6C6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1302" y="2264154"/>
            <a:ext cx="1721403" cy="64319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Venus has a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beautiful name</a:t>
            </a:r>
          </a:p>
        </p:txBody>
      </p:sp>
      <p:sp>
        <p:nvSpPr>
          <p:cNvPr id="11" name="Google Shape;631;p50">
            <a:extLst>
              <a:ext uri="{FF2B5EF4-FFF2-40B4-BE49-F238E27FC236}">
                <a16:creationId xmlns:a16="http://schemas.microsoft.com/office/drawing/2014/main" id="{14E8E9D9-08B9-8FC2-212D-497572BE95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176" y="2264154"/>
            <a:ext cx="1721403" cy="64319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Despite being red, Mars is cold</a:t>
            </a:r>
          </a:p>
        </p:txBody>
      </p:sp>
      <p:sp>
        <p:nvSpPr>
          <p:cNvPr id="12" name="Google Shape;632;p50">
            <a:extLst>
              <a:ext uri="{FF2B5EF4-FFF2-40B4-BE49-F238E27FC236}">
                <a16:creationId xmlns:a16="http://schemas.microsoft.com/office/drawing/2014/main" id="{53A23601-621F-D90F-5C82-302F77986B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79428" y="3944255"/>
            <a:ext cx="1721403" cy="64319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It’s the biggest planet of them all</a:t>
            </a:r>
          </a:p>
        </p:txBody>
      </p:sp>
      <p:sp>
        <p:nvSpPr>
          <p:cNvPr id="13" name="Google Shape;633;p50">
            <a:extLst>
              <a:ext uri="{FF2B5EF4-FFF2-40B4-BE49-F238E27FC236}">
                <a16:creationId xmlns:a16="http://schemas.microsoft.com/office/drawing/2014/main" id="{3FA98822-8BF8-436B-EC46-C1EF1AE73F0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1302" y="3944255"/>
            <a:ext cx="1721403" cy="64319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Saturn is the ringed one gas</a:t>
            </a:r>
          </a:p>
          <a:p>
            <a:pPr marL="0" lvl="0" indent="0" algn="ctr">
              <a:lnSpc>
                <a:spcPct val="100000"/>
              </a:lnSpc>
              <a:spcBef>
                <a:spcPts val="500"/>
              </a:spcBef>
              <a:buNone/>
            </a:pPr>
            <a:endParaRPr lang="en-US"/>
          </a:p>
          <a:p>
            <a:pPr marL="0" lvl="0" indent="0" algn="ctr">
              <a:lnSpc>
                <a:spcPct val="100000"/>
              </a:lnSpc>
              <a:buNone/>
            </a:pPr>
            <a:endParaRPr lang="en-US"/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/>
          </a:p>
        </p:txBody>
      </p:sp>
      <p:sp>
        <p:nvSpPr>
          <p:cNvPr id="14" name="Google Shape;634;p50">
            <a:extLst>
              <a:ext uri="{FF2B5EF4-FFF2-40B4-BE49-F238E27FC236}">
                <a16:creationId xmlns:a16="http://schemas.microsoft.com/office/drawing/2014/main" id="{A30F7414-91C0-1C52-35E5-620B175ED2D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43176" y="3944255"/>
            <a:ext cx="1721403" cy="64319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Neptune is the farthest planet</a:t>
            </a:r>
          </a:p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endParaRPr lang="en-US"/>
          </a:p>
        </p:txBody>
      </p:sp>
      <p:sp>
        <p:nvSpPr>
          <p:cNvPr id="15" name="Google Shape;635;p50">
            <a:extLst>
              <a:ext uri="{FF2B5EF4-FFF2-40B4-BE49-F238E27FC236}">
                <a16:creationId xmlns:a16="http://schemas.microsoft.com/office/drawing/2014/main" id="{856BC43C-1178-C148-E1CA-51C972AA6982}"/>
              </a:ext>
            </a:extLst>
          </p:cNvPr>
          <p:cNvSpPr/>
          <p:nvPr/>
        </p:nvSpPr>
        <p:spPr>
          <a:xfrm>
            <a:off x="1963527" y="1425019"/>
            <a:ext cx="353177" cy="314590"/>
          </a:xfrm>
          <a:custGeom>
            <a:avLst/>
            <a:gdLst>
              <a:gd name="f0" fmla="val w"/>
              <a:gd name="f1" fmla="val h"/>
              <a:gd name="f2" fmla="val 0"/>
              <a:gd name="f3" fmla="val 11815"/>
              <a:gd name="f4" fmla="val 10524"/>
              <a:gd name="f5" fmla="val 8664"/>
              <a:gd name="f6" fmla="val 726"/>
              <a:gd name="f7" fmla="val 9326"/>
              <a:gd name="f8" fmla="val 9956"/>
              <a:gd name="f9" fmla="val 1009"/>
              <a:gd name="f10" fmla="val 10428"/>
              <a:gd name="f11" fmla="val 1482"/>
              <a:gd name="f12" fmla="val 10869"/>
              <a:gd name="f13" fmla="val 1954"/>
              <a:gd name="f14" fmla="val 11090"/>
              <a:gd name="f15" fmla="val 2616"/>
              <a:gd name="f16" fmla="val 3309"/>
              <a:gd name="f17" fmla="val 4191"/>
              <a:gd name="f18" fmla="val 10712"/>
              <a:gd name="f19" fmla="val 4853"/>
              <a:gd name="f20" fmla="val 10082"/>
              <a:gd name="f21" fmla="val 5577"/>
              <a:gd name="f22" fmla="val 7435"/>
              <a:gd name="f23" fmla="val 7309"/>
              <a:gd name="f24" fmla="val 7215"/>
              <a:gd name="f25" fmla="val 5640"/>
              <a:gd name="f26" fmla="val 7120"/>
              <a:gd name="f27" fmla="val 5735"/>
              <a:gd name="f28" fmla="val 6648"/>
              <a:gd name="f29" fmla="val 6522"/>
              <a:gd name="f30" fmla="val 5545"/>
              <a:gd name="f31" fmla="val 3687"/>
              <a:gd name="f32" fmla="val 5514"/>
              <a:gd name="f33" fmla="val 3561"/>
              <a:gd name="f34" fmla="val 5388"/>
              <a:gd name="f35" fmla="val 3435"/>
              <a:gd name="f36" fmla="val 5230"/>
              <a:gd name="f37" fmla="val 5073"/>
              <a:gd name="f38" fmla="val 4947"/>
              <a:gd name="f39" fmla="val 3529"/>
              <a:gd name="f40" fmla="val 4915"/>
              <a:gd name="f41" fmla="val 3624"/>
              <a:gd name="f42" fmla="val 4096"/>
              <a:gd name="f43" fmla="val 1702"/>
              <a:gd name="f44" fmla="val 1103"/>
              <a:gd name="f45" fmla="val 693"/>
              <a:gd name="f46" fmla="val 945"/>
              <a:gd name="f47" fmla="val 1986"/>
              <a:gd name="f48" fmla="val 1355"/>
              <a:gd name="f49" fmla="val 1796"/>
              <a:gd name="f50" fmla="val 2426"/>
              <a:gd name="f51" fmla="val 3151"/>
              <a:gd name="f52" fmla="val 4726"/>
              <a:gd name="f53" fmla="val 1293"/>
              <a:gd name="f54" fmla="val 1797"/>
              <a:gd name="f55" fmla="val 2206"/>
              <a:gd name="f56" fmla="val 2647"/>
              <a:gd name="f57" fmla="val 2836"/>
              <a:gd name="f58" fmla="val 5608"/>
              <a:gd name="f59" fmla="val 2994"/>
              <a:gd name="f60" fmla="val 5766"/>
              <a:gd name="f61" fmla="val 3088"/>
              <a:gd name="f62" fmla="val 5892"/>
              <a:gd name="f63" fmla="val 6049"/>
              <a:gd name="f64" fmla="val 6175"/>
              <a:gd name="f65" fmla="val 6207"/>
              <a:gd name="f66" fmla="val 6238"/>
              <a:gd name="f67" fmla="val 2679"/>
              <a:gd name="f68" fmla="val 6459"/>
              <a:gd name="f69" fmla="val 6742"/>
              <a:gd name="f70" fmla="val 7089"/>
              <a:gd name="f71" fmla="val 7687"/>
              <a:gd name="f72" fmla="val 5293"/>
              <a:gd name="f73" fmla="val 4790"/>
              <a:gd name="f74" fmla="val 6364"/>
              <a:gd name="f75" fmla="val 7468"/>
              <a:gd name="f76" fmla="val 6396"/>
              <a:gd name="f77" fmla="val 7562"/>
              <a:gd name="f78" fmla="val 7657"/>
              <a:gd name="f79" fmla="val 7688"/>
              <a:gd name="f80" fmla="val 6679"/>
              <a:gd name="f81" fmla="val 6805"/>
              <a:gd name="f82" fmla="val 6931"/>
              <a:gd name="f83" fmla="val 7625"/>
              <a:gd name="f84" fmla="val 6994"/>
              <a:gd name="f85" fmla="val 7531"/>
              <a:gd name="f86" fmla="val 7750"/>
              <a:gd name="f87" fmla="val 6302"/>
              <a:gd name="f88" fmla="val 9483"/>
              <a:gd name="f89" fmla="val 9168"/>
              <a:gd name="f90" fmla="val 8916"/>
              <a:gd name="f91" fmla="val 6711"/>
              <a:gd name="f92" fmla="val 6932"/>
              <a:gd name="f93" fmla="val 7813"/>
              <a:gd name="f94" fmla="val 6868"/>
              <a:gd name="f95" fmla="val 8507"/>
              <a:gd name="f96" fmla="val 5923"/>
              <a:gd name="f97" fmla="val 9610"/>
              <a:gd name="f98" fmla="val 4978"/>
              <a:gd name="f99" fmla="val 4033"/>
              <a:gd name="f100" fmla="val 3214"/>
              <a:gd name="f101" fmla="val 2930"/>
              <a:gd name="f102" fmla="val 2710"/>
              <a:gd name="f103" fmla="val 2458"/>
              <a:gd name="f104" fmla="val 6270"/>
              <a:gd name="f105" fmla="val 4411"/>
              <a:gd name="f106" fmla="val 4505"/>
              <a:gd name="f107" fmla="val 4663"/>
              <a:gd name="f108" fmla="val 6081"/>
              <a:gd name="f109" fmla="val 1"/>
              <a:gd name="f110" fmla="val 2269"/>
              <a:gd name="f111" fmla="val 1449"/>
              <a:gd name="f112" fmla="val 379"/>
              <a:gd name="f113" fmla="val 851"/>
              <a:gd name="f114" fmla="val 315"/>
              <a:gd name="f115" fmla="val 1576"/>
              <a:gd name="f116" fmla="val 2427"/>
              <a:gd name="f117" fmla="val 4097"/>
              <a:gd name="f118" fmla="val 252"/>
              <a:gd name="f119" fmla="val 4821"/>
              <a:gd name="f120" fmla="val 819"/>
              <a:gd name="f121" fmla="val 347"/>
              <a:gd name="f122" fmla="val 158"/>
              <a:gd name="f123" fmla="val 5924"/>
              <a:gd name="f124" fmla="val 6113"/>
              <a:gd name="f125" fmla="val 1418"/>
              <a:gd name="f126" fmla="val 6680"/>
              <a:gd name="f127" fmla="val 2237"/>
              <a:gd name="f128" fmla="val 7058"/>
              <a:gd name="f129" fmla="val 3623"/>
              <a:gd name="f130" fmla="val 8255"/>
              <a:gd name="f131" fmla="val 4600"/>
              <a:gd name="f132" fmla="val 9137"/>
              <a:gd name="f133" fmla="val 10366"/>
              <a:gd name="f134" fmla="val 10397"/>
              <a:gd name="f135" fmla="val 5703"/>
              <a:gd name="f136" fmla="val 10492"/>
              <a:gd name="f137" fmla="val 5797"/>
              <a:gd name="f138" fmla="val 6018"/>
              <a:gd name="f139" fmla="val 7152"/>
              <a:gd name="f140" fmla="val 8192"/>
              <a:gd name="f141" fmla="val 8287"/>
              <a:gd name="f142" fmla="val 9074"/>
              <a:gd name="f143" fmla="val 9546"/>
              <a:gd name="f144" fmla="val 7026"/>
              <a:gd name="f145" fmla="val 9987"/>
              <a:gd name="f146" fmla="val 6617"/>
              <a:gd name="f147" fmla="val 11437"/>
              <a:gd name="f148" fmla="val 11657"/>
              <a:gd name="f149" fmla="val 10964"/>
              <a:gd name="f150" fmla="val 11531"/>
              <a:gd name="f151" fmla="val 11500"/>
              <a:gd name="f152" fmla="val 1639"/>
              <a:gd name="f153" fmla="val 10932"/>
              <a:gd name="f154" fmla="val 10365"/>
              <a:gd name="f155" fmla="val 9578"/>
              <a:gd name="f156" fmla="val 7404"/>
              <a:gd name="f157" fmla="val 6616"/>
              <a:gd name="f158" fmla="val 757"/>
              <a:gd name="f159" fmla="val 1387"/>
              <a:gd name="f160" fmla="val 1545"/>
              <a:gd name="f161" fmla="val 5986"/>
              <a:gd name="f162" fmla="val 1860"/>
              <a:gd name="f163" fmla="val 5829"/>
              <a:gd name="f164" fmla="val 5199"/>
              <a:gd name="f165" fmla="*/ f0 1 11815"/>
              <a:gd name="f166" fmla="*/ f1 1 10524"/>
              <a:gd name="f167" fmla="val f2"/>
              <a:gd name="f168" fmla="val f3"/>
              <a:gd name="f169" fmla="val f4"/>
              <a:gd name="f170" fmla="+- f169 0 f167"/>
              <a:gd name="f171" fmla="+- f168 0 f167"/>
              <a:gd name="f172" fmla="*/ f171 1 11815"/>
              <a:gd name="f173" fmla="*/ f170 1 10524"/>
              <a:gd name="f174" fmla="*/ f167 1 f172"/>
              <a:gd name="f175" fmla="*/ f168 1 f172"/>
              <a:gd name="f176" fmla="*/ f167 1 f173"/>
              <a:gd name="f177" fmla="*/ f169 1 f173"/>
              <a:gd name="f178" fmla="*/ f174 f165 1"/>
              <a:gd name="f179" fmla="*/ f175 f165 1"/>
              <a:gd name="f180" fmla="*/ f177 f166 1"/>
              <a:gd name="f181" fmla="*/ f176 f1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8" t="f181" r="f179" b="f180"/>
            <a:pathLst>
              <a:path w="11815" h="10524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4" y="f16"/>
                </a:cubicBezTo>
                <a:cubicBezTo>
                  <a:pt x="f14" y="f17"/>
                  <a:pt x="f18" y="f19"/>
                  <a:pt x="f20" y="f21"/>
                </a:cubicBezTo>
                <a:lnTo>
                  <a:pt x="f22" y="f21"/>
                </a:lnTo>
                <a:cubicBezTo>
                  <a:pt x="f23" y="f21"/>
                  <a:pt x="f24" y="f25"/>
                  <a:pt x="f26" y="f27"/>
                </a:cubicBezTo>
                <a:lnTo>
                  <a:pt x="f28" y="f29"/>
                </a:ln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32"/>
                </a:lnTo>
                <a:lnTo>
                  <a:pt x="f43" y="f32"/>
                </a:lnTo>
                <a:cubicBezTo>
                  <a:pt x="f44" y="f19"/>
                  <a:pt x="f45" y="f17"/>
                  <a:pt x="f45" y="f16"/>
                </a:cubicBezTo>
                <a:cubicBezTo>
                  <a:pt x="f45" y="f15"/>
                  <a:pt x="f46" y="f47"/>
                  <a:pt x="f48" y="f11"/>
                </a:cubicBezTo>
                <a:cubicBezTo>
                  <a:pt x="f49" y="f9"/>
                  <a:pt x="f50" y="f6"/>
                  <a:pt x="f51" y="f6"/>
                </a:cubicBezTo>
                <a:cubicBezTo>
                  <a:pt x="f42" y="f6"/>
                  <a:pt x="f52" y="f53"/>
                  <a:pt x="f37" y="f54"/>
                </a:cubicBezTo>
                <a:cubicBezTo>
                  <a:pt x="f34" y="f55"/>
                  <a:pt x="f30" y="f56"/>
                  <a:pt x="f21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59"/>
                  <a:pt x="f65" y="f57"/>
                </a:cubicBezTo>
                <a:cubicBezTo>
                  <a:pt x="f66" y="f67"/>
                  <a:pt x="f68" y="f55"/>
                  <a:pt x="f69" y="f54"/>
                </a:cubicBezTo>
                <a:cubicBezTo>
                  <a:pt x="f70" y="f53"/>
                  <a:pt x="f71" y="f6"/>
                  <a:pt x="f5" y="f6"/>
                </a:cubicBezTo>
                <a:close/>
                <a:moveTo>
                  <a:pt x="f72" y="f73"/>
                </a:moveTo>
                <a:lnTo>
                  <a:pt x="f74" y="f75"/>
                </a:lnTo>
                <a:cubicBezTo>
                  <a:pt x="f76" y="f77"/>
                  <a:pt x="f29" y="f78"/>
                  <a:pt x="f28" y="f79"/>
                </a:cubicBezTo>
                <a:lnTo>
                  <a:pt x="f80" y="f79"/>
                </a:lnTo>
                <a:cubicBezTo>
                  <a:pt x="f81" y="f79"/>
                  <a:pt x="f82" y="f83"/>
                  <a:pt x="f84" y="f85"/>
                </a:cubicBezTo>
                <a:lnTo>
                  <a:pt x="f86" y="f87"/>
                </a:lnTo>
                <a:lnTo>
                  <a:pt x="f88" y="f87"/>
                </a:lnTo>
                <a:cubicBezTo>
                  <a:pt x="f89" y="f68"/>
                  <a:pt x="f90" y="f91"/>
                  <a:pt x="f5" y="f92"/>
                </a:cubicBezTo>
                <a:cubicBezTo>
                  <a:pt x="f93" y="f79"/>
                  <a:pt x="f94" y="f95"/>
                  <a:pt x="f96" y="f97"/>
                </a:cubicBezTo>
                <a:cubicBezTo>
                  <a:pt x="f98" y="f95"/>
                  <a:pt x="f99" y="f79"/>
                  <a:pt x="f100" y="f92"/>
                </a:cubicBezTo>
                <a:cubicBezTo>
                  <a:pt x="f101" y="f91"/>
                  <a:pt x="f102" y="f68"/>
                  <a:pt x="f103" y="f104"/>
                </a:cubicBezTo>
                <a:lnTo>
                  <a:pt x="f105" y="f104"/>
                </a:lnTo>
                <a:cubicBezTo>
                  <a:pt x="f106" y="f104"/>
                  <a:pt x="f107" y="f65"/>
                  <a:pt x="f52" y="f108"/>
                </a:cubicBezTo>
                <a:lnTo>
                  <a:pt x="f72" y="f73"/>
                </a:lnTo>
                <a:close/>
                <a:moveTo>
                  <a:pt x="f51" y="f109"/>
                </a:moveTo>
                <a:cubicBezTo>
                  <a:pt x="f110" y="f109"/>
                  <a:pt x="f111" y="f112"/>
                  <a:pt x="f113" y="f9"/>
                </a:cubicBezTo>
                <a:cubicBezTo>
                  <a:pt x="f114" y="f115"/>
                  <a:pt x="f2" y="f116"/>
                  <a:pt x="f2" y="f16"/>
                </a:cubicBezTo>
                <a:cubicBezTo>
                  <a:pt x="f2" y="f117"/>
                  <a:pt x="f118" y="f119"/>
                  <a:pt x="f120" y="f32"/>
                </a:cubicBezTo>
                <a:lnTo>
                  <a:pt x="f120" y="f21"/>
                </a:lnTo>
                <a:lnTo>
                  <a:pt x="f121" y="f21"/>
                </a:lnTo>
                <a:cubicBezTo>
                  <a:pt x="f122" y="f21"/>
                  <a:pt x="f2" y="f27"/>
                  <a:pt x="f2" y="f123"/>
                </a:cubicBezTo>
                <a:cubicBezTo>
                  <a:pt x="f2" y="f124"/>
                  <a:pt x="f122" y="f104"/>
                  <a:pt x="f121" y="f104"/>
                </a:cubicBezTo>
                <a:lnTo>
                  <a:pt x="f125" y="f104"/>
                </a:lnTo>
                <a:cubicBezTo>
                  <a:pt x="f49" y="f126"/>
                  <a:pt x="f127" y="f128"/>
                  <a:pt x="f102" y="f75"/>
                </a:cubicBezTo>
                <a:cubicBezTo>
                  <a:pt x="f129" y="f130"/>
                  <a:pt x="f131" y="f132"/>
                  <a:pt x="f25" y="f133"/>
                </a:cubicBezTo>
                <a:lnTo>
                  <a:pt x="f25" y="f134"/>
                </a:lnTo>
                <a:cubicBezTo>
                  <a:pt x="f135" y="f136"/>
                  <a:pt x="f137" y="f4"/>
                  <a:pt x="f62" y="f4"/>
                </a:cubicBezTo>
                <a:cubicBezTo>
                  <a:pt x="f138" y="f4"/>
                  <a:pt x="f108" y="f136"/>
                  <a:pt x="f64" y="f134"/>
                </a:cubicBezTo>
                <a:lnTo>
                  <a:pt x="f64" y="f133"/>
                </a:lnTo>
                <a:cubicBezTo>
                  <a:pt x="f139" y="f132"/>
                  <a:pt x="f140" y="f141"/>
                  <a:pt x="f142" y="f75"/>
                </a:cubicBezTo>
                <a:cubicBezTo>
                  <a:pt x="f143" y="f144"/>
                  <a:pt x="f145" y="f146"/>
                  <a:pt x="f134" y="f104"/>
                </a:cubicBezTo>
                <a:lnTo>
                  <a:pt x="f147" y="f104"/>
                </a:lnTo>
                <a:cubicBezTo>
                  <a:pt x="f148" y="f104"/>
                  <a:pt x="f3" y="f124"/>
                  <a:pt x="f3" y="f123"/>
                </a:cubicBezTo>
                <a:cubicBezTo>
                  <a:pt x="f3" y="f27"/>
                  <a:pt x="f148" y="f21"/>
                  <a:pt x="f147" y="f21"/>
                </a:cubicBezTo>
                <a:lnTo>
                  <a:pt x="f149" y="f21"/>
                </a:lnTo>
                <a:lnTo>
                  <a:pt x="f149" y="f32"/>
                </a:lnTo>
                <a:cubicBezTo>
                  <a:pt x="f150" y="f119"/>
                  <a:pt x="f3" y="f117"/>
                  <a:pt x="f3" y="f16"/>
                </a:cubicBezTo>
                <a:cubicBezTo>
                  <a:pt x="f3" y="f103"/>
                  <a:pt x="f151" y="f152"/>
                  <a:pt x="f153" y="f9"/>
                </a:cubicBezTo>
                <a:cubicBezTo>
                  <a:pt x="f154" y="f112"/>
                  <a:pt x="f155" y="f109"/>
                  <a:pt x="f5" y="f109"/>
                </a:cubicBezTo>
                <a:cubicBezTo>
                  <a:pt x="f156" y="f109"/>
                  <a:pt x="f157" y="f158"/>
                  <a:pt x="f64" y="f159"/>
                </a:cubicBezTo>
                <a:cubicBezTo>
                  <a:pt x="f63" y="f160"/>
                  <a:pt x="f161" y="f43"/>
                  <a:pt x="f62" y="f162"/>
                </a:cubicBezTo>
                <a:cubicBezTo>
                  <a:pt x="f163" y="f43"/>
                  <a:pt x="f135" y="f160"/>
                  <a:pt x="f25" y="f159"/>
                </a:cubicBezTo>
                <a:cubicBezTo>
                  <a:pt x="f164" y="f158"/>
                  <a:pt x="f105" y="f109"/>
                  <a:pt x="f51" y="f109"/>
                </a:cubicBezTo>
                <a:close/>
              </a:path>
            </a:pathLst>
          </a:custGeom>
          <a:solidFill>
            <a:srgbClr val="396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" name="Google Shape;636;p50">
            <a:extLst>
              <a:ext uri="{FF2B5EF4-FFF2-40B4-BE49-F238E27FC236}">
                <a16:creationId xmlns:a16="http://schemas.microsoft.com/office/drawing/2014/main" id="{7E76F379-4A7B-4F67-5CEA-C741D673A5BD}"/>
              </a:ext>
            </a:extLst>
          </p:cNvPr>
          <p:cNvGrpSpPr/>
          <p:nvPr/>
        </p:nvGrpSpPr>
        <p:grpSpPr>
          <a:xfrm>
            <a:off x="1965127" y="3093488"/>
            <a:ext cx="354110" cy="355061"/>
            <a:chOff x="1965127" y="3093488"/>
            <a:chExt cx="354110" cy="355061"/>
          </a:xfrm>
        </p:grpSpPr>
        <p:sp>
          <p:nvSpPr>
            <p:cNvPr id="17" name="Google Shape;637;p50">
              <a:extLst>
                <a:ext uri="{FF2B5EF4-FFF2-40B4-BE49-F238E27FC236}">
                  <a16:creationId xmlns:a16="http://schemas.microsoft.com/office/drawing/2014/main" id="{32FE0A8C-8AE7-5D35-8FD9-47A37DEFD4AF}"/>
                </a:ext>
              </a:extLst>
            </p:cNvPr>
            <p:cNvSpPr/>
            <p:nvPr/>
          </p:nvSpPr>
          <p:spPr>
            <a:xfrm>
              <a:off x="1965127" y="3093488"/>
              <a:ext cx="354110" cy="355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46"/>
                <a:gd name="f4" fmla="val 11878"/>
                <a:gd name="f5" fmla="val 1733"/>
                <a:gd name="f6" fmla="val 3466"/>
                <a:gd name="f7" fmla="val 1922"/>
                <a:gd name="f8" fmla="val 2080"/>
                <a:gd name="f9" fmla="val 3624"/>
                <a:gd name="f10" fmla="val 3813"/>
                <a:gd name="f11" fmla="val 4002"/>
                <a:gd name="f12" fmla="val 4159"/>
                <a:gd name="f13" fmla="val 693"/>
                <a:gd name="f14" fmla="val 1418"/>
                <a:gd name="f15" fmla="val 4821"/>
                <a:gd name="f16" fmla="val 6963"/>
                <a:gd name="f17" fmla="val 7656"/>
                <a:gd name="f18" fmla="val 7814"/>
                <a:gd name="f19" fmla="val 8034"/>
                <a:gd name="f20" fmla="val 8223"/>
                <a:gd name="f21" fmla="val 8381"/>
                <a:gd name="f22" fmla="val 9389"/>
                <a:gd name="f23" fmla="val 9609"/>
                <a:gd name="f24" fmla="val 9767"/>
                <a:gd name="f25" fmla="val 2237"/>
                <a:gd name="f26" fmla="val 2426"/>
                <a:gd name="f27" fmla="val 9610"/>
                <a:gd name="f28" fmla="val 9011"/>
                <a:gd name="f29" fmla="val 2458"/>
                <a:gd name="f30" fmla="val 8853"/>
                <a:gd name="f31" fmla="val 2773"/>
                <a:gd name="f32" fmla="val 8507"/>
                <a:gd name="f33" fmla="val 7562"/>
                <a:gd name="f34" fmla="val 2521"/>
                <a:gd name="f35" fmla="val 7184"/>
                <a:gd name="f36" fmla="val 7026"/>
                <a:gd name="f37" fmla="val 4789"/>
                <a:gd name="f38" fmla="val 4632"/>
                <a:gd name="f39" fmla="val 4285"/>
                <a:gd name="f40" fmla="val 3340"/>
                <a:gd name="f41" fmla="val 2994"/>
                <a:gd name="f42" fmla="val 2836"/>
                <a:gd name="f43" fmla="val 694"/>
                <a:gd name="f44" fmla="val 10334"/>
                <a:gd name="f45" fmla="val 11121"/>
                <a:gd name="f46" fmla="val 1481"/>
                <a:gd name="f47" fmla="val 11122"/>
                <a:gd name="f48" fmla="val 9042"/>
                <a:gd name="f49" fmla="val 9988"/>
                <a:gd name="f50" fmla="val 1891"/>
                <a:gd name="f51" fmla="val 10429"/>
                <a:gd name="f52" fmla="val 9987"/>
                <a:gd name="f53" fmla="val 10428"/>
                <a:gd name="f54" fmla="val 9956"/>
                <a:gd name="f55" fmla="val 1828"/>
                <a:gd name="f56" fmla="val 1"/>
                <a:gd name="f57" fmla="val 1103"/>
                <a:gd name="f58" fmla="val 3151"/>
                <a:gd name="f59" fmla="val 4506"/>
                <a:gd name="f60" fmla="val 7341"/>
                <a:gd name="f61" fmla="val 8727"/>
                <a:gd name="f62" fmla="val 9452"/>
                <a:gd name="f63" fmla="val 10775"/>
                <a:gd name="f64" fmla="val 10743"/>
                <a:gd name="f65" fmla="*/ f0 1 11846"/>
                <a:gd name="f66" fmla="*/ f1 1 1187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846"/>
                <a:gd name="f73" fmla="*/ f70 1 1187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846" h="1187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lnTo>
                    <a:pt x="f13" y="f6"/>
                  </a:lnTo>
                  <a:close/>
                  <a:moveTo>
                    <a:pt x="f14" y="f15"/>
                  </a:moveTo>
                  <a:lnTo>
                    <a:pt x="f14" y="f16"/>
                  </a:lnTo>
                  <a:lnTo>
                    <a:pt x="f13" y="f16"/>
                  </a:lnTo>
                  <a:lnTo>
                    <a:pt x="f13" y="f15"/>
                  </a:ln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lnTo>
                    <a:pt x="f13" y="f17"/>
                  </a:lnTo>
                  <a:close/>
                  <a:moveTo>
                    <a:pt x="f22" y="f8"/>
                  </a:moveTo>
                  <a:cubicBezTo>
                    <a:pt x="f23" y="f8"/>
                    <a:pt x="f24" y="f25"/>
                    <a:pt x="f24" y="f26"/>
                  </a:cubicBezTo>
                  <a:lnTo>
                    <a:pt x="f24" y="f22"/>
                  </a:lnTo>
                  <a:cubicBezTo>
                    <a:pt x="f24" y="f27"/>
                    <a:pt x="f23" y="f24"/>
                    <a:pt x="f22" y="f24"/>
                  </a:cubicBezTo>
                  <a:lnTo>
                    <a:pt x="f26" y="f24"/>
                  </a:lnTo>
                  <a:cubicBezTo>
                    <a:pt x="f25" y="f24"/>
                    <a:pt x="f8" y="f27"/>
                    <a:pt x="f8" y="f22"/>
                  </a:cubicBezTo>
                  <a:lnTo>
                    <a:pt x="f8" y="f28"/>
                  </a:lnTo>
                  <a:cubicBezTo>
                    <a:pt x="f29" y="f30"/>
                    <a:pt x="f31" y="f32"/>
                    <a:pt x="f31" y="f19"/>
                  </a:cubicBezTo>
                  <a:cubicBezTo>
                    <a:pt x="f31" y="f33"/>
                    <a:pt x="f34" y="f35"/>
                    <a:pt x="f8" y="f36"/>
                  </a:cubicBezTo>
                  <a:lnTo>
                    <a:pt x="f8" y="f37"/>
                  </a:lnTo>
                  <a:cubicBezTo>
                    <a:pt x="f29" y="f38"/>
                    <a:pt x="f31" y="f39"/>
                    <a:pt x="f31" y="f10"/>
                  </a:cubicBezTo>
                  <a:cubicBezTo>
                    <a:pt x="f31" y="f40"/>
                    <a:pt x="f34" y="f41"/>
                    <a:pt x="f8" y="f42"/>
                  </a:cubicBezTo>
                  <a:lnTo>
                    <a:pt x="f8" y="f26"/>
                  </a:lnTo>
                  <a:cubicBezTo>
                    <a:pt x="f8" y="f25"/>
                    <a:pt x="f25" y="f8"/>
                    <a:pt x="f26" y="f8"/>
                  </a:cubicBezTo>
                  <a:close/>
                  <a:moveTo>
                    <a:pt x="f22" y="f43"/>
                  </a:moveTo>
                  <a:cubicBezTo>
                    <a:pt x="f44" y="f43"/>
                    <a:pt x="f45" y="f46"/>
                    <a:pt x="f45" y="f26"/>
                  </a:cubicBezTo>
                  <a:lnTo>
                    <a:pt x="f45" y="f22"/>
                  </a:lnTo>
                  <a:cubicBezTo>
                    <a:pt x="f45" y="f44"/>
                    <a:pt x="f44" y="f47"/>
                    <a:pt x="f22" y="f47"/>
                  </a:cubicBezTo>
                  <a:lnTo>
                    <a:pt x="f26" y="f47"/>
                  </a:lnTo>
                  <a:cubicBezTo>
                    <a:pt x="f46" y="f47"/>
                    <a:pt x="f13" y="f44"/>
                    <a:pt x="f13" y="f22"/>
                  </a:cubicBezTo>
                  <a:lnTo>
                    <a:pt x="f13" y="f48"/>
                  </a:lnTo>
                  <a:lnTo>
                    <a:pt x="f14" y="f48"/>
                  </a:lnTo>
                  <a:lnTo>
                    <a:pt x="f14" y="f22"/>
                  </a:lnTo>
                  <a:cubicBezTo>
                    <a:pt x="f14" y="f49"/>
                    <a:pt x="f50" y="f51"/>
                    <a:pt x="f26" y="f51"/>
                  </a:cubicBezTo>
                  <a:lnTo>
                    <a:pt x="f22" y="f51"/>
                  </a:lnTo>
                  <a:cubicBezTo>
                    <a:pt x="f52" y="f51"/>
                    <a:pt x="f53" y="f54"/>
                    <a:pt x="f53" y="f22"/>
                  </a:cubicBezTo>
                  <a:lnTo>
                    <a:pt x="f53" y="f26"/>
                  </a:lnTo>
                  <a:cubicBezTo>
                    <a:pt x="f53" y="f55"/>
                    <a:pt x="f54" y="f14"/>
                    <a:pt x="f22" y="f14"/>
                  </a:cubicBezTo>
                  <a:lnTo>
                    <a:pt x="f26" y="f14"/>
                  </a:lnTo>
                  <a:cubicBezTo>
                    <a:pt x="f55" y="f14"/>
                    <a:pt x="f14" y="f50"/>
                    <a:pt x="f14" y="f26"/>
                  </a:cubicBezTo>
                  <a:lnTo>
                    <a:pt x="f14" y="f31"/>
                  </a:lnTo>
                  <a:lnTo>
                    <a:pt x="f13" y="f31"/>
                  </a:lnTo>
                  <a:lnTo>
                    <a:pt x="f13" y="f26"/>
                  </a:lnTo>
                  <a:cubicBezTo>
                    <a:pt x="f13" y="f46"/>
                    <a:pt x="f46" y="f43"/>
                    <a:pt x="f26" y="f43"/>
                  </a:cubicBezTo>
                  <a:close/>
                  <a:moveTo>
                    <a:pt x="f26" y="f56"/>
                  </a:moveTo>
                  <a:cubicBezTo>
                    <a:pt x="f57" y="f56"/>
                    <a:pt x="f2" y="f57"/>
                    <a:pt x="f2" y="f26"/>
                  </a:cubicBezTo>
                  <a:lnTo>
                    <a:pt x="f2" y="f58"/>
                  </a:lnTo>
                  <a:lnTo>
                    <a:pt x="f2" y="f59"/>
                  </a:lnTo>
                  <a:lnTo>
                    <a:pt x="f2" y="f60"/>
                  </a:lnTo>
                  <a:lnTo>
                    <a:pt x="f2" y="f61"/>
                  </a:lnTo>
                  <a:lnTo>
                    <a:pt x="f2" y="f62"/>
                  </a:lnTo>
                  <a:cubicBezTo>
                    <a:pt x="f2" y="f63"/>
                    <a:pt x="f57" y="f4"/>
                    <a:pt x="f26" y="f4"/>
                  </a:cubicBezTo>
                  <a:lnTo>
                    <a:pt x="f22" y="f4"/>
                  </a:lnTo>
                  <a:cubicBezTo>
                    <a:pt x="f64" y="f4"/>
                    <a:pt x="f3" y="f63"/>
                    <a:pt x="f3" y="f62"/>
                  </a:cubicBezTo>
                  <a:lnTo>
                    <a:pt x="f3" y="f29"/>
                  </a:lnTo>
                  <a:cubicBezTo>
                    <a:pt x="f3" y="f57"/>
                    <a:pt x="f64" y="f56"/>
                    <a:pt x="f22" y="f56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638;p50">
              <a:extLst>
                <a:ext uri="{FF2B5EF4-FFF2-40B4-BE49-F238E27FC236}">
                  <a16:creationId xmlns:a16="http://schemas.microsoft.com/office/drawing/2014/main" id="{6AFEA39E-0FBF-D965-5638-CB5BAB889BB4}"/>
                </a:ext>
              </a:extLst>
            </p:cNvPr>
            <p:cNvSpPr/>
            <p:nvPr/>
          </p:nvSpPr>
          <p:spPr>
            <a:xfrm>
              <a:off x="2080013" y="3198022"/>
              <a:ext cx="145069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2773"/>
                <a:gd name="f5" fmla="val 662"/>
                <a:gd name="f6" fmla="val 1670"/>
                <a:gd name="f7" fmla="val 1891"/>
                <a:gd name="f8" fmla="val 2931"/>
                <a:gd name="f9" fmla="val 2048"/>
                <a:gd name="f10" fmla="val 3120"/>
                <a:gd name="f11" fmla="val 4159"/>
                <a:gd name="f12" fmla="val 2741"/>
                <a:gd name="f13" fmla="val 2899"/>
                <a:gd name="f14" fmla="val 4128"/>
                <a:gd name="f15" fmla="val 2049"/>
                <a:gd name="f16" fmla="val 1702"/>
                <a:gd name="f17" fmla="val 1734"/>
                <a:gd name="f18" fmla="val 1"/>
                <a:gd name="f19" fmla="val 1545"/>
                <a:gd name="f20" fmla="val 1387"/>
                <a:gd name="f21" fmla="val 158"/>
                <a:gd name="f22" fmla="val 347"/>
                <a:gd name="f23" fmla="val 1544"/>
                <a:gd name="f24" fmla="val 1733"/>
                <a:gd name="f25" fmla="val 3309"/>
                <a:gd name="f26" fmla="val 3466"/>
                <a:gd name="f27" fmla="val 4474"/>
                <a:gd name="f28" fmla="val 4695"/>
                <a:gd name="f29" fmla="val 4852"/>
                <a:gd name="f30" fmla="val 4506"/>
                <a:gd name="f31" fmla="*/ f0 1 4853"/>
                <a:gd name="f32" fmla="*/ f1 1 4853"/>
                <a:gd name="f33" fmla="val f2"/>
                <a:gd name="f34" fmla="val f3"/>
                <a:gd name="f35" fmla="+- f34 0 f33"/>
                <a:gd name="f36" fmla="*/ f35 1 4853"/>
                <a:gd name="f37" fmla="*/ f33 1 f36"/>
                <a:gd name="f38" fmla="*/ f34 1 f36"/>
                <a:gd name="f39" fmla="*/ f37 f31 1"/>
                <a:gd name="f40" fmla="*/ f38 f31 1"/>
                <a:gd name="f41" fmla="*/ f38 f32 1"/>
                <a:gd name="f42" fmla="*/ f3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53" h="4853">
                  <a:moveTo>
                    <a:pt x="f4" y="f5"/>
                  </a:moveTo>
                  <a:lnTo>
                    <a:pt x="f4" y="f6"/>
                  </a:lnTo>
                  <a:cubicBezTo>
                    <a:pt x="f4" y="f7"/>
                    <a:pt x="f8" y="f9"/>
                    <a:pt x="f10" y="f9"/>
                  </a:cubicBezTo>
                  <a:lnTo>
                    <a:pt x="f11" y="f9"/>
                  </a:lnTo>
                  <a:lnTo>
                    <a:pt x="f11" y="f12"/>
                  </a:lnTo>
                  <a:lnTo>
                    <a:pt x="f10" y="f12"/>
                  </a:lnTo>
                  <a:cubicBezTo>
                    <a:pt x="f8" y="f12"/>
                    <a:pt x="f4" y="f13"/>
                    <a:pt x="f4" y="f10"/>
                  </a:cubicBezTo>
                  <a:lnTo>
                    <a:pt x="f4" y="f14"/>
                  </a:lnTo>
                  <a:lnTo>
                    <a:pt x="f15" y="f14"/>
                  </a:lnTo>
                  <a:lnTo>
                    <a:pt x="f15" y="f10"/>
                  </a:lnTo>
                  <a:cubicBezTo>
                    <a:pt x="f15" y="f13"/>
                    <a:pt x="f7" y="f12"/>
                    <a:pt x="f16" y="f12"/>
                  </a:cubicBezTo>
                  <a:lnTo>
                    <a:pt x="f5" y="f12"/>
                  </a:lnTo>
                  <a:lnTo>
                    <a:pt x="f5" y="f9"/>
                  </a:lnTo>
                  <a:lnTo>
                    <a:pt x="f16" y="f9"/>
                  </a:lnTo>
                  <a:cubicBezTo>
                    <a:pt x="f7" y="f9"/>
                    <a:pt x="f15" y="f7"/>
                    <a:pt x="f15" y="f6"/>
                  </a:cubicBezTo>
                  <a:lnTo>
                    <a:pt x="f15" y="f5"/>
                  </a:ln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0"/>
                  </a:lnTo>
                  <a:lnTo>
                    <a:pt x="f22" y="f20"/>
                  </a:lnTo>
                  <a:cubicBezTo>
                    <a:pt x="f21" y="f20"/>
                    <a:pt x="f18" y="f23"/>
                    <a:pt x="f18" y="f24"/>
                  </a:cubicBezTo>
                  <a:lnTo>
                    <a:pt x="f18" y="f10"/>
                  </a:lnTo>
                  <a:cubicBezTo>
                    <a:pt x="f18" y="f25"/>
                    <a:pt x="f21" y="f26"/>
                    <a:pt x="f22" y="f26"/>
                  </a:cubicBezTo>
                  <a:lnTo>
                    <a:pt x="f20" y="f26"/>
                  </a:lnTo>
                  <a:lnTo>
                    <a:pt x="f20" y="f27"/>
                  </a:lnTo>
                  <a:cubicBezTo>
                    <a:pt x="f20" y="f28"/>
                    <a:pt x="f19" y="f29"/>
                    <a:pt x="f17" y="f29"/>
                  </a:cubicBezTo>
                  <a:lnTo>
                    <a:pt x="f10" y="f29"/>
                  </a:lnTo>
                  <a:cubicBezTo>
                    <a:pt x="f25" y="f29"/>
                    <a:pt x="f26" y="f28"/>
                    <a:pt x="f26" y="f27"/>
                  </a:cubicBezTo>
                  <a:lnTo>
                    <a:pt x="f26" y="f26"/>
                  </a:lnTo>
                  <a:lnTo>
                    <a:pt x="f30" y="f26"/>
                  </a:lnTo>
                  <a:cubicBezTo>
                    <a:pt x="f28" y="f26"/>
                    <a:pt x="f3" y="f25"/>
                    <a:pt x="f3" y="f10"/>
                  </a:cubicBezTo>
                  <a:lnTo>
                    <a:pt x="f3" y="f24"/>
                  </a:lnTo>
                  <a:cubicBezTo>
                    <a:pt x="f3" y="f23"/>
                    <a:pt x="f28" y="f20"/>
                    <a:pt x="f30" y="f20"/>
                  </a:cubicBezTo>
                  <a:lnTo>
                    <a:pt x="f26" y="f20"/>
                  </a:lnTo>
                  <a:lnTo>
                    <a:pt x="f26" y="f22"/>
                  </a:lnTo>
                  <a:cubicBezTo>
                    <a:pt x="f26" y="f21"/>
                    <a:pt x="f25" y="f18"/>
                    <a:pt x="f10" y="f18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639;p50">
            <a:extLst>
              <a:ext uri="{FF2B5EF4-FFF2-40B4-BE49-F238E27FC236}">
                <a16:creationId xmlns:a16="http://schemas.microsoft.com/office/drawing/2014/main" id="{39B72616-CAB1-9320-EE8C-97C880EA054A}"/>
              </a:ext>
            </a:extLst>
          </p:cNvPr>
          <p:cNvGrpSpPr/>
          <p:nvPr/>
        </p:nvGrpSpPr>
        <p:grpSpPr>
          <a:xfrm>
            <a:off x="4416113" y="1405707"/>
            <a:ext cx="311746" cy="353214"/>
            <a:chOff x="4416113" y="1405707"/>
            <a:chExt cx="311746" cy="353214"/>
          </a:xfrm>
        </p:grpSpPr>
        <p:sp>
          <p:nvSpPr>
            <p:cNvPr id="20" name="Google Shape;640;p50">
              <a:extLst>
                <a:ext uri="{FF2B5EF4-FFF2-40B4-BE49-F238E27FC236}">
                  <a16:creationId xmlns:a16="http://schemas.microsoft.com/office/drawing/2014/main" id="{19D7127F-3571-2613-983B-AF9CE01DFF9F}"/>
                </a:ext>
              </a:extLst>
            </p:cNvPr>
            <p:cNvSpPr/>
            <p:nvPr/>
          </p:nvSpPr>
          <p:spPr>
            <a:xfrm>
              <a:off x="4416113" y="1405707"/>
              <a:ext cx="311746" cy="3532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11816"/>
                <a:gd name="f5" fmla="val 1072"/>
                <a:gd name="f6" fmla="val 3561"/>
                <a:gd name="f7" fmla="val 1261"/>
                <a:gd name="f8" fmla="val 1418"/>
                <a:gd name="f9" fmla="val 3718"/>
                <a:gd name="f10" fmla="val 3907"/>
                <a:gd name="f11" fmla="val 4916"/>
                <a:gd name="f12" fmla="val 694"/>
                <a:gd name="f13" fmla="val 851"/>
                <a:gd name="f14" fmla="val 5230"/>
                <a:gd name="f15" fmla="val 5419"/>
                <a:gd name="f16" fmla="val 5577"/>
                <a:gd name="f17" fmla="val 4884"/>
                <a:gd name="f18" fmla="val 5041"/>
                <a:gd name="f19" fmla="val 8696"/>
                <a:gd name="f20" fmla="val 4348"/>
                <a:gd name="f21" fmla="val 9294"/>
                <a:gd name="f22" fmla="val 9736"/>
                <a:gd name="f23" fmla="val 4821"/>
                <a:gd name="f24" fmla="val 5357"/>
                <a:gd name="f25" fmla="val 5924"/>
                <a:gd name="f26" fmla="val 9263"/>
                <a:gd name="f27" fmla="val 6396"/>
                <a:gd name="f28" fmla="val 8097"/>
                <a:gd name="f29" fmla="val 7688"/>
                <a:gd name="f30" fmla="val 8160"/>
                <a:gd name="f31" fmla="val 5482"/>
                <a:gd name="f32" fmla="val 5609"/>
                <a:gd name="f33" fmla="val 5388"/>
                <a:gd name="f34" fmla="val 6176"/>
                <a:gd name="f35" fmla="val 5073"/>
                <a:gd name="f36" fmla="val 6774"/>
                <a:gd name="f37" fmla="val 4569"/>
                <a:gd name="f38" fmla="val 7121"/>
                <a:gd name="f39" fmla="val 4120"/>
                <a:gd name="f40" fmla="val 7475"/>
                <a:gd name="f41" fmla="val 3582"/>
                <a:gd name="f42" fmla="val 7653"/>
                <a:gd name="f43" fmla="val 3036"/>
                <a:gd name="f44" fmla="val 2854"/>
                <a:gd name="f45" fmla="val 2671"/>
                <a:gd name="f46" fmla="val 7633"/>
                <a:gd name="f47" fmla="val 2489"/>
                <a:gd name="f48" fmla="val 7593"/>
                <a:gd name="f49" fmla="val 1639"/>
                <a:gd name="f50" fmla="val 7404"/>
                <a:gd name="f51" fmla="val 946"/>
                <a:gd name="f52" fmla="val 6617"/>
                <a:gd name="f53" fmla="val 757"/>
                <a:gd name="f54" fmla="val 5640"/>
                <a:gd name="f55" fmla="val 1481"/>
                <a:gd name="f56" fmla="val 5955"/>
                <a:gd name="f57" fmla="val 6270"/>
                <a:gd name="f58" fmla="val 1891"/>
                <a:gd name="f59" fmla="val 6491"/>
                <a:gd name="f60" fmla="val 2206"/>
                <a:gd name="f61" fmla="val 6806"/>
                <a:gd name="f62" fmla="val 2647"/>
                <a:gd name="f63" fmla="val 7026"/>
                <a:gd name="f64" fmla="val 3119"/>
                <a:gd name="f65" fmla="val 3183"/>
                <a:gd name="f66" fmla="val 3309"/>
                <a:gd name="f67" fmla="val 3372"/>
                <a:gd name="f68" fmla="val 6963"/>
                <a:gd name="f69" fmla="val 4096"/>
                <a:gd name="f70" fmla="val 6837"/>
                <a:gd name="f71" fmla="val 4600"/>
                <a:gd name="f72" fmla="val 6302"/>
                <a:gd name="f73" fmla="val 4758"/>
                <a:gd name="f74" fmla="val 2426"/>
                <a:gd name="f75" fmla="val 1"/>
                <a:gd name="f76" fmla="val 2237"/>
                <a:gd name="f77" fmla="val 2080"/>
                <a:gd name="f78" fmla="val 158"/>
                <a:gd name="f79" fmla="val 347"/>
                <a:gd name="f80" fmla="val 725"/>
                <a:gd name="f81" fmla="val 1733"/>
                <a:gd name="f82" fmla="val 1135"/>
                <a:gd name="f83" fmla="val 1198"/>
                <a:gd name="f84" fmla="val 1734"/>
                <a:gd name="f85" fmla="val 2836"/>
                <a:gd name="f86" fmla="val 316"/>
                <a:gd name="f87" fmla="val 2994"/>
                <a:gd name="f88" fmla="val 3340"/>
                <a:gd name="f89" fmla="val 3813"/>
                <a:gd name="f90" fmla="val 5231"/>
                <a:gd name="f91" fmla="val 32"/>
                <a:gd name="f92" fmla="val 284"/>
                <a:gd name="f93" fmla="val 6554"/>
                <a:gd name="f94" fmla="val 662"/>
                <a:gd name="f95" fmla="val 7058"/>
                <a:gd name="f96" fmla="val 1103"/>
                <a:gd name="f97" fmla="val 7656"/>
                <a:gd name="f98" fmla="val 1702"/>
                <a:gd name="f99" fmla="val 8035"/>
                <a:gd name="f100" fmla="val 2395"/>
                <a:gd name="f101" fmla="val 8224"/>
                <a:gd name="f102" fmla="val 2521"/>
                <a:gd name="f103" fmla="val 8287"/>
                <a:gd name="f104" fmla="val 2678"/>
                <a:gd name="f105" fmla="val 2804"/>
                <a:gd name="f106" fmla="val 8318"/>
                <a:gd name="f107" fmla="val 4222"/>
                <a:gd name="f108" fmla="val 11815"/>
                <a:gd name="f109" fmla="val 5892"/>
                <a:gd name="f110" fmla="val 7625"/>
                <a:gd name="f111" fmla="val 9011"/>
                <a:gd name="f112" fmla="val 10397"/>
                <a:gd name="f113" fmla="val 6932"/>
                <a:gd name="f114" fmla="val 9830"/>
                <a:gd name="f115" fmla="val 5325"/>
                <a:gd name="f116" fmla="val 4380"/>
                <a:gd name="f117" fmla="val 9641"/>
                <a:gd name="f118" fmla="val 3592"/>
                <a:gd name="f119" fmla="val 7751"/>
                <a:gd name="f120" fmla="val 6144"/>
                <a:gd name="f121" fmla="val 7562"/>
                <a:gd name="f122" fmla="val 8349"/>
                <a:gd name="f123" fmla="val 8791"/>
                <a:gd name="f124" fmla="val 10114"/>
                <a:gd name="f125" fmla="val 7247"/>
                <a:gd name="f126" fmla="val 11216"/>
                <a:gd name="f127" fmla="val 3466"/>
                <a:gd name="f128" fmla="val 8350"/>
                <a:gd name="f129" fmla="val 4065"/>
                <a:gd name="f130" fmla="val 8066"/>
                <a:gd name="f131" fmla="val 5829"/>
                <a:gd name="f132" fmla="val 7089"/>
                <a:gd name="f133" fmla="val 3876"/>
                <a:gd name="f134" fmla="val 3435"/>
                <a:gd name="f135" fmla="val 5986"/>
                <a:gd name="f136" fmla="val 3025"/>
                <a:gd name="f137" fmla="val 5545"/>
                <a:gd name="f138" fmla="val 2868"/>
                <a:gd name="f139" fmla="val 1765"/>
                <a:gd name="f140" fmla="val 4537"/>
                <a:gd name="f141" fmla="val 4159"/>
                <a:gd name="f142" fmla="val 410"/>
                <a:gd name="f143" fmla="val 190"/>
                <a:gd name="f144" fmla="val 4002"/>
                <a:gd name="f145" fmla="val 3624"/>
                <a:gd name="f146" fmla="val 1986"/>
                <a:gd name="f147" fmla="val 2143"/>
                <a:gd name="f148" fmla="val 4726"/>
                <a:gd name="f149" fmla="val 1576"/>
                <a:gd name="f150" fmla="val 4474"/>
                <a:gd name="f151" fmla="val 3403"/>
                <a:gd name="f152" fmla="val 5168"/>
                <a:gd name="f153" fmla="val 5703"/>
                <a:gd name="f154" fmla="val 3151"/>
                <a:gd name="f155" fmla="val 2867"/>
                <a:gd name="f156" fmla="val 2584"/>
                <a:gd name="f157" fmla="val 5766"/>
                <a:gd name="f158" fmla="val 5483"/>
                <a:gd name="f159" fmla="val 5199"/>
                <a:gd name="f160" fmla="val 1796"/>
                <a:gd name="f161" fmla="val 1387"/>
                <a:gd name="f162" fmla="val 1545"/>
                <a:gd name="f163" fmla="val 1544"/>
                <a:gd name="f164" fmla="val 1923"/>
                <a:gd name="f165" fmla="*/ f0 1 10429"/>
                <a:gd name="f166" fmla="*/ f1 1 11816"/>
                <a:gd name="f167" fmla="val f2"/>
                <a:gd name="f168" fmla="val f3"/>
                <a:gd name="f169" fmla="val f4"/>
                <a:gd name="f170" fmla="+- f169 0 f167"/>
                <a:gd name="f171" fmla="+- f168 0 f167"/>
                <a:gd name="f172" fmla="*/ f171 1 10429"/>
                <a:gd name="f173" fmla="*/ f170 1 11816"/>
                <a:gd name="f174" fmla="*/ f167 1 f172"/>
                <a:gd name="f175" fmla="*/ f168 1 f172"/>
                <a:gd name="f176" fmla="*/ f167 1 f173"/>
                <a:gd name="f177" fmla="*/ f169 1 f173"/>
                <a:gd name="f178" fmla="*/ f174 f165 1"/>
                <a:gd name="f179" fmla="*/ f175 f165 1"/>
                <a:gd name="f180" fmla="*/ f177 f166 1"/>
                <a:gd name="f181" fmla="*/ f176 f1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8" t="f181" r="f179" b="f180"/>
              <a:pathLst>
                <a:path w="10429" h="1181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6"/>
                  </a:moveTo>
                  <a:cubicBezTo>
                    <a:pt x="f15" y="f6"/>
                    <a:pt x="f16" y="f9"/>
                    <a:pt x="f16" y="f10"/>
                  </a:cubicBezTo>
                  <a:lnTo>
                    <a:pt x="f16" y="f11"/>
                  </a:lnTo>
                  <a:lnTo>
                    <a:pt x="f17" y="f11"/>
                  </a:lnTo>
                  <a:lnTo>
                    <a:pt x="f17" y="f10"/>
                  </a:lnTo>
                  <a:cubicBezTo>
                    <a:pt x="f17" y="f9"/>
                    <a:pt x="f18" y="f6"/>
                    <a:pt x="f14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2" y="f23"/>
                    <a:pt x="f22" y="f24"/>
                  </a:cubicBezTo>
                  <a:cubicBezTo>
                    <a:pt x="f22" y="f25"/>
                    <a:pt x="f26" y="f27"/>
                    <a:pt x="f19" y="f27"/>
                  </a:cubicBezTo>
                  <a:cubicBezTo>
                    <a:pt x="f28" y="f27"/>
                    <a:pt x="f29" y="f25"/>
                    <a:pt x="f29" y="f24"/>
                  </a:cubicBezTo>
                  <a:cubicBezTo>
                    <a:pt x="f29" y="f23"/>
                    <a:pt x="f30" y="f20"/>
                    <a:pt x="f19" y="f20"/>
                  </a:cubicBezTo>
                  <a:close/>
                  <a:moveTo>
                    <a:pt x="f31" y="f32"/>
                  </a:move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lnTo>
                    <a:pt x="f8" y="f54"/>
                  </a:lnTo>
                  <a:cubicBezTo>
                    <a:pt x="f55" y="f56"/>
                    <a:pt x="f49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3"/>
                    <a:pt x="f67" y="f68"/>
                  </a:cubicBezTo>
                  <a:cubicBezTo>
                    <a:pt x="f69" y="f70"/>
                    <a:pt x="f71" y="f72"/>
                    <a:pt x="f73" y="f32"/>
                  </a:cubicBezTo>
                  <a:close/>
                  <a:moveTo>
                    <a:pt x="f74" y="f75"/>
                  </a:moveTo>
                  <a:cubicBezTo>
                    <a:pt x="f76" y="f75"/>
                    <a:pt x="f77" y="f78"/>
                    <a:pt x="f77" y="f79"/>
                  </a:cubicBezTo>
                  <a:lnTo>
                    <a:pt x="f77" y="f80"/>
                  </a:lnTo>
                  <a:lnTo>
                    <a:pt x="f81" y="f80"/>
                  </a:lnTo>
                  <a:cubicBezTo>
                    <a:pt x="f82" y="f80"/>
                    <a:pt x="f12" y="f83"/>
                    <a:pt x="f12" y="f84"/>
                  </a:cubicBezTo>
                  <a:lnTo>
                    <a:pt x="f12" y="f85"/>
                  </a:lnTo>
                  <a:cubicBezTo>
                    <a:pt x="f86" y="f87"/>
                    <a:pt x="f75" y="f88"/>
                    <a:pt x="f75" y="f89"/>
                  </a:cubicBezTo>
                  <a:lnTo>
                    <a:pt x="f75" y="f35"/>
                  </a:lnTo>
                  <a:lnTo>
                    <a:pt x="f75" y="f90"/>
                  </a:lnTo>
                  <a:cubicBezTo>
                    <a:pt x="f91" y="f25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3"/>
                    <a:pt x="f105" y="f106"/>
                  </a:cubicBezTo>
                  <a:lnTo>
                    <a:pt x="f105" y="f19"/>
                  </a:lnTo>
                  <a:cubicBezTo>
                    <a:pt x="f105" y="f3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1" y="f19"/>
                  </a:cubicBezTo>
                  <a:lnTo>
                    <a:pt x="f111" y="f113"/>
                  </a:lnTo>
                  <a:cubicBezTo>
                    <a:pt x="f114" y="f70"/>
                    <a:pt x="f3" y="f34"/>
                    <a:pt x="f3" y="f115"/>
                  </a:cubicBezTo>
                  <a:cubicBezTo>
                    <a:pt x="f3" y="f116"/>
                    <a:pt x="f117" y="f118"/>
                    <a:pt x="f19" y="f118"/>
                  </a:cubicBezTo>
                  <a:cubicBezTo>
                    <a:pt x="f119" y="f118"/>
                    <a:pt x="f68" y="f116"/>
                    <a:pt x="f68" y="f115"/>
                  </a:cubicBezTo>
                  <a:cubicBezTo>
                    <a:pt x="f68" y="f120"/>
                    <a:pt x="f121" y="f70"/>
                    <a:pt x="f122" y="f63"/>
                  </a:cubicBezTo>
                  <a:lnTo>
                    <a:pt x="f122" y="f123"/>
                  </a:lnTo>
                  <a:cubicBezTo>
                    <a:pt x="f122" y="f124"/>
                    <a:pt x="f125" y="f126"/>
                    <a:pt x="f109" y="f126"/>
                  </a:cubicBezTo>
                  <a:cubicBezTo>
                    <a:pt x="f37" y="f126"/>
                    <a:pt x="f127" y="f124"/>
                    <a:pt x="f127" y="f123"/>
                  </a:cubicBezTo>
                  <a:lnTo>
                    <a:pt x="f127" y="f128"/>
                  </a:lnTo>
                  <a:cubicBezTo>
                    <a:pt x="f129" y="f103"/>
                    <a:pt x="f71" y="f130"/>
                    <a:pt x="f35" y="f29"/>
                  </a:cubicBezTo>
                  <a:cubicBezTo>
                    <a:pt x="f131" y="f132"/>
                    <a:pt x="f57" y="f34"/>
                    <a:pt x="f57" y="f90"/>
                  </a:cubicBezTo>
                  <a:lnTo>
                    <a:pt x="f57" y="f133"/>
                  </a:lnTo>
                  <a:cubicBezTo>
                    <a:pt x="f57" y="f134"/>
                    <a:pt x="f135" y="f136"/>
                    <a:pt x="f137" y="f138"/>
                  </a:cubicBezTo>
                  <a:lnTo>
                    <a:pt x="f137" y="f139"/>
                  </a:lnTo>
                  <a:cubicBezTo>
                    <a:pt x="f137" y="f83"/>
                    <a:pt x="f35" y="f53"/>
                    <a:pt x="f140" y="f53"/>
                  </a:cubicBezTo>
                  <a:lnTo>
                    <a:pt x="f141" y="f53"/>
                  </a:lnTo>
                  <a:lnTo>
                    <a:pt x="f141" y="f142"/>
                  </a:lnTo>
                  <a:cubicBezTo>
                    <a:pt x="f141" y="f143"/>
                    <a:pt x="f144" y="f91"/>
                    <a:pt x="f89" y="f91"/>
                  </a:cubicBezTo>
                  <a:cubicBezTo>
                    <a:pt x="f145" y="f91"/>
                    <a:pt x="f127" y="f143"/>
                    <a:pt x="f127" y="f142"/>
                  </a:cubicBezTo>
                  <a:lnTo>
                    <a:pt x="f127" y="f139"/>
                  </a:lnTo>
                  <a:cubicBezTo>
                    <a:pt x="f127" y="f146"/>
                    <a:pt x="f145" y="f147"/>
                    <a:pt x="f89" y="f147"/>
                  </a:cubicBezTo>
                  <a:cubicBezTo>
                    <a:pt x="f144" y="f147"/>
                    <a:pt x="f141" y="f146"/>
                    <a:pt x="f141" y="f139"/>
                  </a:cubicBezTo>
                  <a:lnTo>
                    <a:pt x="f141" y="f8"/>
                  </a:lnTo>
                  <a:lnTo>
                    <a:pt x="f140" y="f8"/>
                  </a:lnTo>
                  <a:cubicBezTo>
                    <a:pt x="f148" y="f8"/>
                    <a:pt x="f17" y="f149"/>
                    <a:pt x="f17" y="f139"/>
                  </a:cubicBezTo>
                  <a:lnTo>
                    <a:pt x="f17" y="f138"/>
                  </a:lnTo>
                  <a:cubicBezTo>
                    <a:pt x="f150" y="f136"/>
                    <a:pt x="f141" y="f151"/>
                    <a:pt x="f141" y="f133"/>
                  </a:cubicBezTo>
                  <a:lnTo>
                    <a:pt x="f141" y="f152"/>
                  </a:lnTo>
                  <a:cubicBezTo>
                    <a:pt x="f141" y="f153"/>
                    <a:pt x="f89" y="f34"/>
                    <a:pt x="f66" y="f57"/>
                  </a:cubicBezTo>
                  <a:lnTo>
                    <a:pt x="f154" y="f57"/>
                  </a:lnTo>
                  <a:cubicBezTo>
                    <a:pt x="f155" y="f57"/>
                    <a:pt x="f156" y="f120"/>
                    <a:pt x="f100" y="f56"/>
                  </a:cubicBezTo>
                  <a:cubicBezTo>
                    <a:pt x="f60" y="f157"/>
                    <a:pt x="f77" y="f158"/>
                    <a:pt x="f77" y="f159"/>
                  </a:cubicBezTo>
                  <a:lnTo>
                    <a:pt x="f77" y="f89"/>
                  </a:lnTo>
                  <a:cubicBezTo>
                    <a:pt x="f77" y="f151"/>
                    <a:pt x="f160" y="f87"/>
                    <a:pt x="f161" y="f85"/>
                  </a:cubicBezTo>
                  <a:lnTo>
                    <a:pt x="f161" y="f84"/>
                  </a:lnTo>
                  <a:cubicBezTo>
                    <a:pt x="f161" y="f162"/>
                    <a:pt x="f163" y="f161"/>
                    <a:pt x="f81" y="f161"/>
                  </a:cubicBezTo>
                  <a:lnTo>
                    <a:pt x="f77" y="f161"/>
                  </a:lnTo>
                  <a:lnTo>
                    <a:pt x="f77" y="f84"/>
                  </a:lnTo>
                  <a:cubicBezTo>
                    <a:pt x="f77" y="f164"/>
                    <a:pt x="f76" y="f77"/>
                    <a:pt x="f74" y="f77"/>
                  </a:cubicBezTo>
                  <a:cubicBezTo>
                    <a:pt x="f62" y="f77"/>
                    <a:pt x="f105" y="f164"/>
                    <a:pt x="f105" y="f84"/>
                  </a:cubicBezTo>
                  <a:lnTo>
                    <a:pt x="f105" y="f79"/>
                  </a:lnTo>
                  <a:cubicBezTo>
                    <a:pt x="f105" y="f78"/>
                    <a:pt x="f62" y="f75"/>
                    <a:pt x="f74" y="f75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41;p50">
              <a:extLst>
                <a:ext uri="{FF2B5EF4-FFF2-40B4-BE49-F238E27FC236}">
                  <a16:creationId xmlns:a16="http://schemas.microsoft.com/office/drawing/2014/main" id="{97B494C0-C259-D719-FEE1-660CC6AAB427}"/>
                </a:ext>
              </a:extLst>
            </p:cNvPr>
            <p:cNvSpPr/>
            <p:nvPr/>
          </p:nvSpPr>
          <p:spPr>
            <a:xfrm>
              <a:off x="4665689" y="1555467"/>
              <a:ext cx="20747" cy="20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7"/>
                <a:gd name="f5" fmla="val 158"/>
                <a:gd name="f6" fmla="val 536"/>
                <a:gd name="f7" fmla="val 693"/>
                <a:gd name="f8" fmla="*/ f0 1 694"/>
                <a:gd name="f9" fmla="*/ f1 1 694"/>
                <a:gd name="f10" fmla="val f2"/>
                <a:gd name="f11" fmla="val f3"/>
                <a:gd name="f12" fmla="+- f11 0 f10"/>
                <a:gd name="f13" fmla="*/ f12 1 694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694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642;p50">
            <a:extLst>
              <a:ext uri="{FF2B5EF4-FFF2-40B4-BE49-F238E27FC236}">
                <a16:creationId xmlns:a16="http://schemas.microsoft.com/office/drawing/2014/main" id="{03979CDA-F688-869E-4C9E-5AE8B2F2490F}"/>
              </a:ext>
            </a:extLst>
          </p:cNvPr>
          <p:cNvGrpSpPr/>
          <p:nvPr/>
        </p:nvGrpSpPr>
        <p:grpSpPr>
          <a:xfrm>
            <a:off x="4405853" y="3155640"/>
            <a:ext cx="356021" cy="230767"/>
            <a:chOff x="4405853" y="3155640"/>
            <a:chExt cx="356021" cy="230767"/>
          </a:xfrm>
        </p:grpSpPr>
        <p:sp>
          <p:nvSpPr>
            <p:cNvPr id="23" name="Google Shape;643;p50">
              <a:extLst>
                <a:ext uri="{FF2B5EF4-FFF2-40B4-BE49-F238E27FC236}">
                  <a16:creationId xmlns:a16="http://schemas.microsoft.com/office/drawing/2014/main" id="{C2955C17-CBCC-BBCD-220B-FFAE40686C9A}"/>
                </a:ext>
              </a:extLst>
            </p:cNvPr>
            <p:cNvSpPr/>
            <p:nvPr/>
          </p:nvSpPr>
          <p:spPr>
            <a:xfrm>
              <a:off x="4551846" y="3240377"/>
              <a:ext cx="42391" cy="424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1103"/>
                <a:gd name="f11" fmla="*/ f0 1 1418"/>
                <a:gd name="f12" fmla="*/ f1 1 141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8"/>
                <a:gd name="f19" fmla="*/ f16 1 141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0" y="f4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644;p50">
              <a:extLst>
                <a:ext uri="{FF2B5EF4-FFF2-40B4-BE49-F238E27FC236}">
                  <a16:creationId xmlns:a16="http://schemas.microsoft.com/office/drawing/2014/main" id="{036A72E7-9DC6-EC03-0C19-53ECB3183775}"/>
                </a:ext>
              </a:extLst>
            </p:cNvPr>
            <p:cNvSpPr/>
            <p:nvPr/>
          </p:nvSpPr>
          <p:spPr>
            <a:xfrm>
              <a:off x="4405853" y="3155640"/>
              <a:ext cx="356021" cy="230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10"/>
                <a:gd name="f4" fmla="val 7720"/>
                <a:gd name="f5" fmla="val 5955"/>
                <a:gd name="f6" fmla="val 756"/>
                <a:gd name="f7" fmla="val 7405"/>
                <a:gd name="f8" fmla="val 8791"/>
                <a:gd name="f9" fmla="val 1670"/>
                <a:gd name="f10" fmla="val 9673"/>
                <a:gd name="f11" fmla="val 2426"/>
                <a:gd name="f12" fmla="val 10335"/>
                <a:gd name="f13" fmla="val 3025"/>
                <a:gd name="f14" fmla="val 10839"/>
                <a:gd name="f15" fmla="val 3592"/>
                <a:gd name="f16" fmla="val 11091"/>
                <a:gd name="f17" fmla="val 3938"/>
                <a:gd name="f18" fmla="val 10524"/>
                <a:gd name="f19" fmla="val 4632"/>
                <a:gd name="f20" fmla="val 8413"/>
                <a:gd name="f21" fmla="val 7026"/>
                <a:gd name="f22" fmla="val 4506"/>
                <a:gd name="f23" fmla="val 3120"/>
                <a:gd name="f24" fmla="val 6144"/>
                <a:gd name="f25" fmla="val 2269"/>
                <a:gd name="f26" fmla="val 5388"/>
                <a:gd name="f27" fmla="val 1576"/>
                <a:gd name="f28" fmla="val 4789"/>
                <a:gd name="f29" fmla="val 1072"/>
                <a:gd name="f30" fmla="val 4190"/>
                <a:gd name="f31" fmla="val 852"/>
                <a:gd name="f32" fmla="val 3875"/>
                <a:gd name="f33" fmla="val 1419"/>
                <a:gd name="f34" fmla="val 3182"/>
                <a:gd name="f35" fmla="val 3529"/>
                <a:gd name="f36" fmla="val 788"/>
                <a:gd name="f37" fmla="val 5199"/>
                <a:gd name="f38" fmla="val 4412"/>
                <a:gd name="f39" fmla="val 189"/>
                <a:gd name="f40" fmla="val 3624"/>
                <a:gd name="f41" fmla="val 567"/>
                <a:gd name="f42" fmla="val 2994"/>
                <a:gd name="f43" fmla="val 882"/>
                <a:gd name="f44" fmla="val 2364"/>
                <a:gd name="f45" fmla="val 1324"/>
                <a:gd name="f46" fmla="val 1797"/>
                <a:gd name="f47" fmla="val 1828"/>
                <a:gd name="f48" fmla="val 757"/>
                <a:gd name="f49" fmla="val 2741"/>
                <a:gd name="f50" fmla="val 127"/>
                <a:gd name="f51" fmla="val 3623"/>
                <a:gd name="f52" fmla="val 95"/>
                <a:gd name="f53" fmla="val 3655"/>
                <a:gd name="f54" fmla="val 1"/>
                <a:gd name="f55" fmla="val 3781"/>
                <a:gd name="f56" fmla="val 4033"/>
                <a:gd name="f57" fmla="val 4096"/>
                <a:gd name="f58" fmla="val 4978"/>
                <a:gd name="f59" fmla="val 5860"/>
                <a:gd name="f60" fmla="val 2427"/>
                <a:gd name="f61" fmla="val 6396"/>
                <a:gd name="f62" fmla="val 6805"/>
                <a:gd name="f63" fmla="val 7120"/>
                <a:gd name="f64" fmla="val 7499"/>
                <a:gd name="f65" fmla="val 7719"/>
                <a:gd name="f66" fmla="val 6711"/>
                <a:gd name="f67" fmla="val 8287"/>
                <a:gd name="f68" fmla="val 8917"/>
                <a:gd name="f69" fmla="val 9547"/>
                <a:gd name="f70" fmla="val 6364"/>
                <a:gd name="f71" fmla="val 10145"/>
                <a:gd name="f72" fmla="val 11154"/>
                <a:gd name="f73" fmla="val 4947"/>
                <a:gd name="f74" fmla="val 11784"/>
                <a:gd name="f75" fmla="val 11815"/>
                <a:gd name="f76" fmla="val 2710"/>
                <a:gd name="f77" fmla="val 9515"/>
                <a:gd name="f78" fmla="val 1292"/>
                <a:gd name="f79" fmla="*/ f0 1 11910"/>
                <a:gd name="f80" fmla="*/ f1 1 7720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11910"/>
                <a:gd name="f87" fmla="*/ f84 1 7720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11910" h="772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5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6"/>
                  </a:cubicBezTo>
                  <a:close/>
                  <a:moveTo>
                    <a:pt x="f5" y="f2"/>
                  </a:moveTo>
                  <a:cubicBezTo>
                    <a:pt x="f37" y="f2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4" y="f17"/>
                    <a:pt x="f52" y="f56"/>
                  </a:cubicBezTo>
                  <a:cubicBezTo>
                    <a:pt x="f50" y="f57"/>
                    <a:pt x="f48" y="f58"/>
                    <a:pt x="f46" y="f59"/>
                  </a:cubicBezTo>
                  <a:cubicBezTo>
                    <a:pt x="f60" y="f61"/>
                    <a:pt x="f42" y="f62"/>
                    <a:pt x="f40" y="f63"/>
                  </a:cubicBezTo>
                  <a:cubicBezTo>
                    <a:pt x="f38" y="f64"/>
                    <a:pt x="f37" y="f65"/>
                    <a:pt x="f5" y="f65"/>
                  </a:cubicBezTo>
                  <a:cubicBezTo>
                    <a:pt x="f66" y="f65"/>
                    <a:pt x="f64" y="f64"/>
                    <a:pt x="f67" y="f63"/>
                  </a:cubicBezTo>
                  <a:cubicBezTo>
                    <a:pt x="f68" y="f62"/>
                    <a:pt x="f69" y="f70"/>
                    <a:pt x="f71" y="f59"/>
                  </a:cubicBezTo>
                  <a:cubicBezTo>
                    <a:pt x="f72" y="f73"/>
                    <a:pt x="f74" y="f57"/>
                    <a:pt x="f75" y="f56"/>
                  </a:cubicBezTo>
                  <a:cubicBezTo>
                    <a:pt x="f3" y="f17"/>
                    <a:pt x="f3" y="f55"/>
                    <a:pt x="f75" y="f53"/>
                  </a:cubicBezTo>
                  <a:cubicBezTo>
                    <a:pt x="f74" y="f51"/>
                    <a:pt x="f72" y="f76"/>
                    <a:pt x="f71" y="f47"/>
                  </a:cubicBezTo>
                  <a:cubicBezTo>
                    <a:pt x="f77" y="f78"/>
                    <a:pt x="f68" y="f43"/>
                    <a:pt x="f67" y="f41"/>
                  </a:cubicBezTo>
                  <a:cubicBezTo>
                    <a:pt x="f64" y="f39"/>
                    <a:pt x="f66" y="f2"/>
                    <a:pt x="f5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45;p50">
              <a:extLst>
                <a:ext uri="{FF2B5EF4-FFF2-40B4-BE49-F238E27FC236}">
                  <a16:creationId xmlns:a16="http://schemas.microsoft.com/office/drawing/2014/main" id="{F41844D5-CEFB-1F20-4253-F297EFAA9685}"/>
                </a:ext>
              </a:extLst>
            </p:cNvPr>
            <p:cNvSpPr/>
            <p:nvPr/>
          </p:nvSpPr>
          <p:spPr>
            <a:xfrm>
              <a:off x="4511347" y="3198955"/>
              <a:ext cx="145993" cy="14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426"/>
                <a:gd name="f5" fmla="val 694"/>
                <a:gd name="f6" fmla="val 3403"/>
                <a:gd name="f7" fmla="val 4159"/>
                <a:gd name="f8" fmla="val 1481"/>
                <a:gd name="f9" fmla="val 3372"/>
                <a:gd name="f10" fmla="val 3371"/>
                <a:gd name="f11" fmla="val 1"/>
                <a:gd name="f12" fmla="val 1103"/>
                <a:gd name="f13" fmla="val 3781"/>
                <a:gd name="f14" fmla="*/ f0 1 4884"/>
                <a:gd name="f15" fmla="*/ f1 1 4884"/>
                <a:gd name="f16" fmla="val f2"/>
                <a:gd name="f17" fmla="val f3"/>
                <a:gd name="f18" fmla="+- f17 0 f16"/>
                <a:gd name="f19" fmla="*/ f18 1 4884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84" h="4884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9"/>
                    <a:pt x="f10" y="f7"/>
                    <a:pt x="f4" y="f7"/>
                  </a:cubicBezTo>
                  <a:cubicBezTo>
                    <a:pt x="f8" y="f7"/>
                    <a:pt x="f5" y="f9"/>
                    <a:pt x="f5" y="f4"/>
                  </a:cubicBezTo>
                  <a:cubicBezTo>
                    <a:pt x="f5" y="f8"/>
                    <a:pt x="f8" y="f5"/>
                    <a:pt x="f4" y="f5"/>
                  </a:cubicBezTo>
                  <a:close/>
                  <a:moveTo>
                    <a:pt x="f4" y="f11"/>
                  </a:moveTo>
                  <a:cubicBezTo>
                    <a:pt x="f12" y="f11"/>
                    <a:pt x="f2" y="f12"/>
                    <a:pt x="f2" y="f4"/>
                  </a:cubicBezTo>
                  <a:cubicBezTo>
                    <a:pt x="f2" y="f13"/>
                    <a:pt x="f12" y="f3"/>
                    <a:pt x="f4" y="f3"/>
                  </a:cubicBezTo>
                  <a:cubicBezTo>
                    <a:pt x="f13" y="f3"/>
                    <a:pt x="f3" y="f13"/>
                    <a:pt x="f3" y="f4"/>
                  </a:cubicBezTo>
                  <a:cubicBezTo>
                    <a:pt x="f3" y="f12"/>
                    <a:pt x="f13" y="f11"/>
                    <a:pt x="f4" y="f11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646;p50">
            <a:extLst>
              <a:ext uri="{FF2B5EF4-FFF2-40B4-BE49-F238E27FC236}">
                <a16:creationId xmlns:a16="http://schemas.microsoft.com/office/drawing/2014/main" id="{88583801-057E-1D90-C8D0-8A940FC2C146}"/>
              </a:ext>
            </a:extLst>
          </p:cNvPr>
          <p:cNvGrpSpPr/>
          <p:nvPr/>
        </p:nvGrpSpPr>
        <p:grpSpPr>
          <a:xfrm>
            <a:off x="6827303" y="1405368"/>
            <a:ext cx="360712" cy="353900"/>
            <a:chOff x="6827303" y="1405368"/>
            <a:chExt cx="360712" cy="353900"/>
          </a:xfrm>
        </p:grpSpPr>
        <p:sp>
          <p:nvSpPr>
            <p:cNvPr id="27" name="Google Shape;647;p50">
              <a:extLst>
                <a:ext uri="{FF2B5EF4-FFF2-40B4-BE49-F238E27FC236}">
                  <a16:creationId xmlns:a16="http://schemas.microsoft.com/office/drawing/2014/main" id="{942A45B4-7ED8-F5C3-B26D-A0457EAE7EA3}"/>
                </a:ext>
              </a:extLst>
            </p:cNvPr>
            <p:cNvSpPr/>
            <p:nvPr/>
          </p:nvSpPr>
          <p:spPr>
            <a:xfrm>
              <a:off x="6827303" y="1405368"/>
              <a:ext cx="360712" cy="353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839"/>
                <a:gd name="f5" fmla="val 8601"/>
                <a:gd name="f6" fmla="val 685"/>
                <a:gd name="f7" fmla="val 8664"/>
                <a:gd name="f8" fmla="val 8790"/>
                <a:gd name="f9" fmla="val 717"/>
                <a:gd name="f10" fmla="val 8822"/>
                <a:gd name="f11" fmla="val 811"/>
                <a:gd name="f12" fmla="val 11279"/>
                <a:gd name="f13" fmla="val 3237"/>
                <a:gd name="f14" fmla="val 11342"/>
                <a:gd name="f15" fmla="val 3332"/>
                <a:gd name="f16" fmla="val 11374"/>
                <a:gd name="f17" fmla="val 3395"/>
                <a:gd name="f18" fmla="val 3489"/>
                <a:gd name="f19" fmla="val 3552"/>
                <a:gd name="f20" fmla="val 3647"/>
                <a:gd name="f21" fmla="val 3710"/>
                <a:gd name="f22" fmla="val 11216"/>
                <a:gd name="f23" fmla="val 3773"/>
                <a:gd name="f24" fmla="val 11122"/>
                <a:gd name="f25" fmla="val 3804"/>
                <a:gd name="f26" fmla="val 11031"/>
                <a:gd name="f27" fmla="val 10941"/>
                <a:gd name="f28" fmla="val 10854"/>
                <a:gd name="f29" fmla="val 10807"/>
                <a:gd name="f30" fmla="val 8349"/>
                <a:gd name="f31" fmla="val 1284"/>
                <a:gd name="f32" fmla="val 8286"/>
                <a:gd name="f33" fmla="val 1189"/>
                <a:gd name="f34" fmla="val 8223"/>
                <a:gd name="f35" fmla="val 1126"/>
                <a:gd name="f36" fmla="val 1032"/>
                <a:gd name="f37" fmla="val 969"/>
                <a:gd name="f38" fmla="val 843"/>
                <a:gd name="f39" fmla="val 8444"/>
                <a:gd name="f40" fmla="val 8507"/>
                <a:gd name="f41" fmla="val 7971"/>
                <a:gd name="f42" fmla="val 2103"/>
                <a:gd name="f43" fmla="val 8759"/>
                <a:gd name="f44" fmla="val 2891"/>
                <a:gd name="f45" fmla="val 9925"/>
                <a:gd name="f46" fmla="val 4056"/>
                <a:gd name="f47" fmla="val 7058"/>
                <a:gd name="f48" fmla="val 6955"/>
                <a:gd name="f49" fmla="val 6617"/>
                <a:gd name="f50" fmla="val 6545"/>
                <a:gd name="f51" fmla="val 5986"/>
                <a:gd name="f52" fmla="val 6356"/>
                <a:gd name="f53" fmla="val 5325"/>
                <a:gd name="f54" fmla="val 5293"/>
                <a:gd name="f55" fmla="val 5256"/>
                <a:gd name="f56" fmla="val 6359"/>
                <a:gd name="f57" fmla="val 5219"/>
                <a:gd name="f58" fmla="val 6360"/>
                <a:gd name="f59" fmla="val 5182"/>
                <a:gd name="f60" fmla="val 4779"/>
                <a:gd name="f61" fmla="val 4385"/>
                <a:gd name="f62" fmla="val 6206"/>
                <a:gd name="f63" fmla="val 4096"/>
                <a:gd name="f64" fmla="val 5947"/>
                <a:gd name="f65" fmla="val 5136"/>
                <a:gd name="f66" fmla="val 4939"/>
                <a:gd name="f67" fmla="val 5356"/>
                <a:gd name="f68" fmla="val 5159"/>
                <a:gd name="f69" fmla="val 5451"/>
                <a:gd name="f70" fmla="val 5254"/>
                <a:gd name="f71" fmla="val 5514"/>
                <a:gd name="f72" fmla="val 5285"/>
                <a:gd name="f73" fmla="val 5608"/>
                <a:gd name="f74" fmla="val 5671"/>
                <a:gd name="f75" fmla="val 5797"/>
                <a:gd name="f76" fmla="val 5829"/>
                <a:gd name="f77" fmla="val 5955"/>
                <a:gd name="f78" fmla="val 5065"/>
                <a:gd name="f79" fmla="val 4813"/>
                <a:gd name="f80" fmla="val 4687"/>
                <a:gd name="f81" fmla="val 4466"/>
                <a:gd name="f82" fmla="val 6081"/>
                <a:gd name="f83" fmla="val 3993"/>
                <a:gd name="f84" fmla="val 6302"/>
                <a:gd name="f85" fmla="val 4214"/>
                <a:gd name="f86" fmla="val 6396"/>
                <a:gd name="f87" fmla="val 4308"/>
                <a:gd name="f88" fmla="val 6459"/>
                <a:gd name="f89" fmla="val 4340"/>
                <a:gd name="f90" fmla="val 6554"/>
                <a:gd name="f91" fmla="val 6743"/>
                <a:gd name="f92" fmla="val 6774"/>
                <a:gd name="f93" fmla="val 6900"/>
                <a:gd name="f94" fmla="val 4119"/>
                <a:gd name="f95" fmla="val 3867"/>
                <a:gd name="f96" fmla="val 3741"/>
                <a:gd name="f97" fmla="val 3521"/>
                <a:gd name="f98" fmla="val 7026"/>
                <a:gd name="f99" fmla="val 3048"/>
                <a:gd name="f100" fmla="val 7247"/>
                <a:gd name="f101" fmla="val 3269"/>
                <a:gd name="f102" fmla="val 7341"/>
                <a:gd name="f103" fmla="val 3363"/>
                <a:gd name="f104" fmla="val 7404"/>
                <a:gd name="f105" fmla="val 7499"/>
                <a:gd name="f106" fmla="val 7562"/>
                <a:gd name="f107" fmla="val 7688"/>
                <a:gd name="f108" fmla="val 7719"/>
                <a:gd name="f109" fmla="val 7845"/>
                <a:gd name="f110" fmla="val 3174"/>
                <a:gd name="f111" fmla="val 2922"/>
                <a:gd name="f112" fmla="val 2796"/>
                <a:gd name="f113" fmla="val 2576"/>
                <a:gd name="f114" fmla="val 3592"/>
                <a:gd name="f115" fmla="val 6482"/>
                <a:gd name="f116" fmla="val 4038"/>
                <a:gd name="f117" fmla="val 6839"/>
                <a:gd name="f118" fmla="val 4596"/>
                <a:gd name="f119" fmla="val 7084"/>
                <a:gd name="f120" fmla="val 5213"/>
                <a:gd name="f121" fmla="val 5250"/>
                <a:gd name="f122" fmla="val 5288"/>
                <a:gd name="f123" fmla="val 7083"/>
                <a:gd name="f124" fmla="val 7081"/>
                <a:gd name="f125" fmla="val 6239"/>
                <a:gd name="f126" fmla="val 7175"/>
                <a:gd name="f127" fmla="val 7459"/>
                <a:gd name="f128" fmla="val 3277"/>
                <a:gd name="f129" fmla="val 10735"/>
                <a:gd name="f130" fmla="val 2993"/>
                <a:gd name="f131" fmla="val 11003"/>
                <a:gd name="f132" fmla="val 2639"/>
                <a:gd name="f133" fmla="val 11137"/>
                <a:gd name="f134" fmla="val 2285"/>
                <a:gd name="f135" fmla="val 1930"/>
                <a:gd name="f136" fmla="val 1576"/>
                <a:gd name="f137" fmla="val 1292"/>
                <a:gd name="f138" fmla="val 757"/>
                <a:gd name="f139" fmla="val 10168"/>
                <a:gd name="f140" fmla="val 9318"/>
                <a:gd name="f141" fmla="val 8751"/>
                <a:gd name="f142" fmla="val 8582"/>
                <a:gd name="f143" fmla="val 8318"/>
                <a:gd name="f144" fmla="val 8050"/>
                <a:gd name="f145" fmla="val 103"/>
                <a:gd name="f146" fmla="val 307"/>
                <a:gd name="f147" fmla="val 7656"/>
                <a:gd name="f148" fmla="val 496"/>
                <a:gd name="f149" fmla="val 7530"/>
                <a:gd name="f150" fmla="val 780"/>
                <a:gd name="f151" fmla="val 1347"/>
                <a:gd name="f152" fmla="val 1473"/>
                <a:gd name="f153" fmla="val 6869"/>
                <a:gd name="f154" fmla="val 2261"/>
                <a:gd name="f155" fmla="val 4884"/>
                <a:gd name="f156" fmla="val 4245"/>
                <a:gd name="f157" fmla="val 820"/>
                <a:gd name="f158" fmla="val 8278"/>
                <a:gd name="f159" fmla="val 1"/>
                <a:gd name="f160" fmla="val 9097"/>
                <a:gd name="f161" fmla="val 10420"/>
                <a:gd name="f162" fmla="val 11240"/>
                <a:gd name="f163" fmla="val 1229"/>
                <a:gd name="f164" fmla="val 11649"/>
                <a:gd name="f165" fmla="val 1796"/>
                <a:gd name="f166" fmla="val 11838"/>
                <a:gd name="f167" fmla="val 2300"/>
                <a:gd name="f168" fmla="val 2836"/>
                <a:gd name="f169" fmla="val 3340"/>
                <a:gd name="f170" fmla="val 3750"/>
                <a:gd name="f171" fmla="val 10555"/>
                <a:gd name="f172" fmla="val 4434"/>
                <a:gd name="f173" fmla="val 10712"/>
                <a:gd name="f174" fmla="val 4497"/>
                <a:gd name="f175" fmla="val 10838"/>
                <a:gd name="f176" fmla="val 4560"/>
                <a:gd name="f177" fmla="val 10996"/>
                <a:gd name="f178" fmla="val 11531"/>
                <a:gd name="f179" fmla="val 11752"/>
                <a:gd name="f180" fmla="val 11941"/>
                <a:gd name="f181" fmla="val 4025"/>
                <a:gd name="f182" fmla="val 3206"/>
                <a:gd name="f183" fmla="val 2733"/>
                <a:gd name="f184" fmla="val 9294"/>
                <a:gd name="f185" fmla="val 9105"/>
                <a:gd name="f186" fmla="val 8846"/>
                <a:gd name="f187" fmla="*/ f0 1 12067"/>
                <a:gd name="f188" fmla="*/ f1 1 11839"/>
                <a:gd name="f189" fmla="val f2"/>
                <a:gd name="f190" fmla="val f3"/>
                <a:gd name="f191" fmla="val f4"/>
                <a:gd name="f192" fmla="+- f191 0 f189"/>
                <a:gd name="f193" fmla="+- f190 0 f189"/>
                <a:gd name="f194" fmla="*/ f193 1 12067"/>
                <a:gd name="f195" fmla="*/ f192 1 11839"/>
                <a:gd name="f196" fmla="*/ f189 1 f194"/>
                <a:gd name="f197" fmla="*/ f190 1 f194"/>
                <a:gd name="f198" fmla="*/ f189 1 f195"/>
                <a:gd name="f199" fmla="*/ f191 1 f195"/>
                <a:gd name="f200" fmla="*/ f196 f187 1"/>
                <a:gd name="f201" fmla="*/ f197 f187 1"/>
                <a:gd name="f202" fmla="*/ f199 f188 1"/>
                <a:gd name="f203" fmla="*/ f198 f1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0" t="f203" r="f201" b="f202"/>
              <a:pathLst>
                <a:path w="12067" h="1183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14" y="f20"/>
                    <a:pt x="f12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34" y="f36"/>
                  </a:cubicBezTo>
                  <a:cubicBezTo>
                    <a:pt x="f34" y="f37"/>
                    <a:pt x="f32" y="f38"/>
                    <a:pt x="f30" y="f11"/>
                  </a:cubicBezTo>
                  <a:cubicBezTo>
                    <a:pt x="f39" y="f9"/>
                    <a:pt x="f40" y="f6"/>
                    <a:pt x="f5" y="f6"/>
                  </a:cubicBezTo>
                  <a:close/>
                  <a:moveTo>
                    <a:pt x="f41" y="f42"/>
                  </a:move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cubicBezTo>
                    <a:pt x="f49" y="f50"/>
                    <a:pt x="f51" y="f52"/>
                    <a:pt x="f53" y="f52"/>
                  </a:cubicBezTo>
                  <a:lnTo>
                    <a:pt x="f54" y="f52"/>
                  </a:ln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0"/>
                    <a:pt x="f76" y="f68"/>
                  </a:cubicBezTo>
                  <a:cubicBezTo>
                    <a:pt x="f77" y="f78"/>
                    <a:pt x="f77" y="f79"/>
                    <a:pt x="f76" y="f80"/>
                  </a:cubicBezTo>
                  <a:lnTo>
                    <a:pt x="f73" y="f81"/>
                  </a:lnTo>
                  <a:lnTo>
                    <a:pt x="f82" y="f83"/>
                  </a:lnTo>
                  <a:lnTo>
                    <a:pt x="f84" y="f85"/>
                  </a:lnTo>
                  <a:cubicBezTo>
                    <a:pt x="f86" y="f87"/>
                    <a:pt x="f88" y="f89"/>
                    <a:pt x="f90" y="f89"/>
                  </a:cubicBezTo>
                  <a:cubicBezTo>
                    <a:pt x="f49" y="f89"/>
                    <a:pt x="f91" y="f87"/>
                    <a:pt x="f92" y="f85"/>
                  </a:cubicBezTo>
                  <a:cubicBezTo>
                    <a:pt x="f93" y="f94"/>
                    <a:pt x="f93" y="f95"/>
                    <a:pt x="f92" y="f96"/>
                  </a:cubicBezTo>
                  <a:lnTo>
                    <a:pt x="f90" y="f97"/>
                  </a:lnTo>
                  <a:lnTo>
                    <a:pt x="f98" y="f99"/>
                  </a:lnTo>
                  <a:lnTo>
                    <a:pt x="f100" y="f101"/>
                  </a:lnTo>
                  <a:cubicBezTo>
                    <a:pt x="f102" y="f103"/>
                    <a:pt x="f104" y="f17"/>
                    <a:pt x="f105" y="f17"/>
                  </a:cubicBezTo>
                  <a:cubicBezTo>
                    <a:pt x="f106" y="f17"/>
                    <a:pt x="f107" y="f103"/>
                    <a:pt x="f108" y="f101"/>
                  </a:cubicBezTo>
                  <a:cubicBezTo>
                    <a:pt x="f109" y="f110"/>
                    <a:pt x="f109" y="f111"/>
                    <a:pt x="f108" y="f112"/>
                  </a:cubicBezTo>
                  <a:lnTo>
                    <a:pt x="f105" y="f113"/>
                  </a:lnTo>
                  <a:lnTo>
                    <a:pt x="f41" y="f42"/>
                  </a:lnTo>
                  <a:close/>
                  <a:moveTo>
                    <a:pt x="f114" y="f115"/>
                  </a:move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122" y="f123"/>
                    <a:pt x="f53" y="f124"/>
                  </a:cubicBezTo>
                  <a:cubicBezTo>
                    <a:pt x="f75" y="f124"/>
                    <a:pt x="f125" y="f126"/>
                    <a:pt x="f90" y="f127"/>
                  </a:cubicBezTo>
                  <a:lnTo>
                    <a:pt x="f128" y="f129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1"/>
                    <a:pt x="f137" y="f129"/>
                  </a:cubicBezTo>
                  <a:cubicBezTo>
                    <a:pt x="f138" y="f139"/>
                    <a:pt x="f138" y="f140"/>
                    <a:pt x="f137" y="f141"/>
                  </a:cubicBezTo>
                  <a:lnTo>
                    <a:pt x="f114" y="f115"/>
                  </a:lnTo>
                  <a:close/>
                  <a:moveTo>
                    <a:pt x="f142" y="f2"/>
                  </a:moveTo>
                  <a:cubicBezTo>
                    <a:pt x="f143" y="f2"/>
                    <a:pt x="f144" y="f145"/>
                    <a:pt x="f109" y="f146"/>
                  </a:cubicBezTo>
                  <a:cubicBezTo>
                    <a:pt x="f147" y="f148"/>
                    <a:pt x="f149" y="f150"/>
                    <a:pt x="f149" y="f36"/>
                  </a:cubicBezTo>
                  <a:cubicBezTo>
                    <a:pt x="f149" y="f33"/>
                    <a:pt x="f106" y="f151"/>
                    <a:pt x="f147" y="f152"/>
                  </a:cubicBez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cubicBezTo>
                    <a:pt x="f159" y="f160"/>
                    <a:pt x="f159" y="f161"/>
                    <a:pt x="f157" y="f162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6"/>
                    <a:pt x="f169" y="f164"/>
                    <a:pt x="f170" y="f162"/>
                  </a:cubicBezTo>
                  <a:lnTo>
                    <a:pt x="f171" y="f172"/>
                  </a:lnTo>
                  <a:cubicBezTo>
                    <a:pt x="f173" y="f174"/>
                    <a:pt x="f175" y="f176"/>
                    <a:pt x="f177" y="f176"/>
                  </a:cubicBezTo>
                  <a:cubicBezTo>
                    <a:pt x="f12" y="f176"/>
                    <a:pt x="f178" y="f172"/>
                    <a:pt x="f179" y="f156"/>
                  </a:cubicBezTo>
                  <a:cubicBezTo>
                    <a:pt x="f180" y="f181"/>
                    <a:pt x="f3" y="f23"/>
                    <a:pt x="f3" y="f18"/>
                  </a:cubicBezTo>
                  <a:cubicBezTo>
                    <a:pt x="f3" y="f182"/>
                    <a:pt x="f180" y="f111"/>
                    <a:pt x="f179" y="f183"/>
                  </a:cubicBezTo>
                  <a:lnTo>
                    <a:pt x="f184" y="f146"/>
                  </a:lnTo>
                  <a:cubicBezTo>
                    <a:pt x="f185" y="f145"/>
                    <a:pt x="f186" y="f2"/>
                    <a:pt x="f142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48;p50">
              <a:extLst>
                <a:ext uri="{FF2B5EF4-FFF2-40B4-BE49-F238E27FC236}">
                  <a16:creationId xmlns:a16="http://schemas.microsoft.com/office/drawing/2014/main" id="{9BD68991-CB6F-AF95-E1FF-E75459A28515}"/>
                </a:ext>
              </a:extLst>
            </p:cNvPr>
            <p:cNvSpPr/>
            <p:nvPr/>
          </p:nvSpPr>
          <p:spPr>
            <a:xfrm>
              <a:off x="6938439" y="1648096"/>
              <a:ext cx="20747" cy="21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347"/>
                <a:gd name="f6" fmla="val 1"/>
                <a:gd name="f7" fmla="val 158"/>
                <a:gd name="f8" fmla="val 379"/>
                <a:gd name="f9" fmla="val 568"/>
                <a:gd name="f10" fmla="val 725"/>
                <a:gd name="f11" fmla="val 536"/>
                <a:gd name="f12" fmla="val 693"/>
                <a:gd name="f13" fmla="*/ f0 1 694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94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94" h="726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8"/>
                  </a:cubicBezTo>
                  <a:cubicBezTo>
                    <a:pt x="f12" y="f7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49;p50">
              <a:extLst>
                <a:ext uri="{FF2B5EF4-FFF2-40B4-BE49-F238E27FC236}">
                  <a16:creationId xmlns:a16="http://schemas.microsoft.com/office/drawing/2014/main" id="{8D915B59-2449-6930-C1D9-296FA8FE3772}"/>
                </a:ext>
              </a:extLst>
            </p:cNvPr>
            <p:cNvSpPr/>
            <p:nvPr/>
          </p:nvSpPr>
          <p:spPr>
            <a:xfrm>
              <a:off x="6893213" y="1663165"/>
              <a:ext cx="21698" cy="19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3"/>
                <a:gd name="f5" fmla="val 375"/>
                <a:gd name="f6" fmla="val 1"/>
                <a:gd name="f7" fmla="val 292"/>
                <a:gd name="f8" fmla="val 206"/>
                <a:gd name="f9" fmla="val 32"/>
                <a:gd name="f10" fmla="val 127"/>
                <a:gd name="f11" fmla="val 95"/>
                <a:gd name="f12" fmla="val 221"/>
                <a:gd name="f13" fmla="val 442"/>
                <a:gd name="f14" fmla="val 568"/>
                <a:gd name="f15" fmla="val 190"/>
                <a:gd name="f16" fmla="val 631"/>
                <a:gd name="f17" fmla="val 277"/>
                <a:gd name="f18" fmla="val 662"/>
                <a:gd name="f19" fmla="val 363"/>
                <a:gd name="f20" fmla="val 450"/>
                <a:gd name="f21" fmla="val 536"/>
                <a:gd name="f22" fmla="val 599"/>
                <a:gd name="f23" fmla="val 725"/>
                <a:gd name="f24" fmla="val 458"/>
                <a:gd name="f25" fmla="*/ f0 1 726"/>
                <a:gd name="f26" fmla="*/ f1 1 663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726"/>
                <a:gd name="f33" fmla="*/ f30 1 66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726" h="66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cubicBezTo>
                    <a:pt x="f23" y="f13"/>
                    <a:pt x="f23" y="f12"/>
                    <a:pt x="f22" y="f11"/>
                  </a:cubicBezTo>
                  <a:cubicBezTo>
                    <a:pt x="f21" y="f9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50;p50">
            <a:extLst>
              <a:ext uri="{FF2B5EF4-FFF2-40B4-BE49-F238E27FC236}">
                <a16:creationId xmlns:a16="http://schemas.microsoft.com/office/drawing/2014/main" id="{4F93303E-C669-8A11-6C33-EDB67A32F1F4}"/>
              </a:ext>
            </a:extLst>
          </p:cNvPr>
          <p:cNvGrpSpPr/>
          <p:nvPr/>
        </p:nvGrpSpPr>
        <p:grpSpPr>
          <a:xfrm>
            <a:off x="6848490" y="3094448"/>
            <a:ext cx="310795" cy="353177"/>
            <a:chOff x="6848490" y="3094448"/>
            <a:chExt cx="310795" cy="353177"/>
          </a:xfrm>
        </p:grpSpPr>
        <p:sp>
          <p:nvSpPr>
            <p:cNvPr id="31" name="Google Shape;651;p50">
              <a:extLst>
                <a:ext uri="{FF2B5EF4-FFF2-40B4-BE49-F238E27FC236}">
                  <a16:creationId xmlns:a16="http://schemas.microsoft.com/office/drawing/2014/main" id="{DA0194CB-ABDD-3A7B-582F-21B98D202EB6}"/>
                </a:ext>
              </a:extLst>
            </p:cNvPr>
            <p:cNvSpPr/>
            <p:nvPr/>
          </p:nvSpPr>
          <p:spPr>
            <a:xfrm>
              <a:off x="6848490" y="3094448"/>
              <a:ext cx="310795" cy="3531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15"/>
                <a:gd name="f5" fmla="val 6963"/>
                <a:gd name="f6" fmla="val 662"/>
                <a:gd name="f7" fmla="val 7152"/>
                <a:gd name="f8" fmla="val 7404"/>
                <a:gd name="f9" fmla="val 693"/>
                <a:gd name="f10" fmla="val 7593"/>
                <a:gd name="f11" fmla="val 756"/>
                <a:gd name="f12" fmla="val 8538"/>
                <a:gd name="f13" fmla="val 977"/>
                <a:gd name="f14" fmla="val 9294"/>
                <a:gd name="f15" fmla="val 1733"/>
                <a:gd name="f16" fmla="val 9515"/>
                <a:gd name="f17" fmla="val 2646"/>
                <a:gd name="f18" fmla="val 9672"/>
                <a:gd name="f19" fmla="val 3466"/>
                <a:gd name="f20" fmla="val 9483"/>
                <a:gd name="f21" fmla="val 4285"/>
                <a:gd name="f22" fmla="val 8979"/>
                <a:gd name="f23" fmla="val 4946"/>
                <a:gd name="f24" fmla="val 8475"/>
                <a:gd name="f25" fmla="val 5639"/>
                <a:gd name="f26" fmla="val 8160"/>
                <a:gd name="f27" fmla="val 6522"/>
                <a:gd name="f28" fmla="val 7467"/>
                <a:gd name="f29" fmla="val 10208"/>
                <a:gd name="f30" fmla="val 10712"/>
                <a:gd name="f31" fmla="val 7719"/>
                <a:gd name="f32" fmla="val 11090"/>
                <a:gd name="f33" fmla="val 7246"/>
                <a:gd name="f34" fmla="val 6742"/>
                <a:gd name="f35" fmla="val 6333"/>
                <a:gd name="f36" fmla="val 10680"/>
                <a:gd name="f37" fmla="val 7908"/>
                <a:gd name="f38" fmla="val 5829"/>
                <a:gd name="f39" fmla="val 5198"/>
                <a:gd name="f40" fmla="val 4568"/>
                <a:gd name="f41" fmla="val 4064"/>
                <a:gd name="f42" fmla="val 3623"/>
                <a:gd name="f43" fmla="val 3151"/>
                <a:gd name="f44" fmla="val 2647"/>
                <a:gd name="f45" fmla="val 2237"/>
                <a:gd name="f46" fmla="val 1953"/>
                <a:gd name="f47" fmla="val 1418"/>
                <a:gd name="f48" fmla="val 914"/>
                <a:gd name="f49" fmla="val 945"/>
                <a:gd name="f50" fmla="val 1166"/>
                <a:gd name="f51" fmla="val 1701"/>
                <a:gd name="f52" fmla="val 1922"/>
                <a:gd name="f53" fmla="val 2867"/>
                <a:gd name="f54" fmla="val 3056"/>
                <a:gd name="f55" fmla="val 3308"/>
                <a:gd name="f56" fmla="val 3497"/>
                <a:gd name="f57" fmla="val 4600"/>
                <a:gd name="f58" fmla="val 819"/>
                <a:gd name="f59" fmla="val 5041"/>
                <a:gd name="f60" fmla="val 1134"/>
                <a:gd name="f61" fmla="val 5104"/>
                <a:gd name="f62" fmla="val 5175"/>
                <a:gd name="f63" fmla="val 1181"/>
                <a:gd name="f64" fmla="val 5242"/>
                <a:gd name="f65" fmla="val 5309"/>
                <a:gd name="f66" fmla="val 5372"/>
                <a:gd name="f67" fmla="val 5419"/>
                <a:gd name="f68" fmla="val 5860"/>
                <a:gd name="f69" fmla="val 6427"/>
                <a:gd name="f70" fmla="val 3182"/>
                <a:gd name="f71" fmla="val 2899"/>
                <a:gd name="f72" fmla="val 32"/>
                <a:gd name="f73" fmla="val 2678"/>
                <a:gd name="f74" fmla="val 63"/>
                <a:gd name="f75" fmla="val 1481"/>
                <a:gd name="f76" fmla="val 347"/>
                <a:gd name="f77" fmla="val 504"/>
                <a:gd name="f78" fmla="val 1292"/>
                <a:gd name="f79" fmla="val 221"/>
                <a:gd name="f80" fmla="val 2489"/>
                <a:gd name="f81" fmla="val 189"/>
                <a:gd name="f82" fmla="val 851"/>
                <a:gd name="f83" fmla="val 5387"/>
                <a:gd name="f84" fmla="val 5954"/>
                <a:gd name="f85" fmla="val 1544"/>
                <a:gd name="f86" fmla="val 6679"/>
                <a:gd name="f87" fmla="val 11814"/>
                <a:gd name="f88" fmla="val 4757"/>
                <a:gd name="f89" fmla="val 8317"/>
                <a:gd name="f90" fmla="val 8065"/>
                <a:gd name="f91" fmla="val 5230"/>
                <a:gd name="f92" fmla="val 5482"/>
                <a:gd name="f93" fmla="val 5703"/>
                <a:gd name="f94" fmla="val 8254"/>
                <a:gd name="f95" fmla="val 7309"/>
                <a:gd name="f96" fmla="val 8223"/>
                <a:gd name="f97" fmla="val 8948"/>
                <a:gd name="f98" fmla="val 9168"/>
                <a:gd name="f99" fmla="val 9609"/>
                <a:gd name="f100" fmla="val 10145"/>
                <a:gd name="f101" fmla="val 9893"/>
                <a:gd name="f102" fmla="val 8885"/>
                <a:gd name="f103" fmla="val 7435"/>
                <a:gd name="f104" fmla="val 6931"/>
                <a:gd name="f105" fmla="val 158"/>
                <a:gd name="f106" fmla="val 473"/>
                <a:gd name="f107" fmla="val 4694"/>
                <a:gd name="f108" fmla="*/ f0 1 10397"/>
                <a:gd name="f109" fmla="*/ f1 1 11815"/>
                <a:gd name="f110" fmla="val f2"/>
                <a:gd name="f111" fmla="val f3"/>
                <a:gd name="f112" fmla="val f4"/>
                <a:gd name="f113" fmla="+- f112 0 f110"/>
                <a:gd name="f114" fmla="+- f111 0 f110"/>
                <a:gd name="f115" fmla="*/ f114 1 10397"/>
                <a:gd name="f116" fmla="*/ f113 1 11815"/>
                <a:gd name="f117" fmla="*/ f110 1 f115"/>
                <a:gd name="f118" fmla="*/ f111 1 f115"/>
                <a:gd name="f119" fmla="*/ f110 1 f116"/>
                <a:gd name="f120" fmla="*/ f112 1 f116"/>
                <a:gd name="f121" fmla="*/ f117 f108 1"/>
                <a:gd name="f122" fmla="*/ f118 f108 1"/>
                <a:gd name="f123" fmla="*/ f120 f109 1"/>
                <a:gd name="f124" fmla="*/ f119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1" t="f124" r="f122" b="f123"/>
              <a:pathLst>
                <a:path w="10397" h="118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lnTo>
                    <a:pt x="f26" y="f29"/>
                  </a:lnTo>
                  <a:cubicBezTo>
                    <a:pt x="f26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5" y="f29"/>
                  </a:cubicBezTo>
                  <a:lnTo>
                    <a:pt x="f35" y="f12"/>
                  </a:lnTo>
                  <a:cubicBezTo>
                    <a:pt x="f35" y="f37"/>
                    <a:pt x="f38" y="f8"/>
                    <a:pt x="f39" y="f8"/>
                  </a:cubicBezTo>
                  <a:cubicBezTo>
                    <a:pt x="f40" y="f8"/>
                    <a:pt x="f41" y="f37"/>
                    <a:pt x="f41" y="f12"/>
                  </a:cubicBezTo>
                  <a:lnTo>
                    <a:pt x="f41" y="f29"/>
                  </a:lnTo>
                  <a:cubicBezTo>
                    <a:pt x="f41" y="f30"/>
                    <a:pt x="f42" y="f32"/>
                    <a:pt x="f43" y="f32"/>
                  </a:cubicBezTo>
                  <a:cubicBezTo>
                    <a:pt x="f44" y="f32"/>
                    <a:pt x="f45" y="f36"/>
                    <a:pt x="f45" y="f29"/>
                  </a:cubicBezTo>
                  <a:lnTo>
                    <a:pt x="f45" y="f28"/>
                  </a:lnTo>
                  <a:cubicBezTo>
                    <a:pt x="f45" y="f27"/>
                    <a:pt x="f46" y="f25"/>
                    <a:pt x="f47" y="f23"/>
                  </a:cubicBezTo>
                  <a:cubicBezTo>
                    <a:pt x="f48" y="f21"/>
                    <a:pt x="f11" y="f19"/>
                    <a:pt x="f49" y="f17"/>
                  </a:cubicBezTo>
                  <a:cubicBezTo>
                    <a:pt x="f50" y="f51"/>
                    <a:pt x="f52" y="f49"/>
                    <a:pt x="f53" y="f11"/>
                  </a:cubicBezTo>
                  <a:cubicBezTo>
                    <a:pt x="f54" y="f9"/>
                    <a:pt x="f55" y="f6"/>
                    <a:pt x="f56" y="f6"/>
                  </a:cubicBezTo>
                  <a:cubicBezTo>
                    <a:pt x="f41" y="f6"/>
                    <a:pt x="f57" y="f58"/>
                    <a:pt x="f59" y="f60"/>
                  </a:cubicBezTo>
                  <a:cubicBezTo>
                    <a:pt x="f61" y="f50"/>
                    <a:pt x="f62" y="f63"/>
                    <a:pt x="f64" y="f63"/>
                  </a:cubicBezTo>
                  <a:cubicBezTo>
                    <a:pt x="f65" y="f63"/>
                    <a:pt x="f66" y="f50"/>
                    <a:pt x="f67" y="f60"/>
                  </a:cubicBezTo>
                  <a:cubicBezTo>
                    <a:pt x="f68" y="f58"/>
                    <a:pt x="f69" y="f6"/>
                    <a:pt x="f5" y="f6"/>
                  </a:cubicBezTo>
                  <a:close/>
                  <a:moveTo>
                    <a:pt x="f19" y="f2"/>
                  </a:moveTo>
                  <a:cubicBezTo>
                    <a:pt x="f70" y="f2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2" y="f56"/>
                    <a:pt x="f81" y="f40"/>
                    <a:pt x="f82" y="f83"/>
                  </a:cubicBezTo>
                  <a:cubicBezTo>
                    <a:pt x="f78" y="f84"/>
                    <a:pt x="f85" y="f86"/>
                    <a:pt x="f85" y="f28"/>
                  </a:cubicBezTo>
                  <a:lnTo>
                    <a:pt x="f85" y="f29"/>
                  </a:lnTo>
                  <a:cubicBezTo>
                    <a:pt x="f85" y="f32"/>
                    <a:pt x="f45" y="f87"/>
                    <a:pt x="f43" y="f87"/>
                  </a:cubicBezTo>
                  <a:cubicBezTo>
                    <a:pt x="f41" y="f87"/>
                    <a:pt x="f88" y="f32"/>
                    <a:pt x="f88" y="f29"/>
                  </a:cubicBezTo>
                  <a:lnTo>
                    <a:pt x="f88" y="f12"/>
                  </a:lnTo>
                  <a:cubicBezTo>
                    <a:pt x="f88" y="f89"/>
                    <a:pt x="f23" y="f90"/>
                    <a:pt x="f91" y="f90"/>
                  </a:cubicBezTo>
                  <a:cubicBezTo>
                    <a:pt x="f92" y="f90"/>
                    <a:pt x="f93" y="f94"/>
                    <a:pt x="f93" y="f12"/>
                  </a:cubicBezTo>
                  <a:lnTo>
                    <a:pt x="f93" y="f29"/>
                  </a:lnTo>
                  <a:cubicBezTo>
                    <a:pt x="f93" y="f32"/>
                    <a:pt x="f69" y="f87"/>
                    <a:pt x="f95" y="f87"/>
                  </a:cubicBezTo>
                  <a:cubicBezTo>
                    <a:pt x="f96" y="f87"/>
                    <a:pt x="f97" y="f32"/>
                    <a:pt x="f97" y="f29"/>
                  </a:cubicBezTo>
                  <a:lnTo>
                    <a:pt x="f97" y="f28"/>
                  </a:lnTo>
                  <a:cubicBezTo>
                    <a:pt x="f97" y="f86"/>
                    <a:pt x="f98" y="f84"/>
                    <a:pt x="f99" y="f83"/>
                  </a:cubicBezTo>
                  <a:cubicBezTo>
                    <a:pt x="f100" y="f40"/>
                    <a:pt x="f3" y="f56"/>
                    <a:pt x="f100" y="f80"/>
                  </a:cubicBezTo>
                  <a:cubicBezTo>
                    <a:pt x="f101" y="f78"/>
                    <a:pt x="f102" y="f76"/>
                    <a:pt x="f31" y="f74"/>
                  </a:cubicBezTo>
                  <a:cubicBezTo>
                    <a:pt x="f103" y="f2"/>
                    <a:pt x="f7" y="f2"/>
                    <a:pt x="f104" y="f2"/>
                  </a:cubicBezTo>
                  <a:cubicBezTo>
                    <a:pt x="f35" y="f2"/>
                    <a:pt x="f93" y="f105"/>
                    <a:pt x="f39" y="f106"/>
                  </a:cubicBezTo>
                  <a:cubicBezTo>
                    <a:pt x="f107" y="f105"/>
                    <a:pt x="f41" y="f2"/>
                    <a:pt x="f19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52;p50">
              <a:extLst>
                <a:ext uri="{FF2B5EF4-FFF2-40B4-BE49-F238E27FC236}">
                  <a16:creationId xmlns:a16="http://schemas.microsoft.com/office/drawing/2014/main" id="{33A108D6-E213-C521-BDE1-72E3D43488D4}"/>
                </a:ext>
              </a:extLst>
            </p:cNvPr>
            <p:cNvSpPr/>
            <p:nvPr/>
          </p:nvSpPr>
          <p:spPr>
            <a:xfrm>
              <a:off x="7014243" y="3134023"/>
              <a:ext cx="98883" cy="97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08"/>
                <a:gd name="f4" fmla="val 3276"/>
                <a:gd name="f5" fmla="val 1335"/>
                <a:gd name="f6" fmla="val 937"/>
                <a:gd name="f7" fmla="val 544"/>
                <a:gd name="f8" fmla="val 121"/>
                <a:gd name="f9" fmla="val 189"/>
                <a:gd name="f10" fmla="val 377"/>
                <a:gd name="f11" fmla="val 32"/>
                <a:gd name="f12" fmla="val 472"/>
                <a:gd name="f13" fmla="val 692"/>
                <a:gd name="f14" fmla="val 126"/>
                <a:gd name="f15" fmla="val 818"/>
                <a:gd name="f16" fmla="val 202"/>
                <a:gd name="f17" fmla="val 932"/>
                <a:gd name="f18" fmla="val 300"/>
                <a:gd name="f19" fmla="val 989"/>
                <a:gd name="f20" fmla="val 401"/>
                <a:gd name="f21" fmla="val 468"/>
                <a:gd name="f22" fmla="val 536"/>
                <a:gd name="f23" fmla="val 963"/>
                <a:gd name="f24" fmla="val 599"/>
                <a:gd name="f25" fmla="val 913"/>
                <a:gd name="f26" fmla="val 753"/>
                <a:gd name="f27" fmla="val 1075"/>
                <a:gd name="f28" fmla="val 669"/>
                <a:gd name="f29" fmla="val 1331"/>
                <a:gd name="f30" fmla="val 1479"/>
                <a:gd name="f31" fmla="val 1626"/>
                <a:gd name="f32" fmla="val 698"/>
                <a:gd name="f33" fmla="val 1764"/>
                <a:gd name="f34" fmla="val 755"/>
                <a:gd name="f35" fmla="val 2174"/>
                <a:gd name="f36" fmla="val 2457"/>
                <a:gd name="f37" fmla="val 1196"/>
                <a:gd name="f38" fmla="val 2520"/>
                <a:gd name="f39" fmla="val 1574"/>
                <a:gd name="f40" fmla="val 2646"/>
                <a:gd name="f41" fmla="val 1984"/>
                <a:gd name="f42" fmla="val 2394"/>
                <a:gd name="f43" fmla="val 2300"/>
                <a:gd name="f44" fmla="val 2709"/>
                <a:gd name="f45" fmla="val 2866"/>
                <a:gd name="f46" fmla="val 2205"/>
                <a:gd name="f47" fmla="val 3087"/>
                <a:gd name="f48" fmla="val 2331"/>
                <a:gd name="f49" fmla="val 3181"/>
                <a:gd name="f50" fmla="val 3244"/>
                <a:gd name="f51" fmla="val 2489"/>
                <a:gd name="f52" fmla="val 2804"/>
                <a:gd name="f53" fmla="val 3150"/>
                <a:gd name="f54" fmla="val 3182"/>
                <a:gd name="f55" fmla="val 2677"/>
                <a:gd name="f56" fmla="val 2047"/>
                <a:gd name="f57" fmla="val 3151"/>
                <a:gd name="f58" fmla="val 1417"/>
                <a:gd name="f59" fmla="val 3119"/>
                <a:gd name="f60" fmla="val 2048"/>
                <a:gd name="f61" fmla="val 125"/>
                <a:gd name="f62" fmla="val 1813"/>
                <a:gd name="f63" fmla="val 43"/>
                <a:gd name="f64" fmla="val 1573"/>
                <a:gd name="f65" fmla="*/ f0 1 3308"/>
                <a:gd name="f66" fmla="*/ f1 1 3276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3308"/>
                <a:gd name="f73" fmla="*/ f70 1 3276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3308" h="32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1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25"/>
                    <a:pt x="f36" y="f37"/>
                    <a:pt x="f38" y="f39"/>
                  </a:cubicBezTo>
                  <a:cubicBezTo>
                    <a:pt x="f40" y="f41"/>
                    <a:pt x="f38" y="f42"/>
                    <a:pt x="f43" y="f44"/>
                  </a:cubicBezTo>
                  <a:cubicBezTo>
                    <a:pt x="f35" y="f45"/>
                    <a:pt x="f46" y="f47"/>
                    <a:pt x="f48" y="f49"/>
                  </a:cubicBezTo>
                  <a:cubicBezTo>
                    <a:pt x="f42" y="f50"/>
                    <a:pt x="f51" y="f4"/>
                    <a:pt x="f38" y="f4"/>
                  </a:cubicBezTo>
                  <a:cubicBezTo>
                    <a:pt x="f40" y="f4"/>
                    <a:pt x="f44" y="f50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15"/>
                    <a:pt x="f40" y="f10"/>
                    <a:pt x="f60" y="f61"/>
                  </a:cubicBezTo>
                  <a:cubicBezTo>
                    <a:pt x="f62" y="f63"/>
                    <a:pt x="f64" y="f2"/>
                    <a:pt x="f5" y="f2"/>
                  </a:cubicBezTo>
                  <a:close/>
                </a:path>
              </a:pathLst>
            </a:custGeom>
            <a:solidFill>
              <a:srgbClr val="3963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rupo 34">
            <a:extLst>
              <a:ext uri="{FF2B5EF4-FFF2-40B4-BE49-F238E27FC236}">
                <a16:creationId xmlns:a16="http://schemas.microsoft.com/office/drawing/2014/main" id="{D7FD442E-4C69-DA0B-5165-74428616A2CA}"/>
              </a:ext>
            </a:extLst>
          </p:cNvPr>
          <p:cNvGrpSpPr/>
          <p:nvPr/>
        </p:nvGrpSpPr>
        <p:grpSpPr>
          <a:xfrm>
            <a:off x="91677" y="946806"/>
            <a:ext cx="8960644" cy="84536"/>
            <a:chOff x="91677" y="946806"/>
            <a:chExt cx="8960644" cy="84536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A1D28FB-87A7-0FE8-6D23-B5A12773AEC0}"/>
                </a:ext>
              </a:extLst>
            </p:cNvPr>
            <p:cNvSpPr/>
            <p:nvPr/>
          </p:nvSpPr>
          <p:spPr>
            <a:xfrm rot="10799991">
              <a:off x="1448656" y="946806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2FE0E72-38ED-2A7D-D5AF-87BA7420CCC2}"/>
                </a:ext>
              </a:extLst>
            </p:cNvPr>
            <p:cNvSpPr/>
            <p:nvPr/>
          </p:nvSpPr>
          <p:spPr>
            <a:xfrm rot="10800009" flipH="1">
              <a:off x="91677" y="946806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rupo 37">
            <a:extLst>
              <a:ext uri="{FF2B5EF4-FFF2-40B4-BE49-F238E27FC236}">
                <a16:creationId xmlns:a16="http://schemas.microsoft.com/office/drawing/2014/main" id="{D23EC784-38A5-EBF6-C9F1-C2571ED33913}"/>
              </a:ext>
            </a:extLst>
          </p:cNvPr>
          <p:cNvGrpSpPr/>
          <p:nvPr/>
        </p:nvGrpSpPr>
        <p:grpSpPr>
          <a:xfrm>
            <a:off x="81171" y="373322"/>
            <a:ext cx="789254" cy="542065"/>
            <a:chOff x="81171" y="373322"/>
            <a:chExt cx="789254" cy="542065"/>
          </a:xfrm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F02D1186-C615-C709-CA73-89D697D10809}"/>
                </a:ext>
              </a:extLst>
            </p:cNvPr>
            <p:cNvSpPr/>
            <p:nvPr/>
          </p:nvSpPr>
          <p:spPr>
            <a:xfrm>
              <a:off x="81171" y="373322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48F7B1D5-43AD-406E-A80A-03DB990DD4D3}"/>
                </a:ext>
              </a:extLst>
            </p:cNvPr>
            <p:cNvSpPr/>
            <p:nvPr/>
          </p:nvSpPr>
          <p:spPr>
            <a:xfrm>
              <a:off x="572716" y="435775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A89C057C-CDCB-683E-CF9D-E494EB805E5C}"/>
                </a:ext>
              </a:extLst>
            </p:cNvPr>
            <p:cNvSpPr/>
            <p:nvPr/>
          </p:nvSpPr>
          <p:spPr>
            <a:xfrm>
              <a:off x="442871" y="512374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39B481BC-7F36-9042-4B88-52754FF7646F}"/>
                </a:ext>
              </a:extLst>
            </p:cNvPr>
            <p:cNvSpPr/>
            <p:nvPr/>
          </p:nvSpPr>
          <p:spPr>
            <a:xfrm>
              <a:off x="82094" y="673812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rupo 42">
            <a:extLst>
              <a:ext uri="{FF2B5EF4-FFF2-40B4-BE49-F238E27FC236}">
                <a16:creationId xmlns:a16="http://schemas.microsoft.com/office/drawing/2014/main" id="{F467E5E0-D535-0C4C-DCBD-A89F9C5A9462}"/>
              </a:ext>
            </a:extLst>
          </p:cNvPr>
          <p:cNvGrpSpPr/>
          <p:nvPr/>
        </p:nvGrpSpPr>
        <p:grpSpPr>
          <a:xfrm>
            <a:off x="8263990" y="373678"/>
            <a:ext cx="787408" cy="542065"/>
            <a:chOff x="8263990" y="373678"/>
            <a:chExt cx="787408" cy="542065"/>
          </a:xfrm>
        </p:grpSpPr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6F2E3B83-0C57-4480-35BB-1E56F216C2DA}"/>
                </a:ext>
              </a:extLst>
            </p:cNvPr>
            <p:cNvSpPr/>
            <p:nvPr/>
          </p:nvSpPr>
          <p:spPr>
            <a:xfrm>
              <a:off x="8706386" y="373678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3674CFB1-ABE2-7836-C4F7-802A97D9FB4C}"/>
                </a:ext>
              </a:extLst>
            </p:cNvPr>
            <p:cNvSpPr/>
            <p:nvPr/>
          </p:nvSpPr>
          <p:spPr>
            <a:xfrm>
              <a:off x="8340964" y="437311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EF2308E3-1A9C-E4D8-0CE3-EF5ADBC46E8C}"/>
                </a:ext>
              </a:extLst>
            </p:cNvPr>
            <p:cNvSpPr/>
            <p:nvPr/>
          </p:nvSpPr>
          <p:spPr>
            <a:xfrm>
              <a:off x="8522747" y="512731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17213ED4-B194-CFF3-6EDB-30AFAC3F0DAA}"/>
                </a:ext>
              </a:extLst>
            </p:cNvPr>
            <p:cNvSpPr/>
            <p:nvPr/>
          </p:nvSpPr>
          <p:spPr>
            <a:xfrm>
              <a:off x="8263990" y="674168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7;p51">
            <a:extLst>
              <a:ext uri="{FF2B5EF4-FFF2-40B4-BE49-F238E27FC236}">
                <a16:creationId xmlns:a16="http://schemas.microsoft.com/office/drawing/2014/main" id="{F9E6BFDC-9F88-C93E-B5CC-F74F6F04EB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8933" y="784957"/>
            <a:ext cx="1580101" cy="1192798"/>
          </a:xfrm>
        </p:spPr>
        <p:txBody>
          <a:bodyPr/>
          <a:lstStyle/>
          <a:p>
            <a:pPr lvl="0"/>
            <a:r>
              <a:rPr lang="en-US"/>
              <a:t>01</a:t>
            </a:r>
          </a:p>
        </p:txBody>
      </p:sp>
      <p:sp>
        <p:nvSpPr>
          <p:cNvPr id="3" name="Google Shape;658;p51">
            <a:extLst>
              <a:ext uri="{FF2B5EF4-FFF2-40B4-BE49-F238E27FC236}">
                <a16:creationId xmlns:a16="http://schemas.microsoft.com/office/drawing/2014/main" id="{E9314313-87AD-90F5-906A-EE784066CE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5991" y="1883023"/>
            <a:ext cx="3805504" cy="855604"/>
          </a:xfrm>
        </p:spPr>
        <p:txBody>
          <a:bodyPr/>
          <a:lstStyle/>
          <a:p>
            <a:pPr lvl="0"/>
            <a:r>
              <a:rPr lang="en-US" sz="4600">
                <a:solidFill>
                  <a:srgbClr val="91BA4F"/>
                </a:solidFill>
              </a:rPr>
              <a:t>Objectives</a:t>
            </a:r>
          </a:p>
        </p:txBody>
      </p:sp>
      <p:sp>
        <p:nvSpPr>
          <p:cNvPr id="4" name="Google Shape;659;p51">
            <a:extLst>
              <a:ext uri="{FF2B5EF4-FFF2-40B4-BE49-F238E27FC236}">
                <a16:creationId xmlns:a16="http://schemas.microsoft.com/office/drawing/2014/main" id="{CBA18994-EF1D-45E1-1823-A858608B057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991" y="2803678"/>
            <a:ext cx="2762402" cy="714603"/>
          </a:xfrm>
        </p:spPr>
        <p:txBody>
          <a:bodyPr/>
          <a:lstStyle/>
          <a:p>
            <a:pPr marL="38103" lvl="0" indent="0">
              <a:lnSpc>
                <a:spcPct val="100000"/>
              </a:lnSpc>
              <a:buNone/>
            </a:pPr>
            <a:r>
              <a:rPr lang="en-US"/>
              <a:t>You can enter a subtitle here if you need it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C76EF1C-2CA2-40DA-B789-781CF5954775}"/>
              </a:ext>
            </a:extLst>
          </p:cNvPr>
          <p:cNvGrpSpPr/>
          <p:nvPr/>
        </p:nvGrpSpPr>
        <p:grpSpPr>
          <a:xfrm>
            <a:off x="91677" y="4972250"/>
            <a:ext cx="8960644" cy="84536"/>
            <a:chOff x="91677" y="4972250"/>
            <a:chExt cx="8960644" cy="845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EBD9A7D-78B5-7024-4451-AAA744D595C3}"/>
                </a:ext>
              </a:extLst>
            </p:cNvPr>
            <p:cNvSpPr/>
            <p:nvPr/>
          </p:nvSpPr>
          <p:spPr>
            <a:xfrm rot="10799991">
              <a:off x="1448656" y="4972250"/>
              <a:ext cx="7603665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091F984-D682-4F27-7143-4668E475DC81}"/>
                </a:ext>
              </a:extLst>
            </p:cNvPr>
            <p:cNvSpPr/>
            <p:nvPr/>
          </p:nvSpPr>
          <p:spPr>
            <a:xfrm rot="10800009" flipH="1">
              <a:off x="91677" y="4972250"/>
              <a:ext cx="5752234" cy="84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"/>
                <a:gd name="f7" fmla="val 54"/>
                <a:gd name="f8" fmla="val 27"/>
                <a:gd name="f9" fmla="val 12"/>
                <a:gd name="f10" fmla="val 13"/>
                <a:gd name="f11" fmla="val 28"/>
                <a:gd name="f12" fmla="+- 0 0 -90"/>
                <a:gd name="f13" fmla="*/ f3 1 1907"/>
                <a:gd name="f14" fmla="*/ f4 1 5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07"/>
                <a:gd name="f23" fmla="*/ f19 1 54"/>
                <a:gd name="f24" fmla="*/ 1907 f20 1"/>
                <a:gd name="f25" fmla="*/ 54 f19 1"/>
                <a:gd name="f26" fmla="*/ 0 f20 1"/>
                <a:gd name="f27" fmla="*/ 27 f19 1"/>
                <a:gd name="f28" fmla="*/ 28 f20 1"/>
                <a:gd name="f29" fmla="*/ 0 f19 1"/>
                <a:gd name="f30" fmla="+- f21 0 f1"/>
                <a:gd name="f31" fmla="*/ f24 1 1907"/>
                <a:gd name="f32" fmla="*/ f25 1 54"/>
                <a:gd name="f33" fmla="*/ f26 1 1907"/>
                <a:gd name="f34" fmla="*/ f27 1 54"/>
                <a:gd name="f35" fmla="*/ f28 1 1907"/>
                <a:gd name="f36" fmla="*/ f29 1 54"/>
                <a:gd name="f37" fmla="*/ 0 1 f22"/>
                <a:gd name="f38" fmla="*/ f16 1 f22"/>
                <a:gd name="f39" fmla="*/ 0 1 f23"/>
                <a:gd name="f40" fmla="*/ f17 1 f23"/>
                <a:gd name="f41" fmla="*/ f31 1 f22"/>
                <a:gd name="f42" fmla="*/ f32 1 f23"/>
                <a:gd name="f43" fmla="*/ f33 1 f22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4 1"/>
                <a:gd name="f55" fmla="*/ f45 f13 1"/>
                <a:gd name="f56" fmla="*/ f4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1" y="f56"/>
                </a:cxn>
                <a:cxn ang="f30">
                  <a:pos x="f51" y="f52"/>
                </a:cxn>
              </a:cxnLst>
              <a:rect l="f47" t="f50" r="f48" b="f49"/>
              <a:pathLst>
                <a:path w="1907" h="54">
                  <a:moveTo>
                    <a:pt x="f6" y="f7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94C24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4B63113-FEC6-9234-7975-074DDA4A88C2}"/>
              </a:ext>
            </a:extLst>
          </p:cNvPr>
          <p:cNvGrpSpPr/>
          <p:nvPr/>
        </p:nvGrpSpPr>
        <p:grpSpPr>
          <a:xfrm>
            <a:off x="81171" y="4398766"/>
            <a:ext cx="789254" cy="542066"/>
            <a:chOff x="81171" y="4398766"/>
            <a:chExt cx="789254" cy="542066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61128BE7-0F15-1AE2-DD5C-D45D75DE025B}"/>
                </a:ext>
              </a:extLst>
            </p:cNvPr>
            <p:cNvSpPr/>
            <p:nvPr/>
          </p:nvSpPr>
          <p:spPr>
            <a:xfrm>
              <a:off x="81171" y="4398766"/>
              <a:ext cx="345935" cy="407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54"/>
                <a:gd name="f8" fmla="val 379"/>
                <a:gd name="f9" fmla="val 306"/>
                <a:gd name="f10" fmla="val 217"/>
                <a:gd name="f11" fmla="val 348"/>
                <a:gd name="f12" fmla="val 145"/>
                <a:gd name="f13" fmla="val 278"/>
                <a:gd name="f14" fmla="val 90"/>
                <a:gd name="f15" fmla="val 225"/>
                <a:gd name="f16" fmla="val 48"/>
                <a:gd name="f17" fmla="val 162"/>
                <a:gd name="f18" fmla="val 25"/>
                <a:gd name="f19" fmla="val 96"/>
                <a:gd name="f20" fmla="val 14"/>
                <a:gd name="f21" fmla="val 73"/>
                <a:gd name="f22" fmla="val 10"/>
                <a:gd name="f23" fmla="val 50"/>
                <a:gd name="f24" fmla="val 6"/>
                <a:gd name="f25" fmla="val 27"/>
                <a:gd name="f26" fmla="val 3"/>
                <a:gd name="f27" fmla="val 20"/>
                <a:gd name="f28" fmla="val 2"/>
                <a:gd name="f29" fmla="val 13"/>
                <a:gd name="f30" fmla="val 1"/>
                <a:gd name="f31" fmla="val 43"/>
                <a:gd name="f32" fmla="val 52"/>
                <a:gd name="f33" fmla="val 56"/>
                <a:gd name="f34" fmla="val 111"/>
                <a:gd name="f35" fmla="val 168"/>
                <a:gd name="f36" fmla="val 93"/>
                <a:gd name="f37" fmla="val 239"/>
                <a:gd name="f38" fmla="val 275"/>
                <a:gd name="f39" fmla="val 211"/>
                <a:gd name="f40" fmla="val 296"/>
                <a:gd name="f41" fmla="val 254"/>
                <a:gd name="f42" fmla="val 309"/>
                <a:gd name="f43" fmla="val 297"/>
                <a:gd name="f44" fmla="val 319"/>
                <a:gd name="f45" fmla="val 337"/>
                <a:gd name="f46" fmla="val 340"/>
                <a:gd name="f47" fmla="val 344"/>
                <a:gd name="f48" fmla="val 352"/>
                <a:gd name="f49" fmla="val 349"/>
                <a:gd name="f50" fmla="val 361"/>
                <a:gd name="f51" fmla="val 365"/>
                <a:gd name="f52" fmla="val 356"/>
                <a:gd name="f53" fmla="val 322"/>
                <a:gd name="f54" fmla="val 350"/>
                <a:gd name="f55" fmla="val 330"/>
                <a:gd name="f56" fmla="val 265"/>
                <a:gd name="f57" fmla="val 303"/>
                <a:gd name="f58" fmla="val 226"/>
                <a:gd name="f59" fmla="val 270"/>
                <a:gd name="f60" fmla="val 190"/>
                <a:gd name="f61" fmla="val 252"/>
                <a:gd name="f62" fmla="val 170"/>
                <a:gd name="f63" fmla="val 232"/>
                <a:gd name="f64" fmla="val 151"/>
                <a:gd name="f65" fmla="val 214"/>
                <a:gd name="f66" fmla="val 131"/>
                <a:gd name="f67" fmla="val 206"/>
                <a:gd name="f68" fmla="val 128"/>
                <a:gd name="f69" fmla="val 201"/>
                <a:gd name="f70" fmla="val 124"/>
                <a:gd name="f71" fmla="val 197"/>
                <a:gd name="f72" fmla="val 113"/>
                <a:gd name="f73" fmla="val 207"/>
                <a:gd name="f74" fmla="val 117"/>
                <a:gd name="f75" fmla="val 215"/>
                <a:gd name="f76" fmla="val 218"/>
                <a:gd name="f77" fmla="val 126"/>
                <a:gd name="f78" fmla="val 241"/>
                <a:gd name="f79" fmla="val 132"/>
                <a:gd name="f80" fmla="val 258"/>
                <a:gd name="f81" fmla="val 146"/>
                <a:gd name="f82" fmla="val 161"/>
                <a:gd name="f83" fmla="val 298"/>
                <a:gd name="f84" fmla="val 181"/>
                <a:gd name="f85" fmla="val 320"/>
                <a:gd name="f86" fmla="val 203"/>
                <a:gd name="f87" fmla="val 228"/>
                <a:gd name="f88" fmla="val 366"/>
                <a:gd name="f89" fmla="val 279"/>
                <a:gd name="f90" fmla="val 193"/>
                <a:gd name="f91" fmla="val 109"/>
                <a:gd name="f92" fmla="val 110"/>
                <a:gd name="f93" fmla="val 112"/>
                <a:gd name="f94" fmla="val 189"/>
                <a:gd name="f95" fmla="val 187"/>
                <a:gd name="f96" fmla="val 186"/>
                <a:gd name="f97" fmla="val 183"/>
                <a:gd name="f98" fmla="val 107"/>
                <a:gd name="f99" fmla="val 185"/>
                <a:gd name="f100" fmla="val 106"/>
                <a:gd name="f101" fmla="val 105"/>
                <a:gd name="f102" fmla="val 188"/>
                <a:gd name="f103" fmla="val 191"/>
                <a:gd name="f104" fmla="val 104"/>
                <a:gd name="f105" fmla="+- 0 0 -90"/>
                <a:gd name="f106" fmla="*/ f3 1 382"/>
                <a:gd name="f107" fmla="*/ f4 1 354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382"/>
                <a:gd name="f116" fmla="*/ f112 1 354"/>
                <a:gd name="f117" fmla="*/ 379 f113 1"/>
                <a:gd name="f118" fmla="*/ 306 f112 1"/>
                <a:gd name="f119" fmla="*/ 278 f113 1"/>
                <a:gd name="f120" fmla="*/ 90 f112 1"/>
                <a:gd name="f121" fmla="*/ 96 f113 1"/>
                <a:gd name="f122" fmla="*/ 14 f112 1"/>
                <a:gd name="f123" fmla="*/ 27 f113 1"/>
                <a:gd name="f124" fmla="*/ 3 f112 1"/>
                <a:gd name="f125" fmla="*/ 0 f113 1"/>
                <a:gd name="f126" fmla="*/ 0 f112 1"/>
                <a:gd name="f127" fmla="*/ 73 f113 1"/>
                <a:gd name="f128" fmla="*/ 168 f112 1"/>
                <a:gd name="f129" fmla="*/ 211 f113 1"/>
                <a:gd name="f130" fmla="*/ 296 f112 1"/>
                <a:gd name="f131" fmla="*/ 337 f113 1"/>
                <a:gd name="f132" fmla="*/ 340 f112 1"/>
                <a:gd name="f133" fmla="*/ 361 f113 1"/>
                <a:gd name="f134" fmla="*/ 354 f112 1"/>
                <a:gd name="f135" fmla="*/ 350 f113 1"/>
                <a:gd name="f136" fmla="*/ 309 f112 1"/>
                <a:gd name="f137" fmla="*/ 270 f113 1"/>
                <a:gd name="f138" fmla="*/ 190 f112 1"/>
                <a:gd name="f139" fmla="*/ 214 f113 1"/>
                <a:gd name="f140" fmla="*/ 131 f112 1"/>
                <a:gd name="f141" fmla="*/ 197 f113 1"/>
                <a:gd name="f142" fmla="*/ 113 f112 1"/>
                <a:gd name="f143" fmla="*/ 218 f113 1"/>
                <a:gd name="f144" fmla="*/ 126 f112 1"/>
                <a:gd name="f145" fmla="*/ 275 f113 1"/>
                <a:gd name="f146" fmla="*/ 161 f112 1"/>
                <a:gd name="f147" fmla="*/ 228 f112 1"/>
                <a:gd name="f148" fmla="*/ 193 f113 1"/>
                <a:gd name="f149" fmla="*/ 109 f112 1"/>
                <a:gd name="f150" fmla="*/ 189 f113 1"/>
                <a:gd name="f151" fmla="*/ 112 f112 1"/>
                <a:gd name="f152" fmla="*/ 183 f113 1"/>
                <a:gd name="f153" fmla="*/ 107 f112 1"/>
                <a:gd name="f154" fmla="*/ 188 f113 1"/>
                <a:gd name="f155" fmla="*/ 105 f112 1"/>
                <a:gd name="f156" fmla="+- f114 0 f1"/>
                <a:gd name="f157" fmla="*/ f117 1 382"/>
                <a:gd name="f158" fmla="*/ f118 1 354"/>
                <a:gd name="f159" fmla="*/ f119 1 382"/>
                <a:gd name="f160" fmla="*/ f120 1 354"/>
                <a:gd name="f161" fmla="*/ f121 1 382"/>
                <a:gd name="f162" fmla="*/ f122 1 354"/>
                <a:gd name="f163" fmla="*/ f123 1 382"/>
                <a:gd name="f164" fmla="*/ f124 1 354"/>
                <a:gd name="f165" fmla="*/ f125 1 382"/>
                <a:gd name="f166" fmla="*/ f126 1 354"/>
                <a:gd name="f167" fmla="*/ f127 1 382"/>
                <a:gd name="f168" fmla="*/ f128 1 354"/>
                <a:gd name="f169" fmla="*/ f129 1 382"/>
                <a:gd name="f170" fmla="*/ f130 1 354"/>
                <a:gd name="f171" fmla="*/ f131 1 382"/>
                <a:gd name="f172" fmla="*/ f132 1 354"/>
                <a:gd name="f173" fmla="*/ f133 1 382"/>
                <a:gd name="f174" fmla="*/ f134 1 354"/>
                <a:gd name="f175" fmla="*/ f135 1 382"/>
                <a:gd name="f176" fmla="*/ f136 1 354"/>
                <a:gd name="f177" fmla="*/ f137 1 382"/>
                <a:gd name="f178" fmla="*/ f138 1 354"/>
                <a:gd name="f179" fmla="*/ f139 1 382"/>
                <a:gd name="f180" fmla="*/ f140 1 354"/>
                <a:gd name="f181" fmla="*/ f141 1 382"/>
                <a:gd name="f182" fmla="*/ f142 1 354"/>
                <a:gd name="f183" fmla="*/ f143 1 382"/>
                <a:gd name="f184" fmla="*/ f144 1 354"/>
                <a:gd name="f185" fmla="*/ f145 1 382"/>
                <a:gd name="f186" fmla="*/ f146 1 354"/>
                <a:gd name="f187" fmla="*/ f147 1 354"/>
                <a:gd name="f188" fmla="*/ f148 1 382"/>
                <a:gd name="f189" fmla="*/ f149 1 354"/>
                <a:gd name="f190" fmla="*/ f150 1 382"/>
                <a:gd name="f191" fmla="*/ f151 1 354"/>
                <a:gd name="f192" fmla="*/ f152 1 382"/>
                <a:gd name="f193" fmla="*/ f153 1 354"/>
                <a:gd name="f194" fmla="*/ f154 1 382"/>
                <a:gd name="f195" fmla="*/ f155 1 354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6"/>
                <a:gd name="f204" fmla="*/ f161 1 f115"/>
                <a:gd name="f205" fmla="*/ f162 1 f116"/>
                <a:gd name="f206" fmla="*/ f163 1 f115"/>
                <a:gd name="f207" fmla="*/ f164 1 f116"/>
                <a:gd name="f208" fmla="*/ f165 1 f115"/>
                <a:gd name="f209" fmla="*/ f166 1 f116"/>
                <a:gd name="f210" fmla="*/ f167 1 f115"/>
                <a:gd name="f211" fmla="*/ f168 1 f116"/>
                <a:gd name="f212" fmla="*/ f169 1 f115"/>
                <a:gd name="f213" fmla="*/ f170 1 f116"/>
                <a:gd name="f214" fmla="*/ f171 1 f115"/>
                <a:gd name="f215" fmla="*/ f172 1 f116"/>
                <a:gd name="f216" fmla="*/ f173 1 f115"/>
                <a:gd name="f217" fmla="*/ f174 1 f116"/>
                <a:gd name="f218" fmla="*/ f175 1 f115"/>
                <a:gd name="f219" fmla="*/ f176 1 f116"/>
                <a:gd name="f220" fmla="*/ f177 1 f115"/>
                <a:gd name="f221" fmla="*/ f178 1 f116"/>
                <a:gd name="f222" fmla="*/ f179 1 f115"/>
                <a:gd name="f223" fmla="*/ f180 1 f116"/>
                <a:gd name="f224" fmla="*/ f181 1 f115"/>
                <a:gd name="f225" fmla="*/ f182 1 f116"/>
                <a:gd name="f226" fmla="*/ f183 1 f115"/>
                <a:gd name="f227" fmla="*/ f184 1 f116"/>
                <a:gd name="f228" fmla="*/ f185 1 f115"/>
                <a:gd name="f229" fmla="*/ f186 1 f116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7 1"/>
                <a:gd name="f247" fmla="*/ f204 f106 1"/>
                <a:gd name="f248" fmla="*/ f205 f107 1"/>
                <a:gd name="f249" fmla="*/ f206 f106 1"/>
                <a:gd name="f250" fmla="*/ f207 f107 1"/>
                <a:gd name="f251" fmla="*/ f208 f106 1"/>
                <a:gd name="f252" fmla="*/ f209 f107 1"/>
                <a:gd name="f253" fmla="*/ f210 f106 1"/>
                <a:gd name="f254" fmla="*/ f211 f107 1"/>
                <a:gd name="f255" fmla="*/ f212 f106 1"/>
                <a:gd name="f256" fmla="*/ f213 f107 1"/>
                <a:gd name="f257" fmla="*/ f214 f106 1"/>
                <a:gd name="f258" fmla="*/ f215 f107 1"/>
                <a:gd name="f259" fmla="*/ f216 f106 1"/>
                <a:gd name="f260" fmla="*/ f217 f107 1"/>
                <a:gd name="f261" fmla="*/ f218 f106 1"/>
                <a:gd name="f262" fmla="*/ f219 f107 1"/>
                <a:gd name="f263" fmla="*/ f220 f106 1"/>
                <a:gd name="f264" fmla="*/ f221 f107 1"/>
                <a:gd name="f265" fmla="*/ f222 f106 1"/>
                <a:gd name="f266" fmla="*/ f223 f107 1"/>
                <a:gd name="f267" fmla="*/ f224 f106 1"/>
                <a:gd name="f268" fmla="*/ f225 f107 1"/>
                <a:gd name="f269" fmla="*/ f226 f106 1"/>
                <a:gd name="f270" fmla="*/ f227 f107 1"/>
                <a:gd name="f271" fmla="*/ f228 f106 1"/>
                <a:gd name="f272" fmla="*/ f229 f107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57" y="f273"/>
                </a:cxn>
                <a:cxn ang="f156">
                  <a:pos x="f243" y="f244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4" y="f275"/>
                </a:cxn>
              </a:cxnLst>
              <a:rect l="f239" t="f242" r="f240" b="f241"/>
              <a:pathLst>
                <a:path w="382" h="354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5"/>
                  </a:cubicBezTo>
                  <a:cubicBezTo>
                    <a:pt x="f31" y="f32"/>
                    <a:pt x="f33" y="f34"/>
                    <a:pt x="f21" y="f35"/>
                  </a:cubicBezTo>
                  <a:cubicBezTo>
                    <a:pt x="f36" y="f37"/>
                    <a:pt x="f12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7"/>
                    <a:pt x="f48" y="f49"/>
                    <a:pt x="f50" y="f7"/>
                  </a:cubicBezTo>
                  <a:cubicBezTo>
                    <a:pt x="f51" y="f45"/>
                    <a:pt x="f52" y="f53"/>
                    <a:pt x="f54" y="f42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9"/>
                    <a:pt x="f80" y="f81"/>
                    <a:pt x="f38" y="f82"/>
                  </a:cubicBezTo>
                  <a:cubicBezTo>
                    <a:pt x="f83" y="f84"/>
                    <a:pt x="f85" y="f86"/>
                    <a:pt x="f45" y="f87"/>
                  </a:cubicBezTo>
                  <a:cubicBezTo>
                    <a:pt x="f7" y="f61"/>
                    <a:pt x="f88" y="f89"/>
                    <a:pt x="f8" y="f9"/>
                  </a:cubicBezTo>
                  <a:close/>
                  <a:moveTo>
                    <a:pt x="f90" y="f91"/>
                  </a:moveTo>
                  <a:cubicBezTo>
                    <a:pt x="f90" y="f92"/>
                    <a:pt x="f60" y="f93"/>
                    <a:pt x="f94" y="f93"/>
                  </a:cubicBezTo>
                  <a:cubicBezTo>
                    <a:pt x="f95" y="f34"/>
                    <a:pt x="f96" y="f91"/>
                    <a:pt x="f97" y="f98"/>
                  </a:cubicBezTo>
                  <a:cubicBezTo>
                    <a:pt x="f99" y="f100"/>
                    <a:pt x="f95" y="f101"/>
                    <a:pt x="f102" y="f101"/>
                  </a:cubicBezTo>
                  <a:cubicBezTo>
                    <a:pt x="f103" y="f104"/>
                    <a:pt x="f90" y="f98"/>
                    <a:pt x="f90" y="f91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5F567256-1D7A-8860-851B-137DADBA2981}"/>
                </a:ext>
              </a:extLst>
            </p:cNvPr>
            <p:cNvSpPr/>
            <p:nvPr/>
          </p:nvSpPr>
          <p:spPr>
            <a:xfrm>
              <a:off x="572716" y="4461220"/>
              <a:ext cx="219803" cy="355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"/>
                <a:gd name="f7" fmla="val 308"/>
                <a:gd name="f8" fmla="val 196"/>
                <a:gd name="f9" fmla="val 146"/>
                <a:gd name="f10" fmla="val 186"/>
                <a:gd name="f11" fmla="val 150"/>
                <a:gd name="f12" fmla="val 179"/>
                <a:gd name="f13" fmla="val 155"/>
                <a:gd name="f14" fmla="val 174"/>
                <a:gd name="f15" fmla="val 166"/>
                <a:gd name="f16" fmla="val 206"/>
                <a:gd name="f17" fmla="val 134"/>
                <a:gd name="f18" fmla="val 244"/>
                <a:gd name="f19" fmla="val 114"/>
                <a:gd name="f20" fmla="val 283"/>
                <a:gd name="f21" fmla="val 110"/>
                <a:gd name="f22" fmla="val 291"/>
                <a:gd name="f23" fmla="val 106"/>
                <a:gd name="f24" fmla="val 296"/>
                <a:gd name="f25" fmla="val 97"/>
                <a:gd name="f26" fmla="val 297"/>
                <a:gd name="f27" fmla="val 71"/>
                <a:gd name="f28" fmla="val 299"/>
                <a:gd name="f29" fmla="val 45"/>
                <a:gd name="f30" fmla="val 302"/>
                <a:gd name="f31" fmla="val 19"/>
                <a:gd name="f32" fmla="val 304"/>
                <a:gd name="f33" fmla="val 14"/>
                <a:gd name="f34" fmla="val 305"/>
                <a:gd name="f35" fmla="val 6"/>
                <a:gd name="f36" fmla="val 3"/>
                <a:gd name="f37" fmla="val 5"/>
                <a:gd name="f38" fmla="val 292"/>
                <a:gd name="f39" fmla="val 8"/>
                <a:gd name="f40" fmla="val 288"/>
                <a:gd name="f41" fmla="val 35"/>
                <a:gd name="f42" fmla="val 234"/>
                <a:gd name="f43" fmla="val 62"/>
                <a:gd name="f44" fmla="val 90"/>
                <a:gd name="f45" fmla="val 126"/>
                <a:gd name="f46" fmla="val 94"/>
                <a:gd name="f47" fmla="val 117"/>
                <a:gd name="f48" fmla="val 96"/>
                <a:gd name="f49" fmla="val 108"/>
                <a:gd name="f50" fmla="val 82"/>
                <a:gd name="f51" fmla="val 43"/>
                <a:gd name="f52" fmla="val 116"/>
                <a:gd name="f53" fmla="val 168"/>
                <a:gd name="f54" fmla="val 1"/>
                <a:gd name="f55" fmla="val 176"/>
                <a:gd name="f56" fmla="val 2"/>
                <a:gd name="f57" fmla="val 185"/>
                <a:gd name="f58" fmla="val 193"/>
                <a:gd name="f59" fmla="val 226"/>
                <a:gd name="f60" fmla="val 42"/>
                <a:gd name="f61" fmla="val 77"/>
                <a:gd name="f62" fmla="val 225"/>
                <a:gd name="f63" fmla="val 133"/>
                <a:gd name="f64" fmla="+- 0 0 -90"/>
                <a:gd name="f65" fmla="*/ f3 1 242"/>
                <a:gd name="f66" fmla="*/ f4 1 30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42"/>
                <a:gd name="f75" fmla="*/ f71 1 308"/>
                <a:gd name="f76" fmla="*/ 196 f72 1"/>
                <a:gd name="f77" fmla="*/ 146 f71 1"/>
                <a:gd name="f78" fmla="*/ 174 f72 1"/>
                <a:gd name="f79" fmla="*/ 166 f71 1"/>
                <a:gd name="f80" fmla="*/ 114 f72 1"/>
                <a:gd name="f81" fmla="*/ 283 f71 1"/>
                <a:gd name="f82" fmla="*/ 97 f72 1"/>
                <a:gd name="f83" fmla="*/ 297 f71 1"/>
                <a:gd name="f84" fmla="*/ 19 f72 1"/>
                <a:gd name="f85" fmla="*/ 304 f71 1"/>
                <a:gd name="f86" fmla="*/ 3 f72 1"/>
                <a:gd name="f87" fmla="*/ 302 f71 1"/>
                <a:gd name="f88" fmla="*/ 8 f72 1"/>
                <a:gd name="f89" fmla="*/ 288 f71 1"/>
                <a:gd name="f90" fmla="*/ 90 f72 1"/>
                <a:gd name="f91" fmla="*/ 126 f71 1"/>
                <a:gd name="f92" fmla="*/ 94 f72 1"/>
                <a:gd name="f93" fmla="*/ 97 f71 1"/>
                <a:gd name="f94" fmla="*/ 168 f72 1"/>
                <a:gd name="f95" fmla="*/ 1 f71 1"/>
                <a:gd name="f96" fmla="*/ 193 f72 1"/>
                <a:gd name="f97" fmla="*/ 5 f71 1"/>
                <a:gd name="f98" fmla="*/ 242 f72 1"/>
                <a:gd name="f99" fmla="*/ 77 f71 1"/>
                <a:gd name="f100" fmla="+- f73 0 f1"/>
                <a:gd name="f101" fmla="*/ f76 1 242"/>
                <a:gd name="f102" fmla="*/ f77 1 308"/>
                <a:gd name="f103" fmla="*/ f78 1 242"/>
                <a:gd name="f104" fmla="*/ f79 1 308"/>
                <a:gd name="f105" fmla="*/ f80 1 242"/>
                <a:gd name="f106" fmla="*/ f81 1 308"/>
                <a:gd name="f107" fmla="*/ f82 1 242"/>
                <a:gd name="f108" fmla="*/ f83 1 308"/>
                <a:gd name="f109" fmla="*/ f84 1 242"/>
                <a:gd name="f110" fmla="*/ f85 1 308"/>
                <a:gd name="f111" fmla="*/ f86 1 242"/>
                <a:gd name="f112" fmla="*/ f87 1 308"/>
                <a:gd name="f113" fmla="*/ f88 1 242"/>
                <a:gd name="f114" fmla="*/ f89 1 308"/>
                <a:gd name="f115" fmla="*/ f90 1 242"/>
                <a:gd name="f116" fmla="*/ f91 1 308"/>
                <a:gd name="f117" fmla="*/ f92 1 242"/>
                <a:gd name="f118" fmla="*/ f93 1 308"/>
                <a:gd name="f119" fmla="*/ f94 1 242"/>
                <a:gd name="f120" fmla="*/ f95 1 308"/>
                <a:gd name="f121" fmla="*/ f96 1 242"/>
                <a:gd name="f122" fmla="*/ f97 1 308"/>
                <a:gd name="f123" fmla="*/ f98 1 242"/>
                <a:gd name="f124" fmla="*/ f99 1 308"/>
                <a:gd name="f125" fmla="*/ 0 1 f74"/>
                <a:gd name="f126" fmla="*/ f68 1 f74"/>
                <a:gd name="f127" fmla="*/ 0 1 f75"/>
                <a:gd name="f128" fmla="*/ f69 1 f75"/>
                <a:gd name="f129" fmla="*/ f101 1 f74"/>
                <a:gd name="f130" fmla="*/ f102 1 f75"/>
                <a:gd name="f131" fmla="*/ f103 1 f74"/>
                <a:gd name="f132" fmla="*/ f104 1 f75"/>
                <a:gd name="f133" fmla="*/ f105 1 f74"/>
                <a:gd name="f134" fmla="*/ f106 1 f75"/>
                <a:gd name="f135" fmla="*/ f107 1 f74"/>
                <a:gd name="f136" fmla="*/ f108 1 f75"/>
                <a:gd name="f137" fmla="*/ f109 1 f74"/>
                <a:gd name="f138" fmla="*/ f110 1 f75"/>
                <a:gd name="f139" fmla="*/ f111 1 f74"/>
                <a:gd name="f140" fmla="*/ f112 1 f75"/>
                <a:gd name="f141" fmla="*/ f113 1 f74"/>
                <a:gd name="f142" fmla="*/ f114 1 f75"/>
                <a:gd name="f143" fmla="*/ f115 1 f74"/>
                <a:gd name="f144" fmla="*/ f116 1 f75"/>
                <a:gd name="f145" fmla="*/ f117 1 f74"/>
                <a:gd name="f146" fmla="*/ f118 1 f75"/>
                <a:gd name="f147" fmla="*/ f119 1 f74"/>
                <a:gd name="f148" fmla="*/ f120 1 f75"/>
                <a:gd name="f149" fmla="*/ f121 1 f74"/>
                <a:gd name="f150" fmla="*/ f122 1 f75"/>
                <a:gd name="f151" fmla="*/ f123 1 f74"/>
                <a:gd name="f152" fmla="*/ f124 1 f75"/>
                <a:gd name="f153" fmla="*/ f125 f65 1"/>
                <a:gd name="f154" fmla="*/ f126 f65 1"/>
                <a:gd name="f155" fmla="*/ f128 f66 1"/>
                <a:gd name="f156" fmla="*/ f127 f66 1"/>
                <a:gd name="f157" fmla="*/ f129 f65 1"/>
                <a:gd name="f158" fmla="*/ f130 f66 1"/>
                <a:gd name="f159" fmla="*/ f131 f65 1"/>
                <a:gd name="f160" fmla="*/ f132 f66 1"/>
                <a:gd name="f161" fmla="*/ f133 f65 1"/>
                <a:gd name="f162" fmla="*/ f134 f66 1"/>
                <a:gd name="f163" fmla="*/ f135 f65 1"/>
                <a:gd name="f164" fmla="*/ f136 f66 1"/>
                <a:gd name="f165" fmla="*/ f137 f65 1"/>
                <a:gd name="f166" fmla="*/ f138 f66 1"/>
                <a:gd name="f167" fmla="*/ f139 f65 1"/>
                <a:gd name="f168" fmla="*/ f140 f66 1"/>
                <a:gd name="f169" fmla="*/ f141 f65 1"/>
                <a:gd name="f170" fmla="*/ f142 f66 1"/>
                <a:gd name="f171" fmla="*/ f143 f65 1"/>
                <a:gd name="f172" fmla="*/ f144 f66 1"/>
                <a:gd name="f173" fmla="*/ f145 f65 1"/>
                <a:gd name="f174" fmla="*/ f146 f66 1"/>
                <a:gd name="f175" fmla="*/ f147 f65 1"/>
                <a:gd name="f176" fmla="*/ f148 f66 1"/>
                <a:gd name="f177" fmla="*/ f149 f65 1"/>
                <a:gd name="f178" fmla="*/ f150 f66 1"/>
                <a:gd name="f179" fmla="*/ f151 f65 1"/>
                <a:gd name="f180" fmla="*/ f15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57" y="f158"/>
                </a:cxn>
              </a:cxnLst>
              <a:rect l="f153" t="f156" r="f154" b="f155"/>
              <a:pathLst>
                <a:path w="242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0"/>
                  </a:cubicBezTo>
                  <a:cubicBezTo>
                    <a:pt x="f5" y="f2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46" y="f25"/>
                  </a:cubicBezTo>
                  <a:cubicBezTo>
                    <a:pt x="f50" y="f51"/>
                    <a:pt x="f52" y="f5"/>
                    <a:pt x="f53" y="f54"/>
                  </a:cubicBezTo>
                  <a:cubicBezTo>
                    <a:pt x="f55" y="f56"/>
                    <a:pt x="f57" y="f54"/>
                    <a:pt x="f58" y="f37"/>
                  </a:cubicBezTo>
                  <a:cubicBezTo>
                    <a:pt x="f59" y="f31"/>
                    <a:pt x="f6" y="f60"/>
                    <a:pt x="f6" y="f61"/>
                  </a:cubicBezTo>
                  <a:cubicBezTo>
                    <a:pt x="f6" y="f21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FD6C6500-2357-4527-E995-622201B6AFB1}"/>
                </a:ext>
              </a:extLst>
            </p:cNvPr>
            <p:cNvSpPr/>
            <p:nvPr/>
          </p:nvSpPr>
          <p:spPr>
            <a:xfrm>
              <a:off x="442871" y="4537819"/>
              <a:ext cx="167865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236"/>
                <a:gd name="f8" fmla="val 133"/>
                <a:gd name="f9" fmla="val 76"/>
                <a:gd name="f10" fmla="val 127"/>
                <a:gd name="f11" fmla="val 101"/>
                <a:gd name="f12" fmla="val 119"/>
                <a:gd name="f13" fmla="val 125"/>
                <a:gd name="f14" fmla="val 108"/>
                <a:gd name="f15" fmla="val 147"/>
                <a:gd name="f16" fmla="val 91"/>
                <a:gd name="f17" fmla="val 183"/>
                <a:gd name="f18" fmla="val 65"/>
                <a:gd name="f19" fmla="val 211"/>
                <a:gd name="f20" fmla="val 27"/>
                <a:gd name="f21" fmla="val 226"/>
                <a:gd name="f22" fmla="val 1"/>
                <a:gd name="f23" fmla="val 209"/>
                <a:gd name="f24" fmla="val 191"/>
                <a:gd name="f25" fmla="val 173"/>
                <a:gd name="f26" fmla="val 155"/>
                <a:gd name="f27" fmla="val 17"/>
                <a:gd name="f28" fmla="val 90"/>
                <a:gd name="f29" fmla="val 40"/>
                <a:gd name="f30" fmla="val 79"/>
                <a:gd name="f31" fmla="val 23"/>
                <a:gd name="f32" fmla="val 131"/>
                <a:gd name="f33" fmla="val 9"/>
                <a:gd name="f34" fmla="val 157"/>
                <a:gd name="f35" fmla="val 18"/>
                <a:gd name="f36" fmla="val 141"/>
                <a:gd name="f37" fmla="val 44"/>
                <a:gd name="f38" fmla="+- 0 0 -90"/>
                <a:gd name="f39" fmla="*/ f3 1 186"/>
                <a:gd name="f40" fmla="*/ f4 1 23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86"/>
                <a:gd name="f49" fmla="*/ f45 1 236"/>
                <a:gd name="f50" fmla="*/ 133 f46 1"/>
                <a:gd name="f51" fmla="*/ 76 f45 1"/>
                <a:gd name="f52" fmla="*/ 108 f46 1"/>
                <a:gd name="f53" fmla="*/ 147 f45 1"/>
                <a:gd name="f54" fmla="*/ 27 f46 1"/>
                <a:gd name="f55" fmla="*/ 226 f45 1"/>
                <a:gd name="f56" fmla="*/ 1 f46 1"/>
                <a:gd name="f57" fmla="*/ 209 f45 1"/>
                <a:gd name="f58" fmla="*/ 155 f45 1"/>
                <a:gd name="f59" fmla="*/ 40 f46 1"/>
                <a:gd name="f60" fmla="*/ 65 f45 1"/>
                <a:gd name="f61" fmla="*/ 186 f46 1"/>
                <a:gd name="f62" fmla="*/ 0 f45 1"/>
                <a:gd name="f63" fmla="+- f47 0 f1"/>
                <a:gd name="f64" fmla="*/ f50 1 186"/>
                <a:gd name="f65" fmla="*/ f51 1 236"/>
                <a:gd name="f66" fmla="*/ f52 1 186"/>
                <a:gd name="f67" fmla="*/ f53 1 236"/>
                <a:gd name="f68" fmla="*/ f54 1 186"/>
                <a:gd name="f69" fmla="*/ f55 1 236"/>
                <a:gd name="f70" fmla="*/ f56 1 186"/>
                <a:gd name="f71" fmla="*/ f57 1 236"/>
                <a:gd name="f72" fmla="*/ f58 1 236"/>
                <a:gd name="f73" fmla="*/ f59 1 186"/>
                <a:gd name="f74" fmla="*/ f60 1 236"/>
                <a:gd name="f75" fmla="*/ f61 1 186"/>
                <a:gd name="f76" fmla="*/ f62 1 23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9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40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4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186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22" y="f7"/>
                    <a:pt x="f22" y="f23"/>
                  </a:cubicBezTo>
                  <a:cubicBezTo>
                    <a:pt x="f5" y="f24"/>
                    <a:pt x="f22" y="f25"/>
                    <a:pt x="f22" y="f26"/>
                  </a:cubicBezTo>
                  <a:cubicBezTo>
                    <a:pt x="f5" y="f12"/>
                    <a:pt x="f27" y="f28"/>
                    <a:pt x="f29" y="f18"/>
                  </a:cubicBezTo>
                  <a:cubicBezTo>
                    <a:pt x="f30" y="f31"/>
                    <a:pt x="f32" y="f33"/>
                    <a:pt x="f6" y="f5"/>
                  </a:cubicBezTo>
                  <a:cubicBezTo>
                    <a:pt x="f34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0DE3F461-62C5-E7DB-4883-4FA886C63E15}"/>
                </a:ext>
              </a:extLst>
            </p:cNvPr>
            <p:cNvSpPr/>
            <p:nvPr/>
          </p:nvSpPr>
          <p:spPr>
            <a:xfrm>
              <a:off x="82094" y="4699257"/>
              <a:ext cx="788331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0"/>
                <a:gd name="f7" fmla="val 209"/>
                <a:gd name="f8" fmla="val 29"/>
                <a:gd name="f9" fmla="val 12"/>
                <a:gd name="f10" fmla="val 166"/>
                <a:gd name="f11" fmla="val 2"/>
                <a:gd name="f12" fmla="val 119"/>
                <a:gd name="f13" fmla="val 1"/>
                <a:gd name="f14" fmla="val 71"/>
                <a:gd name="f15" fmla="val 62"/>
                <a:gd name="f16" fmla="val 53"/>
                <a:gd name="f17" fmla="val 6"/>
                <a:gd name="f18" fmla="val 44"/>
                <a:gd name="f19" fmla="val 19"/>
                <a:gd name="f20" fmla="val 24"/>
                <a:gd name="f21" fmla="val 84"/>
                <a:gd name="f22" fmla="val 111"/>
                <a:gd name="f23" fmla="val 7"/>
                <a:gd name="f24" fmla="val 100"/>
                <a:gd name="f25" fmla="val 14"/>
                <a:gd name="f26" fmla="val 90"/>
                <a:gd name="f27" fmla="val 20"/>
                <a:gd name="f28" fmla="val 81"/>
                <a:gd name="f29" fmla="val 27"/>
                <a:gd name="f30" fmla="val 55"/>
                <a:gd name="f31" fmla="val 48"/>
                <a:gd name="f32" fmla="val 56"/>
                <a:gd name="f33" fmla="val 66"/>
                <a:gd name="f34" fmla="val 85"/>
                <a:gd name="f35" fmla="val 82"/>
                <a:gd name="f36" fmla="val 109"/>
                <a:gd name="f37" fmla="val 95"/>
                <a:gd name="f38" fmla="val 134"/>
                <a:gd name="f39" fmla="val 103"/>
                <a:gd name="f40" fmla="val 161"/>
                <a:gd name="f41" fmla="val 108"/>
                <a:gd name="f42" fmla="val 334"/>
                <a:gd name="f43" fmla="val 143"/>
                <a:gd name="f44" fmla="val 507"/>
                <a:gd name="f45" fmla="val 142"/>
                <a:gd name="f46" fmla="val 681"/>
                <a:gd name="f47" fmla="val 114"/>
                <a:gd name="f48" fmla="val 718"/>
                <a:gd name="f49" fmla="val 754"/>
                <a:gd name="f50" fmla="val 99"/>
                <a:gd name="f51" fmla="val 787"/>
                <a:gd name="f52" fmla="val 80"/>
                <a:gd name="f53" fmla="val 811"/>
                <a:gd name="f54" fmla="val 813"/>
                <a:gd name="f55" fmla="val 49"/>
                <a:gd name="f56" fmla="val 792"/>
                <a:gd name="f57" fmla="val 30"/>
                <a:gd name="f58" fmla="val 779"/>
                <a:gd name="f59" fmla="val 18"/>
                <a:gd name="f60" fmla="val 763"/>
                <a:gd name="f61" fmla="val 10"/>
                <a:gd name="f62" fmla="val 744"/>
                <a:gd name="f63" fmla="val 782"/>
                <a:gd name="f64" fmla="val 829"/>
                <a:gd name="f65" fmla="val 853"/>
                <a:gd name="f66" fmla="val 34"/>
                <a:gd name="f67" fmla="val 864"/>
                <a:gd name="f68" fmla="val 42"/>
                <a:gd name="f69" fmla="val 52"/>
                <a:gd name="f70" fmla="val 869"/>
                <a:gd name="f71" fmla="val 868"/>
                <a:gd name="f72" fmla="val 116"/>
                <a:gd name="f73" fmla="val 859"/>
                <a:gd name="f74" fmla="val 164"/>
                <a:gd name="f75" fmla="val 842"/>
                <a:gd name="f76" fmla="+- 0 0 -90"/>
                <a:gd name="f77" fmla="*/ f3 1 870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70"/>
                <a:gd name="f87" fmla="*/ f83 1 209"/>
                <a:gd name="f88" fmla="*/ 29 f84 1"/>
                <a:gd name="f89" fmla="*/ 209 f83 1"/>
                <a:gd name="f90" fmla="*/ 1 f84 1"/>
                <a:gd name="f91" fmla="*/ 71 f83 1"/>
                <a:gd name="f92" fmla="*/ 6 f84 1"/>
                <a:gd name="f93" fmla="*/ 44 f83 1"/>
                <a:gd name="f94" fmla="*/ 111 f84 1"/>
                <a:gd name="f95" fmla="*/ 7 f83 1"/>
                <a:gd name="f96" fmla="*/ 81 f84 1"/>
                <a:gd name="f97" fmla="*/ 27 f83 1"/>
                <a:gd name="f98" fmla="*/ 85 f84 1"/>
                <a:gd name="f99" fmla="*/ 82 f83 1"/>
                <a:gd name="f100" fmla="*/ 161 f84 1"/>
                <a:gd name="f101" fmla="*/ 108 f83 1"/>
                <a:gd name="f102" fmla="*/ 681 f84 1"/>
                <a:gd name="f103" fmla="*/ 114 f83 1"/>
                <a:gd name="f104" fmla="*/ 787 f84 1"/>
                <a:gd name="f105" fmla="*/ 80 f83 1"/>
                <a:gd name="f106" fmla="*/ 792 f84 1"/>
                <a:gd name="f107" fmla="*/ 30 f83 1"/>
                <a:gd name="f108" fmla="*/ 744 f84 1"/>
                <a:gd name="f109" fmla="*/ 0 f83 1"/>
                <a:gd name="f110" fmla="*/ 853 f84 1"/>
                <a:gd name="f111" fmla="*/ 34 f83 1"/>
                <a:gd name="f112" fmla="*/ 869 f84 1"/>
                <a:gd name="f113" fmla="*/ 66 f83 1"/>
                <a:gd name="f114" fmla="*/ 842 f84 1"/>
                <a:gd name="f115" fmla="+- f85 0 f1"/>
                <a:gd name="f116" fmla="*/ f88 1 870"/>
                <a:gd name="f117" fmla="*/ f89 1 209"/>
                <a:gd name="f118" fmla="*/ f90 1 870"/>
                <a:gd name="f119" fmla="*/ f91 1 209"/>
                <a:gd name="f120" fmla="*/ f92 1 870"/>
                <a:gd name="f121" fmla="*/ f93 1 209"/>
                <a:gd name="f122" fmla="*/ f94 1 870"/>
                <a:gd name="f123" fmla="*/ f95 1 209"/>
                <a:gd name="f124" fmla="*/ f96 1 870"/>
                <a:gd name="f125" fmla="*/ f97 1 209"/>
                <a:gd name="f126" fmla="*/ f98 1 870"/>
                <a:gd name="f127" fmla="*/ f99 1 209"/>
                <a:gd name="f128" fmla="*/ f100 1 870"/>
                <a:gd name="f129" fmla="*/ f101 1 209"/>
                <a:gd name="f130" fmla="*/ f102 1 870"/>
                <a:gd name="f131" fmla="*/ f103 1 209"/>
                <a:gd name="f132" fmla="*/ f104 1 870"/>
                <a:gd name="f133" fmla="*/ f105 1 209"/>
                <a:gd name="f134" fmla="*/ f106 1 870"/>
                <a:gd name="f135" fmla="*/ f107 1 209"/>
                <a:gd name="f136" fmla="*/ f108 1 870"/>
                <a:gd name="f137" fmla="*/ f109 1 209"/>
                <a:gd name="f138" fmla="*/ f110 1 870"/>
                <a:gd name="f139" fmla="*/ f111 1 209"/>
                <a:gd name="f140" fmla="*/ f112 1 870"/>
                <a:gd name="f141" fmla="*/ f113 1 209"/>
                <a:gd name="f142" fmla="*/ f114 1 870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70" h="2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3" y="f16"/>
                    <a:pt x="f17" y="f18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3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5"/>
                  </a:cubicBezTo>
                  <a:cubicBezTo>
                    <a:pt x="f63" y="f11"/>
                    <a:pt x="f64" y="f59"/>
                    <a:pt x="f65" y="f66"/>
                  </a:cubicBezTo>
                  <a:cubicBezTo>
                    <a:pt x="f67" y="f68"/>
                    <a:pt x="f6" y="f69"/>
                    <a:pt x="f70" y="f33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7BC648D-A0BE-F5A5-DC90-4F681C94665E}"/>
              </a:ext>
            </a:extLst>
          </p:cNvPr>
          <p:cNvGrpSpPr/>
          <p:nvPr/>
        </p:nvGrpSpPr>
        <p:grpSpPr>
          <a:xfrm>
            <a:off x="8263990" y="4399123"/>
            <a:ext cx="787408" cy="542065"/>
            <a:chOff x="8263990" y="4399123"/>
            <a:chExt cx="787408" cy="542065"/>
          </a:xfrm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C11C660-8F3E-A409-5BA1-0337099EBA2A}"/>
                </a:ext>
              </a:extLst>
            </p:cNvPr>
            <p:cNvSpPr/>
            <p:nvPr/>
          </p:nvSpPr>
          <p:spPr>
            <a:xfrm>
              <a:off x="8706386" y="4399123"/>
              <a:ext cx="345012" cy="408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"/>
                <a:gd name="f7" fmla="val 354"/>
                <a:gd name="f8" fmla="val 44"/>
                <a:gd name="f9" fmla="val 227"/>
                <a:gd name="f10" fmla="val 62"/>
                <a:gd name="f11" fmla="val 202"/>
                <a:gd name="f12" fmla="val 84"/>
                <a:gd name="f13" fmla="val 107"/>
                <a:gd name="f14" fmla="val 160"/>
                <a:gd name="f15" fmla="val 124"/>
                <a:gd name="f16" fmla="val 146"/>
                <a:gd name="f17" fmla="val 141"/>
                <a:gd name="f18" fmla="val 131"/>
                <a:gd name="f19" fmla="val 163"/>
                <a:gd name="f20" fmla="val 125"/>
                <a:gd name="f21" fmla="val 167"/>
                <a:gd name="f22" fmla="val 117"/>
                <a:gd name="f23" fmla="val 174"/>
                <a:gd name="f24" fmla="val 116"/>
                <a:gd name="f25" fmla="val 184"/>
                <a:gd name="f26" fmla="val 113"/>
                <a:gd name="f27" fmla="val 181"/>
                <a:gd name="f28" fmla="val 123"/>
                <a:gd name="f29" fmla="val 175"/>
                <a:gd name="f30" fmla="val 127"/>
                <a:gd name="f31" fmla="val 168"/>
                <a:gd name="f32" fmla="val 130"/>
                <a:gd name="f33" fmla="val 150"/>
                <a:gd name="f34" fmla="val 169"/>
                <a:gd name="f35" fmla="val 111"/>
                <a:gd name="f36" fmla="val 190"/>
                <a:gd name="f37" fmla="val 79"/>
                <a:gd name="f38" fmla="val 225"/>
                <a:gd name="f39" fmla="val 52"/>
                <a:gd name="f40" fmla="val 265"/>
                <a:gd name="f41" fmla="val 32"/>
                <a:gd name="f42" fmla="val 308"/>
                <a:gd name="f43" fmla="val 26"/>
                <a:gd name="f44" fmla="val 322"/>
                <a:gd name="f45" fmla="val 17"/>
                <a:gd name="f46" fmla="val 336"/>
                <a:gd name="f47" fmla="val 21"/>
                <a:gd name="f48" fmla="val 30"/>
                <a:gd name="f49" fmla="val 348"/>
                <a:gd name="f50" fmla="val 37"/>
                <a:gd name="f51" fmla="val 344"/>
                <a:gd name="f52" fmla="val 45"/>
                <a:gd name="f53" fmla="val 340"/>
                <a:gd name="f54" fmla="val 318"/>
                <a:gd name="f55" fmla="val 128"/>
                <a:gd name="f56" fmla="val 170"/>
                <a:gd name="f57" fmla="val 295"/>
                <a:gd name="f58" fmla="val 237"/>
                <a:gd name="f59" fmla="val 275"/>
                <a:gd name="f60" fmla="val 288"/>
                <a:gd name="f61" fmla="val 238"/>
                <a:gd name="f62" fmla="val 309"/>
                <a:gd name="f63" fmla="val 326"/>
                <a:gd name="f64" fmla="val 338"/>
                <a:gd name="f65" fmla="val 368"/>
                <a:gd name="f66" fmla="val 1"/>
                <a:gd name="f67" fmla="val 361"/>
                <a:gd name="f68" fmla="val 355"/>
                <a:gd name="f69" fmla="val 2"/>
                <a:gd name="f70" fmla="val 332"/>
                <a:gd name="f71" fmla="val 6"/>
                <a:gd name="f72" fmla="val 10"/>
                <a:gd name="f73" fmla="val 286"/>
                <a:gd name="f74" fmla="val 14"/>
                <a:gd name="f75" fmla="val 219"/>
                <a:gd name="f76" fmla="val 25"/>
                <a:gd name="f77" fmla="val 157"/>
                <a:gd name="f78" fmla="val 47"/>
                <a:gd name="f79" fmla="val 104"/>
                <a:gd name="f80" fmla="val 89"/>
                <a:gd name="f81" fmla="val 34"/>
                <a:gd name="f82" fmla="val 144"/>
                <a:gd name="f83" fmla="val 216"/>
                <a:gd name="f84" fmla="val 3"/>
                <a:gd name="f85" fmla="val 305"/>
                <a:gd name="f86" fmla="val 16"/>
                <a:gd name="f87" fmla="val 279"/>
                <a:gd name="f88" fmla="val 28"/>
                <a:gd name="f89" fmla="val 252"/>
                <a:gd name="f90" fmla="val 194"/>
                <a:gd name="f91" fmla="val 195"/>
                <a:gd name="f92" fmla="val 196"/>
                <a:gd name="f93" fmla="val 105"/>
                <a:gd name="f94" fmla="val 199"/>
                <a:gd name="f95" fmla="val 109"/>
                <a:gd name="f96" fmla="val 110"/>
                <a:gd name="f97" fmla="val 192"/>
                <a:gd name="f98" fmla="val 189"/>
                <a:gd name="f99" fmla="val 106"/>
                <a:gd name="f100" fmla="+- 0 0 -90"/>
                <a:gd name="f101" fmla="*/ f3 1 381"/>
                <a:gd name="f102" fmla="*/ f4 1 354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381"/>
                <a:gd name="f111" fmla="*/ f107 1 354"/>
                <a:gd name="f112" fmla="*/ 44 f108 1"/>
                <a:gd name="f113" fmla="*/ 227 f107 1"/>
                <a:gd name="f114" fmla="*/ 107 f108 1"/>
                <a:gd name="f115" fmla="*/ 160 f107 1"/>
                <a:gd name="f116" fmla="*/ 163 f108 1"/>
                <a:gd name="f117" fmla="*/ 125 f107 1"/>
                <a:gd name="f118" fmla="*/ 184 f108 1"/>
                <a:gd name="f119" fmla="*/ 113 f107 1"/>
                <a:gd name="f120" fmla="*/ 168 f108 1"/>
                <a:gd name="f121" fmla="*/ 130 f107 1"/>
                <a:gd name="f122" fmla="*/ 111 f108 1"/>
                <a:gd name="f123" fmla="*/ 190 f107 1"/>
                <a:gd name="f124" fmla="*/ 32 f108 1"/>
                <a:gd name="f125" fmla="*/ 308 f107 1"/>
                <a:gd name="f126" fmla="*/ 21 f108 1"/>
                <a:gd name="f127" fmla="*/ 354 f107 1"/>
                <a:gd name="f128" fmla="*/ 45 f108 1"/>
                <a:gd name="f129" fmla="*/ 340 f107 1"/>
                <a:gd name="f130" fmla="*/ 170 f108 1"/>
                <a:gd name="f131" fmla="*/ 295 f107 1"/>
                <a:gd name="f132" fmla="*/ 309 f108 1"/>
                <a:gd name="f133" fmla="*/ 168 f107 1"/>
                <a:gd name="f134" fmla="*/ 381 f108 1"/>
                <a:gd name="f135" fmla="*/ 0 f107 1"/>
                <a:gd name="f136" fmla="*/ 355 f108 1"/>
                <a:gd name="f137" fmla="*/ 2 f107 1"/>
                <a:gd name="f138" fmla="*/ 286 f108 1"/>
                <a:gd name="f139" fmla="*/ 14 f107 1"/>
                <a:gd name="f140" fmla="*/ 104 f108 1"/>
                <a:gd name="f141" fmla="*/ 89 f107 1"/>
                <a:gd name="f142" fmla="*/ 3 f108 1"/>
                <a:gd name="f143" fmla="*/ 305 f107 1"/>
                <a:gd name="f144" fmla="*/ 194 f108 1"/>
                <a:gd name="f145" fmla="*/ 104 f107 1"/>
                <a:gd name="f146" fmla="*/ 199 f108 1"/>
                <a:gd name="f147" fmla="*/ 107 f107 1"/>
                <a:gd name="f148" fmla="*/ 192 f108 1"/>
                <a:gd name="f149" fmla="*/ 111 f107 1"/>
                <a:gd name="f150" fmla="*/ 189 f108 1"/>
                <a:gd name="f151" fmla="*/ 109 f107 1"/>
                <a:gd name="f152" fmla="+- f109 0 f1"/>
                <a:gd name="f153" fmla="*/ f112 1 381"/>
                <a:gd name="f154" fmla="*/ f113 1 354"/>
                <a:gd name="f155" fmla="*/ f114 1 381"/>
                <a:gd name="f156" fmla="*/ f115 1 354"/>
                <a:gd name="f157" fmla="*/ f116 1 381"/>
                <a:gd name="f158" fmla="*/ f117 1 354"/>
                <a:gd name="f159" fmla="*/ f118 1 381"/>
                <a:gd name="f160" fmla="*/ f119 1 354"/>
                <a:gd name="f161" fmla="*/ f120 1 381"/>
                <a:gd name="f162" fmla="*/ f121 1 354"/>
                <a:gd name="f163" fmla="*/ f122 1 381"/>
                <a:gd name="f164" fmla="*/ f123 1 354"/>
                <a:gd name="f165" fmla="*/ f124 1 381"/>
                <a:gd name="f166" fmla="*/ f125 1 354"/>
                <a:gd name="f167" fmla="*/ f126 1 381"/>
                <a:gd name="f168" fmla="*/ f127 1 354"/>
                <a:gd name="f169" fmla="*/ f128 1 381"/>
                <a:gd name="f170" fmla="*/ f129 1 354"/>
                <a:gd name="f171" fmla="*/ f130 1 381"/>
                <a:gd name="f172" fmla="*/ f131 1 354"/>
                <a:gd name="f173" fmla="*/ f132 1 381"/>
                <a:gd name="f174" fmla="*/ f133 1 354"/>
                <a:gd name="f175" fmla="*/ f134 1 381"/>
                <a:gd name="f176" fmla="*/ f135 1 354"/>
                <a:gd name="f177" fmla="*/ f136 1 381"/>
                <a:gd name="f178" fmla="*/ f137 1 354"/>
                <a:gd name="f179" fmla="*/ f138 1 381"/>
                <a:gd name="f180" fmla="*/ f139 1 354"/>
                <a:gd name="f181" fmla="*/ f140 1 381"/>
                <a:gd name="f182" fmla="*/ f141 1 354"/>
                <a:gd name="f183" fmla="*/ f142 1 381"/>
                <a:gd name="f184" fmla="*/ f143 1 354"/>
                <a:gd name="f185" fmla="*/ f144 1 381"/>
                <a:gd name="f186" fmla="*/ f145 1 354"/>
                <a:gd name="f187" fmla="*/ f146 1 381"/>
                <a:gd name="f188" fmla="*/ f147 1 354"/>
                <a:gd name="f189" fmla="*/ f148 1 381"/>
                <a:gd name="f190" fmla="*/ f149 1 354"/>
                <a:gd name="f191" fmla="*/ f150 1 381"/>
                <a:gd name="f192" fmla="*/ f151 1 354"/>
                <a:gd name="f193" fmla="*/ 0 1 f110"/>
                <a:gd name="f194" fmla="*/ f104 1 f110"/>
                <a:gd name="f195" fmla="*/ 0 1 f111"/>
                <a:gd name="f196" fmla="*/ f105 1 f111"/>
                <a:gd name="f197" fmla="*/ f153 1 f110"/>
                <a:gd name="f198" fmla="*/ f154 1 f111"/>
                <a:gd name="f199" fmla="*/ f155 1 f110"/>
                <a:gd name="f200" fmla="*/ f156 1 f111"/>
                <a:gd name="f201" fmla="*/ f157 1 f110"/>
                <a:gd name="f202" fmla="*/ f158 1 f111"/>
                <a:gd name="f203" fmla="*/ f159 1 f110"/>
                <a:gd name="f204" fmla="*/ f160 1 f111"/>
                <a:gd name="f205" fmla="*/ f161 1 f110"/>
                <a:gd name="f206" fmla="*/ f162 1 f111"/>
                <a:gd name="f207" fmla="*/ f163 1 f110"/>
                <a:gd name="f208" fmla="*/ f164 1 f111"/>
                <a:gd name="f209" fmla="*/ f165 1 f110"/>
                <a:gd name="f210" fmla="*/ f166 1 f111"/>
                <a:gd name="f211" fmla="*/ f167 1 f110"/>
                <a:gd name="f212" fmla="*/ f168 1 f111"/>
                <a:gd name="f213" fmla="*/ f169 1 f110"/>
                <a:gd name="f214" fmla="*/ f170 1 f111"/>
                <a:gd name="f215" fmla="*/ f171 1 f110"/>
                <a:gd name="f216" fmla="*/ f172 1 f111"/>
                <a:gd name="f217" fmla="*/ f173 1 f110"/>
                <a:gd name="f218" fmla="*/ f174 1 f111"/>
                <a:gd name="f219" fmla="*/ f175 1 f110"/>
                <a:gd name="f220" fmla="*/ f176 1 f111"/>
                <a:gd name="f221" fmla="*/ f177 1 f110"/>
                <a:gd name="f222" fmla="*/ f178 1 f111"/>
                <a:gd name="f223" fmla="*/ f179 1 f110"/>
                <a:gd name="f224" fmla="*/ f180 1 f111"/>
                <a:gd name="f225" fmla="*/ f181 1 f110"/>
                <a:gd name="f226" fmla="*/ f182 1 f111"/>
                <a:gd name="f227" fmla="*/ f183 1 f110"/>
                <a:gd name="f228" fmla="*/ f184 1 f111"/>
                <a:gd name="f229" fmla="*/ f185 1 f110"/>
                <a:gd name="f230" fmla="*/ f186 1 f111"/>
                <a:gd name="f231" fmla="*/ f187 1 f110"/>
                <a:gd name="f232" fmla="*/ f188 1 f111"/>
                <a:gd name="f233" fmla="*/ f189 1 f110"/>
                <a:gd name="f234" fmla="*/ f190 1 f111"/>
                <a:gd name="f235" fmla="*/ f191 1 f110"/>
                <a:gd name="f236" fmla="*/ f192 1 f111"/>
                <a:gd name="f237" fmla="*/ f193 f101 1"/>
                <a:gd name="f238" fmla="*/ f194 f101 1"/>
                <a:gd name="f239" fmla="*/ f196 f102 1"/>
                <a:gd name="f240" fmla="*/ f195 f102 1"/>
                <a:gd name="f241" fmla="*/ f197 f101 1"/>
                <a:gd name="f242" fmla="*/ f198 f102 1"/>
                <a:gd name="f243" fmla="*/ f199 f101 1"/>
                <a:gd name="f244" fmla="*/ f200 f102 1"/>
                <a:gd name="f245" fmla="*/ f201 f101 1"/>
                <a:gd name="f246" fmla="*/ f202 f102 1"/>
                <a:gd name="f247" fmla="*/ f203 f101 1"/>
                <a:gd name="f248" fmla="*/ f204 f102 1"/>
                <a:gd name="f249" fmla="*/ f205 f101 1"/>
                <a:gd name="f250" fmla="*/ f206 f102 1"/>
                <a:gd name="f251" fmla="*/ f207 f101 1"/>
                <a:gd name="f252" fmla="*/ f208 f102 1"/>
                <a:gd name="f253" fmla="*/ f209 f101 1"/>
                <a:gd name="f254" fmla="*/ f210 f102 1"/>
                <a:gd name="f255" fmla="*/ f211 f101 1"/>
                <a:gd name="f256" fmla="*/ f212 f102 1"/>
                <a:gd name="f257" fmla="*/ f213 f101 1"/>
                <a:gd name="f258" fmla="*/ f214 f102 1"/>
                <a:gd name="f259" fmla="*/ f215 f101 1"/>
                <a:gd name="f260" fmla="*/ f216 f102 1"/>
                <a:gd name="f261" fmla="*/ f217 f101 1"/>
                <a:gd name="f262" fmla="*/ f218 f102 1"/>
                <a:gd name="f263" fmla="*/ f219 f101 1"/>
                <a:gd name="f264" fmla="*/ f220 f102 1"/>
                <a:gd name="f265" fmla="*/ f221 f101 1"/>
                <a:gd name="f266" fmla="*/ f222 f102 1"/>
                <a:gd name="f267" fmla="*/ f223 f101 1"/>
                <a:gd name="f268" fmla="*/ f224 f102 1"/>
                <a:gd name="f269" fmla="*/ f225 f101 1"/>
                <a:gd name="f270" fmla="*/ f226 f102 1"/>
                <a:gd name="f271" fmla="*/ f227 f101 1"/>
                <a:gd name="f272" fmla="*/ f228 f102 1"/>
                <a:gd name="f273" fmla="*/ f229 f101 1"/>
                <a:gd name="f274" fmla="*/ f230 f102 1"/>
                <a:gd name="f275" fmla="*/ f231 f101 1"/>
                <a:gd name="f276" fmla="*/ f232 f102 1"/>
                <a:gd name="f277" fmla="*/ f233 f101 1"/>
                <a:gd name="f278" fmla="*/ f234 f102 1"/>
                <a:gd name="f279" fmla="*/ f235 f101 1"/>
                <a:gd name="f280" fmla="*/ f236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41" y="f242"/>
                </a:cxn>
                <a:cxn ang="f152">
                  <a:pos x="f243" y="f244"/>
                </a:cxn>
                <a:cxn ang="f152">
                  <a:pos x="f245" y="f246"/>
                </a:cxn>
                <a:cxn ang="f152">
                  <a:pos x="f247" y="f248"/>
                </a:cxn>
                <a:cxn ang="f152">
                  <a:pos x="f249" y="f250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62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41" y="f242"/>
                </a:cxn>
                <a:cxn ang="f152">
                  <a:pos x="f273" y="f274"/>
                </a:cxn>
                <a:cxn ang="f152">
                  <a:pos x="f275" y="f276"/>
                </a:cxn>
                <a:cxn ang="f152">
                  <a:pos x="f277" y="f278"/>
                </a:cxn>
                <a:cxn ang="f152">
                  <a:pos x="f279" y="f280"/>
                </a:cxn>
                <a:cxn ang="f152">
                  <a:pos x="f273" y="f274"/>
                </a:cxn>
              </a:cxnLst>
              <a:rect l="f237" t="f240" r="f238" b="f239"/>
              <a:pathLst>
                <a:path w="381" h="354">
                  <a:moveTo>
                    <a:pt x="f8" y="f9"/>
                  </a:move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2" y="f54"/>
                    <a:pt x="f55" y="f42"/>
                    <a:pt x="f56" y="f57"/>
                  </a:cubicBezTo>
                  <a:cubicBezTo>
                    <a:pt x="f58" y="f59"/>
                    <a:pt x="f60" y="f61"/>
                    <a:pt x="f62" y="f31"/>
                  </a:cubicBezTo>
                  <a:cubicBezTo>
                    <a:pt x="f63" y="f35"/>
                    <a:pt x="f64" y="f39"/>
                    <a:pt x="f6" y="f5"/>
                  </a:cubicBezTo>
                  <a:cubicBezTo>
                    <a:pt x="f65" y="f66"/>
                    <a:pt x="f67" y="f66"/>
                    <a:pt x="f68" y="f69"/>
                  </a:cubicBezTo>
                  <a:cubicBezTo>
                    <a:pt x="f70" y="f71"/>
                    <a:pt x="f6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8" y="f9"/>
                  </a:cubicBezTo>
                  <a:close/>
                  <a:moveTo>
                    <a:pt x="f90" y="f79"/>
                  </a:moveTo>
                  <a:cubicBezTo>
                    <a:pt x="f91" y="f79"/>
                    <a:pt x="f92" y="f93"/>
                    <a:pt x="f94" y="f13"/>
                  </a:cubicBezTo>
                  <a:cubicBezTo>
                    <a:pt x="f92" y="f95"/>
                    <a:pt x="f90" y="f96"/>
                    <a:pt x="f97" y="f35"/>
                  </a:cubicBezTo>
                  <a:cubicBezTo>
                    <a:pt x="f97" y="f35"/>
                    <a:pt x="f98" y="f95"/>
                    <a:pt x="f98" y="f95"/>
                  </a:cubicBezTo>
                  <a:cubicBezTo>
                    <a:pt x="f98" y="f99"/>
                    <a:pt x="f36" y="f79"/>
                    <a:pt x="f90" y="f7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FF4C1F4-31F0-FA73-6BAA-D197963279E7}"/>
                </a:ext>
              </a:extLst>
            </p:cNvPr>
            <p:cNvSpPr/>
            <p:nvPr/>
          </p:nvSpPr>
          <p:spPr>
            <a:xfrm>
              <a:off x="8340964" y="4462756"/>
              <a:ext cx="219803" cy="354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307"/>
                <a:gd name="f8" fmla="val 47"/>
                <a:gd name="f9" fmla="val 145"/>
                <a:gd name="f10" fmla="val 57"/>
                <a:gd name="f11" fmla="val 149"/>
                <a:gd name="f12" fmla="val 64"/>
                <a:gd name="f13" fmla="val 155"/>
                <a:gd name="f14" fmla="val 69"/>
                <a:gd name="f15" fmla="val 165"/>
                <a:gd name="f16" fmla="val 88"/>
                <a:gd name="f17" fmla="val 205"/>
                <a:gd name="f18" fmla="val 109"/>
                <a:gd name="f19" fmla="val 128"/>
                <a:gd name="f20" fmla="val 283"/>
                <a:gd name="f21" fmla="val 132"/>
                <a:gd name="f22" fmla="val 290"/>
                <a:gd name="f23" fmla="val 136"/>
                <a:gd name="f24" fmla="val 295"/>
                <a:gd name="f25" fmla="val 146"/>
                <a:gd name="f26" fmla="val 296"/>
                <a:gd name="f27" fmla="val 172"/>
                <a:gd name="f28" fmla="val 298"/>
                <a:gd name="f29" fmla="val 198"/>
                <a:gd name="f30" fmla="val 301"/>
                <a:gd name="f31" fmla="val 223"/>
                <a:gd name="f32" fmla="val 304"/>
                <a:gd name="f33" fmla="val 229"/>
                <a:gd name="f34" fmla="val 236"/>
                <a:gd name="f35" fmla="val 240"/>
                <a:gd name="f36" fmla="val 237"/>
                <a:gd name="f37" fmla="val 291"/>
                <a:gd name="f38" fmla="val 235"/>
                <a:gd name="f39" fmla="val 287"/>
                <a:gd name="f40" fmla="val 208"/>
                <a:gd name="f41" fmla="val 233"/>
                <a:gd name="f42" fmla="val 179"/>
                <a:gd name="f43" fmla="val 153"/>
                <a:gd name="f44" fmla="val 126"/>
                <a:gd name="f45" fmla="val 148"/>
                <a:gd name="f46" fmla="val 116"/>
                <a:gd name="f47" fmla="val 107"/>
                <a:gd name="f48" fmla="val 96"/>
                <a:gd name="f49" fmla="val 161"/>
                <a:gd name="f50" fmla="val 42"/>
                <a:gd name="f51" fmla="val 127"/>
                <a:gd name="f52" fmla="val 75"/>
                <a:gd name="f53" fmla="val 1"/>
                <a:gd name="f54" fmla="val 66"/>
                <a:gd name="f55" fmla="val 58"/>
                <a:gd name="f56" fmla="val 49"/>
                <a:gd name="f57" fmla="val 4"/>
                <a:gd name="f58" fmla="val 17"/>
                <a:gd name="f59" fmla="val 18"/>
                <a:gd name="f60" fmla="val 41"/>
                <a:gd name="f61" fmla="val 77"/>
                <a:gd name="f62" fmla="val 110"/>
                <a:gd name="f63" fmla="+- 0 0 -90"/>
                <a:gd name="f64" fmla="*/ f3 1 243"/>
                <a:gd name="f65" fmla="*/ f4 1 30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243"/>
                <a:gd name="f74" fmla="*/ f70 1 307"/>
                <a:gd name="f75" fmla="*/ 47 f71 1"/>
                <a:gd name="f76" fmla="*/ 145 f70 1"/>
                <a:gd name="f77" fmla="*/ 69 f71 1"/>
                <a:gd name="f78" fmla="*/ 165 f70 1"/>
                <a:gd name="f79" fmla="*/ 128 f71 1"/>
                <a:gd name="f80" fmla="*/ 283 f70 1"/>
                <a:gd name="f81" fmla="*/ 146 f71 1"/>
                <a:gd name="f82" fmla="*/ 296 f70 1"/>
                <a:gd name="f83" fmla="*/ 223 f71 1"/>
                <a:gd name="f84" fmla="*/ 304 f70 1"/>
                <a:gd name="f85" fmla="*/ 240 f71 1"/>
                <a:gd name="f86" fmla="*/ 301 f70 1"/>
                <a:gd name="f87" fmla="*/ 235 f71 1"/>
                <a:gd name="f88" fmla="*/ 287 f70 1"/>
                <a:gd name="f89" fmla="*/ 153 f71 1"/>
                <a:gd name="f90" fmla="*/ 126 f70 1"/>
                <a:gd name="f91" fmla="*/ 149 f71 1"/>
                <a:gd name="f92" fmla="*/ 96 f70 1"/>
                <a:gd name="f93" fmla="*/ 75 f71 1"/>
                <a:gd name="f94" fmla="*/ 1 f70 1"/>
                <a:gd name="f95" fmla="*/ 49 f71 1"/>
                <a:gd name="f96" fmla="*/ 4 f70 1"/>
                <a:gd name="f97" fmla="*/ 0 f71 1"/>
                <a:gd name="f98" fmla="*/ 77 f70 1"/>
                <a:gd name="f99" fmla="+- f72 0 f1"/>
                <a:gd name="f100" fmla="*/ f75 1 243"/>
                <a:gd name="f101" fmla="*/ f76 1 307"/>
                <a:gd name="f102" fmla="*/ f77 1 243"/>
                <a:gd name="f103" fmla="*/ f78 1 307"/>
                <a:gd name="f104" fmla="*/ f79 1 243"/>
                <a:gd name="f105" fmla="*/ f80 1 307"/>
                <a:gd name="f106" fmla="*/ f81 1 243"/>
                <a:gd name="f107" fmla="*/ f82 1 307"/>
                <a:gd name="f108" fmla="*/ f83 1 243"/>
                <a:gd name="f109" fmla="*/ f84 1 307"/>
                <a:gd name="f110" fmla="*/ f85 1 243"/>
                <a:gd name="f111" fmla="*/ f86 1 307"/>
                <a:gd name="f112" fmla="*/ f87 1 243"/>
                <a:gd name="f113" fmla="*/ f88 1 307"/>
                <a:gd name="f114" fmla="*/ f89 1 243"/>
                <a:gd name="f115" fmla="*/ f90 1 307"/>
                <a:gd name="f116" fmla="*/ f91 1 243"/>
                <a:gd name="f117" fmla="*/ f92 1 307"/>
                <a:gd name="f118" fmla="*/ f93 1 243"/>
                <a:gd name="f119" fmla="*/ f94 1 307"/>
                <a:gd name="f120" fmla="*/ f95 1 243"/>
                <a:gd name="f121" fmla="*/ f96 1 307"/>
                <a:gd name="f122" fmla="*/ f97 1 243"/>
                <a:gd name="f123" fmla="*/ f98 1 307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56" y="f157"/>
                </a:cxn>
              </a:cxnLst>
              <a:rect l="f152" t="f155" r="f153" b="f154"/>
              <a:pathLst>
                <a:path w="243" h="3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6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30"/>
                  </a:cubicBezTo>
                  <a:cubicBezTo>
                    <a:pt x="f6" y="f26"/>
                    <a:pt x="f36" y="f37"/>
                    <a:pt x="f38" y="f39"/>
                  </a:cubicBezTo>
                  <a:cubicBezTo>
                    <a:pt x="f40" y="f41"/>
                    <a:pt x="f2" y="f42"/>
                    <a:pt x="f43" y="f44"/>
                  </a:cubicBezTo>
                  <a:cubicBezTo>
                    <a:pt x="f45" y="f46"/>
                    <a:pt x="f25" y="f47"/>
                    <a:pt x="f11" y="f48"/>
                  </a:cubicBezTo>
                  <a:cubicBezTo>
                    <a:pt x="f49" y="f50"/>
                    <a:pt x="f51" y="f5"/>
                    <a:pt x="f52" y="f53"/>
                  </a:cubicBezTo>
                  <a:cubicBezTo>
                    <a:pt x="f54" y="f53"/>
                    <a:pt x="f55" y="f53"/>
                    <a:pt x="f56" y="f57"/>
                  </a:cubicBezTo>
                  <a:cubicBezTo>
                    <a:pt x="f58" y="f59"/>
                    <a:pt x="f53" y="f60"/>
                    <a:pt x="f5" y="f61"/>
                  </a:cubicBezTo>
                  <a:cubicBezTo>
                    <a:pt x="f5" y="f62"/>
                    <a:pt x="f58" y="f21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AFC96B75-5E05-9724-9E5A-2D6ADEF48B0F}"/>
                </a:ext>
              </a:extLst>
            </p:cNvPr>
            <p:cNvSpPr/>
            <p:nvPr/>
          </p:nvSpPr>
          <p:spPr>
            <a:xfrm>
              <a:off x="8522747" y="4538176"/>
              <a:ext cx="166942" cy="272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36"/>
                <a:gd name="f8" fmla="val 53"/>
                <a:gd name="f9" fmla="val 76"/>
                <a:gd name="f10" fmla="val 59"/>
                <a:gd name="f11" fmla="val 101"/>
                <a:gd name="f12" fmla="val 66"/>
                <a:gd name="f13" fmla="val 125"/>
                <a:gd name="f14" fmla="val 78"/>
                <a:gd name="f15" fmla="val 148"/>
                <a:gd name="f16" fmla="val 95"/>
                <a:gd name="f17" fmla="val 183"/>
                <a:gd name="f18" fmla="val 120"/>
                <a:gd name="f19" fmla="val 211"/>
                <a:gd name="f20" fmla="val 158"/>
                <a:gd name="f21" fmla="val 226"/>
                <a:gd name="f22" fmla="val 184"/>
                <a:gd name="f23" fmla="val 210"/>
                <a:gd name="f24" fmla="val 192"/>
                <a:gd name="f25" fmla="val 174"/>
                <a:gd name="f26" fmla="val 156"/>
                <a:gd name="f27" fmla="val 119"/>
                <a:gd name="f28" fmla="val 169"/>
                <a:gd name="f29" fmla="val 90"/>
                <a:gd name="f30" fmla="val 145"/>
                <a:gd name="f31" fmla="val 65"/>
                <a:gd name="f32" fmla="val 107"/>
                <a:gd name="f33" fmla="val 23"/>
                <a:gd name="f34" fmla="val 55"/>
                <a:gd name="f35" fmla="val 9"/>
                <a:gd name="f36" fmla="val 29"/>
                <a:gd name="f37" fmla="val 18"/>
                <a:gd name="f38" fmla="val 45"/>
                <a:gd name="f39" fmla="+- 0 0 -90"/>
                <a:gd name="f40" fmla="*/ f3 1 185"/>
                <a:gd name="f41" fmla="*/ f4 1 23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236"/>
                <a:gd name="f51" fmla="*/ 53 f47 1"/>
                <a:gd name="f52" fmla="*/ 76 f46 1"/>
                <a:gd name="f53" fmla="*/ 78 f47 1"/>
                <a:gd name="f54" fmla="*/ 148 f46 1"/>
                <a:gd name="f55" fmla="*/ 158 f47 1"/>
                <a:gd name="f56" fmla="*/ 226 f46 1"/>
                <a:gd name="f57" fmla="*/ 185 f47 1"/>
                <a:gd name="f58" fmla="*/ 210 f46 1"/>
                <a:gd name="f59" fmla="*/ 156 f46 1"/>
                <a:gd name="f60" fmla="*/ 145 f47 1"/>
                <a:gd name="f61" fmla="*/ 65 f46 1"/>
                <a:gd name="f62" fmla="*/ 0 f47 1"/>
                <a:gd name="f63" fmla="*/ 0 f46 1"/>
                <a:gd name="f64" fmla="+- f48 0 f1"/>
                <a:gd name="f65" fmla="*/ f51 1 185"/>
                <a:gd name="f66" fmla="*/ f52 1 236"/>
                <a:gd name="f67" fmla="*/ f53 1 185"/>
                <a:gd name="f68" fmla="*/ f54 1 236"/>
                <a:gd name="f69" fmla="*/ f55 1 185"/>
                <a:gd name="f70" fmla="*/ f56 1 236"/>
                <a:gd name="f71" fmla="*/ f57 1 185"/>
                <a:gd name="f72" fmla="*/ f58 1 236"/>
                <a:gd name="f73" fmla="*/ f59 1 236"/>
                <a:gd name="f74" fmla="*/ f60 1 185"/>
                <a:gd name="f75" fmla="*/ f61 1 236"/>
                <a:gd name="f76" fmla="*/ f62 1 185"/>
                <a:gd name="f77" fmla="*/ f63 1 236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5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185" h="2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6" y="f7"/>
                    <a:pt x="f6" y="f23"/>
                  </a:cubicBezTo>
                  <a:cubicBezTo>
                    <a:pt x="f6" y="f24"/>
                    <a:pt x="f6" y="f25"/>
                    <a:pt x="f6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ubicBezTo>
                    <a:pt x="f36" y="f37"/>
                    <a:pt x="f38" y="f38"/>
                    <a:pt x="f8" y="f9"/>
                  </a:cubicBez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ADF9C508-DB6A-3ABF-B7C8-D8D7BCBF933E}"/>
                </a:ext>
              </a:extLst>
            </p:cNvPr>
            <p:cNvSpPr/>
            <p:nvPr/>
          </p:nvSpPr>
          <p:spPr>
            <a:xfrm>
              <a:off x="8263990" y="4699613"/>
              <a:ext cx="786475" cy="24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9"/>
                <a:gd name="f7" fmla="val 209"/>
                <a:gd name="f8" fmla="val 841"/>
                <a:gd name="f9" fmla="val 858"/>
                <a:gd name="f10" fmla="val 166"/>
                <a:gd name="f11" fmla="val 867"/>
                <a:gd name="f12" fmla="val 120"/>
                <a:gd name="f13" fmla="val 72"/>
                <a:gd name="f14" fmla="val 62"/>
                <a:gd name="f15" fmla="val 53"/>
                <a:gd name="f16" fmla="val 864"/>
                <a:gd name="f17" fmla="val 45"/>
                <a:gd name="f18" fmla="val 850"/>
                <a:gd name="f19" fmla="val 24"/>
                <a:gd name="f20" fmla="val 785"/>
                <a:gd name="f21" fmla="val 759"/>
                <a:gd name="f22" fmla="val 7"/>
                <a:gd name="f23" fmla="val 769"/>
                <a:gd name="f24" fmla="val 14"/>
                <a:gd name="f25" fmla="val 780"/>
                <a:gd name="f26" fmla="val 20"/>
                <a:gd name="f27" fmla="val 789"/>
                <a:gd name="f28" fmla="val 27"/>
                <a:gd name="f29" fmla="val 815"/>
                <a:gd name="f30" fmla="val 48"/>
                <a:gd name="f31" fmla="val 813"/>
                <a:gd name="f32" fmla="val 66"/>
                <a:gd name="f33" fmla="val 784"/>
                <a:gd name="f34" fmla="val 82"/>
                <a:gd name="f35" fmla="val 761"/>
                <a:gd name="f36" fmla="val 95"/>
                <a:gd name="f37" fmla="val 735"/>
                <a:gd name="f38" fmla="val 103"/>
                <a:gd name="f39" fmla="val 709"/>
                <a:gd name="f40" fmla="val 108"/>
                <a:gd name="f41" fmla="val 536"/>
                <a:gd name="f42" fmla="val 143"/>
                <a:gd name="f43" fmla="val 363"/>
                <a:gd name="f44" fmla="val 142"/>
                <a:gd name="f45" fmla="val 189"/>
                <a:gd name="f46" fmla="val 114"/>
                <a:gd name="f47" fmla="val 152"/>
                <a:gd name="f48" fmla="val 116"/>
                <a:gd name="f49" fmla="val 99"/>
                <a:gd name="f50" fmla="val 83"/>
                <a:gd name="f51" fmla="val 81"/>
                <a:gd name="f52" fmla="val 58"/>
                <a:gd name="f53" fmla="val 57"/>
                <a:gd name="f54" fmla="val 49"/>
                <a:gd name="f55" fmla="val 78"/>
                <a:gd name="f56" fmla="val 30"/>
                <a:gd name="f57" fmla="val 91"/>
                <a:gd name="f58" fmla="val 18"/>
                <a:gd name="f59" fmla="val 107"/>
                <a:gd name="f60" fmla="val 10"/>
                <a:gd name="f61" fmla="val 125"/>
                <a:gd name="f62" fmla="val 1"/>
                <a:gd name="f63" fmla="val 88"/>
                <a:gd name="f64" fmla="val 3"/>
                <a:gd name="f65" fmla="val 41"/>
                <a:gd name="f66" fmla="val 17"/>
                <a:gd name="f67" fmla="val 34"/>
                <a:gd name="f68" fmla="val 6"/>
                <a:gd name="f69" fmla="val 42"/>
                <a:gd name="f70" fmla="val 52"/>
                <a:gd name="f71" fmla="val 2"/>
                <a:gd name="f72" fmla="val 117"/>
                <a:gd name="f73" fmla="val 11"/>
                <a:gd name="f74" fmla="val 164"/>
                <a:gd name="f75" fmla="val 28"/>
                <a:gd name="f76" fmla="+- 0 0 -90"/>
                <a:gd name="f77" fmla="*/ f3 1 869"/>
                <a:gd name="f78" fmla="*/ f4 1 209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869"/>
                <a:gd name="f87" fmla="*/ f83 1 209"/>
                <a:gd name="f88" fmla="*/ 841 f84 1"/>
                <a:gd name="f89" fmla="*/ 209 f83 1"/>
                <a:gd name="f90" fmla="*/ 869 f84 1"/>
                <a:gd name="f91" fmla="*/ 72 f83 1"/>
                <a:gd name="f92" fmla="*/ 864 f84 1"/>
                <a:gd name="f93" fmla="*/ 45 f83 1"/>
                <a:gd name="f94" fmla="*/ 759 f84 1"/>
                <a:gd name="f95" fmla="*/ 7 f83 1"/>
                <a:gd name="f96" fmla="*/ 789 f84 1"/>
                <a:gd name="f97" fmla="*/ 27 f83 1"/>
                <a:gd name="f98" fmla="*/ 784 f84 1"/>
                <a:gd name="f99" fmla="*/ 82 f83 1"/>
                <a:gd name="f100" fmla="*/ 709 f84 1"/>
                <a:gd name="f101" fmla="*/ 108 f83 1"/>
                <a:gd name="f102" fmla="*/ 189 f84 1"/>
                <a:gd name="f103" fmla="*/ 114 f83 1"/>
                <a:gd name="f104" fmla="*/ 83 f84 1"/>
                <a:gd name="f105" fmla="*/ 81 f83 1"/>
                <a:gd name="f106" fmla="*/ 78 f84 1"/>
                <a:gd name="f107" fmla="*/ 30 f83 1"/>
                <a:gd name="f108" fmla="*/ 125 f84 1"/>
                <a:gd name="f109" fmla="*/ 1 f83 1"/>
                <a:gd name="f110" fmla="*/ 17 f84 1"/>
                <a:gd name="f111" fmla="*/ 34 f83 1"/>
                <a:gd name="f112" fmla="*/ 0 f84 1"/>
                <a:gd name="f113" fmla="*/ 66 f83 1"/>
                <a:gd name="f114" fmla="*/ 28 f84 1"/>
                <a:gd name="f115" fmla="+- f85 0 f1"/>
                <a:gd name="f116" fmla="*/ f88 1 869"/>
                <a:gd name="f117" fmla="*/ f89 1 209"/>
                <a:gd name="f118" fmla="*/ f90 1 869"/>
                <a:gd name="f119" fmla="*/ f91 1 209"/>
                <a:gd name="f120" fmla="*/ f92 1 869"/>
                <a:gd name="f121" fmla="*/ f93 1 209"/>
                <a:gd name="f122" fmla="*/ f94 1 869"/>
                <a:gd name="f123" fmla="*/ f95 1 209"/>
                <a:gd name="f124" fmla="*/ f96 1 869"/>
                <a:gd name="f125" fmla="*/ f97 1 209"/>
                <a:gd name="f126" fmla="*/ f98 1 869"/>
                <a:gd name="f127" fmla="*/ f99 1 209"/>
                <a:gd name="f128" fmla="*/ f100 1 869"/>
                <a:gd name="f129" fmla="*/ f101 1 209"/>
                <a:gd name="f130" fmla="*/ f102 1 869"/>
                <a:gd name="f131" fmla="*/ f103 1 209"/>
                <a:gd name="f132" fmla="*/ f104 1 869"/>
                <a:gd name="f133" fmla="*/ f105 1 209"/>
                <a:gd name="f134" fmla="*/ f106 1 869"/>
                <a:gd name="f135" fmla="*/ f107 1 209"/>
                <a:gd name="f136" fmla="*/ f108 1 869"/>
                <a:gd name="f137" fmla="*/ f109 1 209"/>
                <a:gd name="f138" fmla="*/ f110 1 869"/>
                <a:gd name="f139" fmla="*/ f111 1 209"/>
                <a:gd name="f140" fmla="*/ f112 1 869"/>
                <a:gd name="f141" fmla="*/ f113 1 209"/>
                <a:gd name="f142" fmla="*/ f114 1 869"/>
                <a:gd name="f143" fmla="*/ 0 1 f86"/>
                <a:gd name="f144" fmla="*/ f80 1 f86"/>
                <a:gd name="f145" fmla="*/ 0 1 f87"/>
                <a:gd name="f146" fmla="*/ f81 1 f87"/>
                <a:gd name="f147" fmla="*/ f116 1 f86"/>
                <a:gd name="f148" fmla="*/ f117 1 f87"/>
                <a:gd name="f149" fmla="*/ f118 1 f86"/>
                <a:gd name="f150" fmla="*/ f119 1 f87"/>
                <a:gd name="f151" fmla="*/ f120 1 f86"/>
                <a:gd name="f152" fmla="*/ f121 1 f87"/>
                <a:gd name="f153" fmla="*/ f122 1 f86"/>
                <a:gd name="f154" fmla="*/ f123 1 f87"/>
                <a:gd name="f155" fmla="*/ f124 1 f86"/>
                <a:gd name="f156" fmla="*/ f125 1 f87"/>
                <a:gd name="f157" fmla="*/ f126 1 f86"/>
                <a:gd name="f158" fmla="*/ f127 1 f87"/>
                <a:gd name="f159" fmla="*/ f128 1 f86"/>
                <a:gd name="f160" fmla="*/ f129 1 f87"/>
                <a:gd name="f161" fmla="*/ f130 1 f86"/>
                <a:gd name="f162" fmla="*/ f131 1 f87"/>
                <a:gd name="f163" fmla="*/ f132 1 f86"/>
                <a:gd name="f164" fmla="*/ f133 1 f87"/>
                <a:gd name="f165" fmla="*/ f134 1 f86"/>
                <a:gd name="f166" fmla="*/ f135 1 f87"/>
                <a:gd name="f167" fmla="*/ f136 1 f86"/>
                <a:gd name="f168" fmla="*/ f137 1 f87"/>
                <a:gd name="f169" fmla="*/ f138 1 f86"/>
                <a:gd name="f170" fmla="*/ f139 1 f87"/>
                <a:gd name="f171" fmla="*/ f140 1 f86"/>
                <a:gd name="f172" fmla="*/ f141 1 f87"/>
                <a:gd name="f173" fmla="*/ f142 1 f86"/>
                <a:gd name="f174" fmla="*/ f143 f77 1"/>
                <a:gd name="f175" fmla="*/ f144 f77 1"/>
                <a:gd name="f176" fmla="*/ f146 f78 1"/>
                <a:gd name="f177" fmla="*/ f145 f78 1"/>
                <a:gd name="f178" fmla="*/ f147 f77 1"/>
                <a:gd name="f179" fmla="*/ f148 f78 1"/>
                <a:gd name="f180" fmla="*/ f149 f77 1"/>
                <a:gd name="f181" fmla="*/ f150 f78 1"/>
                <a:gd name="f182" fmla="*/ f151 f77 1"/>
                <a:gd name="f183" fmla="*/ f152 f78 1"/>
                <a:gd name="f184" fmla="*/ f153 f77 1"/>
                <a:gd name="f185" fmla="*/ f154 f78 1"/>
                <a:gd name="f186" fmla="*/ f155 f77 1"/>
                <a:gd name="f187" fmla="*/ f156 f78 1"/>
                <a:gd name="f188" fmla="*/ f157 f77 1"/>
                <a:gd name="f189" fmla="*/ f158 f78 1"/>
                <a:gd name="f190" fmla="*/ f159 f77 1"/>
                <a:gd name="f191" fmla="*/ f160 f78 1"/>
                <a:gd name="f192" fmla="*/ f161 f77 1"/>
                <a:gd name="f193" fmla="*/ f162 f78 1"/>
                <a:gd name="f194" fmla="*/ f163 f77 1"/>
                <a:gd name="f195" fmla="*/ f164 f78 1"/>
                <a:gd name="f196" fmla="*/ f165 f77 1"/>
                <a:gd name="f197" fmla="*/ f166 f78 1"/>
                <a:gd name="f198" fmla="*/ f167 f77 1"/>
                <a:gd name="f199" fmla="*/ f168 f78 1"/>
                <a:gd name="f200" fmla="*/ f169 f77 1"/>
                <a:gd name="f201" fmla="*/ f170 f78 1"/>
                <a:gd name="f202" fmla="*/ f171 f77 1"/>
                <a:gd name="f203" fmla="*/ f172 f78 1"/>
                <a:gd name="f204" fmla="*/ f173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179"/>
                </a:cxn>
                <a:cxn ang="f115">
                  <a:pos x="f178" y="f179"/>
                </a:cxn>
              </a:cxnLst>
              <a:rect l="f174" t="f177" r="f175" b="f176"/>
              <a:pathLst>
                <a:path w="869" h="209">
                  <a:moveTo>
                    <a:pt x="f8" y="f7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20" y="f5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69"/>
                    <a:pt x="f5" y="f70"/>
                    <a:pt x="f5" y="f32"/>
                  </a:cubicBezTo>
                  <a:cubicBezTo>
                    <a:pt x="f71" y="f72"/>
                    <a:pt x="f73" y="f74"/>
                    <a:pt x="f7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3B0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rupo 1">
            <a:extLst>
              <a:ext uri="{FF2B5EF4-FFF2-40B4-BE49-F238E27FC236}">
                <a16:creationId xmlns:a16="http://schemas.microsoft.com/office/drawing/2014/main" id="{0C1B2F38-9A48-1A57-011A-3C76FA3A62C3}"/>
              </a:ext>
            </a:extLst>
          </p:cNvPr>
          <p:cNvGrpSpPr/>
          <p:nvPr/>
        </p:nvGrpSpPr>
        <p:grpSpPr>
          <a:xfrm>
            <a:off x="4487015" y="1459400"/>
            <a:ext cx="2964841" cy="3579994"/>
            <a:chOff x="4487015" y="1459400"/>
            <a:chExt cx="2964841" cy="3579994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30248308-621D-616C-7739-80F1606A2F74}"/>
                </a:ext>
              </a:extLst>
            </p:cNvPr>
            <p:cNvSpPr/>
            <p:nvPr/>
          </p:nvSpPr>
          <p:spPr>
            <a:xfrm>
              <a:off x="4487015" y="1459400"/>
              <a:ext cx="2964841" cy="357999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158"/>
                <a:gd name="f8" fmla="val 2607"/>
                <a:gd name="f9" fmla="val 1753"/>
                <a:gd name="f10" fmla="val 1035"/>
                <a:gd name="f11" fmla="val 1779"/>
                <a:gd name="f12" fmla="val 1040"/>
                <a:gd name="f13" fmla="val 1793"/>
                <a:gd name="f14" fmla="val 1054"/>
                <a:gd name="f15" fmla="val 1794"/>
                <a:gd name="f16" fmla="val 1081"/>
                <a:gd name="f17" fmla="val 1805"/>
                <a:gd name="f18" fmla="val 1291"/>
                <a:gd name="f19" fmla="val 1812"/>
                <a:gd name="f20" fmla="val 1500"/>
                <a:gd name="f21" fmla="val 1808"/>
                <a:gd name="f22" fmla="val 1710"/>
                <a:gd name="f23" fmla="val 1807"/>
                <a:gd name="f24" fmla="val 1814"/>
                <a:gd name="f25" fmla="val 1803"/>
                <a:gd name="f26" fmla="val 1918"/>
                <a:gd name="f27" fmla="val 1799"/>
                <a:gd name="f28" fmla="val 2022"/>
                <a:gd name="f29" fmla="val 1798"/>
                <a:gd name="f30" fmla="val 2041"/>
                <a:gd name="f31" fmla="val 2046"/>
                <a:gd name="f32" fmla="val 1822"/>
                <a:gd name="f33" fmla="val 2045"/>
                <a:gd name="f34" fmla="val 1878"/>
                <a:gd name="f35" fmla="val 2043"/>
                <a:gd name="f36" fmla="val 1933"/>
                <a:gd name="f37" fmla="val 2047"/>
                <a:gd name="f38" fmla="val 1985"/>
                <a:gd name="f39" fmla="val 2071"/>
                <a:gd name="f40" fmla="val 2093"/>
                <a:gd name="f41" fmla="val 2121"/>
                <a:gd name="f42" fmla="val 2237"/>
                <a:gd name="f43" fmla="val 2143"/>
                <a:gd name="f44" fmla="val 2354"/>
                <a:gd name="f45" fmla="val 2128"/>
                <a:gd name="f46" fmla="val 2474"/>
                <a:gd name="f47" fmla="val 2036"/>
                <a:gd name="f48" fmla="val 2571"/>
                <a:gd name="f49" fmla="val 1917"/>
                <a:gd name="f50" fmla="val 2591"/>
                <a:gd name="f51" fmla="val 1894"/>
                <a:gd name="f52" fmla="val 2595"/>
                <a:gd name="f53" fmla="val 1870"/>
                <a:gd name="f54" fmla="val 2596"/>
                <a:gd name="f55" fmla="val 1846"/>
                <a:gd name="f56" fmla="val 1701"/>
                <a:gd name="f57" fmla="val 2597"/>
                <a:gd name="f58" fmla="val 1555"/>
                <a:gd name="f59" fmla="val 1410"/>
                <a:gd name="f60" fmla="val 1323"/>
                <a:gd name="f61" fmla="val 2581"/>
                <a:gd name="f62" fmla="val 1239"/>
                <a:gd name="f63" fmla="val 1153"/>
                <a:gd name="f64" fmla="val 2594"/>
                <a:gd name="f65" fmla="val 921"/>
                <a:gd name="f66" fmla="val 2600"/>
                <a:gd name="f67" fmla="val 690"/>
                <a:gd name="f68" fmla="val 2599"/>
                <a:gd name="f69" fmla="val 459"/>
                <a:gd name="f70" fmla="val 2583"/>
                <a:gd name="f71" fmla="val 389"/>
                <a:gd name="f72" fmla="val 2578"/>
                <a:gd name="f73" fmla="val 318"/>
                <a:gd name="f74" fmla="val 2579"/>
                <a:gd name="f75" fmla="val 250"/>
                <a:gd name="f76" fmla="val 2562"/>
                <a:gd name="f77" fmla="val 123"/>
                <a:gd name="f78" fmla="val 2531"/>
                <a:gd name="f79" fmla="val 37"/>
                <a:gd name="f80" fmla="val 2421"/>
                <a:gd name="f81" fmla="val 28"/>
                <a:gd name="f82" fmla="val 2290"/>
                <a:gd name="f83" fmla="val 7"/>
                <a:gd name="f84" fmla="val 2014"/>
                <a:gd name="f85" fmla="val 1737"/>
                <a:gd name="f86" fmla="val 3"/>
                <a:gd name="f87" fmla="val 1459"/>
                <a:gd name="f88" fmla="val 6"/>
                <a:gd name="f89" fmla="val 1275"/>
                <a:gd name="f90" fmla="val 14"/>
                <a:gd name="f91" fmla="val 1091"/>
                <a:gd name="f92" fmla="val 29"/>
                <a:gd name="f93" fmla="val 907"/>
                <a:gd name="f94" fmla="val 40"/>
                <a:gd name="f95" fmla="val 781"/>
                <a:gd name="f96" fmla="val 138"/>
                <a:gd name="f97" fmla="val 673"/>
                <a:gd name="f98" fmla="val 265"/>
                <a:gd name="f99" fmla="val 650"/>
                <a:gd name="f100" fmla="val 287"/>
                <a:gd name="f101" fmla="val 646"/>
                <a:gd name="f102" fmla="val 293"/>
                <a:gd name="f103" fmla="val 638"/>
                <a:gd name="f104" fmla="val 294"/>
                <a:gd name="f105" fmla="val 615"/>
                <a:gd name="f106" fmla="val 295"/>
                <a:gd name="f107" fmla="val 574"/>
                <a:gd name="f108" fmla="val 292"/>
                <a:gd name="f109" fmla="val 545"/>
                <a:gd name="f110" fmla="val 245"/>
                <a:gd name="f111" fmla="val 525"/>
                <a:gd name="f112" fmla="val 187"/>
                <a:gd name="f113" fmla="val 500"/>
                <a:gd name="f114" fmla="val 157"/>
                <a:gd name="f115" fmla="val 445"/>
                <a:gd name="f116" fmla="val 155"/>
                <a:gd name="f117" fmla="val 380"/>
                <a:gd name="f118" fmla="val 153"/>
                <a:gd name="f119" fmla="val 324"/>
                <a:gd name="f120" fmla="val 266"/>
                <a:gd name="f121" fmla="val 168"/>
                <a:gd name="f122" fmla="val 211"/>
                <a:gd name="f123" fmla="val 196"/>
                <a:gd name="f124" fmla="val 99"/>
                <a:gd name="f125" fmla="val 26"/>
                <a:gd name="f126" fmla="val 413"/>
                <a:gd name="f127" fmla="val 20"/>
                <a:gd name="f128" fmla="val 497"/>
                <a:gd name="f129" fmla="val 16"/>
                <a:gd name="f130" fmla="val 581"/>
                <a:gd name="f131" fmla="val 665"/>
                <a:gd name="f132" fmla="val 5"/>
                <a:gd name="f133" fmla="val 669"/>
                <a:gd name="f134" fmla="val 672"/>
                <a:gd name="f135" fmla="val 4"/>
                <a:gd name="f136" fmla="val 822"/>
                <a:gd name="f137" fmla="val 970"/>
                <a:gd name="f138" fmla="val 1119"/>
                <a:gd name="f139" fmla="val 1127"/>
                <a:gd name="f140" fmla="val 9"/>
                <a:gd name="f141" fmla="val 1138"/>
                <a:gd name="f142" fmla="val 1147"/>
                <a:gd name="f143" fmla="val 1242"/>
                <a:gd name="f144" fmla="val 8"/>
                <a:gd name="f145" fmla="val 1338"/>
                <a:gd name="f146" fmla="val 12"/>
                <a:gd name="f147" fmla="val 1432"/>
                <a:gd name="f148" fmla="val 25"/>
                <a:gd name="f149" fmla="val 41"/>
                <a:gd name="f150" fmla="val 1644"/>
                <a:gd name="f151" fmla="val 1651"/>
                <a:gd name="f152" fmla="val 262"/>
                <a:gd name="f153" fmla="val 1653"/>
                <a:gd name="f154" fmla="val 311"/>
                <a:gd name="f155" fmla="val 1664"/>
                <a:gd name="f156" fmla="val 409"/>
                <a:gd name="f157" fmla="val 1637"/>
                <a:gd name="f158" fmla="val 474"/>
                <a:gd name="f159" fmla="val 1598"/>
                <a:gd name="f160" fmla="val 518"/>
                <a:gd name="f161" fmla="val 1536"/>
                <a:gd name="f162" fmla="val 541"/>
                <a:gd name="f163" fmla="val 1522"/>
                <a:gd name="f164" fmla="val 547"/>
                <a:gd name="f165" fmla="val 1517"/>
                <a:gd name="f166" fmla="val 553"/>
                <a:gd name="f167" fmla="val 568"/>
                <a:gd name="f168" fmla="val 1519"/>
                <a:gd name="f169" fmla="val 591"/>
                <a:gd name="f170" fmla="val 1511"/>
                <a:gd name="f171" fmla="val 619"/>
                <a:gd name="f172" fmla="val 1520"/>
                <a:gd name="f173" fmla="val 1529"/>
                <a:gd name="f174" fmla="val 657"/>
                <a:gd name="f175" fmla="val 1560"/>
                <a:gd name="f176" fmla="val 651"/>
                <a:gd name="f177" fmla="val 1582"/>
                <a:gd name="f178" fmla="val 658"/>
                <a:gd name="f179" fmla="val 1694"/>
                <a:gd name="f180" fmla="val 696"/>
                <a:gd name="f181" fmla="val 1774"/>
                <a:gd name="f182" fmla="val 797"/>
                <a:gd name="f183" fmla="val 1783"/>
                <a:gd name="f184" fmla="val 916"/>
                <a:gd name="f185" fmla="val 1785"/>
                <a:gd name="f186" fmla="val 942"/>
                <a:gd name="f187" fmla="val 1772"/>
                <a:gd name="f188" fmla="val 957"/>
                <a:gd name="f189" fmla="val 1748"/>
                <a:gd name="f190" fmla="val 964"/>
                <a:gd name="f191" fmla="val 1714"/>
                <a:gd name="f192" fmla="val 956"/>
                <a:gd name="f193" fmla="val 1709"/>
                <a:gd name="f194" fmla="val 950"/>
                <a:gd name="f195" fmla="val 1704"/>
                <a:gd name="f196" fmla="val 910"/>
                <a:gd name="f197" fmla="val 1689"/>
                <a:gd name="f198" fmla="val 806"/>
                <a:gd name="f199" fmla="val 1607"/>
                <a:gd name="f200" fmla="val 728"/>
                <a:gd name="f201" fmla="val 1504"/>
                <a:gd name="f202" fmla="val 720"/>
                <a:gd name="f203" fmla="val 1379"/>
                <a:gd name="f204" fmla="val 710"/>
                <a:gd name="f205" fmla="val 1253"/>
                <a:gd name="f206" fmla="val 702"/>
                <a:gd name="f207" fmla="val 698"/>
                <a:gd name="f208" fmla="val 876"/>
                <a:gd name="f209" fmla="val 624"/>
                <a:gd name="f210" fmla="val 695"/>
                <a:gd name="f211" fmla="val 373"/>
                <a:gd name="f212" fmla="val 716"/>
                <a:gd name="f213" fmla="val 354"/>
                <a:gd name="f214" fmla="val 717"/>
                <a:gd name="f215" fmla="val 335"/>
                <a:gd name="f216" fmla="val 719"/>
                <a:gd name="f217" fmla="val 315"/>
                <a:gd name="f218" fmla="val 203"/>
                <a:gd name="f219" fmla="val 724"/>
                <a:gd name="f220" fmla="val 113"/>
                <a:gd name="f221" fmla="val 812"/>
                <a:gd name="f222" fmla="val 105"/>
                <a:gd name="f223" fmla="val 924"/>
                <a:gd name="f224" fmla="val 91"/>
                <a:gd name="f225" fmla="val 1115"/>
                <a:gd name="f226" fmla="val 82"/>
                <a:gd name="f227" fmla="val 1305"/>
                <a:gd name="f228" fmla="val 80"/>
                <a:gd name="f229" fmla="val 1496"/>
                <a:gd name="f230" fmla="val 76"/>
                <a:gd name="f231" fmla="val 1762"/>
                <a:gd name="f232" fmla="val 86"/>
                <a:gd name="f233" fmla="val 2027"/>
                <a:gd name="f234" fmla="val 2291"/>
                <a:gd name="f235" fmla="val 112"/>
                <a:gd name="f236" fmla="val 2387"/>
                <a:gd name="f237" fmla="val 176"/>
                <a:gd name="f238" fmla="val 2463"/>
                <a:gd name="f239" fmla="val 268"/>
                <a:gd name="f240" fmla="val 2488"/>
                <a:gd name="f241" fmla="val 303"/>
                <a:gd name="f242" fmla="val 2497"/>
                <a:gd name="f243" fmla="val 339"/>
                <a:gd name="f244" fmla="val 2496"/>
                <a:gd name="f245" fmla="val 374"/>
                <a:gd name="f246" fmla="val 2499"/>
                <a:gd name="f247" fmla="val 662"/>
                <a:gd name="f248" fmla="val 2523"/>
                <a:gd name="f249" fmla="val 951"/>
                <a:gd name="f250" fmla="val 2528"/>
                <a:gd name="f251" fmla="val 1245"/>
                <a:gd name="f252" fmla="val 2512"/>
                <a:gd name="f253" fmla="val 1186"/>
                <a:gd name="f254" fmla="val 2446"/>
                <a:gd name="f255" fmla="val 1162"/>
                <a:gd name="f256" fmla="val 2375"/>
                <a:gd name="f257" fmla="val 1170"/>
                <a:gd name="f258" fmla="val 2293"/>
                <a:gd name="f259" fmla="val 1172"/>
                <a:gd name="f260" fmla="val 2273"/>
                <a:gd name="f261" fmla="val 1159"/>
                <a:gd name="f262" fmla="val 2279"/>
                <a:gd name="f263" fmla="val 1149"/>
                <a:gd name="f264" fmla="val 999"/>
                <a:gd name="f265" fmla="val 2289"/>
                <a:gd name="f266" fmla="val 850"/>
                <a:gd name="f267" fmla="val 2287"/>
                <a:gd name="f268" fmla="val 700"/>
                <a:gd name="f269" fmla="val 2282"/>
                <a:gd name="f270" fmla="val 2281"/>
                <a:gd name="f271" fmla="val 659"/>
                <a:gd name="f272" fmla="val 2272"/>
                <a:gd name="f273" fmla="val 652"/>
                <a:gd name="f274" fmla="val 2241"/>
                <a:gd name="f275" fmla="val 2215"/>
                <a:gd name="f276" fmla="val 674"/>
                <a:gd name="f277" fmla="val 2204"/>
                <a:gd name="f278" fmla="val 701"/>
                <a:gd name="f279" fmla="val 2205"/>
                <a:gd name="f280" fmla="val 859"/>
                <a:gd name="f281" fmla="val 2211"/>
                <a:gd name="f282" fmla="val 1017"/>
                <a:gd name="f283" fmla="val 1175"/>
                <a:gd name="f284" fmla="val 2202"/>
                <a:gd name="f285" fmla="val 1188"/>
                <a:gd name="f286" fmla="val 2201"/>
                <a:gd name="f287" fmla="val 1196"/>
                <a:gd name="f288" fmla="val 2198"/>
                <a:gd name="f289" fmla="val 1203"/>
                <a:gd name="f290" fmla="val 2186"/>
                <a:gd name="f291" fmla="val 1251"/>
                <a:gd name="f292" fmla="val 2105"/>
                <a:gd name="f293" fmla="val 1321"/>
                <a:gd name="f294" fmla="val 2058"/>
                <a:gd name="f295" fmla="val 1415"/>
                <a:gd name="f296" fmla="val 2049"/>
                <a:gd name="f297" fmla="val 1428"/>
                <a:gd name="f298" fmla="val 1433"/>
                <a:gd name="f299" fmla="val 2044"/>
                <a:gd name="f300" fmla="val 1434"/>
                <a:gd name="f301" fmla="val 2029"/>
                <a:gd name="f302" fmla="val 1449"/>
                <a:gd name="f303" fmla="val 1804"/>
                <a:gd name="f304" fmla="val 1454"/>
                <a:gd name="f305" fmla="val 1578"/>
                <a:gd name="f306" fmla="val 1443"/>
                <a:gd name="f307" fmla="val 1352"/>
                <a:gd name="f308" fmla="val 1440"/>
                <a:gd name="f309" fmla="val 1280"/>
                <a:gd name="f310" fmla="val 1436"/>
                <a:gd name="f311" fmla="val 1207"/>
                <a:gd name="f312" fmla="val 1429"/>
                <a:gd name="f313" fmla="val 1135"/>
                <a:gd name="f314" fmla="val 1423"/>
                <a:gd name="f315" fmla="val 1078"/>
                <a:gd name="f316" fmla="val 1373"/>
                <a:gd name="f317" fmla="val 1031"/>
                <a:gd name="f318" fmla="val 1316"/>
                <a:gd name="f319" fmla="val 1025"/>
                <a:gd name="f320" fmla="val 1021"/>
                <a:gd name="f321" fmla="val 1244"/>
                <a:gd name="f322" fmla="val 1208"/>
                <a:gd name="f323" fmla="val 1015"/>
                <a:gd name="f324" fmla="val 974"/>
                <a:gd name="f325" fmla="val 1001"/>
                <a:gd name="f326" fmla="val 740"/>
                <a:gd name="f327" fmla="val 1002"/>
                <a:gd name="f328" fmla="val 506"/>
                <a:gd name="f329" fmla="val 1024"/>
                <a:gd name="f330" fmla="val 434"/>
                <a:gd name="f331" fmla="val 1030"/>
                <a:gd name="f332" fmla="val 384"/>
                <a:gd name="f333" fmla="val 1080"/>
                <a:gd name="f334" fmla="val 379"/>
                <a:gd name="f335" fmla="val 1151"/>
                <a:gd name="f336" fmla="val 375"/>
                <a:gd name="f337" fmla="val 371"/>
                <a:gd name="f338" fmla="val 1263"/>
                <a:gd name="f339" fmla="val 369"/>
                <a:gd name="f340" fmla="val 1318"/>
                <a:gd name="f341" fmla="val 358"/>
                <a:gd name="f342" fmla="val 1566"/>
                <a:gd name="f343" fmla="val 361"/>
                <a:gd name="f344" fmla="val 2061"/>
                <a:gd name="f345" fmla="val 383"/>
                <a:gd name="f346" fmla="val 2127"/>
                <a:gd name="f347" fmla="val 425"/>
                <a:gd name="f348" fmla="val 2176"/>
                <a:gd name="f349" fmla="val 488"/>
                <a:gd name="f350" fmla="val 2190"/>
                <a:gd name="f351" fmla="val 504"/>
                <a:gd name="f352" fmla="val 2193"/>
                <a:gd name="f353" fmla="val 520"/>
                <a:gd name="f354" fmla="val 2194"/>
                <a:gd name="f355" fmla="val 536"/>
                <a:gd name="f356" fmla="val 2195"/>
                <a:gd name="f357" fmla="val 562"/>
                <a:gd name="f358" fmla="val 2197"/>
                <a:gd name="f359" fmla="val 576"/>
                <a:gd name="f360" fmla="val 2210"/>
                <a:gd name="f361" fmla="val 578"/>
                <a:gd name="f362" fmla="val 2236"/>
                <a:gd name="f363" fmla="val 2266"/>
                <a:gd name="f364" fmla="val 555"/>
                <a:gd name="f365" fmla="val 2274"/>
                <a:gd name="f366" fmla="val 526"/>
                <a:gd name="f367" fmla="val 2271"/>
                <a:gd name="f368" fmla="val 519"/>
                <a:gd name="f369" fmla="val 2270"/>
                <a:gd name="f370" fmla="val 512"/>
                <a:gd name="f371" fmla="val 2269"/>
                <a:gd name="f372" fmla="val 505"/>
                <a:gd name="f373" fmla="val 2268"/>
                <a:gd name="f374" fmla="val 401"/>
                <a:gd name="f375" fmla="val 2260"/>
                <a:gd name="f376" fmla="val 328"/>
                <a:gd name="f377" fmla="val 306"/>
                <a:gd name="f378" fmla="val 2096"/>
                <a:gd name="f379" fmla="val 305"/>
                <a:gd name="f380" fmla="val 2087"/>
                <a:gd name="f381" fmla="val 2079"/>
                <a:gd name="f382" fmla="val 286"/>
                <a:gd name="f383" fmla="val 1765"/>
                <a:gd name="f384" fmla="val 1612"/>
                <a:gd name="f385" fmla="val 1446"/>
                <a:gd name="f386" fmla="val 291"/>
                <a:gd name="f387" fmla="val 1281"/>
                <a:gd name="f388" fmla="val 1116"/>
                <a:gd name="f389" fmla="val 331"/>
                <a:gd name="f390" fmla="val 1023"/>
                <a:gd name="f391" fmla="val 398"/>
                <a:gd name="f392" fmla="val 958"/>
                <a:gd name="f393" fmla="val 482"/>
                <a:gd name="f394" fmla="val 949"/>
                <a:gd name="f395" fmla="val 550"/>
                <a:gd name="f396" fmla="val 618"/>
                <a:gd name="f397" fmla="val 937"/>
                <a:gd name="f398" fmla="val 687"/>
                <a:gd name="f399" fmla="val 934"/>
                <a:gd name="f400" fmla="val 898"/>
                <a:gd name="f401" fmla="val 1109"/>
                <a:gd name="f402" fmla="val 928"/>
                <a:gd name="f403" fmla="val 1320"/>
                <a:gd name="f404" fmla="val 948"/>
                <a:gd name="f405" fmla="val 1413"/>
                <a:gd name="f406" fmla="val 1494"/>
                <a:gd name="f407" fmla="val 1032"/>
                <a:gd name="f408" fmla="val 1505"/>
                <a:gd name="f409" fmla="val 1124"/>
                <a:gd name="f410" fmla="val 1246"/>
                <a:gd name="f411" fmla="val 1369"/>
                <a:gd name="f412" fmla="val 1524"/>
                <a:gd name="f413" fmla="val 1491"/>
                <a:gd name="f414" fmla="val 1528"/>
                <a:gd name="f415" fmla="val 1668"/>
                <a:gd name="f416" fmla="val 1525"/>
                <a:gd name="f417" fmla="val 1844"/>
                <a:gd name="f418" fmla="val 1510"/>
                <a:gd name="f419" fmla="val 2021"/>
                <a:gd name="f420" fmla="val 1509"/>
                <a:gd name="f421" fmla="val 2038"/>
                <a:gd name="f422" fmla="val 1532"/>
                <a:gd name="f423" fmla="val 1588"/>
                <a:gd name="f424" fmla="val 1699"/>
                <a:gd name="f425" fmla="val 1716"/>
                <a:gd name="f426" fmla="val 1723"/>
                <a:gd name="f427" fmla="val 1725"/>
                <a:gd name="f428" fmla="val 1895"/>
                <a:gd name="f429" fmla="val 1731"/>
                <a:gd name="f430" fmla="val 1767"/>
                <a:gd name="f431" fmla="val 1732"/>
                <a:gd name="f432" fmla="val 1640"/>
                <a:gd name="f433" fmla="val 1733"/>
                <a:gd name="f434" fmla="val 1456"/>
                <a:gd name="f435" fmla="val 1726"/>
                <a:gd name="f436" fmla="val 1273"/>
                <a:gd name="f437" fmla="val 1718"/>
                <a:gd name="f438" fmla="val 1090"/>
                <a:gd name="f439" fmla="val 1720"/>
                <a:gd name="f440" fmla="val 1048"/>
                <a:gd name="f441" fmla="val 905"/>
                <a:gd name="f442" fmla="val 475"/>
                <a:gd name="f443" fmla="val 476"/>
                <a:gd name="f444" fmla="val 1277"/>
                <a:gd name="f445" fmla="val 1463"/>
                <a:gd name="f446" fmla="val 1541"/>
                <a:gd name="f447" fmla="val 1585"/>
                <a:gd name="f448" fmla="val 427"/>
                <a:gd name="f449" fmla="val 1580"/>
                <a:gd name="f450" fmla="val 350"/>
                <a:gd name="f451" fmla="val 1579"/>
                <a:gd name="f452" fmla="val 325"/>
                <a:gd name="f453" fmla="val 1577"/>
                <a:gd name="f454" fmla="val 301"/>
                <a:gd name="f455" fmla="val 1575"/>
                <a:gd name="f456" fmla="val 277"/>
                <a:gd name="f457" fmla="val 1568"/>
                <a:gd name="f458" fmla="val 174"/>
                <a:gd name="f459" fmla="val 111"/>
                <a:gd name="f460" fmla="val 1409"/>
                <a:gd name="f461" fmla="val 1299"/>
                <a:gd name="f462" fmla="val 87"/>
                <a:gd name="f463" fmla="val 83"/>
                <a:gd name="f464" fmla="val 1077"/>
                <a:gd name="f465" fmla="val 79"/>
                <a:gd name="f466" fmla="val 848"/>
                <a:gd name="f467" fmla="val 71"/>
                <a:gd name="f468" fmla="val 620"/>
                <a:gd name="f469" fmla="val 391"/>
                <a:gd name="f470" fmla="val 101"/>
                <a:gd name="f471" fmla="val 316"/>
                <a:gd name="f472" fmla="val 108"/>
                <a:gd name="f473" fmla="val 253"/>
                <a:gd name="f474" fmla="val 166"/>
                <a:gd name="f475" fmla="val 242"/>
                <a:gd name="f476" fmla="val 240"/>
                <a:gd name="f477" fmla="val 236"/>
                <a:gd name="f478" fmla="val 278"/>
                <a:gd name="f479" fmla="val 231"/>
                <a:gd name="f480" fmla="val 224"/>
                <a:gd name="f481" fmla="val 423"/>
                <a:gd name="f482" fmla="val 276"/>
                <a:gd name="f483" fmla="val 477"/>
                <a:gd name="f484" fmla="val 535"/>
                <a:gd name="f485" fmla="val 2322"/>
                <a:gd name="f486" fmla="val 2381"/>
                <a:gd name="f487" fmla="val 1695"/>
                <a:gd name="f488" fmla="val 2440"/>
                <a:gd name="f489" fmla="val 2516"/>
                <a:gd name="f490" fmla="val 1698"/>
                <a:gd name="f491" fmla="val 2522"/>
                <a:gd name="f492" fmla="val 2521"/>
                <a:gd name="f493" fmla="val 1771"/>
                <a:gd name="f494" fmla="val 2519"/>
                <a:gd name="f495" fmla="val 1826"/>
                <a:gd name="f496" fmla="val 1881"/>
                <a:gd name="f497" fmla="val 2517"/>
                <a:gd name="f498" fmla="val 1982"/>
                <a:gd name="f499" fmla="val 2513"/>
                <a:gd name="f500" fmla="val 2065"/>
                <a:gd name="f501" fmla="val 2428"/>
                <a:gd name="f502" fmla="val 2068"/>
                <a:gd name="f503" fmla="val 2327"/>
                <a:gd name="f504" fmla="val 2070"/>
                <a:gd name="f505" fmla="val 2223"/>
                <a:gd name="f506" fmla="val 1992"/>
                <a:gd name="f507" fmla="val 2134"/>
                <a:gd name="f508" fmla="val 1891"/>
                <a:gd name="f509" fmla="val 2125"/>
                <a:gd name="f510" fmla="val 1831"/>
                <a:gd name="f511" fmla="val 2119"/>
                <a:gd name="f512" fmla="val 2122"/>
                <a:gd name="f513" fmla="val 1711"/>
                <a:gd name="f514" fmla="val 2120"/>
                <a:gd name="f515" fmla="val 1696"/>
                <a:gd name="f516" fmla="val 1693"/>
                <a:gd name="f517" fmla="val 2126"/>
                <a:gd name="f518" fmla="val 2139"/>
                <a:gd name="f519" fmla="val 2200"/>
                <a:gd name="f520" fmla="val 2261"/>
                <a:gd name="f521" fmla="val 1617"/>
                <a:gd name="f522" fmla="val 2321"/>
                <a:gd name="f523" fmla="val 2199"/>
                <a:gd name="f524" fmla="val 1618"/>
                <a:gd name="f525" fmla="val 2124"/>
                <a:gd name="f526" fmla="val 1613"/>
                <a:gd name="f527" fmla="val 1599"/>
                <a:gd name="f528" fmla="val 1542"/>
                <a:gd name="f529" fmla="val 1484"/>
                <a:gd name="f530" fmla="val 1427"/>
                <a:gd name="f531" fmla="val 1333"/>
                <a:gd name="f532" fmla="val 2132"/>
                <a:gd name="f533" fmla="val 2208"/>
                <a:gd name="f534" fmla="val 2297"/>
                <a:gd name="f535" fmla="val 1238"/>
                <a:gd name="f536" fmla="val 2402"/>
                <a:gd name="f537" fmla="val 2491"/>
                <a:gd name="f538" fmla="val 1398"/>
                <a:gd name="f539" fmla="val 2511"/>
                <a:gd name="f540" fmla="val 1466"/>
                <a:gd name="f541" fmla="val 2524"/>
                <a:gd name="f542" fmla="val 2520"/>
                <a:gd name="f543" fmla="val 1605"/>
                <a:gd name="f544" fmla="val 1621"/>
                <a:gd name="f545" fmla="val 1616"/>
                <a:gd name="f546" fmla="val 2509"/>
                <a:gd name="f547" fmla="val 2501"/>
                <a:gd name="f548" fmla="val 2441"/>
                <a:gd name="f549" fmla="val 552"/>
                <a:gd name="f550" fmla="val 750"/>
                <a:gd name="f551" fmla="val 593"/>
                <a:gd name="f552" fmla="val 436"/>
                <a:gd name="f553" fmla="val 370"/>
                <a:gd name="f554" fmla="val 635"/>
                <a:gd name="f555" fmla="val 639"/>
                <a:gd name="f556" fmla="val 392"/>
                <a:gd name="f557" fmla="val 523"/>
                <a:gd name="f558" fmla="val 627"/>
                <a:gd name="f559" fmla="val 654"/>
                <a:gd name="f560" fmla="val 784"/>
                <a:gd name="f561" fmla="val 984"/>
                <a:gd name="f562" fmla="val 616"/>
                <a:gd name="f563" fmla="val 1183"/>
                <a:gd name="f564" fmla="val 1382"/>
                <a:gd name="f565" fmla="val 633"/>
                <a:gd name="f566" fmla="val 1401"/>
                <a:gd name="f567" fmla="val 1426"/>
                <a:gd name="f568" fmla="val 648"/>
                <a:gd name="f569" fmla="val 1437"/>
                <a:gd name="f570" fmla="val 1438"/>
                <a:gd name="f571" fmla="val 595"/>
                <a:gd name="f572" fmla="val 1442"/>
                <a:gd name="f573" fmla="val 1414"/>
                <a:gd name="f574" fmla="val 1076"/>
                <a:gd name="f575" fmla="+- 0 0 -90"/>
                <a:gd name="f576" fmla="*/ f4 1 2158"/>
                <a:gd name="f577" fmla="*/ f5 1 2607"/>
                <a:gd name="f578" fmla="val f6"/>
                <a:gd name="f579" fmla="val f7"/>
                <a:gd name="f580" fmla="val f8"/>
                <a:gd name="f581" fmla="*/ f575 f0 1"/>
                <a:gd name="f582" fmla="+- f580 0 f578"/>
                <a:gd name="f583" fmla="+- f579 0 f578"/>
                <a:gd name="f584" fmla="*/ f581 1 f3"/>
                <a:gd name="f585" fmla="*/ f583 1 2158"/>
                <a:gd name="f586" fmla="*/ f582 1 2607"/>
                <a:gd name="f587" fmla="*/ 1794 f583 1"/>
                <a:gd name="f588" fmla="*/ 1081 f582 1"/>
                <a:gd name="f589" fmla="*/ 1799 f583 1"/>
                <a:gd name="f590" fmla="*/ 2022 f582 1"/>
                <a:gd name="f591" fmla="*/ 1985 f583 1"/>
                <a:gd name="f592" fmla="*/ 2071 f582 1"/>
                <a:gd name="f593" fmla="*/ 1917 f583 1"/>
                <a:gd name="f594" fmla="*/ 2591 f582 1"/>
                <a:gd name="f595" fmla="*/ 1410 f583 1"/>
                <a:gd name="f596" fmla="*/ 459 f583 1"/>
                <a:gd name="f597" fmla="*/ 2583 f582 1"/>
                <a:gd name="f598" fmla="*/ 28 f583 1"/>
                <a:gd name="f599" fmla="*/ 2290 f582 1"/>
                <a:gd name="f600" fmla="*/ 29 f583 1"/>
                <a:gd name="f601" fmla="*/ 907 f582 1"/>
                <a:gd name="f602" fmla="*/ 294 f583 1"/>
                <a:gd name="f603" fmla="*/ 615 f582 1"/>
                <a:gd name="f604" fmla="*/ 155 f583 1"/>
                <a:gd name="f605" fmla="*/ 380 f582 1"/>
                <a:gd name="f606" fmla="*/ 413 f583 1"/>
                <a:gd name="f607" fmla="*/ 20 f582 1"/>
                <a:gd name="f608" fmla="*/ 673 f583 1"/>
                <a:gd name="f609" fmla="*/ 0 f582 1"/>
                <a:gd name="f610" fmla="*/ 1147 f583 1"/>
                <a:gd name="f611" fmla="*/ 4 f582 1"/>
                <a:gd name="f612" fmla="*/ 1651 f583 1"/>
                <a:gd name="f613" fmla="*/ 262 f582 1"/>
                <a:gd name="f614" fmla="*/ 1536 f583 1"/>
                <a:gd name="f615" fmla="*/ 541 f582 1"/>
                <a:gd name="f616" fmla="*/ 1520 f583 1"/>
                <a:gd name="f617" fmla="*/ 638 f582 1"/>
                <a:gd name="f618" fmla="*/ 1783 f583 1"/>
                <a:gd name="f619" fmla="*/ 916 f582 1"/>
                <a:gd name="f620" fmla="*/ 1704 f583 1"/>
                <a:gd name="f621" fmla="*/ 910 f582 1"/>
                <a:gd name="f622" fmla="*/ 1127 f583 1"/>
                <a:gd name="f623" fmla="*/ 698 f582 1"/>
                <a:gd name="f624" fmla="*/ 315 f583 1"/>
                <a:gd name="f625" fmla="*/ 720 f582 1"/>
                <a:gd name="f626" fmla="*/ 80 f583 1"/>
                <a:gd name="f627" fmla="*/ 1496 f582 1"/>
                <a:gd name="f628" fmla="*/ 268 f583 1"/>
                <a:gd name="f629" fmla="*/ 2488 f582 1"/>
                <a:gd name="f630" fmla="*/ 1245 f583 1"/>
                <a:gd name="f631" fmla="*/ 2512 f582 1"/>
                <a:gd name="f632" fmla="*/ 1149 f583 1"/>
                <a:gd name="f633" fmla="*/ 2279 f582 1"/>
                <a:gd name="f634" fmla="*/ 652 f583 1"/>
                <a:gd name="f635" fmla="*/ 2241 f582 1"/>
                <a:gd name="f636" fmla="*/ 1175 f583 1"/>
                <a:gd name="f637" fmla="*/ 2202 f582 1"/>
                <a:gd name="f638" fmla="*/ 1415 f583 1"/>
                <a:gd name="f639" fmla="*/ 2049 f582 1"/>
                <a:gd name="f640" fmla="*/ 1443 f583 1"/>
                <a:gd name="f641" fmla="*/ 1352 f582 1"/>
                <a:gd name="f642" fmla="*/ 1316 f583 1"/>
                <a:gd name="f643" fmla="*/ 1025 f582 1"/>
                <a:gd name="f644" fmla="*/ 506 f583 1"/>
                <a:gd name="f645" fmla="*/ 1024 f582 1"/>
                <a:gd name="f646" fmla="*/ 369 f583 1"/>
                <a:gd name="f647" fmla="*/ 1318 f582 1"/>
                <a:gd name="f648" fmla="*/ 488 f583 1"/>
                <a:gd name="f649" fmla="*/ 2190 f582 1"/>
                <a:gd name="f650" fmla="*/ 578 f583 1"/>
                <a:gd name="f651" fmla="*/ 2236 f582 1"/>
                <a:gd name="f652" fmla="*/ 505 f583 1"/>
                <a:gd name="f653" fmla="*/ 2268 f582 1"/>
                <a:gd name="f654" fmla="*/ 303 f583 1"/>
                <a:gd name="f655" fmla="*/ 306 f583 1"/>
                <a:gd name="f656" fmla="*/ 1116 f582 1"/>
                <a:gd name="f657" fmla="*/ 687 f583 1"/>
                <a:gd name="f658" fmla="*/ 934 f582 1"/>
                <a:gd name="f659" fmla="*/ 1505 f583 1"/>
                <a:gd name="f660" fmla="*/ 1124 f582 1"/>
                <a:gd name="f661" fmla="*/ 1510 f583 1"/>
                <a:gd name="f662" fmla="*/ 2021 f582 1"/>
                <a:gd name="f663" fmla="*/ 1699 f583 1"/>
                <a:gd name="f664" fmla="*/ 2044 f582 1"/>
                <a:gd name="f665" fmla="*/ 1732 f583 1"/>
                <a:gd name="f666" fmla="*/ 1640 f582 1"/>
                <a:gd name="f667" fmla="*/ 1753 f583 1"/>
                <a:gd name="f668" fmla="*/ 1035 f582 1"/>
                <a:gd name="f669" fmla="*/ 905 f583 1"/>
                <a:gd name="f670" fmla="*/ 476 f582 1"/>
                <a:gd name="f671" fmla="*/ 1580 f583 1"/>
                <a:gd name="f672" fmla="*/ 350 f582 1"/>
                <a:gd name="f673" fmla="*/ 1409 f583 1"/>
                <a:gd name="f674" fmla="*/ 99 f582 1"/>
                <a:gd name="f675" fmla="*/ 391 f583 1"/>
                <a:gd name="f676" fmla="*/ 101 f582 1"/>
                <a:gd name="f677" fmla="*/ 231 f583 1"/>
                <a:gd name="f678" fmla="*/ 354 f582 1"/>
                <a:gd name="f679" fmla="*/ 475 f582 1"/>
                <a:gd name="f680" fmla="*/ 1694 f583 1"/>
                <a:gd name="f681" fmla="*/ 2322 f582 1"/>
                <a:gd name="f682" fmla="*/ 1716 f583 1"/>
                <a:gd name="f683" fmla="*/ 2521 f582 1"/>
                <a:gd name="f684" fmla="*/ 2068 f583 1"/>
                <a:gd name="f685" fmla="*/ 2327 f582 1"/>
                <a:gd name="f686" fmla="*/ 1711 f583 1"/>
                <a:gd name="f687" fmla="*/ 2120 f582 1"/>
                <a:gd name="f688" fmla="*/ 1617 f583 1"/>
                <a:gd name="f689" fmla="*/ 2321 f582 1"/>
                <a:gd name="f690" fmla="*/ 1599 f583 1"/>
                <a:gd name="f691" fmla="*/ 1246 f583 1"/>
                <a:gd name="f692" fmla="*/ 2297 f582 1"/>
                <a:gd name="f693" fmla="*/ 1605 f583 1"/>
                <a:gd name="f694" fmla="*/ 436 f583 1"/>
                <a:gd name="f695" fmla="*/ 552 f582 1"/>
                <a:gd name="f696" fmla="*/ 392 f583 1"/>
                <a:gd name="f697" fmla="*/ 1382 f583 1"/>
                <a:gd name="f698" fmla="*/ 633 f582 1"/>
                <a:gd name="f699" fmla="*/ 1440 f583 1"/>
                <a:gd name="f700" fmla="*/ 576 f582 1"/>
                <a:gd name="f701" fmla="*/ 907 f583 1"/>
                <a:gd name="f702" fmla="+- f584 0 f1"/>
                <a:gd name="f703" fmla="*/ f587 1 2158"/>
                <a:gd name="f704" fmla="*/ f588 1 2607"/>
                <a:gd name="f705" fmla="*/ f589 1 2158"/>
                <a:gd name="f706" fmla="*/ f590 1 2607"/>
                <a:gd name="f707" fmla="*/ f591 1 2158"/>
                <a:gd name="f708" fmla="*/ f592 1 2607"/>
                <a:gd name="f709" fmla="*/ f593 1 2158"/>
                <a:gd name="f710" fmla="*/ f594 1 2607"/>
                <a:gd name="f711" fmla="*/ f595 1 2158"/>
                <a:gd name="f712" fmla="*/ f596 1 2158"/>
                <a:gd name="f713" fmla="*/ f597 1 2607"/>
                <a:gd name="f714" fmla="*/ f598 1 2158"/>
                <a:gd name="f715" fmla="*/ f599 1 2607"/>
                <a:gd name="f716" fmla="*/ f600 1 2158"/>
                <a:gd name="f717" fmla="*/ f601 1 2607"/>
                <a:gd name="f718" fmla="*/ f602 1 2158"/>
                <a:gd name="f719" fmla="*/ f603 1 2607"/>
                <a:gd name="f720" fmla="*/ f604 1 2158"/>
                <a:gd name="f721" fmla="*/ f605 1 2607"/>
                <a:gd name="f722" fmla="*/ f606 1 2158"/>
                <a:gd name="f723" fmla="*/ f607 1 2607"/>
                <a:gd name="f724" fmla="*/ f608 1 2158"/>
                <a:gd name="f725" fmla="*/ f609 1 2607"/>
                <a:gd name="f726" fmla="*/ f610 1 2158"/>
                <a:gd name="f727" fmla="*/ f611 1 2607"/>
                <a:gd name="f728" fmla="*/ f612 1 2158"/>
                <a:gd name="f729" fmla="*/ f613 1 2607"/>
                <a:gd name="f730" fmla="*/ f614 1 2158"/>
                <a:gd name="f731" fmla="*/ f615 1 2607"/>
                <a:gd name="f732" fmla="*/ f616 1 2158"/>
                <a:gd name="f733" fmla="*/ f617 1 2607"/>
                <a:gd name="f734" fmla="*/ f618 1 2158"/>
                <a:gd name="f735" fmla="*/ f619 1 2607"/>
                <a:gd name="f736" fmla="*/ f620 1 2158"/>
                <a:gd name="f737" fmla="*/ f621 1 2607"/>
                <a:gd name="f738" fmla="*/ f622 1 2158"/>
                <a:gd name="f739" fmla="*/ f623 1 2607"/>
                <a:gd name="f740" fmla="*/ f624 1 2158"/>
                <a:gd name="f741" fmla="*/ f625 1 2607"/>
                <a:gd name="f742" fmla="*/ f626 1 2158"/>
                <a:gd name="f743" fmla="*/ f627 1 2607"/>
                <a:gd name="f744" fmla="*/ f628 1 2158"/>
                <a:gd name="f745" fmla="*/ f629 1 2607"/>
                <a:gd name="f746" fmla="*/ f630 1 2158"/>
                <a:gd name="f747" fmla="*/ f631 1 2607"/>
                <a:gd name="f748" fmla="*/ f632 1 2158"/>
                <a:gd name="f749" fmla="*/ f633 1 2607"/>
                <a:gd name="f750" fmla="*/ f634 1 2158"/>
                <a:gd name="f751" fmla="*/ f635 1 2607"/>
                <a:gd name="f752" fmla="*/ f636 1 2158"/>
                <a:gd name="f753" fmla="*/ f637 1 2607"/>
                <a:gd name="f754" fmla="*/ f638 1 2158"/>
                <a:gd name="f755" fmla="*/ f639 1 2607"/>
                <a:gd name="f756" fmla="*/ f640 1 2158"/>
                <a:gd name="f757" fmla="*/ f641 1 2607"/>
                <a:gd name="f758" fmla="*/ f642 1 2158"/>
                <a:gd name="f759" fmla="*/ f643 1 2607"/>
                <a:gd name="f760" fmla="*/ f644 1 2158"/>
                <a:gd name="f761" fmla="*/ f645 1 2607"/>
                <a:gd name="f762" fmla="*/ f646 1 2158"/>
                <a:gd name="f763" fmla="*/ f647 1 2607"/>
                <a:gd name="f764" fmla="*/ f648 1 2158"/>
                <a:gd name="f765" fmla="*/ f649 1 2607"/>
                <a:gd name="f766" fmla="*/ f650 1 2158"/>
                <a:gd name="f767" fmla="*/ f651 1 2607"/>
                <a:gd name="f768" fmla="*/ f652 1 2158"/>
                <a:gd name="f769" fmla="*/ f653 1 2607"/>
                <a:gd name="f770" fmla="*/ f654 1 2158"/>
                <a:gd name="f771" fmla="*/ f655 1 2158"/>
                <a:gd name="f772" fmla="*/ f656 1 2607"/>
                <a:gd name="f773" fmla="*/ f657 1 2158"/>
                <a:gd name="f774" fmla="*/ f658 1 2607"/>
                <a:gd name="f775" fmla="*/ f659 1 2158"/>
                <a:gd name="f776" fmla="*/ f660 1 2607"/>
                <a:gd name="f777" fmla="*/ f661 1 2158"/>
                <a:gd name="f778" fmla="*/ f662 1 2607"/>
                <a:gd name="f779" fmla="*/ f663 1 2158"/>
                <a:gd name="f780" fmla="*/ f664 1 2607"/>
                <a:gd name="f781" fmla="*/ f665 1 2158"/>
                <a:gd name="f782" fmla="*/ f666 1 2607"/>
                <a:gd name="f783" fmla="*/ f667 1 2158"/>
                <a:gd name="f784" fmla="*/ f668 1 2607"/>
                <a:gd name="f785" fmla="*/ f669 1 2158"/>
                <a:gd name="f786" fmla="*/ f670 1 2607"/>
                <a:gd name="f787" fmla="*/ f671 1 2158"/>
                <a:gd name="f788" fmla="*/ f672 1 2607"/>
                <a:gd name="f789" fmla="*/ f673 1 2158"/>
                <a:gd name="f790" fmla="*/ f674 1 2607"/>
                <a:gd name="f791" fmla="*/ f675 1 2158"/>
                <a:gd name="f792" fmla="*/ f676 1 2607"/>
                <a:gd name="f793" fmla="*/ f677 1 2158"/>
                <a:gd name="f794" fmla="*/ f678 1 2607"/>
                <a:gd name="f795" fmla="*/ f679 1 2607"/>
                <a:gd name="f796" fmla="*/ f680 1 2158"/>
                <a:gd name="f797" fmla="*/ f681 1 2607"/>
                <a:gd name="f798" fmla="*/ f682 1 2158"/>
                <a:gd name="f799" fmla="*/ f683 1 2607"/>
                <a:gd name="f800" fmla="*/ f684 1 2158"/>
                <a:gd name="f801" fmla="*/ f685 1 2607"/>
                <a:gd name="f802" fmla="*/ f686 1 2158"/>
                <a:gd name="f803" fmla="*/ f687 1 2607"/>
                <a:gd name="f804" fmla="*/ f688 1 2158"/>
                <a:gd name="f805" fmla="*/ f689 1 2607"/>
                <a:gd name="f806" fmla="*/ f690 1 2158"/>
                <a:gd name="f807" fmla="*/ f691 1 2158"/>
                <a:gd name="f808" fmla="*/ f692 1 2607"/>
                <a:gd name="f809" fmla="*/ f693 1 2158"/>
                <a:gd name="f810" fmla="*/ f694 1 2158"/>
                <a:gd name="f811" fmla="*/ f695 1 2607"/>
                <a:gd name="f812" fmla="*/ f696 1 2158"/>
                <a:gd name="f813" fmla="*/ f697 1 2158"/>
                <a:gd name="f814" fmla="*/ f698 1 2607"/>
                <a:gd name="f815" fmla="*/ f699 1 2158"/>
                <a:gd name="f816" fmla="*/ f700 1 2607"/>
                <a:gd name="f817" fmla="*/ f701 1 2158"/>
                <a:gd name="f818" fmla="*/ 0 1 f585"/>
                <a:gd name="f819" fmla="*/ f579 1 f585"/>
                <a:gd name="f820" fmla="*/ 0 1 f586"/>
                <a:gd name="f821" fmla="*/ f580 1 f586"/>
                <a:gd name="f822" fmla="*/ f703 1 f585"/>
                <a:gd name="f823" fmla="*/ f704 1 f586"/>
                <a:gd name="f824" fmla="*/ f705 1 f585"/>
                <a:gd name="f825" fmla="*/ f706 1 f586"/>
                <a:gd name="f826" fmla="*/ f707 1 f585"/>
                <a:gd name="f827" fmla="*/ f708 1 f586"/>
                <a:gd name="f828" fmla="*/ f709 1 f585"/>
                <a:gd name="f829" fmla="*/ f710 1 f586"/>
                <a:gd name="f830" fmla="*/ f711 1 f585"/>
                <a:gd name="f831" fmla="*/ f712 1 f585"/>
                <a:gd name="f832" fmla="*/ f713 1 f586"/>
                <a:gd name="f833" fmla="*/ f714 1 f585"/>
                <a:gd name="f834" fmla="*/ f715 1 f586"/>
                <a:gd name="f835" fmla="*/ f716 1 f585"/>
                <a:gd name="f836" fmla="*/ f717 1 f586"/>
                <a:gd name="f837" fmla="*/ f718 1 f585"/>
                <a:gd name="f838" fmla="*/ f719 1 f586"/>
                <a:gd name="f839" fmla="*/ f720 1 f585"/>
                <a:gd name="f840" fmla="*/ f721 1 f586"/>
                <a:gd name="f841" fmla="*/ f722 1 f585"/>
                <a:gd name="f842" fmla="*/ f723 1 f586"/>
                <a:gd name="f843" fmla="*/ f724 1 f585"/>
                <a:gd name="f844" fmla="*/ f725 1 f586"/>
                <a:gd name="f845" fmla="*/ f726 1 f585"/>
                <a:gd name="f846" fmla="*/ f727 1 f586"/>
                <a:gd name="f847" fmla="*/ f728 1 f585"/>
                <a:gd name="f848" fmla="*/ f729 1 f586"/>
                <a:gd name="f849" fmla="*/ f730 1 f585"/>
                <a:gd name="f850" fmla="*/ f731 1 f586"/>
                <a:gd name="f851" fmla="*/ f732 1 f585"/>
                <a:gd name="f852" fmla="*/ f733 1 f586"/>
                <a:gd name="f853" fmla="*/ f734 1 f585"/>
                <a:gd name="f854" fmla="*/ f735 1 f586"/>
                <a:gd name="f855" fmla="*/ f736 1 f585"/>
                <a:gd name="f856" fmla="*/ f737 1 f586"/>
                <a:gd name="f857" fmla="*/ f738 1 f585"/>
                <a:gd name="f858" fmla="*/ f739 1 f586"/>
                <a:gd name="f859" fmla="*/ f740 1 f585"/>
                <a:gd name="f860" fmla="*/ f741 1 f586"/>
                <a:gd name="f861" fmla="*/ f742 1 f585"/>
                <a:gd name="f862" fmla="*/ f743 1 f586"/>
                <a:gd name="f863" fmla="*/ f744 1 f585"/>
                <a:gd name="f864" fmla="*/ f745 1 f586"/>
                <a:gd name="f865" fmla="*/ f746 1 f585"/>
                <a:gd name="f866" fmla="*/ f747 1 f586"/>
                <a:gd name="f867" fmla="*/ f748 1 f585"/>
                <a:gd name="f868" fmla="*/ f749 1 f586"/>
                <a:gd name="f869" fmla="*/ f750 1 f585"/>
                <a:gd name="f870" fmla="*/ f751 1 f586"/>
                <a:gd name="f871" fmla="*/ f752 1 f585"/>
                <a:gd name="f872" fmla="*/ f753 1 f586"/>
                <a:gd name="f873" fmla="*/ f754 1 f585"/>
                <a:gd name="f874" fmla="*/ f755 1 f586"/>
                <a:gd name="f875" fmla="*/ f756 1 f585"/>
                <a:gd name="f876" fmla="*/ f757 1 f586"/>
                <a:gd name="f877" fmla="*/ f758 1 f585"/>
                <a:gd name="f878" fmla="*/ f759 1 f586"/>
                <a:gd name="f879" fmla="*/ f760 1 f585"/>
                <a:gd name="f880" fmla="*/ f761 1 f586"/>
                <a:gd name="f881" fmla="*/ f762 1 f585"/>
                <a:gd name="f882" fmla="*/ f763 1 f586"/>
                <a:gd name="f883" fmla="*/ f764 1 f585"/>
                <a:gd name="f884" fmla="*/ f765 1 f586"/>
                <a:gd name="f885" fmla="*/ f766 1 f585"/>
                <a:gd name="f886" fmla="*/ f767 1 f586"/>
                <a:gd name="f887" fmla="*/ f768 1 f585"/>
                <a:gd name="f888" fmla="*/ f769 1 f586"/>
                <a:gd name="f889" fmla="*/ f770 1 f585"/>
                <a:gd name="f890" fmla="*/ f771 1 f585"/>
                <a:gd name="f891" fmla="*/ f772 1 f586"/>
                <a:gd name="f892" fmla="*/ f773 1 f585"/>
                <a:gd name="f893" fmla="*/ f774 1 f586"/>
                <a:gd name="f894" fmla="*/ f775 1 f585"/>
                <a:gd name="f895" fmla="*/ f776 1 f586"/>
                <a:gd name="f896" fmla="*/ f777 1 f585"/>
                <a:gd name="f897" fmla="*/ f778 1 f586"/>
                <a:gd name="f898" fmla="*/ f779 1 f585"/>
                <a:gd name="f899" fmla="*/ f780 1 f586"/>
                <a:gd name="f900" fmla="*/ f781 1 f585"/>
                <a:gd name="f901" fmla="*/ f782 1 f586"/>
                <a:gd name="f902" fmla="*/ f783 1 f585"/>
                <a:gd name="f903" fmla="*/ f784 1 f586"/>
                <a:gd name="f904" fmla="*/ f785 1 f585"/>
                <a:gd name="f905" fmla="*/ f786 1 f586"/>
                <a:gd name="f906" fmla="*/ f787 1 f585"/>
                <a:gd name="f907" fmla="*/ f788 1 f586"/>
                <a:gd name="f908" fmla="*/ f789 1 f585"/>
                <a:gd name="f909" fmla="*/ f790 1 f586"/>
                <a:gd name="f910" fmla="*/ f791 1 f585"/>
                <a:gd name="f911" fmla="*/ f792 1 f586"/>
                <a:gd name="f912" fmla="*/ f793 1 f585"/>
                <a:gd name="f913" fmla="*/ f794 1 f586"/>
                <a:gd name="f914" fmla="*/ f795 1 f586"/>
                <a:gd name="f915" fmla="*/ f796 1 f585"/>
                <a:gd name="f916" fmla="*/ f797 1 f586"/>
                <a:gd name="f917" fmla="*/ f798 1 f585"/>
                <a:gd name="f918" fmla="*/ f799 1 f586"/>
                <a:gd name="f919" fmla="*/ f800 1 f585"/>
                <a:gd name="f920" fmla="*/ f801 1 f586"/>
                <a:gd name="f921" fmla="*/ f802 1 f585"/>
                <a:gd name="f922" fmla="*/ f803 1 f586"/>
                <a:gd name="f923" fmla="*/ f804 1 f585"/>
                <a:gd name="f924" fmla="*/ f805 1 f586"/>
                <a:gd name="f925" fmla="*/ f806 1 f585"/>
                <a:gd name="f926" fmla="*/ f807 1 f585"/>
                <a:gd name="f927" fmla="*/ f808 1 f586"/>
                <a:gd name="f928" fmla="*/ f809 1 f585"/>
                <a:gd name="f929" fmla="*/ f810 1 f585"/>
                <a:gd name="f930" fmla="*/ f811 1 f586"/>
                <a:gd name="f931" fmla="*/ f812 1 f585"/>
                <a:gd name="f932" fmla="*/ f813 1 f585"/>
                <a:gd name="f933" fmla="*/ f814 1 f586"/>
                <a:gd name="f934" fmla="*/ f815 1 f585"/>
                <a:gd name="f935" fmla="*/ f816 1 f586"/>
                <a:gd name="f936" fmla="*/ f817 1 f585"/>
                <a:gd name="f937" fmla="*/ f818 f576 1"/>
                <a:gd name="f938" fmla="*/ f819 f576 1"/>
                <a:gd name="f939" fmla="*/ f821 f577 1"/>
                <a:gd name="f940" fmla="*/ f820 f577 1"/>
                <a:gd name="f941" fmla="*/ f822 f576 1"/>
                <a:gd name="f942" fmla="*/ f823 f577 1"/>
                <a:gd name="f943" fmla="*/ f824 f576 1"/>
                <a:gd name="f944" fmla="*/ f825 f577 1"/>
                <a:gd name="f945" fmla="*/ f826 f576 1"/>
                <a:gd name="f946" fmla="*/ f827 f577 1"/>
                <a:gd name="f947" fmla="*/ f828 f576 1"/>
                <a:gd name="f948" fmla="*/ f829 f577 1"/>
                <a:gd name="f949" fmla="*/ f830 f576 1"/>
                <a:gd name="f950" fmla="*/ f831 f576 1"/>
                <a:gd name="f951" fmla="*/ f832 f577 1"/>
                <a:gd name="f952" fmla="*/ f833 f576 1"/>
                <a:gd name="f953" fmla="*/ f834 f577 1"/>
                <a:gd name="f954" fmla="*/ f835 f576 1"/>
                <a:gd name="f955" fmla="*/ f836 f577 1"/>
                <a:gd name="f956" fmla="*/ f837 f576 1"/>
                <a:gd name="f957" fmla="*/ f838 f577 1"/>
                <a:gd name="f958" fmla="*/ f839 f576 1"/>
                <a:gd name="f959" fmla="*/ f840 f577 1"/>
                <a:gd name="f960" fmla="*/ f841 f576 1"/>
                <a:gd name="f961" fmla="*/ f842 f577 1"/>
                <a:gd name="f962" fmla="*/ f843 f576 1"/>
                <a:gd name="f963" fmla="*/ f844 f577 1"/>
                <a:gd name="f964" fmla="*/ f845 f576 1"/>
                <a:gd name="f965" fmla="*/ f846 f577 1"/>
                <a:gd name="f966" fmla="*/ f847 f576 1"/>
                <a:gd name="f967" fmla="*/ f848 f577 1"/>
                <a:gd name="f968" fmla="*/ f849 f576 1"/>
                <a:gd name="f969" fmla="*/ f850 f577 1"/>
                <a:gd name="f970" fmla="*/ f851 f576 1"/>
                <a:gd name="f971" fmla="*/ f852 f577 1"/>
                <a:gd name="f972" fmla="*/ f853 f576 1"/>
                <a:gd name="f973" fmla="*/ f854 f577 1"/>
                <a:gd name="f974" fmla="*/ f855 f576 1"/>
                <a:gd name="f975" fmla="*/ f856 f577 1"/>
                <a:gd name="f976" fmla="*/ f857 f576 1"/>
                <a:gd name="f977" fmla="*/ f858 f577 1"/>
                <a:gd name="f978" fmla="*/ f859 f576 1"/>
                <a:gd name="f979" fmla="*/ f860 f577 1"/>
                <a:gd name="f980" fmla="*/ f861 f576 1"/>
                <a:gd name="f981" fmla="*/ f862 f577 1"/>
                <a:gd name="f982" fmla="*/ f863 f576 1"/>
                <a:gd name="f983" fmla="*/ f864 f577 1"/>
                <a:gd name="f984" fmla="*/ f865 f576 1"/>
                <a:gd name="f985" fmla="*/ f866 f577 1"/>
                <a:gd name="f986" fmla="*/ f867 f576 1"/>
                <a:gd name="f987" fmla="*/ f868 f577 1"/>
                <a:gd name="f988" fmla="*/ f869 f576 1"/>
                <a:gd name="f989" fmla="*/ f870 f577 1"/>
                <a:gd name="f990" fmla="*/ f871 f576 1"/>
                <a:gd name="f991" fmla="*/ f872 f577 1"/>
                <a:gd name="f992" fmla="*/ f873 f576 1"/>
                <a:gd name="f993" fmla="*/ f874 f577 1"/>
                <a:gd name="f994" fmla="*/ f875 f576 1"/>
                <a:gd name="f995" fmla="*/ f876 f577 1"/>
                <a:gd name="f996" fmla="*/ f877 f576 1"/>
                <a:gd name="f997" fmla="*/ f878 f577 1"/>
                <a:gd name="f998" fmla="*/ f879 f576 1"/>
                <a:gd name="f999" fmla="*/ f880 f577 1"/>
                <a:gd name="f1000" fmla="*/ f881 f576 1"/>
                <a:gd name="f1001" fmla="*/ f882 f577 1"/>
                <a:gd name="f1002" fmla="*/ f883 f576 1"/>
                <a:gd name="f1003" fmla="*/ f884 f577 1"/>
                <a:gd name="f1004" fmla="*/ f885 f576 1"/>
                <a:gd name="f1005" fmla="*/ f886 f577 1"/>
                <a:gd name="f1006" fmla="*/ f887 f576 1"/>
                <a:gd name="f1007" fmla="*/ f888 f577 1"/>
                <a:gd name="f1008" fmla="*/ f889 f576 1"/>
                <a:gd name="f1009" fmla="*/ f890 f576 1"/>
                <a:gd name="f1010" fmla="*/ f891 f577 1"/>
                <a:gd name="f1011" fmla="*/ f892 f576 1"/>
                <a:gd name="f1012" fmla="*/ f893 f577 1"/>
                <a:gd name="f1013" fmla="*/ f894 f576 1"/>
                <a:gd name="f1014" fmla="*/ f895 f577 1"/>
                <a:gd name="f1015" fmla="*/ f896 f576 1"/>
                <a:gd name="f1016" fmla="*/ f897 f577 1"/>
                <a:gd name="f1017" fmla="*/ f898 f576 1"/>
                <a:gd name="f1018" fmla="*/ f899 f577 1"/>
                <a:gd name="f1019" fmla="*/ f900 f576 1"/>
                <a:gd name="f1020" fmla="*/ f901 f577 1"/>
                <a:gd name="f1021" fmla="*/ f902 f576 1"/>
                <a:gd name="f1022" fmla="*/ f903 f577 1"/>
                <a:gd name="f1023" fmla="*/ f904 f576 1"/>
                <a:gd name="f1024" fmla="*/ f905 f577 1"/>
                <a:gd name="f1025" fmla="*/ f906 f576 1"/>
                <a:gd name="f1026" fmla="*/ f907 f577 1"/>
                <a:gd name="f1027" fmla="*/ f908 f576 1"/>
                <a:gd name="f1028" fmla="*/ f909 f577 1"/>
                <a:gd name="f1029" fmla="*/ f910 f576 1"/>
                <a:gd name="f1030" fmla="*/ f911 f577 1"/>
                <a:gd name="f1031" fmla="*/ f912 f576 1"/>
                <a:gd name="f1032" fmla="*/ f913 f577 1"/>
                <a:gd name="f1033" fmla="*/ f914 f577 1"/>
                <a:gd name="f1034" fmla="*/ f915 f576 1"/>
                <a:gd name="f1035" fmla="*/ f916 f577 1"/>
                <a:gd name="f1036" fmla="*/ f917 f576 1"/>
                <a:gd name="f1037" fmla="*/ f918 f577 1"/>
                <a:gd name="f1038" fmla="*/ f919 f576 1"/>
                <a:gd name="f1039" fmla="*/ f920 f577 1"/>
                <a:gd name="f1040" fmla="*/ f921 f576 1"/>
                <a:gd name="f1041" fmla="*/ f922 f577 1"/>
                <a:gd name="f1042" fmla="*/ f923 f576 1"/>
                <a:gd name="f1043" fmla="*/ f924 f577 1"/>
                <a:gd name="f1044" fmla="*/ f925 f576 1"/>
                <a:gd name="f1045" fmla="*/ f926 f576 1"/>
                <a:gd name="f1046" fmla="*/ f927 f577 1"/>
                <a:gd name="f1047" fmla="*/ f928 f576 1"/>
                <a:gd name="f1048" fmla="*/ f929 f576 1"/>
                <a:gd name="f1049" fmla="*/ f930 f577 1"/>
                <a:gd name="f1050" fmla="*/ f931 f576 1"/>
                <a:gd name="f1051" fmla="*/ f932 f576 1"/>
                <a:gd name="f1052" fmla="*/ f933 f577 1"/>
                <a:gd name="f1053" fmla="*/ f934 f576 1"/>
                <a:gd name="f1054" fmla="*/ f935 f577 1"/>
                <a:gd name="f1055" fmla="*/ f936 f5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2">
                  <a:pos x="f941" y="f942"/>
                </a:cxn>
                <a:cxn ang="f702">
                  <a:pos x="f943" y="f944"/>
                </a:cxn>
                <a:cxn ang="f702">
                  <a:pos x="f945" y="f946"/>
                </a:cxn>
                <a:cxn ang="f702">
                  <a:pos x="f947" y="f948"/>
                </a:cxn>
                <a:cxn ang="f702">
                  <a:pos x="f949" y="f948"/>
                </a:cxn>
                <a:cxn ang="f702">
                  <a:pos x="f950" y="f951"/>
                </a:cxn>
                <a:cxn ang="f702">
                  <a:pos x="f952" y="f953"/>
                </a:cxn>
                <a:cxn ang="f702">
                  <a:pos x="f954" y="f955"/>
                </a:cxn>
                <a:cxn ang="f702">
                  <a:pos x="f956" y="f957"/>
                </a:cxn>
                <a:cxn ang="f702">
                  <a:pos x="f958" y="f959"/>
                </a:cxn>
                <a:cxn ang="f702">
                  <a:pos x="f960" y="f961"/>
                </a:cxn>
                <a:cxn ang="f702">
                  <a:pos x="f962" y="f963"/>
                </a:cxn>
                <a:cxn ang="f702">
                  <a:pos x="f964" y="f965"/>
                </a:cxn>
                <a:cxn ang="f702">
                  <a:pos x="f966" y="f967"/>
                </a:cxn>
                <a:cxn ang="f702">
                  <a:pos x="f968" y="f969"/>
                </a:cxn>
                <a:cxn ang="f702">
                  <a:pos x="f970" y="f971"/>
                </a:cxn>
                <a:cxn ang="f702">
                  <a:pos x="f972" y="f973"/>
                </a:cxn>
                <a:cxn ang="f702">
                  <a:pos x="f974" y="f975"/>
                </a:cxn>
                <a:cxn ang="f702">
                  <a:pos x="f976" y="f977"/>
                </a:cxn>
                <a:cxn ang="f702">
                  <a:pos x="f978" y="f979"/>
                </a:cxn>
                <a:cxn ang="f702">
                  <a:pos x="f980" y="f981"/>
                </a:cxn>
                <a:cxn ang="f702">
                  <a:pos x="f982" y="f983"/>
                </a:cxn>
                <a:cxn ang="f702">
                  <a:pos x="f984" y="f985"/>
                </a:cxn>
                <a:cxn ang="f702">
                  <a:pos x="f986" y="f987"/>
                </a:cxn>
                <a:cxn ang="f702">
                  <a:pos x="f988" y="f989"/>
                </a:cxn>
                <a:cxn ang="f702">
                  <a:pos x="f990" y="f991"/>
                </a:cxn>
                <a:cxn ang="f702">
                  <a:pos x="f992" y="f993"/>
                </a:cxn>
                <a:cxn ang="f702">
                  <a:pos x="f994" y="f995"/>
                </a:cxn>
                <a:cxn ang="f702">
                  <a:pos x="f996" y="f997"/>
                </a:cxn>
                <a:cxn ang="f702">
                  <a:pos x="f998" y="f999"/>
                </a:cxn>
                <a:cxn ang="f702">
                  <a:pos x="f1000" y="f1001"/>
                </a:cxn>
                <a:cxn ang="f702">
                  <a:pos x="f1002" y="f1003"/>
                </a:cxn>
                <a:cxn ang="f702">
                  <a:pos x="f1004" y="f1005"/>
                </a:cxn>
                <a:cxn ang="f702">
                  <a:pos x="f1006" y="f1007"/>
                </a:cxn>
                <a:cxn ang="f702">
                  <a:pos x="f1008" y="f946"/>
                </a:cxn>
                <a:cxn ang="f702">
                  <a:pos x="f1009" y="f1010"/>
                </a:cxn>
                <a:cxn ang="f702">
                  <a:pos x="f1011" y="f1012"/>
                </a:cxn>
                <a:cxn ang="f702">
                  <a:pos x="f1013" y="f1014"/>
                </a:cxn>
                <a:cxn ang="f702">
                  <a:pos x="f1015" y="f1016"/>
                </a:cxn>
                <a:cxn ang="f702">
                  <a:pos x="f1017" y="f1018"/>
                </a:cxn>
                <a:cxn ang="f702">
                  <a:pos x="f1019" y="f1020"/>
                </a:cxn>
                <a:cxn ang="f702">
                  <a:pos x="f1021" y="f1022"/>
                </a:cxn>
                <a:cxn ang="f702">
                  <a:pos x="f1023" y="f1024"/>
                </a:cxn>
                <a:cxn ang="f702">
                  <a:pos x="f1025" y="f1026"/>
                </a:cxn>
                <a:cxn ang="f702">
                  <a:pos x="f1027" y="f1028"/>
                </a:cxn>
                <a:cxn ang="f702">
                  <a:pos x="f1029" y="f1030"/>
                </a:cxn>
                <a:cxn ang="f702">
                  <a:pos x="f1031" y="f1032"/>
                </a:cxn>
                <a:cxn ang="f702">
                  <a:pos x="f1023" y="f1033"/>
                </a:cxn>
                <a:cxn ang="f702">
                  <a:pos x="f1034" y="f1035"/>
                </a:cxn>
                <a:cxn ang="f702">
                  <a:pos x="f1036" y="f1037"/>
                </a:cxn>
                <a:cxn ang="f702">
                  <a:pos x="f1038" y="f1039"/>
                </a:cxn>
                <a:cxn ang="f702">
                  <a:pos x="f1040" y="f1041"/>
                </a:cxn>
                <a:cxn ang="f702">
                  <a:pos x="f1034" y="f1035"/>
                </a:cxn>
                <a:cxn ang="f702">
                  <a:pos x="f1042" y="f1043"/>
                </a:cxn>
                <a:cxn ang="f702">
                  <a:pos x="f1044" y="f1041"/>
                </a:cxn>
                <a:cxn ang="f702">
                  <a:pos x="f1045" y="f1046"/>
                </a:cxn>
                <a:cxn ang="f702">
                  <a:pos x="f1047" y="f1037"/>
                </a:cxn>
                <a:cxn ang="f702">
                  <a:pos x="f1042" y="f1043"/>
                </a:cxn>
                <a:cxn ang="f702">
                  <a:pos x="f1048" y="f1049"/>
                </a:cxn>
                <a:cxn ang="f702">
                  <a:pos x="f1050" y="f971"/>
                </a:cxn>
                <a:cxn ang="f702">
                  <a:pos x="f1051" y="f1052"/>
                </a:cxn>
                <a:cxn ang="f702">
                  <a:pos x="f1053" y="f1054"/>
                </a:cxn>
                <a:cxn ang="f702">
                  <a:pos x="f1055" y="f1049"/>
                </a:cxn>
              </a:cxnLst>
              <a:rect l="f937" t="f940" r="f938" b="f939"/>
              <a:pathLst>
                <a:path w="2158" h="2607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25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7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7"/>
                    <a:pt x="f58" y="f8"/>
                    <a:pt x="f59" y="f50"/>
                  </a:cubicBezTo>
                  <a:cubicBezTo>
                    <a:pt x="f60" y="f61"/>
                    <a:pt x="f62" y="f50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6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16" y="f120"/>
                    <a:pt x="f121" y="f122"/>
                  </a:cubicBezTo>
                  <a:cubicBezTo>
                    <a:pt x="f123" y="f124"/>
                    <a:pt x="f102" y="f125"/>
                    <a:pt x="f126" y="f127"/>
                  </a:cubicBezTo>
                  <a:cubicBezTo>
                    <a:pt x="f128" y="f129"/>
                    <a:pt x="f130" y="f88"/>
                    <a:pt x="f131" y="f132"/>
                  </a:cubicBezTo>
                  <a:cubicBezTo>
                    <a:pt x="f133" y="f132"/>
                    <a:pt x="f134" y="f135"/>
                    <a:pt x="f97" y="f6"/>
                  </a:cubicBezTo>
                  <a:cubicBezTo>
                    <a:pt x="f136" y="f6"/>
                    <a:pt x="f137" y="f6"/>
                    <a:pt x="f138" y="f6"/>
                  </a:cubicBezTo>
                  <a:cubicBezTo>
                    <a:pt x="f139" y="f140"/>
                    <a:pt x="f141" y="f135"/>
                    <a:pt x="f142" y="f135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58" y="f149"/>
                    <a:pt x="f150" y="f96"/>
                    <a:pt x="f151" y="f152"/>
                  </a:cubicBezTo>
                  <a:cubicBezTo>
                    <a:pt x="f153" y="f154"/>
                    <a:pt x="f155" y="f2"/>
                    <a:pt x="f153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5" y="f167"/>
                  </a:cubicBezTo>
                  <a:cubicBezTo>
                    <a:pt x="f168" y="f169"/>
                    <a:pt x="f170" y="f171"/>
                    <a:pt x="f172" y="f103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139" y="f207"/>
                  </a:cubicBezTo>
                  <a:cubicBezTo>
                    <a:pt x="f208" y="f67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02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231"/>
                    <a:pt x="f232" y="f233"/>
                    <a:pt x="f222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2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133" y="f270"/>
                    <a:pt x="f271" y="f272"/>
                    <a:pt x="f273" y="f274"/>
                  </a:cubicBezTo>
                  <a:cubicBezTo>
                    <a:pt x="f178" y="f275"/>
                    <a:pt x="f276" y="f277"/>
                    <a:pt x="f278" y="f279"/>
                  </a:cubicBezTo>
                  <a:cubicBezTo>
                    <a:pt x="f280" y="f281"/>
                    <a:pt x="f282" y="f281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3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318" y="f319"/>
                  </a:cubicBezTo>
                  <a:cubicBezTo>
                    <a:pt x="f309" y="f320"/>
                    <a:pt x="f321" y="f282"/>
                    <a:pt x="f322" y="f323"/>
                  </a:cubicBezTo>
                  <a:cubicBezTo>
                    <a:pt x="f324" y="f325"/>
                    <a:pt x="f326" y="f327"/>
                    <a:pt x="f328" y="f329"/>
                  </a:cubicBez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11"/>
                    <a:pt x="f337" y="f338"/>
                    <a:pt x="f339" y="f340"/>
                  </a:cubicBezTo>
                  <a:cubicBezTo>
                    <a:pt x="f341" y="f342"/>
                    <a:pt x="f343" y="f24"/>
                    <a:pt x="f334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167" y="f363"/>
                    <a:pt x="f364" y="f365"/>
                    <a:pt x="f366" y="f367"/>
                  </a:cubicBez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58"/>
                    <a:pt x="f377" y="f378"/>
                  </a:cubicBezTo>
                  <a:cubicBezTo>
                    <a:pt x="f379" y="f380"/>
                    <a:pt x="f241" y="f381"/>
                    <a:pt x="f241" y="f39"/>
                  </a:cubicBezTo>
                  <a:cubicBezTo>
                    <a:pt x="f108" y="f26"/>
                    <a:pt x="f382" y="f383"/>
                    <a:pt x="f382" y="f384"/>
                  </a:cubicBezTo>
                  <a:cubicBezTo>
                    <a:pt x="f100" y="f385"/>
                    <a:pt x="f386" y="f387"/>
                    <a:pt x="f377" y="f388"/>
                  </a:cubicBezTo>
                  <a:cubicBezTo>
                    <a:pt x="f389" y="f390"/>
                    <a:pt x="f391" y="f392"/>
                    <a:pt x="f393" y="f394"/>
                  </a:cubicBezTo>
                  <a:cubicBezTo>
                    <a:pt x="f395" y="f186"/>
                    <a:pt x="f396" y="f397"/>
                    <a:pt x="f398" y="f399"/>
                  </a:cubicBezTo>
                  <a:cubicBezTo>
                    <a:pt x="f400" y="f223"/>
                    <a:pt x="f401" y="f402"/>
                    <a:pt x="f403" y="f404"/>
                  </a:cubicBezTo>
                  <a:cubicBezTo>
                    <a:pt x="f405" y="f188"/>
                    <a:pt x="f406" y="f407"/>
                    <a:pt x="f408" y="f409"/>
                  </a:cubicBezTo>
                  <a:cubicBezTo>
                    <a:pt x="f168" y="f410"/>
                    <a:pt x="f163" y="f411"/>
                    <a:pt x="f412" y="f413"/>
                  </a:cubicBezTo>
                  <a:cubicBezTo>
                    <a:pt x="f414" y="f415"/>
                    <a:pt x="f416" y="f417"/>
                    <a:pt x="f418" y="f419"/>
                  </a:cubicBezTo>
                  <a:cubicBezTo>
                    <a:pt x="f420" y="f421"/>
                    <a:pt x="f170" y="f31"/>
                    <a:pt x="f422" y="f33"/>
                  </a:cubicBezTo>
                  <a:cubicBezTo>
                    <a:pt x="f423" y="f35"/>
                    <a:pt x="f150" y="f299"/>
                    <a:pt x="f424" y="f299"/>
                  </a:cubicBezTo>
                  <a:cubicBezTo>
                    <a:pt x="f425" y="f33"/>
                    <a:pt x="f426" y="f30"/>
                    <a:pt x="f426" y="f28"/>
                  </a:cubicBezTo>
                  <a:cubicBezTo>
                    <a:pt x="f427" y="f428"/>
                    <a:pt x="f429" y="f430"/>
                    <a:pt x="f431" y="f432"/>
                  </a:cubicBezTo>
                  <a:cubicBezTo>
                    <a:pt x="f433" y="f434"/>
                    <a:pt x="f435" y="f436"/>
                    <a:pt x="f437" y="f438"/>
                  </a:cubicBezTo>
                  <a:cubicBezTo>
                    <a:pt x="f425" y="f14"/>
                    <a:pt x="f439" y="f440"/>
                    <a:pt x="f9" y="f10"/>
                  </a:cubicBezTo>
                  <a:close/>
                  <a:moveTo>
                    <a:pt x="f441" y="f442"/>
                  </a:moveTo>
                  <a:cubicBezTo>
                    <a:pt x="f441" y="f442"/>
                    <a:pt x="f441" y="f442"/>
                    <a:pt x="f441" y="f443"/>
                  </a:cubicBezTo>
                  <a:cubicBezTo>
                    <a:pt x="f91" y="f443"/>
                    <a:pt x="f444" y="f443"/>
                    <a:pt x="f445" y="f443"/>
                  </a:cubicBezTo>
                  <a:cubicBezTo>
                    <a:pt x="f446" y="f442"/>
                    <a:pt x="f447" y="f448"/>
                    <a:pt x="f449" y="f450"/>
                  </a:cubicBezTo>
                  <a:cubicBezTo>
                    <a:pt x="f451" y="f452"/>
                    <a:pt x="f453" y="f454"/>
                    <a:pt x="f455" y="f456"/>
                  </a:cubicBezTo>
                  <a:cubicBezTo>
                    <a:pt x="f457" y="f458"/>
                    <a:pt x="f170" y="f459"/>
                    <a:pt x="f460" y="f124"/>
                  </a:cubicBezTo>
                  <a:cubicBezTo>
                    <a:pt x="f461" y="f462"/>
                    <a:pt x="f285" y="f463"/>
                    <a:pt x="f464" y="f465"/>
                  </a:cubicBezTo>
                  <a:cubicBezTo>
                    <a:pt x="f466" y="f467"/>
                    <a:pt x="f468" y="f465"/>
                    <a:pt x="f469" y="f470"/>
                  </a:cubicBezTo>
                  <a:cubicBezTo>
                    <a:pt x="f471" y="f472"/>
                    <a:pt x="f473" y="f474"/>
                    <a:pt x="f475" y="f476"/>
                  </a:cubicBezTo>
                  <a:cubicBezTo>
                    <a:pt x="f477" y="f478"/>
                    <a:pt x="f477" y="f471"/>
                    <a:pt x="f479" y="f213"/>
                  </a:cubicBezTo>
                  <a:cubicBezTo>
                    <a:pt x="f480" y="f481"/>
                    <a:pt x="f482" y="f483"/>
                    <a:pt x="f450" y="f443"/>
                  </a:cubicBezTo>
                  <a:cubicBezTo>
                    <a:pt x="f484" y="f158"/>
                    <a:pt x="f202" y="f442"/>
                    <a:pt x="f441" y="f442"/>
                  </a:cubicBezTo>
                  <a:close/>
                  <a:moveTo>
                    <a:pt x="f179" y="f485"/>
                  </a:moveTo>
                  <a:cubicBezTo>
                    <a:pt x="f179" y="f485"/>
                    <a:pt x="f179" y="f485"/>
                    <a:pt x="f179" y="f485"/>
                  </a:cubicBezTo>
                  <a:cubicBezTo>
                    <a:pt x="f179" y="f486"/>
                    <a:pt x="f487" y="f488"/>
                    <a:pt x="f179" y="f246"/>
                  </a:cubicBezTo>
                  <a:cubicBezTo>
                    <a:pt x="f179" y="f489"/>
                    <a:pt x="f490" y="f491"/>
                    <a:pt x="f425" y="f492"/>
                  </a:cubicBezTo>
                  <a:cubicBezTo>
                    <a:pt x="f493" y="f494"/>
                    <a:pt x="f495" y="f494"/>
                    <a:pt x="f496" y="f497"/>
                  </a:cubicBezTo>
                  <a:cubicBezTo>
                    <a:pt x="f498" y="f499"/>
                    <a:pt x="f500" y="f501"/>
                    <a:pt x="f502" y="f503"/>
                  </a:cubicBezTo>
                  <a:cubicBezTo>
                    <a:pt x="f504" y="f505"/>
                    <a:pt x="f506" y="f507"/>
                    <a:pt x="f508" y="f509"/>
                  </a:cubicBezTo>
                  <a:cubicBezTo>
                    <a:pt x="f510" y="f511"/>
                    <a:pt x="f493" y="f512"/>
                    <a:pt x="f513" y="f514"/>
                  </a:cubicBezTo>
                  <a:cubicBezTo>
                    <a:pt x="f515" y="f514"/>
                    <a:pt x="f516" y="f517"/>
                    <a:pt x="f179" y="f518"/>
                  </a:cubicBezTo>
                  <a:cubicBezTo>
                    <a:pt x="f179" y="f519"/>
                    <a:pt x="f179" y="f520"/>
                    <a:pt x="f179" y="f485"/>
                  </a:cubicBezTo>
                  <a:close/>
                  <a:moveTo>
                    <a:pt x="f521" y="f522"/>
                  </a:moveTo>
                  <a:cubicBezTo>
                    <a:pt x="f521" y="f522"/>
                    <a:pt x="f521" y="f522"/>
                    <a:pt x="f521" y="f522"/>
                  </a:cubicBezTo>
                  <a:cubicBezTo>
                    <a:pt x="f521" y="f375"/>
                    <a:pt x="f521" y="f523"/>
                    <a:pt x="f521" y="f518"/>
                  </a:cubicBezTo>
                  <a:cubicBezTo>
                    <a:pt x="f524" y="f525"/>
                    <a:pt x="f526" y="f514"/>
                    <a:pt x="f527" y="f514"/>
                  </a:cubicBezTo>
                  <a:cubicBezTo>
                    <a:pt x="f528" y="f41"/>
                    <a:pt x="f529" y="f514"/>
                    <a:pt x="f530" y="f509"/>
                  </a:cubicBezTo>
                  <a:cubicBezTo>
                    <a:pt x="f531" y="f532"/>
                    <a:pt x="f205" y="f533"/>
                    <a:pt x="f410" y="f534"/>
                  </a:cubicBezTo>
                  <a:cubicBezTo>
                    <a:pt x="f535" y="f536"/>
                    <a:pt x="f461" y="f537"/>
                    <a:pt x="f538" y="f539"/>
                  </a:cubicBezTo>
                  <a:cubicBezTo>
                    <a:pt x="f540" y="f541"/>
                    <a:pt x="f161" y="f542"/>
                    <a:pt x="f543" y="f492"/>
                  </a:cubicBezTo>
                  <a:cubicBezTo>
                    <a:pt x="f544" y="f492"/>
                    <a:pt x="f545" y="f546"/>
                    <a:pt x="f545" y="f547"/>
                  </a:cubicBezTo>
                  <a:cubicBezTo>
                    <a:pt x="f521" y="f548"/>
                    <a:pt x="f521" y="f486"/>
                    <a:pt x="f521" y="f522"/>
                  </a:cubicBezTo>
                  <a:close/>
                  <a:moveTo>
                    <a:pt x="f93" y="f549"/>
                  </a:moveTo>
                  <a:cubicBezTo>
                    <a:pt x="f550" y="f549"/>
                    <a:pt x="f551" y="f549"/>
                    <a:pt x="f552" y="f549"/>
                  </a:cubicBezTo>
                  <a:cubicBezTo>
                    <a:pt x="f553" y="f549"/>
                    <a:pt x="f553" y="f549"/>
                    <a:pt x="f337" y="f396"/>
                  </a:cubicBezTo>
                  <a:cubicBezTo>
                    <a:pt x="f337" y="f554"/>
                    <a:pt x="f336" y="f555"/>
                    <a:pt x="f556" y="f103"/>
                  </a:cubicBezTo>
                  <a:cubicBezTo>
                    <a:pt x="f557" y="f558"/>
                    <a:pt x="f559" y="f468"/>
                    <a:pt x="f560" y="f171"/>
                  </a:cubicBezTo>
                  <a:cubicBezTo>
                    <a:pt x="f561" y="f562"/>
                    <a:pt x="f563" y="f468"/>
                    <a:pt x="f564" y="f565"/>
                  </a:cubicBezTo>
                  <a:cubicBezTo>
                    <a:pt x="f566" y="f554"/>
                    <a:pt x="f567" y="f568"/>
                    <a:pt x="f569" y="f565"/>
                  </a:cubicBezTo>
                  <a:cubicBezTo>
                    <a:pt x="f385" y="f468"/>
                    <a:pt x="f570" y="f571"/>
                    <a:pt x="f308" y="f359"/>
                  </a:cubicBezTo>
                  <a:cubicBezTo>
                    <a:pt x="f572" y="f364"/>
                    <a:pt x="f298" y="f549"/>
                    <a:pt x="f573" y="f549"/>
                  </a:cubicBezTo>
                  <a:cubicBezTo>
                    <a:pt x="f251" y="f166"/>
                    <a:pt x="f574" y="f549"/>
                    <a:pt x="f93" y="f549"/>
                  </a:cubicBezTo>
                  <a:close/>
                </a:path>
              </a:pathLst>
            </a:custGeom>
            <a:solidFill>
              <a:srgbClr val="080B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98B87C8-91B9-FB71-353B-44EBB3660586}"/>
                </a:ext>
              </a:extLst>
            </p:cNvPr>
            <p:cNvSpPr/>
            <p:nvPr/>
          </p:nvSpPr>
          <p:spPr>
            <a:xfrm>
              <a:off x="4899931" y="2407414"/>
              <a:ext cx="1995751" cy="1860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3"/>
                <a:gd name="f7" fmla="val 1356"/>
                <a:gd name="f8" fmla="val 73"/>
                <a:gd name="f9" fmla="val 26"/>
                <a:gd name="f10" fmla="val 324"/>
                <a:gd name="f11" fmla="val 5"/>
                <a:gd name="f12" fmla="val 576"/>
                <a:gd name="f13" fmla="val 827"/>
                <a:gd name="f14" fmla="val 8"/>
                <a:gd name="f15" fmla="val 953"/>
                <a:gd name="f16" fmla="val 12"/>
                <a:gd name="f17" fmla="val 1079"/>
                <a:gd name="f18" fmla="val 20"/>
                <a:gd name="f19" fmla="val 1204"/>
                <a:gd name="f20" fmla="val 30"/>
                <a:gd name="f21" fmla="val 1307"/>
                <a:gd name="f22" fmla="val 38"/>
                <a:gd name="f23" fmla="val 1389"/>
                <a:gd name="f24" fmla="val 116"/>
                <a:gd name="f25" fmla="val 1404"/>
                <a:gd name="f26" fmla="val 220"/>
                <a:gd name="f27" fmla="val 1409"/>
                <a:gd name="f28" fmla="val 260"/>
                <a:gd name="f29" fmla="val 1414"/>
                <a:gd name="f30" fmla="val 266"/>
                <a:gd name="f31" fmla="val 1448"/>
                <a:gd name="f32" fmla="val 274"/>
                <a:gd name="f33" fmla="val 1450"/>
                <a:gd name="f34" fmla="val 298"/>
                <a:gd name="f35" fmla="val 1451"/>
                <a:gd name="f36" fmla="val 321"/>
                <a:gd name="f37" fmla="val 345"/>
                <a:gd name="f38" fmla="val 1420"/>
                <a:gd name="f39" fmla="val 358"/>
                <a:gd name="f40" fmla="val 1416"/>
                <a:gd name="f41" fmla="val 364"/>
                <a:gd name="f42" fmla="val 1418"/>
                <a:gd name="f43" fmla="val 400"/>
                <a:gd name="f44" fmla="val 1426"/>
                <a:gd name="f45" fmla="val 583"/>
                <a:gd name="f46" fmla="val 1433"/>
                <a:gd name="f47" fmla="val 766"/>
                <a:gd name="f48" fmla="val 1432"/>
                <a:gd name="f49" fmla="val 950"/>
                <a:gd name="f50" fmla="val 1431"/>
                <a:gd name="f51" fmla="val 1077"/>
                <a:gd name="f52" fmla="val 1425"/>
                <a:gd name="f53" fmla="val 1205"/>
                <a:gd name="f54" fmla="val 1423"/>
                <a:gd name="f55" fmla="val 1332"/>
                <a:gd name="f56" fmla="val 1351"/>
                <a:gd name="f57" fmla="val 1355"/>
                <a:gd name="f58" fmla="val 1399"/>
                <a:gd name="f59" fmla="val 1354"/>
                <a:gd name="f60" fmla="val 1344"/>
                <a:gd name="f61" fmla="val 1288"/>
                <a:gd name="f62" fmla="val 1353"/>
                <a:gd name="f63" fmla="val 1232"/>
                <a:gd name="f64" fmla="val 1211"/>
                <a:gd name="f65" fmla="val 1209"/>
                <a:gd name="f66" fmla="val 1348"/>
                <a:gd name="f67" fmla="val 1210"/>
                <a:gd name="f68" fmla="val 1331"/>
                <a:gd name="f69" fmla="val 1225"/>
                <a:gd name="f70" fmla="val 1154"/>
                <a:gd name="f71" fmla="val 1228"/>
                <a:gd name="f72" fmla="val 978"/>
                <a:gd name="f73" fmla="val 1224"/>
                <a:gd name="f74" fmla="val 801"/>
                <a:gd name="f75" fmla="val 1222"/>
                <a:gd name="f76" fmla="val 679"/>
                <a:gd name="f77" fmla="val 1219"/>
                <a:gd name="f78" fmla="val 556"/>
                <a:gd name="f79" fmla="val 434"/>
                <a:gd name="f80" fmla="val 1194"/>
                <a:gd name="f81" fmla="val 342"/>
                <a:gd name="f82" fmla="val 1113"/>
                <a:gd name="f83" fmla="val 267"/>
                <a:gd name="f84" fmla="val 1020"/>
                <a:gd name="f85" fmla="val 258"/>
                <a:gd name="f86" fmla="val 809"/>
                <a:gd name="f87" fmla="val 238"/>
                <a:gd name="f88" fmla="val 598"/>
                <a:gd name="f89" fmla="val 234"/>
                <a:gd name="f90" fmla="val 387"/>
                <a:gd name="f91" fmla="val 244"/>
                <a:gd name="f92" fmla="val 318"/>
                <a:gd name="f93" fmla="val 247"/>
                <a:gd name="f94" fmla="val 250"/>
                <a:gd name="f95" fmla="val 252"/>
                <a:gd name="f96" fmla="val 182"/>
                <a:gd name="f97" fmla="val 259"/>
                <a:gd name="f98" fmla="val 98"/>
                <a:gd name="f99" fmla="val 268"/>
                <a:gd name="f100" fmla="val 31"/>
                <a:gd name="f101" fmla="val 333"/>
                <a:gd name="f102" fmla="val 6"/>
                <a:gd name="f103" fmla="val 426"/>
                <a:gd name="f104" fmla="val 419"/>
                <a:gd name="f105" fmla="val 2"/>
                <a:gd name="f106" fmla="val 410"/>
                <a:gd name="f107" fmla="val 3"/>
                <a:gd name="f108" fmla="val 402"/>
                <a:gd name="f109" fmla="val 7"/>
                <a:gd name="f110" fmla="val 339"/>
                <a:gd name="f111" fmla="val 16"/>
                <a:gd name="f112" fmla="val 276"/>
                <a:gd name="f113" fmla="val 17"/>
                <a:gd name="f114" fmla="val 213"/>
                <a:gd name="f115" fmla="val 144"/>
                <a:gd name="f116" fmla="val 35"/>
                <a:gd name="f117" fmla="val 83"/>
                <a:gd name="f118" fmla="+- 0 0 -90"/>
                <a:gd name="f119" fmla="*/ f3 1 1453"/>
                <a:gd name="f120" fmla="*/ f4 1 1356"/>
                <a:gd name="f121" fmla="val f5"/>
                <a:gd name="f122" fmla="val f6"/>
                <a:gd name="f123" fmla="val f7"/>
                <a:gd name="f124" fmla="*/ f118 f0 1"/>
                <a:gd name="f125" fmla="+- f123 0 f121"/>
                <a:gd name="f126" fmla="+- f122 0 f121"/>
                <a:gd name="f127" fmla="*/ f124 1 f2"/>
                <a:gd name="f128" fmla="*/ f126 1 1453"/>
                <a:gd name="f129" fmla="*/ f125 1 1356"/>
                <a:gd name="f130" fmla="*/ 73 f126 1"/>
                <a:gd name="f131" fmla="*/ 26 f125 1"/>
                <a:gd name="f132" fmla="*/ 827 f126 1"/>
                <a:gd name="f133" fmla="*/ 8 f125 1"/>
                <a:gd name="f134" fmla="*/ 1204 f126 1"/>
                <a:gd name="f135" fmla="*/ 30 f125 1"/>
                <a:gd name="f136" fmla="*/ 1404 f126 1"/>
                <a:gd name="f137" fmla="*/ 220 f125 1"/>
                <a:gd name="f138" fmla="*/ 1448 f126 1"/>
                <a:gd name="f139" fmla="*/ 274 f125 1"/>
                <a:gd name="f140" fmla="*/ 1453 f126 1"/>
                <a:gd name="f141" fmla="*/ 345 f125 1"/>
                <a:gd name="f142" fmla="*/ 1418 f126 1"/>
                <a:gd name="f143" fmla="*/ 400 f125 1"/>
                <a:gd name="f144" fmla="*/ 1432 f126 1"/>
                <a:gd name="f145" fmla="*/ 950 f125 1"/>
                <a:gd name="f146" fmla="*/ 1423 f126 1"/>
                <a:gd name="f147" fmla="*/ 1332 f125 1"/>
                <a:gd name="f148" fmla="*/ 1399 f126 1"/>
                <a:gd name="f149" fmla="*/ 1354 f125 1"/>
                <a:gd name="f150" fmla="*/ 1232 f126 1"/>
                <a:gd name="f151" fmla="*/ 1355 f125 1"/>
                <a:gd name="f152" fmla="*/ 1210 f126 1"/>
                <a:gd name="f153" fmla="*/ 1331 f125 1"/>
                <a:gd name="f154" fmla="*/ 1224 f126 1"/>
                <a:gd name="f155" fmla="*/ 801 f125 1"/>
                <a:gd name="f156" fmla="*/ 1205 f126 1"/>
                <a:gd name="f157" fmla="*/ 434 f125 1"/>
                <a:gd name="f158" fmla="*/ 1020 f126 1"/>
                <a:gd name="f159" fmla="*/ 258 f125 1"/>
                <a:gd name="f160" fmla="*/ 387 f126 1"/>
                <a:gd name="f161" fmla="*/ 244 f125 1"/>
                <a:gd name="f162" fmla="*/ 182 f126 1"/>
                <a:gd name="f163" fmla="*/ 259 f125 1"/>
                <a:gd name="f164" fmla="*/ 6 f126 1"/>
                <a:gd name="f165" fmla="*/ 426 f125 1"/>
                <a:gd name="f166" fmla="*/ 3 f126 1"/>
                <a:gd name="f167" fmla="*/ 402 f125 1"/>
                <a:gd name="f168" fmla="*/ 17 f126 1"/>
                <a:gd name="f169" fmla="*/ 213 f125 1"/>
                <a:gd name="f170" fmla="+- f127 0 f1"/>
                <a:gd name="f171" fmla="*/ f130 1 1453"/>
                <a:gd name="f172" fmla="*/ f131 1 1356"/>
                <a:gd name="f173" fmla="*/ f132 1 1453"/>
                <a:gd name="f174" fmla="*/ f133 1 1356"/>
                <a:gd name="f175" fmla="*/ f134 1 1453"/>
                <a:gd name="f176" fmla="*/ f135 1 1356"/>
                <a:gd name="f177" fmla="*/ f136 1 1453"/>
                <a:gd name="f178" fmla="*/ f137 1 1356"/>
                <a:gd name="f179" fmla="*/ f138 1 1453"/>
                <a:gd name="f180" fmla="*/ f139 1 1356"/>
                <a:gd name="f181" fmla="*/ f140 1 1453"/>
                <a:gd name="f182" fmla="*/ f141 1 1356"/>
                <a:gd name="f183" fmla="*/ f142 1 1453"/>
                <a:gd name="f184" fmla="*/ f143 1 1356"/>
                <a:gd name="f185" fmla="*/ f144 1 1453"/>
                <a:gd name="f186" fmla="*/ f145 1 1356"/>
                <a:gd name="f187" fmla="*/ f146 1 1453"/>
                <a:gd name="f188" fmla="*/ f147 1 1356"/>
                <a:gd name="f189" fmla="*/ f148 1 1453"/>
                <a:gd name="f190" fmla="*/ f149 1 1356"/>
                <a:gd name="f191" fmla="*/ f150 1 1453"/>
                <a:gd name="f192" fmla="*/ f151 1 1356"/>
                <a:gd name="f193" fmla="*/ f152 1 1453"/>
                <a:gd name="f194" fmla="*/ f153 1 1356"/>
                <a:gd name="f195" fmla="*/ f154 1 1453"/>
                <a:gd name="f196" fmla="*/ f155 1 1356"/>
                <a:gd name="f197" fmla="*/ f156 1 1453"/>
                <a:gd name="f198" fmla="*/ f157 1 1356"/>
                <a:gd name="f199" fmla="*/ f158 1 1453"/>
                <a:gd name="f200" fmla="*/ f159 1 1356"/>
                <a:gd name="f201" fmla="*/ f160 1 1453"/>
                <a:gd name="f202" fmla="*/ f161 1 1356"/>
                <a:gd name="f203" fmla="*/ f162 1 1453"/>
                <a:gd name="f204" fmla="*/ f163 1 1356"/>
                <a:gd name="f205" fmla="*/ f164 1 1453"/>
                <a:gd name="f206" fmla="*/ f165 1 1356"/>
                <a:gd name="f207" fmla="*/ f166 1 1453"/>
                <a:gd name="f208" fmla="*/ f167 1 1356"/>
                <a:gd name="f209" fmla="*/ f168 1 1453"/>
                <a:gd name="f210" fmla="*/ f169 1 1356"/>
                <a:gd name="f211" fmla="*/ 0 1 f128"/>
                <a:gd name="f212" fmla="*/ f122 1 f128"/>
                <a:gd name="f213" fmla="*/ 0 1 f129"/>
                <a:gd name="f214" fmla="*/ f123 1 f129"/>
                <a:gd name="f215" fmla="*/ f171 1 f128"/>
                <a:gd name="f216" fmla="*/ f172 1 f129"/>
                <a:gd name="f217" fmla="*/ f173 1 f128"/>
                <a:gd name="f218" fmla="*/ f174 1 f129"/>
                <a:gd name="f219" fmla="*/ f175 1 f128"/>
                <a:gd name="f220" fmla="*/ f176 1 f129"/>
                <a:gd name="f221" fmla="*/ f177 1 f128"/>
                <a:gd name="f222" fmla="*/ f178 1 f129"/>
                <a:gd name="f223" fmla="*/ f179 1 f128"/>
                <a:gd name="f224" fmla="*/ f180 1 f129"/>
                <a:gd name="f225" fmla="*/ f181 1 f128"/>
                <a:gd name="f226" fmla="*/ f182 1 f129"/>
                <a:gd name="f227" fmla="*/ f183 1 f128"/>
                <a:gd name="f228" fmla="*/ f184 1 f129"/>
                <a:gd name="f229" fmla="*/ f185 1 f128"/>
                <a:gd name="f230" fmla="*/ f186 1 f129"/>
                <a:gd name="f231" fmla="*/ f187 1 f128"/>
                <a:gd name="f232" fmla="*/ f188 1 f129"/>
                <a:gd name="f233" fmla="*/ f189 1 f128"/>
                <a:gd name="f234" fmla="*/ f190 1 f129"/>
                <a:gd name="f235" fmla="*/ f191 1 f128"/>
                <a:gd name="f236" fmla="*/ f192 1 f129"/>
                <a:gd name="f237" fmla="*/ f193 1 f128"/>
                <a:gd name="f238" fmla="*/ f194 1 f129"/>
                <a:gd name="f239" fmla="*/ f195 1 f128"/>
                <a:gd name="f240" fmla="*/ f196 1 f129"/>
                <a:gd name="f241" fmla="*/ f197 1 f128"/>
                <a:gd name="f242" fmla="*/ f198 1 f129"/>
                <a:gd name="f243" fmla="*/ f199 1 f128"/>
                <a:gd name="f244" fmla="*/ f200 1 f129"/>
                <a:gd name="f245" fmla="*/ f201 1 f128"/>
                <a:gd name="f246" fmla="*/ f202 1 f129"/>
                <a:gd name="f247" fmla="*/ f203 1 f128"/>
                <a:gd name="f248" fmla="*/ f204 1 f129"/>
                <a:gd name="f249" fmla="*/ f205 1 f128"/>
                <a:gd name="f250" fmla="*/ f206 1 f129"/>
                <a:gd name="f251" fmla="*/ f207 1 f128"/>
                <a:gd name="f252" fmla="*/ f208 1 f129"/>
                <a:gd name="f253" fmla="*/ f209 1 f128"/>
                <a:gd name="f254" fmla="*/ f210 1 f129"/>
                <a:gd name="f255" fmla="*/ f211 f119 1"/>
                <a:gd name="f256" fmla="*/ f212 f119 1"/>
                <a:gd name="f257" fmla="*/ f214 f120 1"/>
                <a:gd name="f258" fmla="*/ f213 f120 1"/>
                <a:gd name="f259" fmla="*/ f215 f119 1"/>
                <a:gd name="f260" fmla="*/ f216 f120 1"/>
                <a:gd name="f261" fmla="*/ f217 f119 1"/>
                <a:gd name="f262" fmla="*/ f218 f120 1"/>
                <a:gd name="f263" fmla="*/ f219 f119 1"/>
                <a:gd name="f264" fmla="*/ f220 f120 1"/>
                <a:gd name="f265" fmla="*/ f221 f119 1"/>
                <a:gd name="f266" fmla="*/ f222 f120 1"/>
                <a:gd name="f267" fmla="*/ f223 f119 1"/>
                <a:gd name="f268" fmla="*/ f224 f120 1"/>
                <a:gd name="f269" fmla="*/ f225 f119 1"/>
                <a:gd name="f270" fmla="*/ f226 f120 1"/>
                <a:gd name="f271" fmla="*/ f227 f119 1"/>
                <a:gd name="f272" fmla="*/ f228 f120 1"/>
                <a:gd name="f273" fmla="*/ f229 f119 1"/>
                <a:gd name="f274" fmla="*/ f230 f120 1"/>
                <a:gd name="f275" fmla="*/ f231 f119 1"/>
                <a:gd name="f276" fmla="*/ f232 f120 1"/>
                <a:gd name="f277" fmla="*/ f233 f119 1"/>
                <a:gd name="f278" fmla="*/ f234 f120 1"/>
                <a:gd name="f279" fmla="*/ f235 f119 1"/>
                <a:gd name="f280" fmla="*/ f236 f120 1"/>
                <a:gd name="f281" fmla="*/ f237 f119 1"/>
                <a:gd name="f282" fmla="*/ f238 f120 1"/>
                <a:gd name="f283" fmla="*/ f239 f119 1"/>
                <a:gd name="f284" fmla="*/ f240 f120 1"/>
                <a:gd name="f285" fmla="*/ f241 f119 1"/>
                <a:gd name="f286" fmla="*/ f242 f120 1"/>
                <a:gd name="f287" fmla="*/ f243 f119 1"/>
                <a:gd name="f288" fmla="*/ f244 f120 1"/>
                <a:gd name="f289" fmla="*/ f245 f119 1"/>
                <a:gd name="f290" fmla="*/ f246 f120 1"/>
                <a:gd name="f291" fmla="*/ f247 f119 1"/>
                <a:gd name="f292" fmla="*/ f248 f120 1"/>
                <a:gd name="f293" fmla="*/ f249 f119 1"/>
                <a:gd name="f294" fmla="*/ f250 f120 1"/>
                <a:gd name="f295" fmla="*/ f251 f119 1"/>
                <a:gd name="f296" fmla="*/ f252 f120 1"/>
                <a:gd name="f297" fmla="*/ f253 f119 1"/>
                <a:gd name="f298" fmla="*/ f254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0">
                  <a:pos x="f259" y="f260"/>
                </a:cxn>
                <a:cxn ang="f170">
                  <a:pos x="f261" y="f262"/>
                </a:cxn>
                <a:cxn ang="f170">
                  <a:pos x="f263" y="f264"/>
                </a:cxn>
                <a:cxn ang="f170">
                  <a:pos x="f265" y="f266"/>
                </a:cxn>
                <a:cxn ang="f170">
                  <a:pos x="f267" y="f268"/>
                </a:cxn>
                <a:cxn ang="f170">
                  <a:pos x="f269" y="f270"/>
                </a:cxn>
                <a:cxn ang="f170">
                  <a:pos x="f271" y="f272"/>
                </a:cxn>
                <a:cxn ang="f170">
                  <a:pos x="f273" y="f274"/>
                </a:cxn>
                <a:cxn ang="f170">
                  <a:pos x="f275" y="f276"/>
                </a:cxn>
                <a:cxn ang="f170">
                  <a:pos x="f277" y="f278"/>
                </a:cxn>
                <a:cxn ang="f170">
                  <a:pos x="f279" y="f280"/>
                </a:cxn>
                <a:cxn ang="f170">
                  <a:pos x="f281" y="f282"/>
                </a:cxn>
                <a:cxn ang="f170">
                  <a:pos x="f283" y="f284"/>
                </a:cxn>
                <a:cxn ang="f170">
                  <a:pos x="f285" y="f286"/>
                </a:cxn>
                <a:cxn ang="f170">
                  <a:pos x="f287" y="f288"/>
                </a:cxn>
                <a:cxn ang="f170">
                  <a:pos x="f289" y="f290"/>
                </a:cxn>
                <a:cxn ang="f170">
                  <a:pos x="f291" y="f292"/>
                </a:cxn>
                <a:cxn ang="f170">
                  <a:pos x="f293" y="f294"/>
                </a:cxn>
                <a:cxn ang="f170">
                  <a:pos x="f295" y="f296"/>
                </a:cxn>
                <a:cxn ang="f170">
                  <a:pos x="f297" y="f298"/>
                </a:cxn>
                <a:cxn ang="f170">
                  <a:pos x="f259" y="f260"/>
                </a:cxn>
              </a:cxnLst>
              <a:rect l="f255" t="f258" r="f256" b="f257"/>
              <a:pathLst>
                <a:path w="1453" h="1356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4" y="f56"/>
                    <a:pt x="f40" y="f57"/>
                    <a:pt x="f58" y="f59"/>
                  </a:cubicBezTo>
                  <a:cubicBezTo>
                    <a:pt x="f60" y="f59"/>
                    <a:pt x="f61" y="f62"/>
                    <a:pt x="f63" y="f57"/>
                  </a:cubicBezTo>
                  <a:cubicBezTo>
                    <a:pt x="f64" y="f7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53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5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3" y="f115"/>
                    <a:pt x="f116" y="f117"/>
                    <a:pt x="f8" y="f9"/>
                  </a:cubicBezTo>
                  <a:close/>
                </a:path>
              </a:pathLst>
            </a:custGeom>
            <a:solidFill>
              <a:srgbClr val="BFD8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44AB3CF-C964-BA2F-0D98-8287543E844B}"/>
                </a:ext>
              </a:extLst>
            </p:cNvPr>
            <p:cNvSpPr/>
            <p:nvPr/>
          </p:nvSpPr>
          <p:spPr>
            <a:xfrm>
              <a:off x="4590946" y="2442526"/>
              <a:ext cx="410108" cy="24479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8"/>
                <a:gd name="f7" fmla="val 1783"/>
                <a:gd name="f8" fmla="val 297"/>
                <a:gd name="f9" fmla="val 259"/>
                <a:gd name="f10" fmla="val 57"/>
                <a:gd name="f11" fmla="val 241"/>
                <a:gd name="f12" fmla="val 118"/>
                <a:gd name="f13" fmla="val 187"/>
                <a:gd name="f14" fmla="val 240"/>
                <a:gd name="f15" fmla="val 250"/>
                <a:gd name="f16" fmla="val 231"/>
                <a:gd name="f17" fmla="val 313"/>
                <a:gd name="f18" fmla="val 227"/>
                <a:gd name="f19" fmla="val 376"/>
                <a:gd name="f20" fmla="val 226"/>
                <a:gd name="f21" fmla="val 384"/>
                <a:gd name="f22" fmla="val 224"/>
                <a:gd name="f23" fmla="val 393"/>
                <a:gd name="f24" fmla="val 230"/>
                <a:gd name="f25" fmla="val 400"/>
                <a:gd name="f26" fmla="val 215"/>
                <a:gd name="f27" fmla="val 565"/>
                <a:gd name="f28" fmla="val 211"/>
                <a:gd name="f29" fmla="val 730"/>
                <a:gd name="f30" fmla="val 210"/>
                <a:gd name="f31" fmla="val 896"/>
                <a:gd name="f32" fmla="val 1049"/>
                <a:gd name="f33" fmla="val 216"/>
                <a:gd name="f34" fmla="val 1202"/>
                <a:gd name="f35" fmla="val 1355"/>
                <a:gd name="f36" fmla="val 1363"/>
                <a:gd name="f37" fmla="val 229"/>
                <a:gd name="f38" fmla="val 1371"/>
                <a:gd name="f39" fmla="val 1380"/>
                <a:gd name="f40" fmla="val 1389"/>
                <a:gd name="f41" fmla="val 1399"/>
                <a:gd name="f42" fmla="val 1409"/>
                <a:gd name="f43" fmla="val 1472"/>
                <a:gd name="f44" fmla="val 1536"/>
                <a:gd name="f45" fmla="val 1599"/>
                <a:gd name="f46" fmla="val 242"/>
                <a:gd name="f47" fmla="val 1667"/>
                <a:gd name="f48" fmla="val 1728"/>
                <a:gd name="f49" fmla="val 263"/>
                <a:gd name="f50" fmla="val 1780"/>
                <a:gd name="f51" fmla="val 1781"/>
                <a:gd name="f52" fmla="val 192"/>
                <a:gd name="f53" fmla="val 1772"/>
                <a:gd name="f54" fmla="val 100"/>
                <a:gd name="f55" fmla="val 1747"/>
                <a:gd name="f56" fmla="val 36"/>
                <a:gd name="f57" fmla="val 1671"/>
                <a:gd name="f58" fmla="val 29"/>
                <a:gd name="f59" fmla="val 1575"/>
                <a:gd name="f60" fmla="val 10"/>
                <a:gd name="f61" fmla="val 1311"/>
                <a:gd name="f62" fmla="val 1046"/>
                <a:gd name="f63" fmla="val 4"/>
                <a:gd name="f64" fmla="val 780"/>
                <a:gd name="f65" fmla="val 6"/>
                <a:gd name="f66" fmla="val 589"/>
                <a:gd name="f67" fmla="val 15"/>
                <a:gd name="f68" fmla="val 399"/>
                <a:gd name="f69" fmla="val 208"/>
                <a:gd name="f70" fmla="val 37"/>
                <a:gd name="f71" fmla="val 96"/>
                <a:gd name="f72" fmla="val 127"/>
                <a:gd name="f73" fmla="val 8"/>
                <a:gd name="f74" fmla="val 239"/>
                <a:gd name="f75" fmla="val 3"/>
                <a:gd name="f76" fmla="val 278"/>
                <a:gd name="f77" fmla="val 1"/>
                <a:gd name="f78" fmla="+- 0 0 -90"/>
                <a:gd name="f79" fmla="*/ f3 1 298"/>
                <a:gd name="f80" fmla="*/ f4 1 1783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298"/>
                <a:gd name="f89" fmla="*/ f85 1 1783"/>
                <a:gd name="f90" fmla="*/ 297 f86 1"/>
                <a:gd name="f91" fmla="*/ 0 f85 1"/>
                <a:gd name="f92" fmla="*/ 241 f86 1"/>
                <a:gd name="f93" fmla="*/ 187 f85 1"/>
                <a:gd name="f94" fmla="*/ 227 f86 1"/>
                <a:gd name="f95" fmla="*/ 376 f85 1"/>
                <a:gd name="f96" fmla="*/ 230 f86 1"/>
                <a:gd name="f97" fmla="*/ 400 f85 1"/>
                <a:gd name="f98" fmla="*/ 210 f86 1"/>
                <a:gd name="f99" fmla="*/ 896 f85 1"/>
                <a:gd name="f100" fmla="*/ 1355 f85 1"/>
                <a:gd name="f101" fmla="*/ 1380 f85 1"/>
                <a:gd name="f102" fmla="*/ 1409 f85 1"/>
                <a:gd name="f103" fmla="*/ 1599 f85 1"/>
                <a:gd name="f104" fmla="*/ 298 f86 1"/>
                <a:gd name="f105" fmla="*/ 1783 f85 1"/>
                <a:gd name="f106" fmla="*/ 192 f86 1"/>
                <a:gd name="f107" fmla="*/ 1772 f85 1"/>
                <a:gd name="f108" fmla="*/ 29 f86 1"/>
                <a:gd name="f109" fmla="*/ 1575 f85 1"/>
                <a:gd name="f110" fmla="*/ 4 f86 1"/>
                <a:gd name="f111" fmla="*/ 780 f85 1"/>
                <a:gd name="f112" fmla="*/ 208 f85 1"/>
                <a:gd name="f113" fmla="*/ 239 f86 1"/>
                <a:gd name="f114" fmla="*/ 4 f85 1"/>
                <a:gd name="f115" fmla="+- f87 0 f1"/>
                <a:gd name="f116" fmla="*/ f90 1 298"/>
                <a:gd name="f117" fmla="*/ f91 1 1783"/>
                <a:gd name="f118" fmla="*/ f92 1 298"/>
                <a:gd name="f119" fmla="*/ f93 1 1783"/>
                <a:gd name="f120" fmla="*/ f94 1 298"/>
                <a:gd name="f121" fmla="*/ f95 1 1783"/>
                <a:gd name="f122" fmla="*/ f96 1 298"/>
                <a:gd name="f123" fmla="*/ f97 1 1783"/>
                <a:gd name="f124" fmla="*/ f98 1 298"/>
                <a:gd name="f125" fmla="*/ f99 1 1783"/>
                <a:gd name="f126" fmla="*/ f100 1 1783"/>
                <a:gd name="f127" fmla="*/ f101 1 1783"/>
                <a:gd name="f128" fmla="*/ f102 1 1783"/>
                <a:gd name="f129" fmla="*/ f103 1 1783"/>
                <a:gd name="f130" fmla="*/ f104 1 298"/>
                <a:gd name="f131" fmla="*/ f105 1 1783"/>
                <a:gd name="f132" fmla="*/ f106 1 298"/>
                <a:gd name="f133" fmla="*/ f107 1 1783"/>
                <a:gd name="f134" fmla="*/ f108 1 298"/>
                <a:gd name="f135" fmla="*/ f109 1 1783"/>
                <a:gd name="f136" fmla="*/ f110 1 298"/>
                <a:gd name="f137" fmla="*/ f111 1 1783"/>
                <a:gd name="f138" fmla="*/ f112 1 1783"/>
                <a:gd name="f139" fmla="*/ f113 1 298"/>
                <a:gd name="f140" fmla="*/ f114 1 1783"/>
                <a:gd name="f141" fmla="*/ 0 1 f88"/>
                <a:gd name="f142" fmla="*/ f82 1 f88"/>
                <a:gd name="f143" fmla="*/ 0 1 f89"/>
                <a:gd name="f144" fmla="*/ f83 1 f89"/>
                <a:gd name="f145" fmla="*/ f116 1 f88"/>
                <a:gd name="f146" fmla="*/ f117 1 f89"/>
                <a:gd name="f147" fmla="*/ f118 1 f88"/>
                <a:gd name="f148" fmla="*/ f119 1 f89"/>
                <a:gd name="f149" fmla="*/ f120 1 f88"/>
                <a:gd name="f150" fmla="*/ f121 1 f89"/>
                <a:gd name="f151" fmla="*/ f122 1 f88"/>
                <a:gd name="f152" fmla="*/ f123 1 f89"/>
                <a:gd name="f153" fmla="*/ f124 1 f88"/>
                <a:gd name="f154" fmla="*/ f125 1 f89"/>
                <a:gd name="f155" fmla="*/ f126 1 f89"/>
                <a:gd name="f156" fmla="*/ f127 1 f89"/>
                <a:gd name="f157" fmla="*/ f128 1 f89"/>
                <a:gd name="f158" fmla="*/ f129 1 f89"/>
                <a:gd name="f159" fmla="*/ f130 1 f88"/>
                <a:gd name="f160" fmla="*/ f131 1 f89"/>
                <a:gd name="f161" fmla="*/ f132 1 f88"/>
                <a:gd name="f162" fmla="*/ f133 1 f89"/>
                <a:gd name="f163" fmla="*/ f134 1 f88"/>
                <a:gd name="f164" fmla="*/ f135 1 f89"/>
                <a:gd name="f165" fmla="*/ f136 1 f88"/>
                <a:gd name="f166" fmla="*/ f137 1 f89"/>
                <a:gd name="f167" fmla="*/ f138 1 f89"/>
                <a:gd name="f168" fmla="*/ f139 1 f88"/>
                <a:gd name="f169" fmla="*/ f140 1 f89"/>
                <a:gd name="f170" fmla="*/ f141 f79 1"/>
                <a:gd name="f171" fmla="*/ f142 f79 1"/>
                <a:gd name="f172" fmla="*/ f144 f80 1"/>
                <a:gd name="f173" fmla="*/ f143 f80 1"/>
                <a:gd name="f174" fmla="*/ f145 f79 1"/>
                <a:gd name="f175" fmla="*/ f146 f80 1"/>
                <a:gd name="f176" fmla="*/ f147 f79 1"/>
                <a:gd name="f177" fmla="*/ f148 f80 1"/>
                <a:gd name="f178" fmla="*/ f149 f79 1"/>
                <a:gd name="f179" fmla="*/ f150 f80 1"/>
                <a:gd name="f180" fmla="*/ f151 f79 1"/>
                <a:gd name="f181" fmla="*/ f152 f80 1"/>
                <a:gd name="f182" fmla="*/ f153 f79 1"/>
                <a:gd name="f183" fmla="*/ f154 f80 1"/>
                <a:gd name="f184" fmla="*/ f155 f80 1"/>
                <a:gd name="f185" fmla="*/ f156 f80 1"/>
                <a:gd name="f186" fmla="*/ f157 f80 1"/>
                <a:gd name="f187" fmla="*/ f158 f80 1"/>
                <a:gd name="f188" fmla="*/ f159 f79 1"/>
                <a:gd name="f189" fmla="*/ f160 f80 1"/>
                <a:gd name="f190" fmla="*/ f161 f79 1"/>
                <a:gd name="f191" fmla="*/ f162 f80 1"/>
                <a:gd name="f192" fmla="*/ f163 f79 1"/>
                <a:gd name="f193" fmla="*/ f164 f80 1"/>
                <a:gd name="f194" fmla="*/ f165 f79 1"/>
                <a:gd name="f195" fmla="*/ f166 f80 1"/>
                <a:gd name="f196" fmla="*/ f167 f80 1"/>
                <a:gd name="f197" fmla="*/ f168 f79 1"/>
                <a:gd name="f198" fmla="*/ f169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4" y="f175"/>
                </a:cxn>
                <a:cxn ang="f115">
                  <a:pos x="f176" y="f177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78" y="f184"/>
                </a:cxn>
                <a:cxn ang="f115">
                  <a:pos x="f180" y="f185"/>
                </a:cxn>
                <a:cxn ang="f115">
                  <a:pos x="f178" y="f186"/>
                </a:cxn>
                <a:cxn ang="f115">
                  <a:pos x="f17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2" y="f196"/>
                </a:cxn>
                <a:cxn ang="f115">
                  <a:pos x="f197" y="f198"/>
                </a:cxn>
                <a:cxn ang="f115">
                  <a:pos x="f174" y="f175"/>
                </a:cxn>
              </a:cxnLst>
              <a:rect l="f170" t="f173" r="f171" b="f172"/>
              <a:pathLst>
                <a:path w="298" h="1783">
                  <a:moveTo>
                    <a:pt x="f8" y="f5"/>
                  </a:moveTo>
                  <a:cubicBezTo>
                    <a:pt x="f9" y="f10"/>
                    <a:pt x="f11" y="f12"/>
                    <a:pt x="f11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2"/>
                    <a:pt x="f33" y="f34"/>
                    <a:pt x="f18" y="f35"/>
                  </a:cubicBezTo>
                  <a:cubicBezTo>
                    <a:pt x="f18" y="f36"/>
                    <a:pt x="f37" y="f38"/>
                    <a:pt x="f24" y="f39"/>
                  </a:cubicBezTo>
                  <a:cubicBezTo>
                    <a:pt x="f22" y="f40"/>
                    <a:pt x="f20" y="f41"/>
                    <a:pt x="f18" y="f42"/>
                  </a:cubicBezTo>
                  <a:cubicBezTo>
                    <a:pt x="f16" y="f43"/>
                    <a:pt x="f14" y="f44"/>
                    <a:pt x="f11" y="f45"/>
                  </a:cubicBezTo>
                  <a:cubicBezTo>
                    <a:pt x="f46" y="f47"/>
                    <a:pt x="f9" y="f48"/>
                    <a:pt x="f6" y="f7"/>
                  </a:cubicBezTo>
                  <a:cubicBezTo>
                    <a:pt x="f49" y="f50"/>
                    <a:pt x="f18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5" y="f62"/>
                    <a:pt x="f63" y="f64"/>
                  </a:cubicBezTo>
                  <a:cubicBezTo>
                    <a:pt x="f65" y="f66"/>
                    <a:pt x="f67" y="f68"/>
                    <a:pt x="f58" y="f69"/>
                  </a:cubicBezTo>
                  <a:cubicBezTo>
                    <a:pt x="f70" y="f71"/>
                    <a:pt x="f72" y="f73"/>
                    <a:pt x="f74" y="f63"/>
                  </a:cubicBezTo>
                  <a:cubicBezTo>
                    <a:pt x="f9" y="f75"/>
                    <a:pt x="f76" y="f77"/>
                    <a:pt x="f8" y="f5"/>
                  </a:cubicBezTo>
                  <a:close/>
                </a:path>
              </a:pathLst>
            </a:custGeom>
            <a:solidFill>
              <a:srgbClr val="A3C9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4D646B6-7977-B08B-5B26-A9982A1BC678}"/>
                </a:ext>
              </a:extLst>
            </p:cNvPr>
            <p:cNvSpPr/>
            <p:nvPr/>
          </p:nvSpPr>
          <p:spPr>
            <a:xfrm>
              <a:off x="4899931" y="4337154"/>
              <a:ext cx="1297725" cy="5940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5"/>
                <a:gd name="f7" fmla="val 432"/>
                <a:gd name="f8" fmla="val 74"/>
                <a:gd name="f9" fmla="val 403"/>
                <a:gd name="f10" fmla="val 35"/>
                <a:gd name="f11" fmla="val 348"/>
                <a:gd name="f12" fmla="val 18"/>
                <a:gd name="f13" fmla="val 287"/>
                <a:gd name="f14" fmla="val 17"/>
                <a:gd name="f15" fmla="val 219"/>
                <a:gd name="f16" fmla="val 16"/>
                <a:gd name="f17" fmla="val 156"/>
                <a:gd name="f18" fmla="val 7"/>
                <a:gd name="f19" fmla="val 92"/>
                <a:gd name="f20" fmla="val 3"/>
                <a:gd name="f21" fmla="val 29"/>
                <a:gd name="f22" fmla="val 2"/>
                <a:gd name="f23" fmla="val 19"/>
                <a:gd name="f24" fmla="val 9"/>
                <a:gd name="f25" fmla="val 6"/>
                <a:gd name="f26" fmla="val 28"/>
                <a:gd name="f27" fmla="val 101"/>
                <a:gd name="f28" fmla="val 164"/>
                <a:gd name="f29" fmla="val 205"/>
                <a:gd name="f30" fmla="val 172"/>
                <a:gd name="f31" fmla="val 212"/>
                <a:gd name="f32" fmla="val 173"/>
                <a:gd name="f33" fmla="val 174"/>
                <a:gd name="f34" fmla="val 226"/>
                <a:gd name="f35" fmla="val 175"/>
                <a:gd name="f36" fmla="val 255"/>
                <a:gd name="f37" fmla="val 178"/>
                <a:gd name="f38" fmla="val 268"/>
                <a:gd name="f39" fmla="val 170"/>
                <a:gd name="f40" fmla="val 278"/>
                <a:gd name="f41" fmla="val 140"/>
                <a:gd name="f42" fmla="val 302"/>
                <a:gd name="f43" fmla="val 142"/>
                <a:gd name="f44" fmla="val 327"/>
                <a:gd name="f45" fmla="val 144"/>
                <a:gd name="f46" fmla="val 352"/>
                <a:gd name="f47" fmla="val 145"/>
                <a:gd name="f48" fmla="val 359"/>
                <a:gd name="f49" fmla="val 176"/>
                <a:gd name="f50" fmla="val 369"/>
                <a:gd name="f51" fmla="val 185"/>
                <a:gd name="f52" fmla="val 400"/>
                <a:gd name="f53" fmla="val 186"/>
                <a:gd name="f54" fmla="val 550"/>
                <a:gd name="f55" fmla="val 191"/>
                <a:gd name="f56" fmla="val 699"/>
                <a:gd name="f57" fmla="val 193"/>
                <a:gd name="f58" fmla="val 849"/>
                <a:gd name="f59" fmla="val 183"/>
                <a:gd name="f60" fmla="val 859"/>
                <a:gd name="f61" fmla="val 872"/>
                <a:gd name="f62" fmla="val 177"/>
                <a:gd name="f63" fmla="val 870"/>
                <a:gd name="f64" fmla="val 197"/>
                <a:gd name="f65" fmla="val 862"/>
                <a:gd name="f66" fmla="val 279"/>
                <a:gd name="f67" fmla="val 886"/>
                <a:gd name="f68" fmla="val 350"/>
                <a:gd name="f69" fmla="val 416"/>
                <a:gd name="f70" fmla="val 651"/>
                <a:gd name="f71" fmla="val 362"/>
                <a:gd name="f72" fmla="val 427"/>
                <a:gd name="f73" fmla="+- 0 0 -90"/>
                <a:gd name="f74" fmla="*/ f3 1 945"/>
                <a:gd name="f75" fmla="*/ f4 1 432"/>
                <a:gd name="f76" fmla="val f5"/>
                <a:gd name="f77" fmla="val f6"/>
                <a:gd name="f78" fmla="val f7"/>
                <a:gd name="f79" fmla="*/ f73 f0 1"/>
                <a:gd name="f80" fmla="+- f78 0 f76"/>
                <a:gd name="f81" fmla="+- f77 0 f76"/>
                <a:gd name="f82" fmla="*/ f79 1 f2"/>
                <a:gd name="f83" fmla="*/ f81 1 945"/>
                <a:gd name="f84" fmla="*/ f80 1 432"/>
                <a:gd name="f85" fmla="*/ 74 f81 1"/>
                <a:gd name="f86" fmla="*/ 403 f80 1"/>
                <a:gd name="f87" fmla="*/ 17 f81 1"/>
                <a:gd name="f88" fmla="*/ 219 f80 1"/>
                <a:gd name="f89" fmla="*/ 3 f81 1"/>
                <a:gd name="f90" fmla="*/ 29 f80 1"/>
                <a:gd name="f91" fmla="*/ 6 f81 1"/>
                <a:gd name="f92" fmla="*/ 0 f80 1"/>
                <a:gd name="f93" fmla="*/ 205 f81 1"/>
                <a:gd name="f94" fmla="*/ 172 f80 1"/>
                <a:gd name="f95" fmla="*/ 226 f81 1"/>
                <a:gd name="f96" fmla="*/ 175 f80 1"/>
                <a:gd name="f97" fmla="*/ 278 f81 1"/>
                <a:gd name="f98" fmla="*/ 140 f80 1"/>
                <a:gd name="f99" fmla="*/ 352 f81 1"/>
                <a:gd name="f100" fmla="*/ 145 f80 1"/>
                <a:gd name="f101" fmla="*/ 400 f81 1"/>
                <a:gd name="f102" fmla="*/ 186 f80 1"/>
                <a:gd name="f103" fmla="*/ 849 f81 1"/>
                <a:gd name="f104" fmla="*/ 183 f80 1"/>
                <a:gd name="f105" fmla="*/ 870 f81 1"/>
                <a:gd name="f106" fmla="*/ 197 f80 1"/>
                <a:gd name="f107" fmla="*/ 945 f81 1"/>
                <a:gd name="f108" fmla="*/ 416 f80 1"/>
                <a:gd name="f109" fmla="+- f82 0 f1"/>
                <a:gd name="f110" fmla="*/ f85 1 945"/>
                <a:gd name="f111" fmla="*/ f86 1 432"/>
                <a:gd name="f112" fmla="*/ f87 1 945"/>
                <a:gd name="f113" fmla="*/ f88 1 432"/>
                <a:gd name="f114" fmla="*/ f89 1 945"/>
                <a:gd name="f115" fmla="*/ f90 1 432"/>
                <a:gd name="f116" fmla="*/ f91 1 945"/>
                <a:gd name="f117" fmla="*/ f92 1 432"/>
                <a:gd name="f118" fmla="*/ f93 1 945"/>
                <a:gd name="f119" fmla="*/ f94 1 432"/>
                <a:gd name="f120" fmla="*/ f95 1 945"/>
                <a:gd name="f121" fmla="*/ f96 1 432"/>
                <a:gd name="f122" fmla="*/ f97 1 945"/>
                <a:gd name="f123" fmla="*/ f98 1 432"/>
                <a:gd name="f124" fmla="*/ f99 1 945"/>
                <a:gd name="f125" fmla="*/ f100 1 432"/>
                <a:gd name="f126" fmla="*/ f101 1 945"/>
                <a:gd name="f127" fmla="*/ f102 1 432"/>
                <a:gd name="f128" fmla="*/ f103 1 945"/>
                <a:gd name="f129" fmla="*/ f104 1 432"/>
                <a:gd name="f130" fmla="*/ f105 1 945"/>
                <a:gd name="f131" fmla="*/ f106 1 432"/>
                <a:gd name="f132" fmla="*/ f107 1 945"/>
                <a:gd name="f133" fmla="*/ f108 1 432"/>
                <a:gd name="f134" fmla="*/ 0 1 f83"/>
                <a:gd name="f135" fmla="*/ f77 1 f83"/>
                <a:gd name="f136" fmla="*/ 0 1 f84"/>
                <a:gd name="f137" fmla="*/ f78 1 f84"/>
                <a:gd name="f138" fmla="*/ f110 1 f83"/>
                <a:gd name="f139" fmla="*/ f111 1 f84"/>
                <a:gd name="f140" fmla="*/ f112 1 f83"/>
                <a:gd name="f141" fmla="*/ f113 1 f84"/>
                <a:gd name="f142" fmla="*/ f114 1 f83"/>
                <a:gd name="f143" fmla="*/ f115 1 f84"/>
                <a:gd name="f144" fmla="*/ f116 1 f83"/>
                <a:gd name="f145" fmla="*/ f117 1 f84"/>
                <a:gd name="f146" fmla="*/ f118 1 f83"/>
                <a:gd name="f147" fmla="*/ f119 1 f84"/>
                <a:gd name="f148" fmla="*/ f120 1 f83"/>
                <a:gd name="f149" fmla="*/ f121 1 f84"/>
                <a:gd name="f150" fmla="*/ f122 1 f83"/>
                <a:gd name="f151" fmla="*/ f123 1 f84"/>
                <a:gd name="f152" fmla="*/ f124 1 f83"/>
                <a:gd name="f153" fmla="*/ f125 1 f84"/>
                <a:gd name="f154" fmla="*/ f126 1 f83"/>
                <a:gd name="f155" fmla="*/ f127 1 f84"/>
                <a:gd name="f156" fmla="*/ f128 1 f83"/>
                <a:gd name="f157" fmla="*/ f129 1 f84"/>
                <a:gd name="f158" fmla="*/ f130 1 f83"/>
                <a:gd name="f159" fmla="*/ f131 1 f84"/>
                <a:gd name="f160" fmla="*/ f132 1 f83"/>
                <a:gd name="f161" fmla="*/ f133 1 f84"/>
                <a:gd name="f162" fmla="*/ f134 f74 1"/>
                <a:gd name="f163" fmla="*/ f135 f74 1"/>
                <a:gd name="f164" fmla="*/ f137 f75 1"/>
                <a:gd name="f165" fmla="*/ f136 f75 1"/>
                <a:gd name="f166" fmla="*/ f138 f74 1"/>
                <a:gd name="f167" fmla="*/ f139 f75 1"/>
                <a:gd name="f168" fmla="*/ f140 f74 1"/>
                <a:gd name="f169" fmla="*/ f141 f75 1"/>
                <a:gd name="f170" fmla="*/ f142 f74 1"/>
                <a:gd name="f171" fmla="*/ f143 f75 1"/>
                <a:gd name="f172" fmla="*/ f144 f74 1"/>
                <a:gd name="f173" fmla="*/ f145 f75 1"/>
                <a:gd name="f174" fmla="*/ f146 f74 1"/>
                <a:gd name="f175" fmla="*/ f147 f75 1"/>
                <a:gd name="f176" fmla="*/ f148 f74 1"/>
                <a:gd name="f177" fmla="*/ f149 f75 1"/>
                <a:gd name="f178" fmla="*/ f150 f74 1"/>
                <a:gd name="f179" fmla="*/ f151 f75 1"/>
                <a:gd name="f180" fmla="*/ f152 f74 1"/>
                <a:gd name="f181" fmla="*/ f153 f75 1"/>
                <a:gd name="f182" fmla="*/ f154 f74 1"/>
                <a:gd name="f183" fmla="*/ f155 f75 1"/>
                <a:gd name="f184" fmla="*/ f156 f74 1"/>
                <a:gd name="f185" fmla="*/ f157 f75 1"/>
                <a:gd name="f186" fmla="*/ f158 f74 1"/>
                <a:gd name="f187" fmla="*/ f159 f75 1"/>
                <a:gd name="f188" fmla="*/ f160 f74 1"/>
                <a:gd name="f189" fmla="*/ f161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66" y="f167"/>
                </a:cxn>
                <a:cxn ang="f109">
                  <a:pos x="f168" y="f169"/>
                </a:cxn>
                <a:cxn ang="f109">
                  <a:pos x="f170" y="f171"/>
                </a:cxn>
                <a:cxn ang="f109">
                  <a:pos x="f172" y="f173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2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66" y="f167"/>
                </a:cxn>
              </a:cxnLst>
              <a:rect l="f162" t="f165" r="f163" b="f164"/>
              <a:pathLst>
                <a:path w="945" h="43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5" y="f24"/>
                    <a:pt x="f25" y="f5"/>
                  </a:cubicBezTo>
                  <a:cubicBezTo>
                    <a:pt x="f26" y="f27"/>
                    <a:pt x="f27" y="f28"/>
                    <a:pt x="f29" y="f30"/>
                  </a:cubicBezTo>
                  <a:cubicBezTo>
                    <a:pt x="f31" y="f32"/>
                    <a:pt x="f15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" y="f69"/>
                  </a:cubicBezTo>
                  <a:cubicBezTo>
                    <a:pt x="f70" y="f7"/>
                    <a:pt x="f71" y="f72"/>
                    <a:pt x="f8" y="f9"/>
                  </a:cubicBezTo>
                  <a:close/>
                </a:path>
              </a:pathLst>
            </a:custGeom>
            <a:solidFill>
              <a:srgbClr val="BFD8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1AFDC09-1600-CFA4-D4F4-A22093E4BFE2}"/>
                </a:ext>
              </a:extLst>
            </p:cNvPr>
            <p:cNvSpPr/>
            <p:nvPr/>
          </p:nvSpPr>
          <p:spPr>
            <a:xfrm>
              <a:off x="6187827" y="4370868"/>
              <a:ext cx="526676" cy="5547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3"/>
                <a:gd name="f7" fmla="val 404"/>
                <a:gd name="f8" fmla="val 379"/>
                <a:gd name="f9" fmla="val 201"/>
                <a:gd name="f10" fmla="val 261"/>
                <a:gd name="f11" fmla="val 321"/>
                <a:gd name="f12" fmla="val 378"/>
                <a:gd name="f13" fmla="val 381"/>
                <a:gd name="f14" fmla="val 389"/>
                <a:gd name="f15" fmla="val 401"/>
                <a:gd name="f16" fmla="val 367"/>
                <a:gd name="f17" fmla="val 298"/>
                <a:gd name="f18" fmla="val 400"/>
                <a:gd name="f19" fmla="val 228"/>
                <a:gd name="f20" fmla="val 160"/>
                <a:gd name="f21" fmla="val 391"/>
                <a:gd name="f22" fmla="val 61"/>
                <a:gd name="f23" fmla="val 371"/>
                <a:gd name="f24" fmla="val 282"/>
                <a:gd name="f25" fmla="val 8"/>
                <a:gd name="f26" fmla="val 177"/>
                <a:gd name="f27" fmla="val 15"/>
                <a:gd name="f28" fmla="val 88"/>
                <a:gd name="f29" fmla="val 95"/>
                <a:gd name="f30" fmla="val 12"/>
                <a:gd name="f31" fmla="val 189"/>
                <a:gd name="f32" fmla="val 5"/>
                <a:gd name="f33" fmla="val 246"/>
                <a:gd name="f34" fmla="val 304"/>
                <a:gd name="f35" fmla="val 1"/>
                <a:gd name="f36" fmla="val 361"/>
                <a:gd name="f37" fmla="val 375"/>
                <a:gd name="f38" fmla="val 380"/>
                <a:gd name="f39" fmla="val 4"/>
                <a:gd name="f40" fmla="val 19"/>
                <a:gd name="f41" fmla="val 79"/>
                <a:gd name="f42" fmla="val 140"/>
                <a:gd name="f43" fmla="+- 0 0 -90"/>
                <a:gd name="f44" fmla="*/ f3 1 383"/>
                <a:gd name="f45" fmla="*/ f4 1 404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383"/>
                <a:gd name="f54" fmla="*/ f50 1 404"/>
                <a:gd name="f55" fmla="*/ 379 f51 1"/>
                <a:gd name="f56" fmla="*/ 201 f50 1"/>
                <a:gd name="f57" fmla="*/ 378 f51 1"/>
                <a:gd name="f58" fmla="*/ 381 f50 1"/>
                <a:gd name="f59" fmla="*/ 367 f51 1"/>
                <a:gd name="f60" fmla="*/ 401 f50 1"/>
                <a:gd name="f61" fmla="*/ 160 f51 1"/>
                <a:gd name="f62" fmla="*/ 391 f50 1"/>
                <a:gd name="f63" fmla="*/ 8 f51 1"/>
                <a:gd name="f64" fmla="*/ 177 f50 1"/>
                <a:gd name="f65" fmla="*/ 189 f51 1"/>
                <a:gd name="f66" fmla="*/ 5 f50 1"/>
                <a:gd name="f67" fmla="*/ 361 f51 1"/>
                <a:gd name="f68" fmla="*/ 0 f50 1"/>
                <a:gd name="f69" fmla="*/ 19 f50 1"/>
                <a:gd name="f70" fmla="+- f52 0 f1"/>
                <a:gd name="f71" fmla="*/ f55 1 383"/>
                <a:gd name="f72" fmla="*/ f56 1 404"/>
                <a:gd name="f73" fmla="*/ f57 1 383"/>
                <a:gd name="f74" fmla="*/ f58 1 404"/>
                <a:gd name="f75" fmla="*/ f59 1 383"/>
                <a:gd name="f76" fmla="*/ f60 1 404"/>
                <a:gd name="f77" fmla="*/ f61 1 383"/>
                <a:gd name="f78" fmla="*/ f62 1 404"/>
                <a:gd name="f79" fmla="*/ f63 1 383"/>
                <a:gd name="f80" fmla="*/ f64 1 404"/>
                <a:gd name="f81" fmla="*/ f65 1 383"/>
                <a:gd name="f82" fmla="*/ f66 1 404"/>
                <a:gd name="f83" fmla="*/ f67 1 383"/>
                <a:gd name="f84" fmla="*/ f68 1 404"/>
                <a:gd name="f85" fmla="*/ f69 1 404"/>
                <a:gd name="f86" fmla="*/ 0 1 f53"/>
                <a:gd name="f87" fmla="*/ f47 1 f53"/>
                <a:gd name="f88" fmla="*/ 0 1 f54"/>
                <a:gd name="f89" fmla="*/ f48 1 f54"/>
                <a:gd name="f90" fmla="*/ f71 1 f53"/>
                <a:gd name="f91" fmla="*/ f72 1 f54"/>
                <a:gd name="f92" fmla="*/ f73 1 f53"/>
                <a:gd name="f93" fmla="*/ f74 1 f54"/>
                <a:gd name="f94" fmla="*/ f75 1 f53"/>
                <a:gd name="f95" fmla="*/ f76 1 f54"/>
                <a:gd name="f96" fmla="*/ f77 1 f53"/>
                <a:gd name="f97" fmla="*/ f78 1 f54"/>
                <a:gd name="f98" fmla="*/ f79 1 f53"/>
                <a:gd name="f99" fmla="*/ f80 1 f54"/>
                <a:gd name="f100" fmla="*/ f81 1 f53"/>
                <a:gd name="f101" fmla="*/ f82 1 f54"/>
                <a:gd name="f102" fmla="*/ f83 1 f53"/>
                <a:gd name="f103" fmla="*/ f84 1 f54"/>
                <a:gd name="f104" fmla="*/ f85 1 f54"/>
                <a:gd name="f105" fmla="*/ f86 f44 1"/>
                <a:gd name="f106" fmla="*/ f87 f44 1"/>
                <a:gd name="f107" fmla="*/ f89 f45 1"/>
                <a:gd name="f108" fmla="*/ f88 f45 1"/>
                <a:gd name="f109" fmla="*/ f90 f44 1"/>
                <a:gd name="f110" fmla="*/ f91 f45 1"/>
                <a:gd name="f111" fmla="*/ f92 f44 1"/>
                <a:gd name="f112" fmla="*/ f93 f45 1"/>
                <a:gd name="f113" fmla="*/ f94 f44 1"/>
                <a:gd name="f114" fmla="*/ f95 f45 1"/>
                <a:gd name="f115" fmla="*/ f96 f44 1"/>
                <a:gd name="f116" fmla="*/ f97 f45 1"/>
                <a:gd name="f117" fmla="*/ f98 f44 1"/>
                <a:gd name="f118" fmla="*/ f99 f45 1"/>
                <a:gd name="f119" fmla="*/ f100 f44 1"/>
                <a:gd name="f120" fmla="*/ f101 f45 1"/>
                <a:gd name="f121" fmla="*/ f102 f44 1"/>
                <a:gd name="f122" fmla="*/ f103 f45 1"/>
                <a:gd name="f123" fmla="*/ f104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9" y="f110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09" y="f123"/>
                </a:cxn>
                <a:cxn ang="f70">
                  <a:pos x="f109" y="f110"/>
                </a:cxn>
                <a:cxn ang="f70">
                  <a:pos x="f109" y="f110"/>
                </a:cxn>
              </a:cxnLst>
              <a:rect l="f105" t="f108" r="f106" b="f107"/>
              <a:pathLst>
                <a:path w="383" h="404">
                  <a:moveTo>
                    <a:pt x="f8" y="f9"/>
                  </a:moveTo>
                  <a:cubicBezTo>
                    <a:pt x="f8" y="f10"/>
                    <a:pt x="f8" y="f11"/>
                    <a:pt x="f12" y="f13"/>
                  </a:cubicBezTo>
                  <a:cubicBezTo>
                    <a:pt x="f12" y="f14"/>
                    <a:pt x="f6" y="f15"/>
                    <a:pt x="f16" y="f15"/>
                  </a:cubicBezTo>
                  <a:cubicBezTo>
                    <a:pt x="f17" y="f18"/>
                    <a:pt x="f19" y="f7"/>
                    <a:pt x="f20" y="f21"/>
                  </a:cubicBezTo>
                  <a:cubicBezTo>
                    <a:pt x="f22" y="f23"/>
                    <a:pt x="f5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5"/>
                    <a:pt x="f34" y="f35"/>
                    <a:pt x="f36" y="f5"/>
                  </a:cubicBezTo>
                  <a:cubicBezTo>
                    <a:pt x="f37" y="f5"/>
                    <a:pt x="f38" y="f39"/>
                    <a:pt x="f8" y="f40"/>
                  </a:cubicBezTo>
                  <a:cubicBezTo>
                    <a:pt x="f8" y="f41"/>
                    <a:pt x="f8" y="f42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ECF6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C01441C-A2CE-E435-421A-266B7D612D06}"/>
                </a:ext>
              </a:extLst>
            </p:cNvPr>
            <p:cNvSpPr/>
            <p:nvPr/>
          </p:nvSpPr>
          <p:spPr>
            <a:xfrm>
              <a:off x="4995431" y="2217813"/>
              <a:ext cx="1477505" cy="1320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6"/>
                <a:gd name="f7" fmla="val 96"/>
                <a:gd name="f8" fmla="val 537"/>
                <a:gd name="f9" fmla="val 706"/>
                <a:gd name="f10" fmla="val 875"/>
                <a:gd name="f11" fmla="val 1"/>
                <a:gd name="f12" fmla="val 1044"/>
                <a:gd name="f13" fmla="val 1063"/>
                <a:gd name="f14" fmla="val 1072"/>
                <a:gd name="f15" fmla="val 3"/>
                <a:gd name="f16" fmla="val 1070"/>
                <a:gd name="f17" fmla="val 24"/>
                <a:gd name="f18" fmla="val 1068"/>
                <a:gd name="f19" fmla="val 43"/>
                <a:gd name="f20" fmla="val 68"/>
                <a:gd name="f21" fmla="val 1067"/>
                <a:gd name="f22" fmla="val 81"/>
                <a:gd name="f23" fmla="val 1056"/>
                <a:gd name="f24" fmla="val 1031"/>
                <a:gd name="f25" fmla="val 83"/>
                <a:gd name="f26" fmla="val 1012"/>
                <a:gd name="f27" fmla="val 813"/>
                <a:gd name="f28" fmla="val 614"/>
                <a:gd name="f29" fmla="val 64"/>
                <a:gd name="f30" fmla="val 414"/>
                <a:gd name="f31" fmla="val 67"/>
                <a:gd name="f32" fmla="val 284"/>
                <a:gd name="f33" fmla="val 153"/>
                <a:gd name="f34" fmla="val 75"/>
                <a:gd name="f35" fmla="val 22"/>
                <a:gd name="f36" fmla="val 86"/>
                <a:gd name="f37" fmla="val 5"/>
                <a:gd name="f38" fmla="val 87"/>
                <a:gd name="f39" fmla="val 66"/>
                <a:gd name="f40" fmla="val 223"/>
                <a:gd name="f41" fmla="val 380"/>
                <a:gd name="f42" fmla="+- 0 0 -90"/>
                <a:gd name="f43" fmla="*/ f3 1 1076"/>
                <a:gd name="f44" fmla="*/ f4 1 9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76"/>
                <a:gd name="f53" fmla="*/ f49 1 96"/>
                <a:gd name="f54" fmla="*/ 537 f50 1"/>
                <a:gd name="f55" fmla="*/ 0 f49 1"/>
                <a:gd name="f56" fmla="*/ 1044 f50 1"/>
                <a:gd name="f57" fmla="*/ 1070 f50 1"/>
                <a:gd name="f58" fmla="*/ 24 f49 1"/>
                <a:gd name="f59" fmla="*/ 1067 f50 1"/>
                <a:gd name="f60" fmla="*/ 81 f49 1"/>
                <a:gd name="f61" fmla="*/ 1012 f50 1"/>
                <a:gd name="f62" fmla="*/ 414 f50 1"/>
                <a:gd name="f63" fmla="*/ 67 f49 1"/>
                <a:gd name="f64" fmla="*/ 22 f50 1"/>
                <a:gd name="f65" fmla="*/ 86 f49 1"/>
                <a:gd name="f66" fmla="*/ 1 f50 1"/>
                <a:gd name="f67" fmla="*/ 66 f49 1"/>
                <a:gd name="f68" fmla="*/ 66 f50 1"/>
                <a:gd name="f69" fmla="+- f51 0 f1"/>
                <a:gd name="f70" fmla="*/ f54 1 1076"/>
                <a:gd name="f71" fmla="*/ f55 1 96"/>
                <a:gd name="f72" fmla="*/ f56 1 1076"/>
                <a:gd name="f73" fmla="*/ f57 1 1076"/>
                <a:gd name="f74" fmla="*/ f58 1 96"/>
                <a:gd name="f75" fmla="*/ f59 1 1076"/>
                <a:gd name="f76" fmla="*/ f60 1 96"/>
                <a:gd name="f77" fmla="*/ f61 1 1076"/>
                <a:gd name="f78" fmla="*/ f62 1 1076"/>
                <a:gd name="f79" fmla="*/ f63 1 96"/>
                <a:gd name="f80" fmla="*/ f64 1 1076"/>
                <a:gd name="f81" fmla="*/ f65 1 96"/>
                <a:gd name="f82" fmla="*/ f66 1 1076"/>
                <a:gd name="f83" fmla="*/ f67 1 96"/>
                <a:gd name="f84" fmla="*/ f68 1 1076"/>
                <a:gd name="f85" fmla="*/ 0 1 f52"/>
                <a:gd name="f86" fmla="*/ f46 1 f52"/>
                <a:gd name="f87" fmla="*/ 0 1 f53"/>
                <a:gd name="f88" fmla="*/ f47 1 f53"/>
                <a:gd name="f89" fmla="*/ f70 1 f52"/>
                <a:gd name="f90" fmla="*/ f71 1 f53"/>
                <a:gd name="f91" fmla="*/ f72 1 f52"/>
                <a:gd name="f92" fmla="*/ f73 1 f52"/>
                <a:gd name="f93" fmla="*/ f74 1 f53"/>
                <a:gd name="f94" fmla="*/ f75 1 f52"/>
                <a:gd name="f95" fmla="*/ f76 1 f53"/>
                <a:gd name="f96" fmla="*/ f77 1 f52"/>
                <a:gd name="f97" fmla="*/ f78 1 f52"/>
                <a:gd name="f98" fmla="*/ f79 1 f53"/>
                <a:gd name="f99" fmla="*/ f80 1 f52"/>
                <a:gd name="f100" fmla="*/ f81 1 f53"/>
                <a:gd name="f101" fmla="*/ f82 1 f52"/>
                <a:gd name="f102" fmla="*/ f83 1 f53"/>
                <a:gd name="f103" fmla="*/ f84 1 f52"/>
                <a:gd name="f104" fmla="*/ f85 f43 1"/>
                <a:gd name="f105" fmla="*/ f86 f43 1"/>
                <a:gd name="f106" fmla="*/ f88 f44 1"/>
                <a:gd name="f107" fmla="*/ f87 f44 1"/>
                <a:gd name="f108" fmla="*/ f89 f43 1"/>
                <a:gd name="f109" fmla="*/ f90 f44 1"/>
                <a:gd name="f110" fmla="*/ f91 f43 1"/>
                <a:gd name="f111" fmla="*/ f92 f43 1"/>
                <a:gd name="f112" fmla="*/ f93 f44 1"/>
                <a:gd name="f113" fmla="*/ f94 f43 1"/>
                <a:gd name="f114" fmla="*/ f95 f44 1"/>
                <a:gd name="f115" fmla="*/ f96 f43 1"/>
                <a:gd name="f116" fmla="*/ f97 f43 1"/>
                <a:gd name="f117" fmla="*/ f98 f44 1"/>
                <a:gd name="f118" fmla="*/ f99 f43 1"/>
                <a:gd name="f119" fmla="*/ f100 f44 1"/>
                <a:gd name="f120" fmla="*/ f101 f43 1"/>
                <a:gd name="f121" fmla="*/ f102 f44 1"/>
                <a:gd name="f122" fmla="*/ f10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8" y="f109"/>
                </a:cxn>
                <a:cxn ang="f69">
                  <a:pos x="f110" y="f109"/>
                </a:cxn>
                <a:cxn ang="f69">
                  <a:pos x="f111" y="f112"/>
                </a:cxn>
                <a:cxn ang="f69">
                  <a:pos x="f113" y="f114"/>
                </a:cxn>
                <a:cxn ang="f69">
                  <a:pos x="f115" y="f114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09"/>
                </a:cxn>
                <a:cxn ang="f69">
                  <a:pos x="f108" y="f109"/>
                </a:cxn>
              </a:cxnLst>
              <a:rect l="f104" t="f107" r="f105" b="f106"/>
              <a:pathLst>
                <a:path w="1076" h="96">
                  <a:moveTo>
                    <a:pt x="f8" y="f5"/>
                  </a:moveTo>
                  <a:cubicBezTo>
                    <a:pt x="f9" y="f5"/>
                    <a:pt x="f10" y="f11"/>
                    <a:pt x="f12" y="f5"/>
                  </a:cubicBezTo>
                  <a:cubicBezTo>
                    <a:pt x="f13" y="f5"/>
                    <a:pt x="f14" y="f15"/>
                    <a:pt x="f16" y="f17"/>
                  </a:cubicBezTo>
                  <a:cubicBezTo>
                    <a:pt x="f18" y="f19"/>
                    <a:pt x="f6" y="f20"/>
                    <a:pt x="f21" y="f22"/>
                  </a:cubicBezTo>
                  <a:cubicBezTo>
                    <a:pt x="f23" y="f7"/>
                    <a:pt x="f24" y="f25"/>
                    <a:pt x="f26" y="f22"/>
                  </a:cubicBezTo>
                  <a:cubicBezTo>
                    <a:pt x="f27" y="f20"/>
                    <a:pt x="f28" y="f29"/>
                    <a:pt x="f30" y="f31"/>
                  </a:cubicBezTo>
                  <a:cubicBezTo>
                    <a:pt x="f32" y="f20"/>
                    <a:pt x="f33" y="f34"/>
                    <a:pt x="f35" y="f36"/>
                  </a:cubicBezTo>
                  <a:cubicBezTo>
                    <a:pt x="f37" y="f38"/>
                    <a:pt x="f11" y="f25"/>
                    <a:pt x="f11" y="f39"/>
                  </a:cubicBezTo>
                  <a:cubicBezTo>
                    <a:pt x="f5" y="f5"/>
                    <a:pt x="f5" y="f5"/>
                    <a:pt x="f39" y="f5"/>
                  </a:cubicBezTo>
                  <a:cubicBezTo>
                    <a:pt x="f40" y="f5"/>
                    <a:pt x="f41" y="f5"/>
                    <a:pt x="f8" y="f5"/>
                  </a:cubicBezTo>
                  <a:close/>
                </a:path>
              </a:pathLst>
            </a:custGeom>
            <a:solidFill>
              <a:srgbClr val="A3C9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E9B93BBF-E4AE-95B0-AAAB-C7A4F2B9C6DB}"/>
                </a:ext>
              </a:extLst>
            </p:cNvPr>
            <p:cNvSpPr/>
            <p:nvPr/>
          </p:nvSpPr>
          <p:spPr>
            <a:xfrm>
              <a:off x="5262280" y="3238859"/>
              <a:ext cx="943807" cy="9438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7"/>
                <a:gd name="f7" fmla="val 102"/>
                <a:gd name="f8" fmla="val 365"/>
                <a:gd name="f9" fmla="val 6"/>
                <a:gd name="f10" fmla="val 567"/>
                <a:gd name="f11" fmla="val 174"/>
                <a:gd name="f12" fmla="val 619"/>
                <a:gd name="f13" fmla="val 426"/>
                <a:gd name="f14" fmla="val 628"/>
                <a:gd name="f15" fmla="val 467"/>
                <a:gd name="f16" fmla="val 629"/>
                <a:gd name="f17" fmla="val 508"/>
                <a:gd name="f18" fmla="val 626"/>
                <a:gd name="f19" fmla="val 549"/>
                <a:gd name="f20" fmla="val 625"/>
                <a:gd name="f21" fmla="val 565"/>
                <a:gd name="f22" fmla="val 577"/>
                <a:gd name="f23" fmla="val 641"/>
                <a:gd name="f24" fmla="val 587"/>
                <a:gd name="f25" fmla="val 652"/>
                <a:gd name="f26" fmla="val 597"/>
                <a:gd name="f27" fmla="val 663"/>
                <a:gd name="f28" fmla="val 608"/>
                <a:gd name="f29" fmla="val 673"/>
                <a:gd name="f30" fmla="val 620"/>
                <a:gd name="f31" fmla="val 636"/>
                <a:gd name="f32" fmla="val 686"/>
                <a:gd name="f33" fmla="val 654"/>
                <a:gd name="f34" fmla="val 672"/>
                <a:gd name="f35" fmla="val 670"/>
                <a:gd name="f36" fmla="val 658"/>
                <a:gd name="f37" fmla="val 638"/>
                <a:gd name="f38" fmla="val 617"/>
                <a:gd name="f39" fmla="val 671"/>
                <a:gd name="f40" fmla="val 616"/>
                <a:gd name="f41" fmla="val 589"/>
                <a:gd name="f42" fmla="val 547"/>
                <a:gd name="f43" fmla="val 502"/>
                <a:gd name="f44" fmla="val 261"/>
                <a:gd name="f45" fmla="val 39"/>
                <a:gd name="f46" fmla="val 427"/>
                <a:gd name="f47" fmla="val 7"/>
                <a:gd name="f48" fmla="val 187"/>
                <a:gd name="f49" fmla="val 1"/>
                <a:gd name="f50" fmla="val 144"/>
                <a:gd name="f51" fmla="val 101"/>
                <a:gd name="f52" fmla="val 3"/>
                <a:gd name="f53" fmla="val 58"/>
                <a:gd name="f54" fmla="val 5"/>
                <a:gd name="f55" fmla="val 17"/>
                <a:gd name="f56" fmla="val 75"/>
                <a:gd name="f57" fmla="val 2"/>
                <a:gd name="f58" fmla="val 92"/>
                <a:gd name="f59" fmla="val 491"/>
                <a:gd name="f60" fmla="val 490"/>
                <a:gd name="f61" fmla="val 540"/>
                <a:gd name="f62" fmla="val 482"/>
                <a:gd name="f63" fmla="val 536"/>
                <a:gd name="f64" fmla="val 476"/>
                <a:gd name="f65" fmla="val 530"/>
                <a:gd name="f66" fmla="val 414"/>
                <a:gd name="f67" fmla="val 468"/>
                <a:gd name="f68" fmla="val 352"/>
                <a:gd name="f69" fmla="val 405"/>
                <a:gd name="f70" fmla="val 290"/>
                <a:gd name="f71" fmla="val 343"/>
                <a:gd name="f72" fmla="val 259"/>
                <a:gd name="f73" fmla="val 313"/>
                <a:gd name="f74" fmla="val 228"/>
                <a:gd name="f75" fmla="val 283"/>
                <a:gd name="f76" fmla="val 198"/>
                <a:gd name="f77" fmla="val 252"/>
                <a:gd name="f78" fmla="val 176"/>
                <a:gd name="f79" fmla="val 186"/>
                <a:gd name="f80" fmla="val 193"/>
                <a:gd name="f81" fmla="val 216"/>
                <a:gd name="f82" fmla="val 234"/>
                <a:gd name="f83" fmla="val 182"/>
                <a:gd name="f84" fmla="val 247"/>
                <a:gd name="f85" fmla="val 192"/>
                <a:gd name="f86" fmla="val 258"/>
                <a:gd name="f87" fmla="val 204"/>
                <a:gd name="f88" fmla="val 323"/>
                <a:gd name="f89" fmla="val 269"/>
                <a:gd name="f90" fmla="val 387"/>
                <a:gd name="f91" fmla="val 333"/>
                <a:gd name="f92" fmla="val 452"/>
                <a:gd name="f93" fmla="val 398"/>
                <a:gd name="f94" fmla="val 483"/>
                <a:gd name="f95" fmla="val 429"/>
                <a:gd name="f96" fmla="val 514"/>
                <a:gd name="f97" fmla="val 461"/>
                <a:gd name="f98" fmla="val 497"/>
                <a:gd name="f99" fmla="val 550"/>
                <a:gd name="f100" fmla="val 466"/>
                <a:gd name="f101" fmla="val 545"/>
                <a:gd name="f102" fmla="val 443"/>
                <a:gd name="f103" fmla="val 419"/>
                <a:gd name="f104" fmla="val 495"/>
                <a:gd name="f105" fmla="val 219"/>
                <a:gd name="f106" fmla="val 306"/>
                <a:gd name="f107" fmla="val 72"/>
                <a:gd name="f108" fmla="val 77"/>
                <a:gd name="f109" fmla="val 81"/>
                <a:gd name="f110" fmla="val 76"/>
                <a:gd name="f111" fmla="val 84"/>
                <a:gd name="f112" fmla="val 79"/>
                <a:gd name="f113" fmla="val 128"/>
                <a:gd name="f114" fmla="val 154"/>
                <a:gd name="f115" fmla="val 83"/>
                <a:gd name="f116" fmla="val 110"/>
                <a:gd name="f117" fmla="val 375"/>
                <a:gd name="f118" fmla="val 292"/>
                <a:gd name="f119" fmla="val 541"/>
                <a:gd name="f120" fmla="+- 0 0 -90"/>
                <a:gd name="f121" fmla="*/ f3 1 687"/>
                <a:gd name="f122" fmla="*/ f4 1 687"/>
                <a:gd name="f123" fmla="val f5"/>
                <a:gd name="f124" fmla="val f6"/>
                <a:gd name="f125" fmla="*/ f120 f0 1"/>
                <a:gd name="f126" fmla="+- f124 0 f123"/>
                <a:gd name="f127" fmla="*/ f125 1 f2"/>
                <a:gd name="f128" fmla="*/ f126 1 687"/>
                <a:gd name="f129" fmla="*/ 102 f126 1"/>
                <a:gd name="f130" fmla="*/ 0 f126 1"/>
                <a:gd name="f131" fmla="*/ 619 f126 1"/>
                <a:gd name="f132" fmla="*/ 426 f126 1"/>
                <a:gd name="f133" fmla="*/ 626 f126 1"/>
                <a:gd name="f134" fmla="*/ 549 f126 1"/>
                <a:gd name="f135" fmla="*/ 641 f126 1"/>
                <a:gd name="f136" fmla="*/ 587 f126 1"/>
                <a:gd name="f137" fmla="*/ 673 f126 1"/>
                <a:gd name="f138" fmla="*/ 620 f126 1"/>
                <a:gd name="f139" fmla="*/ 672 f126 1"/>
                <a:gd name="f140" fmla="*/ 670 f126 1"/>
                <a:gd name="f141" fmla="*/ 616 f126 1"/>
                <a:gd name="f142" fmla="*/ 502 f126 1"/>
                <a:gd name="f143" fmla="*/ 7 f126 1"/>
                <a:gd name="f144" fmla="*/ 187 f126 1"/>
                <a:gd name="f145" fmla="*/ 3 f126 1"/>
                <a:gd name="f146" fmla="*/ 58 f126 1"/>
                <a:gd name="f147" fmla="*/ 491 f126 1"/>
                <a:gd name="f148" fmla="*/ 476 f126 1"/>
                <a:gd name="f149" fmla="*/ 530 f126 1"/>
                <a:gd name="f150" fmla="*/ 290 f126 1"/>
                <a:gd name="f151" fmla="*/ 343 f126 1"/>
                <a:gd name="f152" fmla="*/ 198 f126 1"/>
                <a:gd name="f153" fmla="*/ 252 f126 1"/>
                <a:gd name="f154" fmla="*/ 216 f126 1"/>
                <a:gd name="f155" fmla="*/ 186 f126 1"/>
                <a:gd name="f156" fmla="*/ 258 f126 1"/>
                <a:gd name="f157" fmla="*/ 204 f126 1"/>
                <a:gd name="f158" fmla="*/ 452 f126 1"/>
                <a:gd name="f159" fmla="*/ 398 f126 1"/>
                <a:gd name="f160" fmla="*/ 497 f126 1"/>
                <a:gd name="f161" fmla="*/ 540 f126 1"/>
                <a:gd name="f162" fmla="*/ 419 f126 1"/>
                <a:gd name="f163" fmla="*/ 101 f126 1"/>
                <a:gd name="f164" fmla="*/ 77 f126 1"/>
                <a:gd name="f165" fmla="*/ 83 f126 1"/>
                <a:gd name="f166" fmla="*/ 180 f126 1"/>
                <a:gd name="f167" fmla="+- f127 0 f1"/>
                <a:gd name="f168" fmla="*/ f129 1 687"/>
                <a:gd name="f169" fmla="*/ f130 1 687"/>
                <a:gd name="f170" fmla="*/ f131 1 687"/>
                <a:gd name="f171" fmla="*/ f132 1 687"/>
                <a:gd name="f172" fmla="*/ f133 1 687"/>
                <a:gd name="f173" fmla="*/ f134 1 687"/>
                <a:gd name="f174" fmla="*/ f135 1 687"/>
                <a:gd name="f175" fmla="*/ f136 1 687"/>
                <a:gd name="f176" fmla="*/ f137 1 687"/>
                <a:gd name="f177" fmla="*/ f138 1 687"/>
                <a:gd name="f178" fmla="*/ f139 1 687"/>
                <a:gd name="f179" fmla="*/ f140 1 687"/>
                <a:gd name="f180" fmla="*/ f141 1 687"/>
                <a:gd name="f181" fmla="*/ f142 1 687"/>
                <a:gd name="f182" fmla="*/ f143 1 687"/>
                <a:gd name="f183" fmla="*/ f144 1 687"/>
                <a:gd name="f184" fmla="*/ f145 1 687"/>
                <a:gd name="f185" fmla="*/ f146 1 687"/>
                <a:gd name="f186" fmla="*/ f147 1 687"/>
                <a:gd name="f187" fmla="*/ f148 1 687"/>
                <a:gd name="f188" fmla="*/ f149 1 687"/>
                <a:gd name="f189" fmla="*/ f150 1 687"/>
                <a:gd name="f190" fmla="*/ f151 1 687"/>
                <a:gd name="f191" fmla="*/ f152 1 687"/>
                <a:gd name="f192" fmla="*/ f153 1 687"/>
                <a:gd name="f193" fmla="*/ f154 1 687"/>
                <a:gd name="f194" fmla="*/ f155 1 687"/>
                <a:gd name="f195" fmla="*/ f156 1 687"/>
                <a:gd name="f196" fmla="*/ f157 1 687"/>
                <a:gd name="f197" fmla="*/ f158 1 687"/>
                <a:gd name="f198" fmla="*/ f159 1 687"/>
                <a:gd name="f199" fmla="*/ f160 1 687"/>
                <a:gd name="f200" fmla="*/ f161 1 687"/>
                <a:gd name="f201" fmla="*/ f162 1 687"/>
                <a:gd name="f202" fmla="*/ f163 1 687"/>
                <a:gd name="f203" fmla="*/ f164 1 687"/>
                <a:gd name="f204" fmla="*/ f165 1 687"/>
                <a:gd name="f205" fmla="*/ f166 1 687"/>
                <a:gd name="f206" fmla="*/ 0 1 f128"/>
                <a:gd name="f207" fmla="*/ f124 1 f128"/>
                <a:gd name="f208" fmla="*/ f168 1 f128"/>
                <a:gd name="f209" fmla="*/ f169 1 f128"/>
                <a:gd name="f210" fmla="*/ f170 1 f128"/>
                <a:gd name="f211" fmla="*/ f171 1 f128"/>
                <a:gd name="f212" fmla="*/ f172 1 f128"/>
                <a:gd name="f213" fmla="*/ f173 1 f128"/>
                <a:gd name="f214" fmla="*/ f174 1 f128"/>
                <a:gd name="f215" fmla="*/ f175 1 f128"/>
                <a:gd name="f216" fmla="*/ f176 1 f128"/>
                <a:gd name="f217" fmla="*/ f177 1 f128"/>
                <a:gd name="f218" fmla="*/ f178 1 f128"/>
                <a:gd name="f219" fmla="*/ f179 1 f128"/>
                <a:gd name="f220" fmla="*/ f180 1 f128"/>
                <a:gd name="f221" fmla="*/ f181 1 f128"/>
                <a:gd name="f222" fmla="*/ f182 1 f128"/>
                <a:gd name="f223" fmla="*/ f183 1 f128"/>
                <a:gd name="f224" fmla="*/ f184 1 f128"/>
                <a:gd name="f225" fmla="*/ f185 1 f128"/>
                <a:gd name="f226" fmla="*/ f186 1 f128"/>
                <a:gd name="f227" fmla="*/ f187 1 f128"/>
                <a:gd name="f228" fmla="*/ f188 1 f128"/>
                <a:gd name="f229" fmla="*/ f189 1 f128"/>
                <a:gd name="f230" fmla="*/ f190 1 f128"/>
                <a:gd name="f231" fmla="*/ f191 1 f128"/>
                <a:gd name="f232" fmla="*/ f192 1 f128"/>
                <a:gd name="f233" fmla="*/ f193 1 f128"/>
                <a:gd name="f234" fmla="*/ f194 1 f128"/>
                <a:gd name="f235" fmla="*/ f195 1 f128"/>
                <a:gd name="f236" fmla="*/ f196 1 f128"/>
                <a:gd name="f237" fmla="*/ f197 1 f128"/>
                <a:gd name="f238" fmla="*/ f198 1 f128"/>
                <a:gd name="f239" fmla="*/ f199 1 f128"/>
                <a:gd name="f240" fmla="*/ f200 1 f128"/>
                <a:gd name="f241" fmla="*/ f201 1 f128"/>
                <a:gd name="f242" fmla="*/ f202 1 f128"/>
                <a:gd name="f243" fmla="*/ f203 1 f128"/>
                <a:gd name="f244" fmla="*/ f204 1 f128"/>
                <a:gd name="f245" fmla="*/ f205 1 f128"/>
                <a:gd name="f246" fmla="*/ f206 f121 1"/>
                <a:gd name="f247" fmla="*/ f207 f121 1"/>
                <a:gd name="f248" fmla="*/ f207 f122 1"/>
                <a:gd name="f249" fmla="*/ f206 f122 1"/>
                <a:gd name="f250" fmla="*/ f208 f121 1"/>
                <a:gd name="f251" fmla="*/ f209 f122 1"/>
                <a:gd name="f252" fmla="*/ f210 f121 1"/>
                <a:gd name="f253" fmla="*/ f211 f122 1"/>
                <a:gd name="f254" fmla="*/ f212 f121 1"/>
                <a:gd name="f255" fmla="*/ f213 f122 1"/>
                <a:gd name="f256" fmla="*/ f214 f121 1"/>
                <a:gd name="f257" fmla="*/ f215 f122 1"/>
                <a:gd name="f258" fmla="*/ f216 f121 1"/>
                <a:gd name="f259" fmla="*/ f217 f122 1"/>
                <a:gd name="f260" fmla="*/ f218 f121 1"/>
                <a:gd name="f261" fmla="*/ f219 f122 1"/>
                <a:gd name="f262" fmla="*/ f217 f121 1"/>
                <a:gd name="f263" fmla="*/ f216 f122 1"/>
                <a:gd name="f264" fmla="*/ f220 f121 1"/>
                <a:gd name="f265" fmla="*/ f221 f121 1"/>
                <a:gd name="f266" fmla="*/ f212 f122 1"/>
                <a:gd name="f267" fmla="*/ f222 f121 1"/>
                <a:gd name="f268" fmla="*/ f223 f122 1"/>
                <a:gd name="f269" fmla="*/ f224 f121 1"/>
                <a:gd name="f270" fmla="*/ f225 f122 1"/>
                <a:gd name="f271" fmla="*/ f225 f121 1"/>
                <a:gd name="f272" fmla="*/ f224 f122 1"/>
                <a:gd name="f273" fmla="*/ f226 f121 1"/>
                <a:gd name="f274" fmla="*/ f227 f121 1"/>
                <a:gd name="f275" fmla="*/ f228 f122 1"/>
                <a:gd name="f276" fmla="*/ f229 f121 1"/>
                <a:gd name="f277" fmla="*/ f230 f122 1"/>
                <a:gd name="f278" fmla="*/ f231 f121 1"/>
                <a:gd name="f279" fmla="*/ f232 f122 1"/>
                <a:gd name="f280" fmla="*/ f233 f121 1"/>
                <a:gd name="f281" fmla="*/ f234 f122 1"/>
                <a:gd name="f282" fmla="*/ f235 f121 1"/>
                <a:gd name="f283" fmla="*/ f236 f122 1"/>
                <a:gd name="f284" fmla="*/ f237 f121 1"/>
                <a:gd name="f285" fmla="*/ f238 f122 1"/>
                <a:gd name="f286" fmla="*/ f213 f121 1"/>
                <a:gd name="f287" fmla="*/ f239 f122 1"/>
                <a:gd name="f288" fmla="*/ f240 f121 1"/>
                <a:gd name="f289" fmla="*/ f241 f122 1"/>
                <a:gd name="f290" fmla="*/ f242 f121 1"/>
                <a:gd name="f291" fmla="*/ f243 f122 1"/>
                <a:gd name="f292" fmla="*/ f243 f121 1"/>
                <a:gd name="f293" fmla="*/ f208 f122 1"/>
                <a:gd name="f294" fmla="*/ f244 f121 1"/>
                <a:gd name="f295" fmla="*/ f245 f1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">
                  <a:pos x="f250" y="f251"/>
                </a:cxn>
                <a:cxn ang="f167">
                  <a:pos x="f252" y="f253"/>
                </a:cxn>
                <a:cxn ang="f167">
                  <a:pos x="f254" y="f255"/>
                </a:cxn>
                <a:cxn ang="f167">
                  <a:pos x="f256" y="f257"/>
                </a:cxn>
                <a:cxn ang="f167">
                  <a:pos x="f258" y="f259"/>
                </a:cxn>
                <a:cxn ang="f167">
                  <a:pos x="f260" y="f261"/>
                </a:cxn>
                <a:cxn ang="f167">
                  <a:pos x="f262" y="f263"/>
                </a:cxn>
                <a:cxn ang="f167">
                  <a:pos x="f264" y="f261"/>
                </a:cxn>
                <a:cxn ang="f167">
                  <a:pos x="f265" y="f266"/>
                </a:cxn>
                <a:cxn ang="f167">
                  <a:pos x="f267" y="f268"/>
                </a:cxn>
                <a:cxn ang="f167">
                  <a:pos x="f269" y="f270"/>
                </a:cxn>
                <a:cxn ang="f167">
                  <a:pos x="f271" y="f272"/>
                </a:cxn>
                <a:cxn ang="f167">
                  <a:pos x="f250" y="f251"/>
                </a:cxn>
                <a:cxn ang="f167">
                  <a:pos x="f273" y="f255"/>
                </a:cxn>
                <a:cxn ang="f167">
                  <a:pos x="f274" y="f275"/>
                </a:cxn>
                <a:cxn ang="f167">
                  <a:pos x="f276" y="f277"/>
                </a:cxn>
                <a:cxn ang="f167">
                  <a:pos x="f278" y="f279"/>
                </a:cxn>
                <a:cxn ang="f167">
                  <a:pos x="f280" y="f281"/>
                </a:cxn>
                <a:cxn ang="f167">
                  <a:pos x="f282" y="f283"/>
                </a:cxn>
                <a:cxn ang="f167">
                  <a:pos x="f284" y="f285"/>
                </a:cxn>
                <a:cxn ang="f167">
                  <a:pos x="f286" y="f287"/>
                </a:cxn>
                <a:cxn ang="f167">
                  <a:pos x="f288" y="f289"/>
                </a:cxn>
                <a:cxn ang="f167">
                  <a:pos x="f290" y="f291"/>
                </a:cxn>
                <a:cxn ang="f167">
                  <a:pos x="f292" y="f293"/>
                </a:cxn>
                <a:cxn ang="f167">
                  <a:pos x="f294" y="f295"/>
                </a:cxn>
                <a:cxn ang="f167">
                  <a:pos x="f273" y="f255"/>
                </a:cxn>
              </a:cxnLst>
              <a:rect l="f246" t="f249" r="f247" b="f248"/>
              <a:pathLst>
                <a:path w="687" h="687">
                  <a:moveTo>
                    <a:pt x="f7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16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6" y="f31"/>
                    <a:pt x="f32" y="f33"/>
                    <a:pt x="f34" y="f35"/>
                  </a:cubicBezTo>
                  <a:cubicBezTo>
                    <a:pt x="f36" y="f32"/>
                    <a:pt x="f37" y="f6"/>
                    <a:pt x="f30" y="f29"/>
                  </a:cubicBezTo>
                  <a:cubicBezTo>
                    <a:pt x="f12" y="f34"/>
                    <a:pt x="f38" y="f39"/>
                    <a:pt x="f40" y="f35"/>
                  </a:cubicBezTo>
                  <a:cubicBezTo>
                    <a:pt x="f41" y="f18"/>
                    <a:pt x="f42" y="f18"/>
                    <a:pt x="f43" y="f18"/>
                  </a:cubicBezTo>
                  <a:cubicBezTo>
                    <a:pt x="f44" y="f20"/>
                    <a:pt x="f45" y="f46"/>
                    <a:pt x="f47" y="f48"/>
                  </a:cubicBezTo>
                  <a:cubicBezTo>
                    <a:pt x="f49" y="f50"/>
                    <a:pt x="f5" y="f51"/>
                    <a:pt x="f52" y="f53"/>
                  </a:cubicBezTo>
                  <a:cubicBezTo>
                    <a:pt x="f54" y="f55"/>
                    <a:pt x="f55" y="f54"/>
                    <a:pt x="f53" y="f52"/>
                  </a:cubicBezTo>
                  <a:cubicBezTo>
                    <a:pt x="f56" y="f57"/>
                    <a:pt x="f58" y="f49"/>
                    <a:pt x="f7" y="f5"/>
                  </a:cubicBezTo>
                  <a:close/>
                  <a:moveTo>
                    <a:pt x="f59" y="f19"/>
                  </a:move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4"/>
                    <a:pt x="f79" y="f80"/>
                    <a:pt x="f81" y="f79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19" y="f98"/>
                  </a:cubicBezTo>
                  <a:cubicBezTo>
                    <a:pt x="f99" y="f100"/>
                    <a:pt x="f101" y="f102"/>
                    <a:pt x="f61" y="f103"/>
                  </a:cubicBezTo>
                  <a:cubicBezTo>
                    <a:pt x="f104" y="f105"/>
                    <a:pt x="f106" y="f107"/>
                    <a:pt x="f51" y="f108"/>
                  </a:cubicBezTo>
                  <a:cubicBezTo>
                    <a:pt x="f109" y="f108"/>
                    <a:pt x="f110" y="f111"/>
                    <a:pt x="f108" y="f7"/>
                  </a:cubicBezTo>
                  <a:cubicBezTo>
                    <a:pt x="f112" y="f113"/>
                    <a:pt x="f112" y="f114"/>
                    <a:pt x="f115" y="f2"/>
                  </a:cubicBezTo>
                  <a:cubicBezTo>
                    <a:pt x="f116" y="f117"/>
                    <a:pt x="f118" y="f119"/>
                    <a:pt x="f59" y="f19"/>
                  </a:cubicBezTo>
                  <a:close/>
                </a:path>
              </a:pathLst>
            </a:custGeom>
            <a:solidFill>
              <a:srgbClr val="080B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2D1BF38-8A44-E960-06FE-EDEF3BDC4760}"/>
                </a:ext>
              </a:extLst>
            </p:cNvPr>
            <p:cNvSpPr/>
            <p:nvPr/>
          </p:nvSpPr>
          <p:spPr>
            <a:xfrm>
              <a:off x="5940646" y="2943919"/>
              <a:ext cx="391847" cy="3918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"/>
                <a:gd name="f7" fmla="val 143"/>
                <a:gd name="f8" fmla="val 121"/>
                <a:gd name="f9" fmla="val 106"/>
                <a:gd name="f10" fmla="val 271"/>
                <a:gd name="f11" fmla="val 104"/>
                <a:gd name="f12" fmla="val 247"/>
                <a:gd name="f13" fmla="val 102"/>
                <a:gd name="f14" fmla="val 230"/>
                <a:gd name="f15" fmla="val 103"/>
                <a:gd name="f16" fmla="val 213"/>
                <a:gd name="f17" fmla="val 196"/>
                <a:gd name="f18" fmla="val 185"/>
                <a:gd name="f19" fmla="val 101"/>
                <a:gd name="f20" fmla="val 181"/>
                <a:gd name="f21" fmla="val 89"/>
                <a:gd name="f22" fmla="val 182"/>
                <a:gd name="f23" fmla="val 73"/>
                <a:gd name="f24" fmla="val 57"/>
                <a:gd name="f25" fmla="val 41"/>
                <a:gd name="f26" fmla="val 16"/>
                <a:gd name="f27" fmla="val 165"/>
                <a:gd name="f28" fmla="val 120"/>
                <a:gd name="f29" fmla="val 107"/>
                <a:gd name="f30" fmla="val 42"/>
                <a:gd name="f31" fmla="val 105"/>
                <a:gd name="f32" fmla="val 62"/>
                <a:gd name="f33" fmla="val 88"/>
                <a:gd name="f34" fmla="val 114"/>
                <a:gd name="f35" fmla="val 100"/>
                <a:gd name="f36" fmla="val 110"/>
                <a:gd name="f37" fmla="val 64"/>
                <a:gd name="f38" fmla="val 44"/>
                <a:gd name="f39" fmla="val 18"/>
                <a:gd name="f40" fmla="val 164"/>
                <a:gd name="f41" fmla="val 1"/>
                <a:gd name="f42" fmla="val 179"/>
                <a:gd name="f43" fmla="val 43"/>
                <a:gd name="f44" fmla="val 49"/>
                <a:gd name="f45" fmla="val 55"/>
                <a:gd name="f46" fmla="val 61"/>
                <a:gd name="f47" fmla="val 226"/>
                <a:gd name="f48" fmla="val 266"/>
                <a:gd name="f49" fmla="val 118"/>
                <a:gd name="f50" fmla="val 284"/>
                <a:gd name="f51" fmla="val 144"/>
                <a:gd name="f52" fmla="val 170"/>
                <a:gd name="f53" fmla="val 227"/>
                <a:gd name="f54" fmla="val 268"/>
                <a:gd name="f55" fmla="val 169"/>
                <a:gd name="f56" fmla="+- 0 0 -90"/>
                <a:gd name="f57" fmla="*/ f3 1 285"/>
                <a:gd name="f58" fmla="*/ f4 1 285"/>
                <a:gd name="f59" fmla="val f5"/>
                <a:gd name="f60" fmla="val f6"/>
                <a:gd name="f61" fmla="*/ f56 f0 1"/>
                <a:gd name="f62" fmla="+- f60 0 f59"/>
                <a:gd name="f63" fmla="*/ f61 1 f2"/>
                <a:gd name="f64" fmla="*/ f62 1 285"/>
                <a:gd name="f65" fmla="*/ 143 f62 1"/>
                <a:gd name="f66" fmla="*/ 285 f62 1"/>
                <a:gd name="f67" fmla="*/ 104 f62 1"/>
                <a:gd name="f68" fmla="*/ 247 f62 1"/>
                <a:gd name="f69" fmla="*/ 196 f62 1"/>
                <a:gd name="f70" fmla="*/ 89 f62 1"/>
                <a:gd name="f71" fmla="*/ 182 f62 1"/>
                <a:gd name="f72" fmla="*/ 41 f62 1"/>
                <a:gd name="f73" fmla="*/ 0 f62 1"/>
                <a:gd name="f74" fmla="*/ 42 f62 1"/>
                <a:gd name="f75" fmla="*/ 105 f62 1"/>
                <a:gd name="f76" fmla="*/ 100 f62 1"/>
                <a:gd name="f77" fmla="*/ 101 f62 1"/>
                <a:gd name="f78" fmla="*/ 103 f62 1"/>
                <a:gd name="f79" fmla="*/ 44 f62 1"/>
                <a:gd name="f80" fmla="*/ 180 f62 1"/>
                <a:gd name="f81" fmla="*/ 43 f62 1"/>
                <a:gd name="f82" fmla="*/ 61 f62 1"/>
                <a:gd name="f83" fmla="*/ 226 f62 1"/>
                <a:gd name="f84" fmla="*/ 284 f62 1"/>
                <a:gd name="f85" fmla="*/ 144 f62 1"/>
                <a:gd name="f86" fmla="*/ 227 f62 1"/>
                <a:gd name="f87" fmla="*/ 230 f62 1"/>
                <a:gd name="f88" fmla="+- f63 0 f1"/>
                <a:gd name="f89" fmla="*/ f65 1 285"/>
                <a:gd name="f90" fmla="*/ f66 1 285"/>
                <a:gd name="f91" fmla="*/ f67 1 285"/>
                <a:gd name="f92" fmla="*/ f68 1 285"/>
                <a:gd name="f93" fmla="*/ f69 1 285"/>
                <a:gd name="f94" fmla="*/ f70 1 285"/>
                <a:gd name="f95" fmla="*/ f71 1 285"/>
                <a:gd name="f96" fmla="*/ f72 1 285"/>
                <a:gd name="f97" fmla="*/ f73 1 285"/>
                <a:gd name="f98" fmla="*/ f74 1 285"/>
                <a:gd name="f99" fmla="*/ f75 1 285"/>
                <a:gd name="f100" fmla="*/ f76 1 285"/>
                <a:gd name="f101" fmla="*/ f77 1 285"/>
                <a:gd name="f102" fmla="*/ f78 1 285"/>
                <a:gd name="f103" fmla="*/ f79 1 285"/>
                <a:gd name="f104" fmla="*/ f80 1 285"/>
                <a:gd name="f105" fmla="*/ f81 1 285"/>
                <a:gd name="f106" fmla="*/ f82 1 285"/>
                <a:gd name="f107" fmla="*/ f83 1 285"/>
                <a:gd name="f108" fmla="*/ f84 1 285"/>
                <a:gd name="f109" fmla="*/ f85 1 285"/>
                <a:gd name="f110" fmla="*/ f86 1 285"/>
                <a:gd name="f111" fmla="*/ f87 1 285"/>
                <a:gd name="f112" fmla="*/ 0 1 f64"/>
                <a:gd name="f113" fmla="*/ f60 1 f64"/>
                <a:gd name="f114" fmla="*/ f89 1 f64"/>
                <a:gd name="f115" fmla="*/ f90 1 f64"/>
                <a:gd name="f116" fmla="*/ f91 1 f64"/>
                <a:gd name="f117" fmla="*/ f92 1 f64"/>
                <a:gd name="f118" fmla="*/ f93 1 f64"/>
                <a:gd name="f119" fmla="*/ f94 1 f64"/>
                <a:gd name="f120" fmla="*/ f95 1 f64"/>
                <a:gd name="f121" fmla="*/ f96 1 f64"/>
                <a:gd name="f122" fmla="*/ f97 1 f64"/>
                <a:gd name="f123" fmla="*/ f98 1 f64"/>
                <a:gd name="f124" fmla="*/ f99 1 f64"/>
                <a:gd name="f125" fmla="*/ f100 1 f64"/>
                <a:gd name="f126" fmla="*/ f101 1 f64"/>
                <a:gd name="f127" fmla="*/ f102 1 f64"/>
                <a:gd name="f128" fmla="*/ f103 1 f64"/>
                <a:gd name="f129" fmla="*/ f104 1 f64"/>
                <a:gd name="f130" fmla="*/ f105 1 f64"/>
                <a:gd name="f131" fmla="*/ f106 1 f64"/>
                <a:gd name="f132" fmla="*/ f107 1 f64"/>
                <a:gd name="f133" fmla="*/ f108 1 f64"/>
                <a:gd name="f134" fmla="*/ f109 1 f64"/>
                <a:gd name="f135" fmla="*/ f110 1 f64"/>
                <a:gd name="f136" fmla="*/ f111 1 f64"/>
                <a:gd name="f137" fmla="*/ f112 f57 1"/>
                <a:gd name="f138" fmla="*/ f113 f57 1"/>
                <a:gd name="f139" fmla="*/ f113 f58 1"/>
                <a:gd name="f140" fmla="*/ f112 f58 1"/>
                <a:gd name="f141" fmla="*/ f114 f57 1"/>
                <a:gd name="f142" fmla="*/ f115 f58 1"/>
                <a:gd name="f143" fmla="*/ f116 f57 1"/>
                <a:gd name="f144" fmla="*/ f117 f58 1"/>
                <a:gd name="f145" fmla="*/ f118 f58 1"/>
                <a:gd name="f146" fmla="*/ f119 f57 1"/>
                <a:gd name="f147" fmla="*/ f120 f58 1"/>
                <a:gd name="f148" fmla="*/ f121 f57 1"/>
                <a:gd name="f149" fmla="*/ f122 f57 1"/>
                <a:gd name="f150" fmla="*/ f114 f58 1"/>
                <a:gd name="f151" fmla="*/ f123 f57 1"/>
                <a:gd name="f152" fmla="*/ f124 f58 1"/>
                <a:gd name="f153" fmla="*/ f125 f57 1"/>
                <a:gd name="f154" fmla="*/ f126 f58 1"/>
                <a:gd name="f155" fmla="*/ f127 f57 1"/>
                <a:gd name="f156" fmla="*/ f128 f58 1"/>
                <a:gd name="f157" fmla="*/ f122 f58 1"/>
                <a:gd name="f158" fmla="*/ f129 f57 1"/>
                <a:gd name="f159" fmla="*/ f130 f58 1"/>
                <a:gd name="f160" fmla="*/ f131 f58 1"/>
                <a:gd name="f161" fmla="*/ f132 f57 1"/>
                <a:gd name="f162" fmla="*/ f133 f57 1"/>
                <a:gd name="f163" fmla="*/ f134 f58 1"/>
                <a:gd name="f164" fmla="*/ f135 f57 1"/>
                <a:gd name="f165" fmla="*/ f136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3" y="f145"/>
                </a:cxn>
                <a:cxn ang="f88">
                  <a:pos x="f146" y="f147"/>
                </a:cxn>
                <a:cxn ang="f88">
                  <a:pos x="f148" y="f147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53" y="f154"/>
                </a:cxn>
                <a:cxn ang="f88">
                  <a:pos x="f155" y="f156"/>
                </a:cxn>
                <a:cxn ang="f88">
                  <a:pos x="f141" y="f157"/>
                </a:cxn>
                <a:cxn ang="f88">
                  <a:pos x="f158" y="f159"/>
                </a:cxn>
                <a:cxn ang="f88">
                  <a:pos x="f158" y="f160"/>
                </a:cxn>
                <a:cxn ang="f88">
                  <a:pos x="f161" y="f152"/>
                </a:cxn>
                <a:cxn ang="f88">
                  <a:pos x="f162" y="f163"/>
                </a:cxn>
                <a:cxn ang="f88">
                  <a:pos x="f164" y="f147"/>
                </a:cxn>
                <a:cxn ang="f88">
                  <a:pos x="f158" y="f165"/>
                </a:cxn>
                <a:cxn ang="f88">
                  <a:pos x="f141" y="f142"/>
                </a:cxn>
              </a:cxnLst>
              <a:rect l="f137" t="f140" r="f138" b="f139"/>
              <a:pathLst>
                <a:path w="285" h="285">
                  <a:moveTo>
                    <a:pt x="f7" y="f6"/>
                  </a:moveTo>
                  <a:cubicBezTo>
                    <a:pt x="f8" y="f6"/>
                    <a:pt x="f9" y="f10"/>
                    <a:pt x="f11" y="f12"/>
                  </a:cubicBezTo>
                  <a:cubicBezTo>
                    <a:pt x="f13" y="f14"/>
                    <a:pt x="f15" y="f16"/>
                    <a:pt x="f11" y="f17"/>
                  </a:cubicBezTo>
                  <a:cubicBezTo>
                    <a:pt x="f11" y="f18"/>
                    <a:pt x="f19" y="f20"/>
                    <a:pt x="f21" y="f22"/>
                  </a:cubicBezTo>
                  <a:cubicBezTo>
                    <a:pt x="f23" y="f22"/>
                    <a:pt x="f24" y="f22"/>
                    <a:pt x="f25" y="f22"/>
                  </a:cubicBezTo>
                  <a:cubicBezTo>
                    <a:pt x="f26" y="f2"/>
                    <a:pt x="f5" y="f27"/>
                    <a:pt x="f5" y="f7"/>
                  </a:cubicBezTo>
                  <a:cubicBezTo>
                    <a:pt x="f5" y="f28"/>
                    <a:pt x="f26" y="f29"/>
                    <a:pt x="f30" y="f31"/>
                  </a:cubicBezTo>
                  <a:cubicBezTo>
                    <a:pt x="f32" y="f11"/>
                    <a:pt x="f33" y="f34"/>
                    <a:pt x="f35" y="f19"/>
                  </a:cubicBezTo>
                  <a:cubicBezTo>
                    <a:pt x="f36" y="f21"/>
                    <a:pt x="f15" y="f37"/>
                    <a:pt x="f15" y="f38"/>
                  </a:cubicBezTo>
                  <a:cubicBezTo>
                    <a:pt x="f31" y="f39"/>
                    <a:pt x="f8" y="f5"/>
                    <a:pt x="f7" y="f5"/>
                  </a:cubicBezTo>
                  <a:cubicBezTo>
                    <a:pt x="f40" y="f41"/>
                    <a:pt x="f42" y="f39"/>
                    <a:pt x="f2" y="f43"/>
                  </a:cubicBezTo>
                  <a:cubicBezTo>
                    <a:pt x="f20" y="f44"/>
                    <a:pt x="f2" y="f45"/>
                    <a:pt x="f2" y="f46"/>
                  </a:cubicBezTo>
                  <a:cubicBezTo>
                    <a:pt x="f2" y="f31"/>
                    <a:pt x="f2" y="f31"/>
                    <a:pt x="f47" y="f31"/>
                  </a:cubicBezTo>
                  <a:cubicBezTo>
                    <a:pt x="f48" y="f31"/>
                    <a:pt x="f6" y="f49"/>
                    <a:pt x="f50" y="f51"/>
                  </a:cubicBezTo>
                  <a:cubicBezTo>
                    <a:pt x="f50" y="f52"/>
                    <a:pt x="f48" y="f22"/>
                    <a:pt x="f53" y="f22"/>
                  </a:cubicBezTo>
                  <a:cubicBezTo>
                    <a:pt x="f20" y="f22"/>
                    <a:pt x="f20" y="f22"/>
                    <a:pt x="f2" y="f14"/>
                  </a:cubicBezTo>
                  <a:cubicBezTo>
                    <a:pt x="f2" y="f54"/>
                    <a:pt x="f55" y="f50"/>
                    <a:pt x="f7" y="f6"/>
                  </a:cubicBezTo>
                  <a:close/>
                </a:path>
              </a:pathLst>
            </a:custGeom>
            <a:solidFill>
              <a:srgbClr val="080B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4DBC7F1-2564-98BC-6227-30188E87F45F}"/>
                </a:ext>
              </a:extLst>
            </p:cNvPr>
            <p:cNvSpPr/>
            <p:nvPr/>
          </p:nvSpPr>
          <p:spPr>
            <a:xfrm>
              <a:off x="6256644" y="1625126"/>
              <a:ext cx="106737" cy="432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315"/>
                <a:gd name="f8" fmla="val 160"/>
                <a:gd name="f9" fmla="val 196"/>
                <a:gd name="f10" fmla="val 233"/>
                <a:gd name="f11" fmla="val 269"/>
                <a:gd name="f12" fmla="val 77"/>
                <a:gd name="f13" fmla="val 299"/>
                <a:gd name="f14" fmla="val 63"/>
                <a:gd name="f15" fmla="val 39"/>
                <a:gd name="f16" fmla="val 15"/>
                <a:gd name="f17" fmla="val 1"/>
                <a:gd name="f18" fmla="val 195"/>
                <a:gd name="f19" fmla="val 122"/>
                <a:gd name="f20" fmla="val 48"/>
                <a:gd name="f21" fmla="val 18"/>
                <a:gd name="f22" fmla="val 38"/>
                <a:gd name="f23" fmla="val 62"/>
                <a:gd name="f24" fmla="val 49"/>
                <a:gd name="f25" fmla="val 86"/>
                <a:gd name="f26" fmla="val 123"/>
                <a:gd name="f27" fmla="+- 0 0 -90"/>
                <a:gd name="f28" fmla="*/ f3 1 78"/>
                <a:gd name="f29" fmla="*/ f4 1 31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8"/>
                <a:gd name="f38" fmla="*/ f34 1 315"/>
                <a:gd name="f39" fmla="*/ 78 f35 1"/>
                <a:gd name="f40" fmla="*/ 160 f34 1"/>
                <a:gd name="f41" fmla="*/ 269 f34 1"/>
                <a:gd name="f42" fmla="*/ 39 f35 1"/>
                <a:gd name="f43" fmla="*/ 315 f34 1"/>
                <a:gd name="f44" fmla="*/ 1 f35 1"/>
                <a:gd name="f45" fmla="*/ 48 f34 1"/>
                <a:gd name="f46" fmla="*/ 38 f35 1"/>
                <a:gd name="f47" fmla="*/ 1 f34 1"/>
                <a:gd name="f48" fmla="*/ 49 f34 1"/>
                <a:gd name="f49" fmla="+- f36 0 f1"/>
                <a:gd name="f50" fmla="*/ f39 1 78"/>
                <a:gd name="f51" fmla="*/ f40 1 315"/>
                <a:gd name="f52" fmla="*/ f41 1 315"/>
                <a:gd name="f53" fmla="*/ f42 1 78"/>
                <a:gd name="f54" fmla="*/ f43 1 315"/>
                <a:gd name="f55" fmla="*/ f44 1 78"/>
                <a:gd name="f56" fmla="*/ f45 1 315"/>
                <a:gd name="f57" fmla="*/ f46 1 78"/>
                <a:gd name="f58" fmla="*/ f47 1 315"/>
                <a:gd name="f59" fmla="*/ f48 1 315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8"/>
                <a:gd name="f67" fmla="*/ f53 1 f37"/>
                <a:gd name="f68" fmla="*/ f54 1 f38"/>
                <a:gd name="f69" fmla="*/ f55 1 f37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9 1"/>
                <a:gd name="f81" fmla="*/ f67 f28 1"/>
                <a:gd name="f82" fmla="*/ f68 f29 1"/>
                <a:gd name="f83" fmla="*/ f69 f28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78" y="f80"/>
                </a:cxn>
                <a:cxn ang="f49">
                  <a:pos x="f81" y="f82"/>
                </a:cxn>
                <a:cxn ang="f49">
                  <a:pos x="f83" y="f80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78" y="f87"/>
                </a:cxn>
                <a:cxn ang="f49">
                  <a:pos x="f78" y="f79"/>
                </a:cxn>
              </a:cxnLst>
              <a:rect l="f74" t="f77" r="f75" b="f76"/>
              <a:pathLst>
                <a:path w="78" h="315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7"/>
                    <a:pt x="f17" y="f13"/>
                    <a:pt x="f17" y="f11"/>
                  </a:cubicBezTo>
                  <a:cubicBezTo>
                    <a:pt x="f5" y="f18"/>
                    <a:pt x="f5" y="f19"/>
                    <a:pt x="f17" y="f20"/>
                  </a:cubicBezTo>
                  <a:cubicBezTo>
                    <a:pt x="f17" y="f21"/>
                    <a:pt x="f16" y="f17"/>
                    <a:pt x="f22" y="f17"/>
                  </a:cubicBezTo>
                  <a:cubicBezTo>
                    <a:pt x="f23" y="f5"/>
                    <a:pt x="f12" y="f21"/>
                    <a:pt x="f6" y="f24"/>
                  </a:cubicBezTo>
                  <a:cubicBezTo>
                    <a:pt x="f6" y="f25"/>
                    <a:pt x="f6" y="f26"/>
                    <a:pt x="f6" y="f8"/>
                  </a:cubicBezTo>
                  <a:close/>
                </a:path>
              </a:pathLst>
            </a:custGeom>
            <a:solidFill>
              <a:srgbClr val="080B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B0F4554-D35E-49BE-12B5-327767456A49}"/>
                </a:ext>
              </a:extLst>
            </p:cNvPr>
            <p:cNvSpPr/>
            <p:nvPr/>
          </p:nvSpPr>
          <p:spPr>
            <a:xfrm>
              <a:off x="5984181" y="1625126"/>
              <a:ext cx="108146" cy="432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315"/>
                <a:gd name="f8" fmla="val 77"/>
                <a:gd name="f9" fmla="val 159"/>
                <a:gd name="f10" fmla="val 195"/>
                <a:gd name="f11" fmla="val 232"/>
                <a:gd name="f12" fmla="val 268"/>
                <a:gd name="f13" fmla="val 298"/>
                <a:gd name="f14" fmla="val 64"/>
                <a:gd name="f15" fmla="val 314"/>
                <a:gd name="f16" fmla="val 40"/>
                <a:gd name="f17" fmla="val 15"/>
                <a:gd name="f18" fmla="val 1"/>
                <a:gd name="f19" fmla="val 299"/>
                <a:gd name="f20" fmla="val 267"/>
                <a:gd name="f21" fmla="val 122"/>
                <a:gd name="f22" fmla="val 49"/>
                <a:gd name="f23" fmla="val 18"/>
                <a:gd name="f24" fmla="val 39"/>
                <a:gd name="f25" fmla="val 63"/>
                <a:gd name="f26" fmla="val 50"/>
                <a:gd name="f27" fmla="val 86"/>
                <a:gd name="f28" fmla="val 123"/>
                <a:gd name="f29" fmla="+- 0 0 -90"/>
                <a:gd name="f30" fmla="*/ f3 1 78"/>
                <a:gd name="f31" fmla="*/ f4 1 315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78"/>
                <a:gd name="f40" fmla="*/ f36 1 315"/>
                <a:gd name="f41" fmla="*/ 77 f37 1"/>
                <a:gd name="f42" fmla="*/ 159 f36 1"/>
                <a:gd name="f43" fmla="*/ 268 f36 1"/>
                <a:gd name="f44" fmla="*/ 40 f37 1"/>
                <a:gd name="f45" fmla="*/ 315 f36 1"/>
                <a:gd name="f46" fmla="*/ 1 f37 1"/>
                <a:gd name="f47" fmla="*/ 267 f36 1"/>
                <a:gd name="f48" fmla="*/ 49 f36 1"/>
                <a:gd name="f49" fmla="*/ 39 f37 1"/>
                <a:gd name="f50" fmla="*/ 1 f36 1"/>
                <a:gd name="f51" fmla="*/ 50 f36 1"/>
                <a:gd name="f52" fmla="+- f38 0 f1"/>
                <a:gd name="f53" fmla="*/ f41 1 78"/>
                <a:gd name="f54" fmla="*/ f42 1 315"/>
                <a:gd name="f55" fmla="*/ f43 1 315"/>
                <a:gd name="f56" fmla="*/ f44 1 78"/>
                <a:gd name="f57" fmla="*/ f45 1 315"/>
                <a:gd name="f58" fmla="*/ f46 1 78"/>
                <a:gd name="f59" fmla="*/ f47 1 315"/>
                <a:gd name="f60" fmla="*/ f48 1 315"/>
                <a:gd name="f61" fmla="*/ f49 1 78"/>
                <a:gd name="f62" fmla="*/ f50 1 315"/>
                <a:gd name="f63" fmla="*/ f51 1 315"/>
                <a:gd name="f64" fmla="*/ 0 1 f39"/>
                <a:gd name="f65" fmla="*/ f33 1 f39"/>
                <a:gd name="f66" fmla="*/ 0 1 f40"/>
                <a:gd name="f67" fmla="*/ f34 1 f40"/>
                <a:gd name="f68" fmla="*/ f53 1 f39"/>
                <a:gd name="f69" fmla="*/ f54 1 f40"/>
                <a:gd name="f70" fmla="*/ f55 1 f40"/>
                <a:gd name="f71" fmla="*/ f56 1 f39"/>
                <a:gd name="f72" fmla="*/ f57 1 f40"/>
                <a:gd name="f73" fmla="*/ f58 1 f39"/>
                <a:gd name="f74" fmla="*/ f59 1 f40"/>
                <a:gd name="f75" fmla="*/ f60 1 f40"/>
                <a:gd name="f76" fmla="*/ f61 1 f39"/>
                <a:gd name="f77" fmla="*/ f62 1 f40"/>
                <a:gd name="f78" fmla="*/ f63 1 f40"/>
                <a:gd name="f79" fmla="*/ f64 f30 1"/>
                <a:gd name="f80" fmla="*/ f65 f30 1"/>
                <a:gd name="f81" fmla="*/ f67 f31 1"/>
                <a:gd name="f82" fmla="*/ f66 f31 1"/>
                <a:gd name="f83" fmla="*/ f68 f30 1"/>
                <a:gd name="f84" fmla="*/ f69 f31 1"/>
                <a:gd name="f85" fmla="*/ f70 f31 1"/>
                <a:gd name="f86" fmla="*/ f71 f30 1"/>
                <a:gd name="f87" fmla="*/ f72 f31 1"/>
                <a:gd name="f88" fmla="*/ f73 f30 1"/>
                <a:gd name="f89" fmla="*/ f74 f31 1"/>
                <a:gd name="f90" fmla="*/ f75 f31 1"/>
                <a:gd name="f91" fmla="*/ f76 f30 1"/>
                <a:gd name="f92" fmla="*/ f77 f31 1"/>
                <a:gd name="f93" fmla="*/ f7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3" y="f84"/>
                </a:cxn>
                <a:cxn ang="f52">
                  <a:pos x="f83" y="f85"/>
                </a:cxn>
                <a:cxn ang="f52">
                  <a:pos x="f86" y="f87"/>
                </a:cxn>
                <a:cxn ang="f52">
                  <a:pos x="f88" y="f89"/>
                </a:cxn>
                <a:cxn ang="f52">
                  <a:pos x="f88" y="f90"/>
                </a:cxn>
                <a:cxn ang="f52">
                  <a:pos x="f91" y="f92"/>
                </a:cxn>
                <a:cxn ang="f52">
                  <a:pos x="f83" y="f93"/>
                </a:cxn>
                <a:cxn ang="f52">
                  <a:pos x="f83" y="f84"/>
                </a:cxn>
              </a:cxnLst>
              <a:rect l="f79" t="f82" r="f80" b="f81"/>
              <a:pathLst>
                <a:path w="78" h="315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13"/>
                    <a:pt x="f14" y="f15"/>
                    <a:pt x="f16" y="f7"/>
                  </a:cubicBezTo>
                  <a:cubicBezTo>
                    <a:pt x="f17" y="f7"/>
                    <a:pt x="f18" y="f19"/>
                    <a:pt x="f18" y="f20"/>
                  </a:cubicBezTo>
                  <a:cubicBezTo>
                    <a:pt x="f5" y="f10"/>
                    <a:pt x="f5" y="f21"/>
                    <a:pt x="f18" y="f22"/>
                  </a:cubicBezTo>
                  <a:cubicBezTo>
                    <a:pt x="f18" y="f23"/>
                    <a:pt x="f17" y="f5"/>
                    <a:pt x="f24" y="f18"/>
                  </a:cubicBezTo>
                  <a:cubicBezTo>
                    <a:pt x="f25" y="f18"/>
                    <a:pt x="f8" y="f23"/>
                    <a:pt x="f8" y="f26"/>
                  </a:cubicBezTo>
                  <a:cubicBezTo>
                    <a:pt x="f6" y="f27"/>
                    <a:pt x="f8" y="f28"/>
                    <a:pt x="f8" y="f9"/>
                  </a:cubicBezTo>
                  <a:close/>
                </a:path>
              </a:pathLst>
            </a:custGeom>
            <a:solidFill>
              <a:srgbClr val="080B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3620DD7-09E8-D068-50D1-245FA6C17DEA}"/>
                </a:ext>
              </a:extLst>
            </p:cNvPr>
            <p:cNvSpPr/>
            <p:nvPr/>
          </p:nvSpPr>
          <p:spPr>
            <a:xfrm>
              <a:off x="5676604" y="1625126"/>
              <a:ext cx="106737" cy="432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315"/>
                <a:gd name="f8" fmla="val 77"/>
                <a:gd name="f9" fmla="val 159"/>
                <a:gd name="f10" fmla="val 196"/>
                <a:gd name="f11" fmla="val 233"/>
                <a:gd name="f12" fmla="val 270"/>
                <a:gd name="f13" fmla="val 299"/>
                <a:gd name="f14" fmla="val 63"/>
                <a:gd name="f15" fmla="val 40"/>
                <a:gd name="f16" fmla="val 16"/>
                <a:gd name="f17" fmla="val 1"/>
                <a:gd name="f18" fmla="val 195"/>
                <a:gd name="f19" fmla="val 121"/>
                <a:gd name="f20" fmla="val 47"/>
                <a:gd name="f21" fmla="val 18"/>
                <a:gd name="f22" fmla="val 48"/>
                <a:gd name="f23" fmla="val 85"/>
                <a:gd name="f24" fmla="val 122"/>
                <a:gd name="f25" fmla="+- 0 0 -90"/>
                <a:gd name="f26" fmla="*/ f3 1 78"/>
                <a:gd name="f27" fmla="*/ f4 1 31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78"/>
                <a:gd name="f36" fmla="*/ f32 1 315"/>
                <a:gd name="f37" fmla="*/ 77 f33 1"/>
                <a:gd name="f38" fmla="*/ 159 f32 1"/>
                <a:gd name="f39" fmla="*/ 270 f32 1"/>
                <a:gd name="f40" fmla="*/ 40 f33 1"/>
                <a:gd name="f41" fmla="*/ 315 f32 1"/>
                <a:gd name="f42" fmla="*/ 1 f33 1"/>
                <a:gd name="f43" fmla="*/ 47 f32 1"/>
                <a:gd name="f44" fmla="*/ 1 f32 1"/>
                <a:gd name="f45" fmla="*/ 48 f32 1"/>
                <a:gd name="f46" fmla="+- f34 0 f1"/>
                <a:gd name="f47" fmla="*/ f37 1 78"/>
                <a:gd name="f48" fmla="*/ f38 1 315"/>
                <a:gd name="f49" fmla="*/ f39 1 315"/>
                <a:gd name="f50" fmla="*/ f40 1 78"/>
                <a:gd name="f51" fmla="*/ f41 1 315"/>
                <a:gd name="f52" fmla="*/ f42 1 78"/>
                <a:gd name="f53" fmla="*/ f43 1 315"/>
                <a:gd name="f54" fmla="*/ f44 1 315"/>
                <a:gd name="f55" fmla="*/ f45 1 315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6"/>
                <a:gd name="f63" fmla="*/ f50 1 f35"/>
                <a:gd name="f64" fmla="*/ f51 1 f36"/>
                <a:gd name="f65" fmla="*/ f52 1 f35"/>
                <a:gd name="f66" fmla="*/ f53 1 f36"/>
                <a:gd name="f67" fmla="*/ f54 1 f36"/>
                <a:gd name="f68" fmla="*/ f55 1 f36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7 1"/>
                <a:gd name="f76" fmla="*/ f63 f26 1"/>
                <a:gd name="f77" fmla="*/ f64 f27 1"/>
                <a:gd name="f78" fmla="*/ f65 f26 1"/>
                <a:gd name="f79" fmla="*/ f66 f27 1"/>
                <a:gd name="f80" fmla="*/ f67 f27 1"/>
                <a:gd name="f81" fmla="*/ f6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3" y="f75"/>
                </a:cxn>
                <a:cxn ang="f46">
                  <a:pos x="f76" y="f77"/>
                </a:cxn>
                <a:cxn ang="f46">
                  <a:pos x="f78" y="f75"/>
                </a:cxn>
                <a:cxn ang="f46">
                  <a:pos x="f78" y="f79"/>
                </a:cxn>
                <a:cxn ang="f46">
                  <a:pos x="f76" y="f80"/>
                </a:cxn>
                <a:cxn ang="f46">
                  <a:pos x="f73" y="f81"/>
                </a:cxn>
                <a:cxn ang="f46">
                  <a:pos x="f73" y="f74"/>
                </a:cxn>
              </a:cxnLst>
              <a:rect l="f69" t="f72" r="f70" b="f71"/>
              <a:pathLst>
                <a:path w="78" h="315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13"/>
                    <a:pt x="f14" y="f7"/>
                    <a:pt x="f15" y="f7"/>
                  </a:cubicBezTo>
                  <a:cubicBezTo>
                    <a:pt x="f16" y="f7"/>
                    <a:pt x="f17" y="f13"/>
                    <a:pt x="f17" y="f12"/>
                  </a:cubicBezTo>
                  <a:cubicBezTo>
                    <a:pt x="f5" y="f18"/>
                    <a:pt x="f5" y="f19"/>
                    <a:pt x="f17" y="f20"/>
                  </a:cubicBezTo>
                  <a:cubicBezTo>
                    <a:pt x="f17" y="f21"/>
                    <a:pt x="f16" y="f5"/>
                    <a:pt x="f15" y="f17"/>
                  </a:cubicBezTo>
                  <a:cubicBezTo>
                    <a:pt x="f14" y="f17"/>
                    <a:pt x="f8" y="f21"/>
                    <a:pt x="f8" y="f22"/>
                  </a:cubicBezTo>
                  <a:cubicBezTo>
                    <a:pt x="f6" y="f23"/>
                    <a:pt x="f8" y="f24"/>
                    <a:pt x="f8" y="f9"/>
                  </a:cubicBezTo>
                  <a:close/>
                </a:path>
              </a:pathLst>
            </a:custGeom>
            <a:solidFill>
              <a:srgbClr val="080B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666E4D2-308A-79EE-6440-1A41F13D0600}"/>
                </a:ext>
              </a:extLst>
            </p:cNvPr>
            <p:cNvSpPr/>
            <p:nvPr/>
          </p:nvSpPr>
          <p:spPr>
            <a:xfrm>
              <a:off x="5370426" y="1625126"/>
              <a:ext cx="105338" cy="433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"/>
                <a:gd name="f7" fmla="val 316"/>
                <a:gd name="f8" fmla="val 159"/>
                <a:gd name="f9" fmla="val 197"/>
                <a:gd name="f10" fmla="val 234"/>
                <a:gd name="f11" fmla="val 272"/>
                <a:gd name="f12" fmla="val 76"/>
                <a:gd name="f13" fmla="val 299"/>
                <a:gd name="f14" fmla="val 62"/>
                <a:gd name="f15" fmla="val 314"/>
                <a:gd name="f16" fmla="val 40"/>
                <a:gd name="f17" fmla="val 315"/>
                <a:gd name="f18" fmla="val 17"/>
                <a:gd name="f19" fmla="val 1"/>
                <a:gd name="f20" fmla="val 300"/>
                <a:gd name="f21" fmla="val 273"/>
                <a:gd name="f22" fmla="val 196"/>
                <a:gd name="f23" fmla="val 119"/>
                <a:gd name="f24" fmla="val 42"/>
                <a:gd name="f25" fmla="val 39"/>
                <a:gd name="f26" fmla="val 60"/>
                <a:gd name="f27" fmla="val 81"/>
                <a:gd name="f28" fmla="val 120"/>
                <a:gd name="f29" fmla="+- 0 0 -90"/>
                <a:gd name="f30" fmla="*/ f3 1 77"/>
                <a:gd name="f31" fmla="*/ f4 1 316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77"/>
                <a:gd name="f40" fmla="*/ f36 1 316"/>
                <a:gd name="f41" fmla="*/ 77 f37 1"/>
                <a:gd name="f42" fmla="*/ 159 f36 1"/>
                <a:gd name="f43" fmla="*/ 272 f36 1"/>
                <a:gd name="f44" fmla="*/ 40 f37 1"/>
                <a:gd name="f45" fmla="*/ 315 f36 1"/>
                <a:gd name="f46" fmla="*/ 0 f37 1"/>
                <a:gd name="f47" fmla="*/ 273 f36 1"/>
                <a:gd name="f48" fmla="*/ 42 f36 1"/>
                <a:gd name="f49" fmla="*/ 39 f37 1"/>
                <a:gd name="f50" fmla="*/ 1 f36 1"/>
                <a:gd name="f51" fmla="+- f38 0 f1"/>
                <a:gd name="f52" fmla="*/ f41 1 77"/>
                <a:gd name="f53" fmla="*/ f42 1 316"/>
                <a:gd name="f54" fmla="*/ f43 1 316"/>
                <a:gd name="f55" fmla="*/ f44 1 77"/>
                <a:gd name="f56" fmla="*/ f45 1 316"/>
                <a:gd name="f57" fmla="*/ f46 1 77"/>
                <a:gd name="f58" fmla="*/ f47 1 316"/>
                <a:gd name="f59" fmla="*/ f48 1 316"/>
                <a:gd name="f60" fmla="*/ f49 1 77"/>
                <a:gd name="f61" fmla="*/ f50 1 316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40"/>
                <a:gd name="f69" fmla="*/ f55 1 f39"/>
                <a:gd name="f70" fmla="*/ f56 1 f40"/>
                <a:gd name="f71" fmla="*/ f57 1 f39"/>
                <a:gd name="f72" fmla="*/ f58 1 f40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1 1"/>
                <a:gd name="f83" fmla="*/ f69 f30 1"/>
                <a:gd name="f84" fmla="*/ f70 f31 1"/>
                <a:gd name="f85" fmla="*/ f71 f30 1"/>
                <a:gd name="f86" fmla="*/ f72 f31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0" y="f82"/>
                </a:cxn>
                <a:cxn ang="f51">
                  <a:pos x="f83" y="f84"/>
                </a:cxn>
                <a:cxn ang="f51">
                  <a:pos x="f85" y="f86"/>
                </a:cxn>
                <a:cxn ang="f51">
                  <a:pos x="f85" y="f87"/>
                </a:cxn>
                <a:cxn ang="f51">
                  <a:pos x="f88" y="f89"/>
                </a:cxn>
                <a:cxn ang="f51">
                  <a:pos x="f80" y="f87"/>
                </a:cxn>
                <a:cxn ang="f51">
                  <a:pos x="f80" y="f81"/>
                </a:cxn>
              </a:cxnLst>
              <a:rect l="f76" t="f79" r="f77" b="f78"/>
              <a:pathLst>
                <a:path w="77" h="316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7"/>
                    <a:pt x="f19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19" y="f18"/>
                    <a:pt x="f18" y="f19"/>
                    <a:pt x="f25" y="f19"/>
                  </a:cubicBezTo>
                  <a:cubicBezTo>
                    <a:pt x="f26" y="f5"/>
                    <a:pt x="f12" y="f18"/>
                    <a:pt x="f6" y="f24"/>
                  </a:cubicBezTo>
                  <a:cubicBezTo>
                    <a:pt x="f6" y="f27"/>
                    <a:pt x="f6" y="f28"/>
                    <a:pt x="f6" y="f8"/>
                  </a:cubicBezTo>
                  <a:close/>
                </a:path>
              </a:pathLst>
            </a:custGeom>
            <a:solidFill>
              <a:srgbClr val="080B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9BC5CF5-E748-0AA4-B24E-6808DD8C9683}"/>
                </a:ext>
              </a:extLst>
            </p:cNvPr>
            <p:cNvSpPr/>
            <p:nvPr/>
          </p:nvSpPr>
          <p:spPr>
            <a:xfrm>
              <a:off x="5096554" y="1623718"/>
              <a:ext cx="108146" cy="4353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317"/>
                <a:gd name="f8" fmla="val 158"/>
                <a:gd name="f9" fmla="val 196"/>
                <a:gd name="f10" fmla="val 234"/>
                <a:gd name="f11" fmla="val 272"/>
                <a:gd name="f12" fmla="val 77"/>
                <a:gd name="f13" fmla="val 300"/>
                <a:gd name="f14" fmla="val 64"/>
                <a:gd name="f15" fmla="val 316"/>
                <a:gd name="f16" fmla="val 41"/>
                <a:gd name="f17" fmla="val 16"/>
                <a:gd name="f18" fmla="val 1"/>
                <a:gd name="f19" fmla="val 271"/>
                <a:gd name="f20" fmla="val 121"/>
                <a:gd name="f21" fmla="val 46"/>
                <a:gd name="f22" fmla="val 18"/>
                <a:gd name="f23" fmla="val 17"/>
                <a:gd name="f24" fmla="val 2"/>
                <a:gd name="f25" fmla="val 19"/>
                <a:gd name="f26" fmla="val 47"/>
                <a:gd name="f27" fmla="val 84"/>
                <a:gd name="f28" fmla="+- 0 0 -90"/>
                <a:gd name="f29" fmla="*/ f3 1 78"/>
                <a:gd name="f30" fmla="*/ f4 1 31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78"/>
                <a:gd name="f39" fmla="*/ f35 1 317"/>
                <a:gd name="f40" fmla="*/ 78 f36 1"/>
                <a:gd name="f41" fmla="*/ 158 f35 1"/>
                <a:gd name="f42" fmla="*/ 272 f35 1"/>
                <a:gd name="f43" fmla="*/ 41 f36 1"/>
                <a:gd name="f44" fmla="*/ 316 f35 1"/>
                <a:gd name="f45" fmla="*/ 1 f36 1"/>
                <a:gd name="f46" fmla="*/ 271 f35 1"/>
                <a:gd name="f47" fmla="*/ 46 f35 1"/>
                <a:gd name="f48" fmla="*/ 1 f35 1"/>
                <a:gd name="f49" fmla="*/ 47 f35 1"/>
                <a:gd name="f50" fmla="+- f37 0 f1"/>
                <a:gd name="f51" fmla="*/ f40 1 78"/>
                <a:gd name="f52" fmla="*/ f41 1 317"/>
                <a:gd name="f53" fmla="*/ f42 1 317"/>
                <a:gd name="f54" fmla="*/ f43 1 78"/>
                <a:gd name="f55" fmla="*/ f44 1 317"/>
                <a:gd name="f56" fmla="*/ f45 1 78"/>
                <a:gd name="f57" fmla="*/ f46 1 317"/>
                <a:gd name="f58" fmla="*/ f47 1 317"/>
                <a:gd name="f59" fmla="*/ f48 1 317"/>
                <a:gd name="f60" fmla="*/ f49 1 317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9"/>
                <a:gd name="f68" fmla="*/ f54 1 f38"/>
                <a:gd name="f69" fmla="*/ f55 1 f39"/>
                <a:gd name="f70" fmla="*/ f56 1 f38"/>
                <a:gd name="f71" fmla="*/ f57 1 f39"/>
                <a:gd name="f72" fmla="*/ f58 1 f39"/>
                <a:gd name="f73" fmla="*/ f59 1 f39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30 1"/>
                <a:gd name="f82" fmla="*/ f68 f29 1"/>
                <a:gd name="f83" fmla="*/ f69 f30 1"/>
                <a:gd name="f84" fmla="*/ f70 f29 1"/>
                <a:gd name="f85" fmla="*/ f71 f30 1"/>
                <a:gd name="f86" fmla="*/ f72 f30 1"/>
                <a:gd name="f87" fmla="*/ f73 f30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79" y="f81"/>
                </a:cxn>
                <a:cxn ang="f50">
                  <a:pos x="f82" y="f83"/>
                </a:cxn>
                <a:cxn ang="f50">
                  <a:pos x="f84" y="f85"/>
                </a:cxn>
                <a:cxn ang="f50">
                  <a:pos x="f84" y="f86"/>
                </a:cxn>
                <a:cxn ang="f50">
                  <a:pos x="f82" y="f87"/>
                </a:cxn>
                <a:cxn ang="f50">
                  <a:pos x="f79" y="f88"/>
                </a:cxn>
                <a:cxn ang="f50">
                  <a:pos x="f79" y="f80"/>
                </a:cxn>
              </a:cxnLst>
              <a:rect l="f75" t="f78" r="f76" b="f77"/>
              <a:pathLst>
                <a:path w="78" h="317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7"/>
                    <a:pt x="f18" y="f13"/>
                    <a:pt x="f18" y="f19"/>
                  </a:cubicBezTo>
                  <a:cubicBezTo>
                    <a:pt x="f5" y="f9"/>
                    <a:pt x="f5" y="f20"/>
                    <a:pt x="f18" y="f21"/>
                  </a:cubicBezTo>
                  <a:cubicBezTo>
                    <a:pt x="f18" y="f22"/>
                    <a:pt x="f23" y="f5"/>
                    <a:pt x="f16" y="f18"/>
                  </a:cubicBezTo>
                  <a:cubicBezTo>
                    <a:pt x="f14" y="f24"/>
                    <a:pt x="f6" y="f25"/>
                    <a:pt x="f6" y="f26"/>
                  </a:cubicBezTo>
                  <a:cubicBezTo>
                    <a:pt x="f6" y="f27"/>
                    <a:pt x="f6" y="f20"/>
                    <a:pt x="f6" y="f8"/>
                  </a:cubicBezTo>
                  <a:close/>
                </a:path>
              </a:pathLst>
            </a:custGeom>
            <a:solidFill>
              <a:srgbClr val="080B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705608FF-B408-E20E-CE1B-43D1D1F78C4D}"/>
                </a:ext>
              </a:extLst>
            </p:cNvPr>
            <p:cNvSpPr/>
            <p:nvPr/>
          </p:nvSpPr>
          <p:spPr>
            <a:xfrm>
              <a:off x="6472937" y="1730465"/>
              <a:ext cx="108146" cy="327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239"/>
                <a:gd name="f8" fmla="val 120"/>
                <a:gd name="f9" fmla="val 96"/>
                <a:gd name="f10" fmla="val 71"/>
                <a:gd name="f11" fmla="val 47"/>
                <a:gd name="f12" fmla="val 1"/>
                <a:gd name="f13" fmla="val 18"/>
                <a:gd name="f14" fmla="val 16"/>
                <a:gd name="f15" fmla="val 39"/>
                <a:gd name="f16" fmla="val 62"/>
                <a:gd name="f17" fmla="val 77"/>
                <a:gd name="f18" fmla="val 46"/>
                <a:gd name="f19" fmla="val 95"/>
                <a:gd name="f20" fmla="val 145"/>
                <a:gd name="f21" fmla="val 195"/>
                <a:gd name="f22" fmla="val 223"/>
                <a:gd name="f23" fmla="val 63"/>
                <a:gd name="f24" fmla="val 15"/>
                <a:gd name="f25" fmla="val 193"/>
                <a:gd name="f26" fmla="val 169"/>
                <a:gd name="f27" fmla="+- 0 0 -90"/>
                <a:gd name="f28" fmla="*/ f3 1 78"/>
                <a:gd name="f29" fmla="*/ f4 1 23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8"/>
                <a:gd name="f38" fmla="*/ f34 1 239"/>
                <a:gd name="f39" fmla="*/ 0 f35 1"/>
                <a:gd name="f40" fmla="*/ 120 f34 1"/>
                <a:gd name="f41" fmla="*/ 47 f34 1"/>
                <a:gd name="f42" fmla="*/ 39 f35 1"/>
                <a:gd name="f43" fmla="*/ 1 f34 1"/>
                <a:gd name="f44" fmla="*/ 77 f35 1"/>
                <a:gd name="f45" fmla="*/ 46 f34 1"/>
                <a:gd name="f46" fmla="*/ 195 f34 1"/>
                <a:gd name="f47" fmla="*/ 239 f34 1"/>
                <a:gd name="f48" fmla="*/ 193 f34 1"/>
                <a:gd name="f49" fmla="+- f36 0 f1"/>
                <a:gd name="f50" fmla="*/ f39 1 78"/>
                <a:gd name="f51" fmla="*/ f40 1 239"/>
                <a:gd name="f52" fmla="*/ f41 1 239"/>
                <a:gd name="f53" fmla="*/ f42 1 78"/>
                <a:gd name="f54" fmla="*/ f43 1 239"/>
                <a:gd name="f55" fmla="*/ f44 1 78"/>
                <a:gd name="f56" fmla="*/ f45 1 239"/>
                <a:gd name="f57" fmla="*/ f46 1 239"/>
                <a:gd name="f58" fmla="*/ f47 1 239"/>
                <a:gd name="f59" fmla="*/ f48 1 239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8"/>
                <a:gd name="f67" fmla="*/ f53 1 f37"/>
                <a:gd name="f68" fmla="*/ f54 1 f38"/>
                <a:gd name="f69" fmla="*/ f55 1 f37"/>
                <a:gd name="f70" fmla="*/ f56 1 f38"/>
                <a:gd name="f71" fmla="*/ f57 1 f38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9 1"/>
                <a:gd name="f81" fmla="*/ f67 f28 1"/>
                <a:gd name="f82" fmla="*/ f68 f29 1"/>
                <a:gd name="f83" fmla="*/ f69 f28 1"/>
                <a:gd name="f84" fmla="*/ f70 f29 1"/>
                <a:gd name="f85" fmla="*/ f71 f29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78" y="f80"/>
                </a:cxn>
                <a:cxn ang="f49">
                  <a:pos x="f81" y="f82"/>
                </a:cxn>
                <a:cxn ang="f49">
                  <a:pos x="f83" y="f84"/>
                </a:cxn>
                <a:cxn ang="f49">
                  <a:pos x="f83" y="f85"/>
                </a:cxn>
                <a:cxn ang="f49">
                  <a:pos x="f81" y="f86"/>
                </a:cxn>
                <a:cxn ang="f49">
                  <a:pos x="f78" y="f87"/>
                </a:cxn>
                <a:cxn ang="f49">
                  <a:pos x="f78" y="f79"/>
                </a:cxn>
              </a:cxnLst>
              <a:rect l="f74" t="f77" r="f75" b="f76"/>
              <a:pathLst>
                <a:path w="78" h="239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3"/>
                    <a:pt x="f14" y="f5"/>
                    <a:pt x="f15" y="f12"/>
                  </a:cubicBezTo>
                  <a:cubicBezTo>
                    <a:pt x="f16" y="f12"/>
                    <a:pt x="f17" y="f13"/>
                    <a:pt x="f17" y="f18"/>
                  </a:cubicBezTo>
                  <a:cubicBezTo>
                    <a:pt x="f6" y="f19"/>
                    <a:pt x="f6" y="f20"/>
                    <a:pt x="f17" y="f21"/>
                  </a:cubicBezTo>
                  <a:cubicBezTo>
                    <a:pt x="f17" y="f22"/>
                    <a:pt x="f23" y="f7"/>
                    <a:pt x="f15" y="f7"/>
                  </a:cubicBezTo>
                  <a:cubicBezTo>
                    <a:pt x="f24" y="f7"/>
                    <a:pt x="f12" y="f22"/>
                    <a:pt x="f5" y="f25"/>
                  </a:cubicBezTo>
                  <a:cubicBezTo>
                    <a:pt x="f5" y="f26"/>
                    <a:pt x="f5" y="f20"/>
                    <a:pt x="f5" y="f8"/>
                  </a:cubicBezTo>
                  <a:close/>
                </a:path>
              </a:pathLst>
            </a:custGeom>
            <a:solidFill>
              <a:srgbClr val="080B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AC69087-3999-E911-025E-82162733E66E}"/>
                </a:ext>
              </a:extLst>
            </p:cNvPr>
            <p:cNvSpPr/>
            <p:nvPr/>
          </p:nvSpPr>
          <p:spPr>
            <a:xfrm>
              <a:off x="4881670" y="1730465"/>
              <a:ext cx="106737" cy="3286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240"/>
                <a:gd name="f8" fmla="val 77"/>
                <a:gd name="f9" fmla="val 121"/>
                <a:gd name="f10" fmla="val 147"/>
                <a:gd name="f11" fmla="val 173"/>
                <a:gd name="f12" fmla="val 199"/>
                <a:gd name="f13" fmla="val 223"/>
                <a:gd name="f14" fmla="val 62"/>
                <a:gd name="f15" fmla="val 238"/>
                <a:gd name="f16" fmla="val 41"/>
                <a:gd name="f17" fmla="val 239"/>
                <a:gd name="f18" fmla="val 18"/>
                <a:gd name="f19" fmla="val 1"/>
                <a:gd name="f20" fmla="val 225"/>
                <a:gd name="f21" fmla="val 200"/>
                <a:gd name="f22" fmla="val 94"/>
                <a:gd name="f23" fmla="val 17"/>
                <a:gd name="f24" fmla="val 40"/>
                <a:gd name="f25" fmla="val 43"/>
                <a:gd name="f26" fmla="val 69"/>
                <a:gd name="f27" fmla="val 95"/>
                <a:gd name="f28" fmla="+- 0 0 -90"/>
                <a:gd name="f29" fmla="*/ f3 1 78"/>
                <a:gd name="f30" fmla="*/ f4 1 240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78"/>
                <a:gd name="f39" fmla="*/ f35 1 240"/>
                <a:gd name="f40" fmla="*/ 77 f36 1"/>
                <a:gd name="f41" fmla="*/ 121 f35 1"/>
                <a:gd name="f42" fmla="*/ 199 f35 1"/>
                <a:gd name="f43" fmla="*/ 41 f36 1"/>
                <a:gd name="f44" fmla="*/ 239 f35 1"/>
                <a:gd name="f45" fmla="*/ 1 f36 1"/>
                <a:gd name="f46" fmla="*/ 200 f35 1"/>
                <a:gd name="f47" fmla="*/ 41 f35 1"/>
                <a:gd name="f48" fmla="*/ 40 f36 1"/>
                <a:gd name="f49" fmla="*/ 1 f35 1"/>
                <a:gd name="f50" fmla="*/ 43 f35 1"/>
                <a:gd name="f51" fmla="+- f37 0 f1"/>
                <a:gd name="f52" fmla="*/ f40 1 78"/>
                <a:gd name="f53" fmla="*/ f41 1 240"/>
                <a:gd name="f54" fmla="*/ f42 1 240"/>
                <a:gd name="f55" fmla="*/ f43 1 78"/>
                <a:gd name="f56" fmla="*/ f44 1 240"/>
                <a:gd name="f57" fmla="*/ f45 1 78"/>
                <a:gd name="f58" fmla="*/ f46 1 240"/>
                <a:gd name="f59" fmla="*/ f47 1 240"/>
                <a:gd name="f60" fmla="*/ f48 1 78"/>
                <a:gd name="f61" fmla="*/ f49 1 240"/>
                <a:gd name="f62" fmla="*/ f50 1 240"/>
                <a:gd name="f63" fmla="*/ 0 1 f38"/>
                <a:gd name="f64" fmla="*/ f32 1 f38"/>
                <a:gd name="f65" fmla="*/ 0 1 f39"/>
                <a:gd name="f66" fmla="*/ f33 1 f39"/>
                <a:gd name="f67" fmla="*/ f52 1 f38"/>
                <a:gd name="f68" fmla="*/ f53 1 f39"/>
                <a:gd name="f69" fmla="*/ f54 1 f39"/>
                <a:gd name="f70" fmla="*/ f55 1 f38"/>
                <a:gd name="f71" fmla="*/ f56 1 f39"/>
                <a:gd name="f72" fmla="*/ f57 1 f38"/>
                <a:gd name="f73" fmla="*/ f58 1 f39"/>
                <a:gd name="f74" fmla="*/ f59 1 f39"/>
                <a:gd name="f75" fmla="*/ f60 1 f38"/>
                <a:gd name="f76" fmla="*/ f61 1 f39"/>
                <a:gd name="f77" fmla="*/ f62 1 f39"/>
                <a:gd name="f78" fmla="*/ f63 f29 1"/>
                <a:gd name="f79" fmla="*/ f64 f29 1"/>
                <a:gd name="f80" fmla="*/ f66 f30 1"/>
                <a:gd name="f81" fmla="*/ f65 f30 1"/>
                <a:gd name="f82" fmla="*/ f67 f29 1"/>
                <a:gd name="f83" fmla="*/ f68 f30 1"/>
                <a:gd name="f84" fmla="*/ f69 f30 1"/>
                <a:gd name="f85" fmla="*/ f70 f29 1"/>
                <a:gd name="f86" fmla="*/ f71 f30 1"/>
                <a:gd name="f87" fmla="*/ f72 f29 1"/>
                <a:gd name="f88" fmla="*/ f73 f30 1"/>
                <a:gd name="f89" fmla="*/ f74 f30 1"/>
                <a:gd name="f90" fmla="*/ f75 f29 1"/>
                <a:gd name="f91" fmla="*/ f76 f30 1"/>
                <a:gd name="f92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2" y="f83"/>
                </a:cxn>
                <a:cxn ang="f51">
                  <a:pos x="f82" y="f84"/>
                </a:cxn>
                <a:cxn ang="f51">
                  <a:pos x="f85" y="f86"/>
                </a:cxn>
                <a:cxn ang="f51">
                  <a:pos x="f87" y="f88"/>
                </a:cxn>
                <a:cxn ang="f51">
                  <a:pos x="f87" y="f89"/>
                </a:cxn>
                <a:cxn ang="f51">
                  <a:pos x="f90" y="f91"/>
                </a:cxn>
                <a:cxn ang="f51">
                  <a:pos x="f82" y="f92"/>
                </a:cxn>
                <a:cxn ang="f51">
                  <a:pos x="f82" y="f83"/>
                </a:cxn>
              </a:cxnLst>
              <a:rect l="f78" t="f81" r="f79" b="f80"/>
              <a:pathLst>
                <a:path w="78" h="240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13"/>
                    <a:pt x="f14" y="f15"/>
                    <a:pt x="f16" y="f17"/>
                  </a:cubicBezTo>
                  <a:cubicBezTo>
                    <a:pt x="f18" y="f7"/>
                    <a:pt x="f19" y="f20"/>
                    <a:pt x="f19" y="f21"/>
                  </a:cubicBezTo>
                  <a:cubicBezTo>
                    <a:pt x="f5" y="f10"/>
                    <a:pt x="f5" y="f22"/>
                    <a:pt x="f19" y="f16"/>
                  </a:cubicBezTo>
                  <a:cubicBezTo>
                    <a:pt x="f19" y="f23"/>
                    <a:pt x="f18" y="f5"/>
                    <a:pt x="f24" y="f19"/>
                  </a:cubicBezTo>
                  <a:cubicBezTo>
                    <a:pt x="f14" y="f19"/>
                    <a:pt x="f8" y="f18"/>
                    <a:pt x="f8" y="f25"/>
                  </a:cubicBezTo>
                  <a:cubicBezTo>
                    <a:pt x="f6" y="f26"/>
                    <a:pt x="f8" y="f27"/>
                    <a:pt x="f8" y="f9"/>
                  </a:cubicBezTo>
                  <a:close/>
                </a:path>
              </a:pathLst>
            </a:custGeom>
            <a:solidFill>
              <a:srgbClr val="080B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598BF0EC-68D1-E484-308A-1C3A71B64BE3}"/>
                </a:ext>
              </a:extLst>
            </p:cNvPr>
            <p:cNvSpPr/>
            <p:nvPr/>
          </p:nvSpPr>
          <p:spPr>
            <a:xfrm>
              <a:off x="5366211" y="3337175"/>
              <a:ext cx="651674" cy="6558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4"/>
                <a:gd name="f7" fmla="val 477"/>
                <a:gd name="f8" fmla="val 415"/>
                <a:gd name="f9" fmla="val 216"/>
                <a:gd name="f10" fmla="val 469"/>
                <a:gd name="f11" fmla="val 34"/>
                <a:gd name="f12" fmla="val 303"/>
                <a:gd name="f13" fmla="val 7"/>
                <a:gd name="f14" fmla="val 108"/>
                <a:gd name="f15" fmla="val 3"/>
                <a:gd name="f16" fmla="val 82"/>
                <a:gd name="f17" fmla="val 56"/>
                <a:gd name="f18" fmla="val 1"/>
                <a:gd name="f19" fmla="val 30"/>
                <a:gd name="f20" fmla="val 12"/>
                <a:gd name="f21" fmla="val 5"/>
                <a:gd name="f22" fmla="val 25"/>
                <a:gd name="f23" fmla="val 230"/>
                <a:gd name="f24" fmla="val 419"/>
                <a:gd name="f25" fmla="val 147"/>
                <a:gd name="f26" fmla="val 464"/>
                <a:gd name="f27" fmla="val 347"/>
                <a:gd name="f28" fmla="val 371"/>
                <a:gd name="f29" fmla="val 394"/>
                <a:gd name="f30" fmla="val 473"/>
                <a:gd name="f31" fmla="val 425"/>
                <a:gd name="f32" fmla="val 438"/>
                <a:gd name="f33" fmla="val 389"/>
                <a:gd name="f34" fmla="val 407"/>
                <a:gd name="f35" fmla="val 357"/>
                <a:gd name="f36" fmla="val 376"/>
                <a:gd name="f37" fmla="val 326"/>
                <a:gd name="f38" fmla="val 311"/>
                <a:gd name="f39" fmla="val 261"/>
                <a:gd name="f40" fmla="val 247"/>
                <a:gd name="f41" fmla="val 197"/>
                <a:gd name="f42" fmla="val 182"/>
                <a:gd name="f43" fmla="val 132"/>
                <a:gd name="f44" fmla="val 171"/>
                <a:gd name="f45" fmla="val 120"/>
                <a:gd name="f46" fmla="val 158"/>
                <a:gd name="f47" fmla="val 110"/>
                <a:gd name="f48" fmla="val 140"/>
                <a:gd name="f49" fmla="val 114"/>
                <a:gd name="f50" fmla="val 121"/>
                <a:gd name="f51" fmla="val 100"/>
                <a:gd name="f52" fmla="val 156"/>
                <a:gd name="f53" fmla="val 122"/>
                <a:gd name="f54" fmla="val 152"/>
                <a:gd name="f55" fmla="val 211"/>
                <a:gd name="f56" fmla="val 183"/>
                <a:gd name="f57" fmla="val 241"/>
                <a:gd name="f58" fmla="val 214"/>
                <a:gd name="f59" fmla="val 271"/>
                <a:gd name="f60" fmla="val 276"/>
                <a:gd name="f61" fmla="val 333"/>
                <a:gd name="f62" fmla="val 338"/>
                <a:gd name="f63" fmla="val 396"/>
                <a:gd name="f64" fmla="val 400"/>
                <a:gd name="f65" fmla="val 458"/>
                <a:gd name="f66" fmla="val 406"/>
                <a:gd name="f67" fmla="val 414"/>
                <a:gd name="f68" fmla="val 468"/>
                <a:gd name="f69" fmla="+- 0 0 -90"/>
                <a:gd name="f70" fmla="*/ f3 1 474"/>
                <a:gd name="f71" fmla="*/ f4 1 477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474"/>
                <a:gd name="f80" fmla="*/ f76 1 477"/>
                <a:gd name="f81" fmla="*/ 415 f77 1"/>
                <a:gd name="f82" fmla="*/ 477 f76 1"/>
                <a:gd name="f83" fmla="*/ 7 f77 1"/>
                <a:gd name="f84" fmla="*/ 108 f76 1"/>
                <a:gd name="f85" fmla="*/ 1 f77 1"/>
                <a:gd name="f86" fmla="*/ 30 f76 1"/>
                <a:gd name="f87" fmla="*/ 25 f77 1"/>
                <a:gd name="f88" fmla="*/ 5 f76 1"/>
                <a:gd name="f89" fmla="*/ 464 f77 1"/>
                <a:gd name="f90" fmla="*/ 347 f76 1"/>
                <a:gd name="f91" fmla="*/ 473 f77 1"/>
                <a:gd name="f92" fmla="*/ 425 f76 1"/>
                <a:gd name="f93" fmla="*/ 376 f77 1"/>
                <a:gd name="f94" fmla="*/ 326 f76 1"/>
                <a:gd name="f95" fmla="*/ 182 f77 1"/>
                <a:gd name="f96" fmla="*/ 132 f76 1"/>
                <a:gd name="f97" fmla="*/ 140 f77 1"/>
                <a:gd name="f98" fmla="*/ 114 f76 1"/>
                <a:gd name="f99" fmla="*/ 122 f77 1"/>
                <a:gd name="f100" fmla="*/ 180 f76 1"/>
                <a:gd name="f101" fmla="*/ 214 f77 1"/>
                <a:gd name="f102" fmla="*/ 271 f76 1"/>
                <a:gd name="f103" fmla="*/ 400 f77 1"/>
                <a:gd name="f104" fmla="*/ 458 f76 1"/>
                <a:gd name="f105" fmla="+- f78 0 f1"/>
                <a:gd name="f106" fmla="*/ f81 1 474"/>
                <a:gd name="f107" fmla="*/ f82 1 477"/>
                <a:gd name="f108" fmla="*/ f83 1 474"/>
                <a:gd name="f109" fmla="*/ f84 1 477"/>
                <a:gd name="f110" fmla="*/ f85 1 474"/>
                <a:gd name="f111" fmla="*/ f86 1 477"/>
                <a:gd name="f112" fmla="*/ f87 1 474"/>
                <a:gd name="f113" fmla="*/ f88 1 477"/>
                <a:gd name="f114" fmla="*/ f89 1 474"/>
                <a:gd name="f115" fmla="*/ f90 1 477"/>
                <a:gd name="f116" fmla="*/ f91 1 474"/>
                <a:gd name="f117" fmla="*/ f92 1 477"/>
                <a:gd name="f118" fmla="*/ f93 1 474"/>
                <a:gd name="f119" fmla="*/ f94 1 477"/>
                <a:gd name="f120" fmla="*/ f95 1 474"/>
                <a:gd name="f121" fmla="*/ f96 1 477"/>
                <a:gd name="f122" fmla="*/ f97 1 474"/>
                <a:gd name="f123" fmla="*/ f98 1 477"/>
                <a:gd name="f124" fmla="*/ f99 1 474"/>
                <a:gd name="f125" fmla="*/ f100 1 477"/>
                <a:gd name="f126" fmla="*/ f101 1 474"/>
                <a:gd name="f127" fmla="*/ f102 1 477"/>
                <a:gd name="f128" fmla="*/ f103 1 474"/>
                <a:gd name="f129" fmla="*/ f104 1 477"/>
                <a:gd name="f130" fmla="*/ 0 1 f79"/>
                <a:gd name="f131" fmla="*/ f73 1 f79"/>
                <a:gd name="f132" fmla="*/ 0 1 f80"/>
                <a:gd name="f133" fmla="*/ f74 1 f80"/>
                <a:gd name="f134" fmla="*/ f106 1 f79"/>
                <a:gd name="f135" fmla="*/ f107 1 f80"/>
                <a:gd name="f136" fmla="*/ f108 1 f79"/>
                <a:gd name="f137" fmla="*/ f109 1 f80"/>
                <a:gd name="f138" fmla="*/ f110 1 f79"/>
                <a:gd name="f139" fmla="*/ f111 1 f80"/>
                <a:gd name="f140" fmla="*/ f112 1 f79"/>
                <a:gd name="f141" fmla="*/ f113 1 f80"/>
                <a:gd name="f142" fmla="*/ f114 1 f79"/>
                <a:gd name="f143" fmla="*/ f115 1 f80"/>
                <a:gd name="f144" fmla="*/ f116 1 f79"/>
                <a:gd name="f145" fmla="*/ f117 1 f80"/>
                <a:gd name="f146" fmla="*/ f118 1 f79"/>
                <a:gd name="f147" fmla="*/ f119 1 f80"/>
                <a:gd name="f148" fmla="*/ f120 1 f79"/>
                <a:gd name="f149" fmla="*/ f121 1 f80"/>
                <a:gd name="f150" fmla="*/ f122 1 f79"/>
                <a:gd name="f151" fmla="*/ f123 1 f80"/>
                <a:gd name="f152" fmla="*/ f124 1 f79"/>
                <a:gd name="f153" fmla="*/ f125 1 f80"/>
                <a:gd name="f154" fmla="*/ f126 1 f79"/>
                <a:gd name="f155" fmla="*/ f127 1 f80"/>
                <a:gd name="f156" fmla="*/ f128 1 f79"/>
                <a:gd name="f157" fmla="*/ f129 1 f80"/>
                <a:gd name="f158" fmla="*/ f130 f70 1"/>
                <a:gd name="f159" fmla="*/ f131 f70 1"/>
                <a:gd name="f160" fmla="*/ f133 f71 1"/>
                <a:gd name="f161" fmla="*/ f132 f71 1"/>
                <a:gd name="f162" fmla="*/ f134 f70 1"/>
                <a:gd name="f163" fmla="*/ f135 f71 1"/>
                <a:gd name="f164" fmla="*/ f136 f70 1"/>
                <a:gd name="f165" fmla="*/ f137 f71 1"/>
                <a:gd name="f166" fmla="*/ f138 f70 1"/>
                <a:gd name="f167" fmla="*/ f139 f71 1"/>
                <a:gd name="f168" fmla="*/ f140 f70 1"/>
                <a:gd name="f169" fmla="*/ f141 f71 1"/>
                <a:gd name="f170" fmla="*/ f142 f70 1"/>
                <a:gd name="f171" fmla="*/ f143 f71 1"/>
                <a:gd name="f172" fmla="*/ f144 f70 1"/>
                <a:gd name="f173" fmla="*/ f145 f71 1"/>
                <a:gd name="f174" fmla="*/ f146 f70 1"/>
                <a:gd name="f175" fmla="*/ f147 f71 1"/>
                <a:gd name="f176" fmla="*/ f148 f70 1"/>
                <a:gd name="f177" fmla="*/ f149 f71 1"/>
                <a:gd name="f178" fmla="*/ f150 f70 1"/>
                <a:gd name="f179" fmla="*/ f151 f71 1"/>
                <a:gd name="f180" fmla="*/ f152 f70 1"/>
                <a:gd name="f181" fmla="*/ f153 f71 1"/>
                <a:gd name="f182" fmla="*/ f154 f70 1"/>
                <a:gd name="f183" fmla="*/ f155 f71 1"/>
                <a:gd name="f184" fmla="*/ f156 f70 1"/>
                <a:gd name="f185" fmla="*/ f157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2" y="f163"/>
                </a:cxn>
                <a:cxn ang="f105">
                  <a:pos x="f164" y="f165"/>
                </a:cxn>
                <a:cxn ang="f105">
                  <a:pos x="f166" y="f167"/>
                </a:cxn>
                <a:cxn ang="f105">
                  <a:pos x="f168" y="f169"/>
                </a:cxn>
                <a:cxn ang="f105">
                  <a:pos x="f170" y="f171"/>
                </a:cxn>
                <a:cxn ang="f105">
                  <a:pos x="f172" y="f173"/>
                </a:cxn>
                <a:cxn ang="f105">
                  <a:pos x="f174" y="f175"/>
                </a:cxn>
                <a:cxn ang="f105">
                  <a:pos x="f176" y="f177"/>
                </a:cxn>
                <a:cxn ang="f105">
                  <a:pos x="f178" y="f179"/>
                </a:cxn>
                <a:cxn ang="f105">
                  <a:pos x="f180" y="f181"/>
                </a:cxn>
                <a:cxn ang="f105">
                  <a:pos x="f182" y="f183"/>
                </a:cxn>
                <a:cxn ang="f105">
                  <a:pos x="f184" y="f185"/>
                </a:cxn>
                <a:cxn ang="f105">
                  <a:pos x="f162" y="f163"/>
                </a:cxn>
              </a:cxnLst>
              <a:rect l="f158" t="f161" r="f159" b="f160"/>
              <a:pathLst>
                <a:path w="474" h="477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5" y="f17"/>
                    <a:pt x="f18" y="f19"/>
                  </a:cubicBezTo>
                  <a:cubicBezTo>
                    <a:pt x="f5" y="f20"/>
                    <a:pt x="f21" y="f21"/>
                    <a:pt x="f22" y="f21"/>
                  </a:cubicBezTo>
                  <a:cubicBezTo>
                    <a:pt x="f23" y="f5"/>
                    <a:pt x="f24" y="f25"/>
                    <a:pt x="f26" y="f27"/>
                  </a:cubicBezTo>
                  <a:cubicBezTo>
                    <a:pt x="f10" y="f28"/>
                    <a:pt x="f6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47" y="f50"/>
                    <a:pt x="f51" y="f52"/>
                    <a:pt x="f53" y="f2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26"/>
                    <a:pt x="f67" y="f68"/>
                    <a:pt x="f8" y="f7"/>
                  </a:cubicBezTo>
                  <a:close/>
                </a:path>
              </a:pathLst>
            </a:custGeom>
            <a:solidFill>
              <a:srgbClr val="BFD8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5" name="Grupo 38">
            <a:extLst>
              <a:ext uri="{FF2B5EF4-FFF2-40B4-BE49-F238E27FC236}">
                <a16:creationId xmlns:a16="http://schemas.microsoft.com/office/drawing/2014/main" id="{9036D3EC-451A-69EB-6D9A-71F793B42757}"/>
              </a:ext>
            </a:extLst>
          </p:cNvPr>
          <p:cNvGrpSpPr/>
          <p:nvPr/>
        </p:nvGrpSpPr>
        <p:grpSpPr>
          <a:xfrm>
            <a:off x="0" y="-11365"/>
            <a:ext cx="9143999" cy="1724364"/>
            <a:chOff x="0" y="-11365"/>
            <a:chExt cx="9143999" cy="1724364"/>
          </a:xfrm>
        </p:grpSpPr>
        <p:grpSp>
          <p:nvGrpSpPr>
            <p:cNvPr id="36" name="Grupo 45">
              <a:extLst>
                <a:ext uri="{FF2B5EF4-FFF2-40B4-BE49-F238E27FC236}">
                  <a16:creationId xmlns:a16="http://schemas.microsoft.com/office/drawing/2014/main" id="{AF40005A-67DA-7973-20DB-222B31F863A5}"/>
                </a:ext>
              </a:extLst>
            </p:cNvPr>
            <p:cNvGrpSpPr/>
            <p:nvPr/>
          </p:nvGrpSpPr>
          <p:grpSpPr>
            <a:xfrm>
              <a:off x="5741215" y="-11365"/>
              <a:ext cx="3402784" cy="1724364"/>
              <a:chOff x="5741215" y="-11365"/>
              <a:chExt cx="3402784" cy="1724364"/>
            </a:xfrm>
          </p:grpSpPr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6E0238B7-7AE5-9630-52A8-37E4E23F8393}"/>
                  </a:ext>
                </a:extLst>
              </p:cNvPr>
              <p:cNvSpPr/>
              <p:nvPr/>
            </p:nvSpPr>
            <p:spPr>
              <a:xfrm flipH="1">
                <a:off x="6885002" y="1233278"/>
                <a:ext cx="2258997" cy="4797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39"/>
                  <a:gd name="f7" fmla="val 644"/>
                  <a:gd name="f8" fmla="val 368"/>
                  <a:gd name="f9" fmla="val 1727"/>
                  <a:gd name="f10" fmla="val 140"/>
                  <a:gd name="f11" fmla="val 1718"/>
                  <a:gd name="f12" fmla="val 20"/>
                  <a:gd name="f13" fmla="+- 0 0 -90"/>
                  <a:gd name="f14" fmla="*/ f3 1 3539"/>
                  <a:gd name="f15" fmla="*/ f4 1 64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3539"/>
                  <a:gd name="f24" fmla="*/ f20 1 644"/>
                  <a:gd name="f25" fmla="*/ 0 f21 1"/>
                  <a:gd name="f26" fmla="*/ 368 f20 1"/>
                  <a:gd name="f27" fmla="*/ 3539 f21 1"/>
                  <a:gd name="f28" fmla="*/ 140 f20 1"/>
                  <a:gd name="f29" fmla="*/ 0 f20 1"/>
                  <a:gd name="f30" fmla="+- f22 0 f1"/>
                  <a:gd name="f31" fmla="*/ f25 1 3539"/>
                  <a:gd name="f32" fmla="*/ f26 1 644"/>
                  <a:gd name="f33" fmla="*/ f27 1 3539"/>
                  <a:gd name="f34" fmla="*/ f28 1 644"/>
                  <a:gd name="f35" fmla="*/ f29 1 644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3"/>
                  <a:gd name="f43" fmla="*/ f34 1 f24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4 1"/>
                  <a:gd name="f52" fmla="*/ f43 f15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51" y="f52"/>
                  </a:cxn>
                  <a:cxn ang="f30">
                    <a:pos x="f49" y="f53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3539" h="644">
                    <a:moveTo>
                      <a:pt x="f5" y="f8"/>
                    </a:moveTo>
                    <a:cubicBezTo>
                      <a:pt x="f5" y="f8"/>
                      <a:pt x="f9" y="f7"/>
                      <a:pt x="f6" y="f10"/>
                    </a:cubicBezTo>
                    <a:cubicBezTo>
                      <a:pt x="f6" y="f10"/>
                      <a:pt x="f11" y="f12"/>
                      <a:pt x="f5" y="f5"/>
                    </a:cubicBezTo>
                    <a:lnTo>
                      <a:pt x="f5" y="f8"/>
                    </a:lnTo>
                    <a:close/>
                  </a:path>
                </a:pathLst>
              </a:custGeom>
              <a:solidFill>
                <a:srgbClr val="94C24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A4194127-21C5-7B2F-D85C-EAECD6B5EA9F}"/>
                  </a:ext>
                </a:extLst>
              </p:cNvPr>
              <p:cNvSpPr/>
              <p:nvPr/>
            </p:nvSpPr>
            <p:spPr>
              <a:xfrm flipH="1">
                <a:off x="6545311" y="784957"/>
                <a:ext cx="2598688" cy="8966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39"/>
                  <a:gd name="f7" fmla="val 644"/>
                  <a:gd name="f8" fmla="val 368"/>
                  <a:gd name="f9" fmla="val 1727"/>
                  <a:gd name="f10" fmla="val 140"/>
                  <a:gd name="f11" fmla="val 1718"/>
                  <a:gd name="f12" fmla="val 20"/>
                  <a:gd name="f13" fmla="+- 0 0 -90"/>
                  <a:gd name="f14" fmla="*/ f3 1 3539"/>
                  <a:gd name="f15" fmla="*/ f4 1 64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3539"/>
                  <a:gd name="f24" fmla="*/ f20 1 644"/>
                  <a:gd name="f25" fmla="*/ 0 f21 1"/>
                  <a:gd name="f26" fmla="*/ 368 f20 1"/>
                  <a:gd name="f27" fmla="*/ 3539 f21 1"/>
                  <a:gd name="f28" fmla="*/ 140 f20 1"/>
                  <a:gd name="f29" fmla="*/ 0 f20 1"/>
                  <a:gd name="f30" fmla="+- f22 0 f1"/>
                  <a:gd name="f31" fmla="*/ f25 1 3539"/>
                  <a:gd name="f32" fmla="*/ f26 1 644"/>
                  <a:gd name="f33" fmla="*/ f27 1 3539"/>
                  <a:gd name="f34" fmla="*/ f28 1 644"/>
                  <a:gd name="f35" fmla="*/ f29 1 644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3"/>
                  <a:gd name="f43" fmla="*/ f34 1 f24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4 1"/>
                  <a:gd name="f52" fmla="*/ f43 f15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51" y="f52"/>
                  </a:cxn>
                  <a:cxn ang="f30">
                    <a:pos x="f49" y="f53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3539" h="644">
                    <a:moveTo>
                      <a:pt x="f5" y="f8"/>
                    </a:moveTo>
                    <a:cubicBezTo>
                      <a:pt x="f5" y="f8"/>
                      <a:pt x="f9" y="f7"/>
                      <a:pt x="f6" y="f10"/>
                    </a:cubicBezTo>
                    <a:cubicBezTo>
                      <a:pt x="f6" y="f10"/>
                      <a:pt x="f11" y="f12"/>
                      <a:pt x="f5" y="f5"/>
                    </a:cubicBezTo>
                    <a:lnTo>
                      <a:pt x="f5" y="f8"/>
                    </a:lnTo>
                    <a:close/>
                  </a:path>
                </a:pathLst>
              </a:custGeom>
              <a:solidFill>
                <a:srgbClr val="53B05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00DAD2DF-9E04-77EE-6D88-FFD759867011}"/>
                  </a:ext>
                </a:extLst>
              </p:cNvPr>
              <p:cNvSpPr/>
              <p:nvPr/>
            </p:nvSpPr>
            <p:spPr>
              <a:xfrm flipH="1">
                <a:off x="5741215" y="-11365"/>
                <a:ext cx="3402784" cy="15298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39"/>
                  <a:gd name="f7" fmla="val 644"/>
                  <a:gd name="f8" fmla="val 368"/>
                  <a:gd name="f9" fmla="val 1727"/>
                  <a:gd name="f10" fmla="val 140"/>
                  <a:gd name="f11" fmla="val 1718"/>
                  <a:gd name="f12" fmla="val 20"/>
                  <a:gd name="f13" fmla="+- 0 0 -90"/>
                  <a:gd name="f14" fmla="*/ f3 1 3539"/>
                  <a:gd name="f15" fmla="*/ f4 1 64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3539"/>
                  <a:gd name="f24" fmla="*/ f20 1 644"/>
                  <a:gd name="f25" fmla="*/ 0 f21 1"/>
                  <a:gd name="f26" fmla="*/ 368 f20 1"/>
                  <a:gd name="f27" fmla="*/ 3539 f21 1"/>
                  <a:gd name="f28" fmla="*/ 140 f20 1"/>
                  <a:gd name="f29" fmla="*/ 0 f20 1"/>
                  <a:gd name="f30" fmla="+- f22 0 f1"/>
                  <a:gd name="f31" fmla="*/ f25 1 3539"/>
                  <a:gd name="f32" fmla="*/ f26 1 644"/>
                  <a:gd name="f33" fmla="*/ f27 1 3539"/>
                  <a:gd name="f34" fmla="*/ f28 1 644"/>
                  <a:gd name="f35" fmla="*/ f29 1 644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3"/>
                  <a:gd name="f43" fmla="*/ f34 1 f24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4 1"/>
                  <a:gd name="f52" fmla="*/ f43 f15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51" y="f52"/>
                  </a:cxn>
                  <a:cxn ang="f30">
                    <a:pos x="f49" y="f53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3539" h="644">
                    <a:moveTo>
                      <a:pt x="f5" y="f8"/>
                    </a:moveTo>
                    <a:cubicBezTo>
                      <a:pt x="f5" y="f8"/>
                      <a:pt x="f9" y="f7"/>
                      <a:pt x="f6" y="f10"/>
                    </a:cubicBezTo>
                    <a:cubicBezTo>
                      <a:pt x="f6" y="f10"/>
                      <a:pt x="f11" y="f12"/>
                      <a:pt x="f5" y="f5"/>
                    </a:cubicBezTo>
                    <a:lnTo>
                      <a:pt x="f5" y="f8"/>
                    </a:lnTo>
                    <a:close/>
                  </a:path>
                </a:pathLst>
              </a:custGeom>
              <a:solidFill>
                <a:srgbClr val="6B8F2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40" name="Grupo 49">
              <a:extLst>
                <a:ext uri="{FF2B5EF4-FFF2-40B4-BE49-F238E27FC236}">
                  <a16:creationId xmlns:a16="http://schemas.microsoft.com/office/drawing/2014/main" id="{72AC98FD-BA33-60FC-6753-BFE3018B0FF7}"/>
                </a:ext>
              </a:extLst>
            </p:cNvPr>
            <p:cNvGrpSpPr/>
            <p:nvPr/>
          </p:nvGrpSpPr>
          <p:grpSpPr>
            <a:xfrm>
              <a:off x="0" y="16907"/>
              <a:ext cx="1903149" cy="1086461"/>
              <a:chOff x="0" y="16907"/>
              <a:chExt cx="1903149" cy="1086461"/>
            </a:xfrm>
          </p:grpSpPr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50B4737D-BD60-23DC-AD39-1BA3092375C1}"/>
                  </a:ext>
                </a:extLst>
              </p:cNvPr>
              <p:cNvSpPr/>
              <p:nvPr/>
            </p:nvSpPr>
            <p:spPr>
              <a:xfrm>
                <a:off x="0" y="801114"/>
                <a:ext cx="1263435" cy="3022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39"/>
                  <a:gd name="f7" fmla="val 644"/>
                  <a:gd name="f8" fmla="val 368"/>
                  <a:gd name="f9" fmla="val 1727"/>
                  <a:gd name="f10" fmla="val 140"/>
                  <a:gd name="f11" fmla="val 1718"/>
                  <a:gd name="f12" fmla="val 20"/>
                  <a:gd name="f13" fmla="+- 0 0 -90"/>
                  <a:gd name="f14" fmla="*/ f3 1 3539"/>
                  <a:gd name="f15" fmla="*/ f4 1 64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3539"/>
                  <a:gd name="f24" fmla="*/ f20 1 644"/>
                  <a:gd name="f25" fmla="*/ 0 f21 1"/>
                  <a:gd name="f26" fmla="*/ 368 f20 1"/>
                  <a:gd name="f27" fmla="*/ 3539 f21 1"/>
                  <a:gd name="f28" fmla="*/ 140 f20 1"/>
                  <a:gd name="f29" fmla="*/ 0 f20 1"/>
                  <a:gd name="f30" fmla="+- f22 0 f1"/>
                  <a:gd name="f31" fmla="*/ f25 1 3539"/>
                  <a:gd name="f32" fmla="*/ f26 1 644"/>
                  <a:gd name="f33" fmla="*/ f27 1 3539"/>
                  <a:gd name="f34" fmla="*/ f28 1 644"/>
                  <a:gd name="f35" fmla="*/ f29 1 644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3"/>
                  <a:gd name="f43" fmla="*/ f34 1 f24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4 1"/>
                  <a:gd name="f52" fmla="*/ f43 f15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51" y="f52"/>
                  </a:cxn>
                  <a:cxn ang="f30">
                    <a:pos x="f49" y="f53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3539" h="644">
                    <a:moveTo>
                      <a:pt x="f5" y="f8"/>
                    </a:moveTo>
                    <a:cubicBezTo>
                      <a:pt x="f5" y="f8"/>
                      <a:pt x="f9" y="f7"/>
                      <a:pt x="f6" y="f10"/>
                    </a:cubicBezTo>
                    <a:cubicBezTo>
                      <a:pt x="f6" y="f10"/>
                      <a:pt x="f11" y="f12"/>
                      <a:pt x="f5" y="f5"/>
                    </a:cubicBezTo>
                    <a:lnTo>
                      <a:pt x="f5" y="f8"/>
                    </a:lnTo>
                    <a:close/>
                  </a:path>
                </a:pathLst>
              </a:custGeom>
              <a:solidFill>
                <a:srgbClr val="94C24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25308539-8E6D-BFEF-5540-197965A91164}"/>
                  </a:ext>
                </a:extLst>
              </p:cNvPr>
              <p:cNvSpPr/>
              <p:nvPr/>
            </p:nvSpPr>
            <p:spPr>
              <a:xfrm>
                <a:off x="0" y="518638"/>
                <a:ext cx="1453420" cy="5649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39"/>
                  <a:gd name="f7" fmla="val 644"/>
                  <a:gd name="f8" fmla="val 368"/>
                  <a:gd name="f9" fmla="val 1727"/>
                  <a:gd name="f10" fmla="val 140"/>
                  <a:gd name="f11" fmla="val 1718"/>
                  <a:gd name="f12" fmla="val 20"/>
                  <a:gd name="f13" fmla="+- 0 0 -90"/>
                  <a:gd name="f14" fmla="*/ f3 1 3539"/>
                  <a:gd name="f15" fmla="*/ f4 1 64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3539"/>
                  <a:gd name="f24" fmla="*/ f20 1 644"/>
                  <a:gd name="f25" fmla="*/ 0 f21 1"/>
                  <a:gd name="f26" fmla="*/ 368 f20 1"/>
                  <a:gd name="f27" fmla="*/ 3539 f21 1"/>
                  <a:gd name="f28" fmla="*/ 140 f20 1"/>
                  <a:gd name="f29" fmla="*/ 0 f20 1"/>
                  <a:gd name="f30" fmla="+- f22 0 f1"/>
                  <a:gd name="f31" fmla="*/ f25 1 3539"/>
                  <a:gd name="f32" fmla="*/ f26 1 644"/>
                  <a:gd name="f33" fmla="*/ f27 1 3539"/>
                  <a:gd name="f34" fmla="*/ f28 1 644"/>
                  <a:gd name="f35" fmla="*/ f29 1 644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3"/>
                  <a:gd name="f43" fmla="*/ f34 1 f24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4 1"/>
                  <a:gd name="f52" fmla="*/ f43 f15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51" y="f52"/>
                  </a:cxn>
                  <a:cxn ang="f30">
                    <a:pos x="f49" y="f53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3539" h="644">
                    <a:moveTo>
                      <a:pt x="f5" y="f8"/>
                    </a:moveTo>
                    <a:cubicBezTo>
                      <a:pt x="f5" y="f8"/>
                      <a:pt x="f9" y="f7"/>
                      <a:pt x="f6" y="f10"/>
                    </a:cubicBezTo>
                    <a:cubicBezTo>
                      <a:pt x="f6" y="f10"/>
                      <a:pt x="f11" y="f12"/>
                      <a:pt x="f5" y="f5"/>
                    </a:cubicBezTo>
                    <a:lnTo>
                      <a:pt x="f5" y="f8"/>
                    </a:lnTo>
                    <a:close/>
                  </a:path>
                </a:pathLst>
              </a:custGeom>
              <a:solidFill>
                <a:srgbClr val="53B05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734A93D3-97B5-4B35-0CBE-1100A075ACA9}"/>
                  </a:ext>
                </a:extLst>
              </p:cNvPr>
              <p:cNvSpPr/>
              <p:nvPr/>
            </p:nvSpPr>
            <p:spPr>
              <a:xfrm>
                <a:off x="0" y="16907"/>
                <a:ext cx="1903149" cy="96391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39"/>
                  <a:gd name="f7" fmla="val 644"/>
                  <a:gd name="f8" fmla="val 368"/>
                  <a:gd name="f9" fmla="val 1727"/>
                  <a:gd name="f10" fmla="val 140"/>
                  <a:gd name="f11" fmla="val 1718"/>
                  <a:gd name="f12" fmla="val 20"/>
                  <a:gd name="f13" fmla="+- 0 0 -90"/>
                  <a:gd name="f14" fmla="*/ f3 1 3539"/>
                  <a:gd name="f15" fmla="*/ f4 1 644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3539"/>
                  <a:gd name="f24" fmla="*/ f20 1 644"/>
                  <a:gd name="f25" fmla="*/ 0 f21 1"/>
                  <a:gd name="f26" fmla="*/ 368 f20 1"/>
                  <a:gd name="f27" fmla="*/ 3539 f21 1"/>
                  <a:gd name="f28" fmla="*/ 140 f20 1"/>
                  <a:gd name="f29" fmla="*/ 0 f20 1"/>
                  <a:gd name="f30" fmla="+- f22 0 f1"/>
                  <a:gd name="f31" fmla="*/ f25 1 3539"/>
                  <a:gd name="f32" fmla="*/ f26 1 644"/>
                  <a:gd name="f33" fmla="*/ f27 1 3539"/>
                  <a:gd name="f34" fmla="*/ f28 1 644"/>
                  <a:gd name="f35" fmla="*/ f29 1 644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3"/>
                  <a:gd name="f43" fmla="*/ f34 1 f24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4 1"/>
                  <a:gd name="f52" fmla="*/ f43 f15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51" y="f52"/>
                  </a:cxn>
                  <a:cxn ang="f30">
                    <a:pos x="f49" y="f53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3539" h="644">
                    <a:moveTo>
                      <a:pt x="f5" y="f8"/>
                    </a:moveTo>
                    <a:cubicBezTo>
                      <a:pt x="f5" y="f8"/>
                      <a:pt x="f9" y="f7"/>
                      <a:pt x="f6" y="f10"/>
                    </a:cubicBezTo>
                    <a:cubicBezTo>
                      <a:pt x="f6" y="f10"/>
                      <a:pt x="f11" y="f12"/>
                      <a:pt x="f5" y="f5"/>
                    </a:cubicBezTo>
                    <a:lnTo>
                      <a:pt x="f5" y="f8"/>
                    </a:lnTo>
                    <a:close/>
                  </a:path>
                </a:pathLst>
              </a:custGeom>
              <a:solidFill>
                <a:srgbClr val="6B8F2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Priver Patient Care Breakthrough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1075</Words>
  <Application>Microsoft Office PowerPoint</Application>
  <PresentationFormat>Panorámica</PresentationFormat>
  <Paragraphs>246</Paragraphs>
  <Slides>36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Lato</vt:lpstr>
      <vt:lpstr>Montserrat</vt:lpstr>
      <vt:lpstr>Nunito</vt:lpstr>
      <vt:lpstr>Poppins</vt:lpstr>
      <vt:lpstr>Priver Patient Care Breakthrough by Slidesgo</vt:lpstr>
      <vt:lpstr>NATURAL MEDICINE</vt:lpstr>
      <vt:lpstr>Presentación de PowerPoint</vt:lpstr>
      <vt:lpstr>A Picture Always Reinforces  the Concept</vt:lpstr>
      <vt:lpstr>Table of Contents</vt:lpstr>
      <vt:lpstr>Presentación de PowerPoint</vt:lpstr>
      <vt:lpstr>Introduction</vt:lpstr>
      <vt:lpstr>WHOA</vt:lpstr>
      <vt:lpstr>Background</vt:lpstr>
      <vt:lpstr>01</vt:lpstr>
      <vt:lpstr>Goals</vt:lpstr>
      <vt:lpstr>Conclusions </vt:lpstr>
      <vt:lpstr>Methods</vt:lpstr>
      <vt:lpstr>Research and Publications</vt:lpstr>
      <vt:lpstr>Research Resources</vt:lpstr>
      <vt:lpstr>A Picture Is Worth a Thousand Words</vt:lpstr>
      <vt:lpstr>Factors to Consider</vt:lpstr>
      <vt:lpstr>Clinical Trial</vt:lpstr>
      <vt:lpstr>Trial Timeline</vt:lpstr>
      <vt:lpstr>Phase 1</vt:lpstr>
      <vt:lpstr>Tendency</vt:lpstr>
      <vt:lpstr>02</vt:lpstr>
      <vt:lpstr>—Someone Famous</vt:lpstr>
      <vt:lpstr>Results</vt:lpstr>
      <vt:lpstr>Results Analysis</vt:lpstr>
      <vt:lpstr>Awesome Words</vt:lpstr>
      <vt:lpstr>Present The Ideas</vt:lpstr>
      <vt:lpstr>4,498,300</vt:lpstr>
      <vt:lpstr>This Is a Map</vt:lpstr>
      <vt:lpstr>Thank You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medicina natural</dc:title>
  <dc:creator>Sr GRYM</dc:creator>
  <cp:keywords>verde</cp:keywords>
  <cp:lastModifiedBy>i201701069 (Sucasaca Mamani, Jean Carlo)</cp:lastModifiedBy>
  <cp:revision>29</cp:revision>
  <dcterms:modified xsi:type="dcterms:W3CDTF">2022-08-06T07:22:00Z</dcterms:modified>
</cp:coreProperties>
</file>